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3" r:id="rId2"/>
    <p:sldId id="316" r:id="rId3"/>
    <p:sldId id="313" r:id="rId4"/>
    <p:sldId id="314" r:id="rId5"/>
    <p:sldId id="322" r:id="rId6"/>
    <p:sldId id="317" r:id="rId7"/>
    <p:sldId id="320" r:id="rId8"/>
    <p:sldId id="321" r:id="rId9"/>
    <p:sldId id="29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8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3BEAB-F0A4-4F9F-8B5E-FFB3141BFBEF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CA13B-5105-47FB-921A-710BE1B3B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72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9E635-4B89-4698-92C2-4071089677A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82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10135-93CA-AFB6-1F64-0E20F7D12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AEA1BC-4DF0-4A9B-C59F-EDD7341F7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C485B0-76E7-780C-F62C-168B674F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30850B-7082-B299-1DF9-2B521A60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7E2903-8505-3089-B6B0-BF951666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03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98AB8B-1989-638A-9655-387C3129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78CE07-5A21-3EF9-B5BC-212503FBE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DC18E-294E-0BC0-E9CD-092E279B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A07CDE-72C5-0338-4DB1-30F7EADB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67F024-5456-2F0F-0E62-9D433230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68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F07DB5-A554-75E8-AF3D-0AA058247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FFD4F9-32BE-D0E2-EB1B-AAA87F846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857CDC-84DA-6B12-D1E2-BCD52F78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C7A1EF-7078-E347-5EC6-30067F54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9D9B9E-008A-C889-DAE4-CD34D97C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69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502E20-3044-742F-39B4-B40BEFB6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871EE6-B9A7-C0E0-51DB-8AFF403ED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59A0D2-9B89-93F8-480A-2DEAE4D8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51173A-9624-6896-6D2F-CF8E3DAB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DFF929-D001-4C07-9B4F-15A7C2B0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51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45887-BE21-8A57-9AF5-DBBF5785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35C799-D5BA-7BB6-55AC-F10889A0B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888CBE-40E1-E221-528F-63DF3864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4E9AE5-8929-2BFC-AE9C-3BBB5AEE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FCCC11-82BB-CA6C-EF67-1C53A3B8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0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376C9-09C0-D44A-EE73-E6B8154A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436910-8C54-9130-BCF6-152624705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E40536-B468-FDF9-F958-D3F05EF86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C46F5E-77E7-A502-0FE4-8881E364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BED470-C611-0E56-D30A-BE28BD50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57EF94-20B1-2401-4437-089BB2A1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08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087FF-7048-B0ED-BF3F-496B71C7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CD0B4F-D14B-F7D4-46B4-4F1E953D3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8358CD-7A59-B2C7-6A86-00F490449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C5AC30-3F7E-A2DD-DC00-B24AF3006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F39F60C-664A-5B6C-8E2B-AC7783475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9D6C97-A9BD-C504-CC29-3B83AD79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E9B5AB-68B2-B755-FF4E-3394EC64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7DD4367-2CCF-6CE4-0CEF-E8B5D2FF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27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ED494-EC59-EA7D-8298-8156E2CE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30BB58-CECE-BC68-B7CF-321F4D92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034DC1-C80F-D4F3-4D31-B09E3AE0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91B425-74E7-87D8-5B17-A1DC2B97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61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0D9FEDC-E281-D79F-3AC7-83F878B6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9A3B60-A7F4-B9D7-8230-C590D00E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D8902C-D8AC-6A9B-A0BC-52142EC4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2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790B1A-98A8-F696-E318-8EF3333E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3A5C5D-2DF7-B166-A2B9-0FFD0BEB2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4444C9-B85C-6CBC-840A-22F0D18E0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278FBA-83DA-44DF-3A5D-EFE3E3D3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1F06DA-F9A8-A4C2-0326-EE63504F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119CCB-0F78-7BF6-D169-599AB212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14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DF4C6B-3356-7249-5FBA-19D9B8D1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ED6B2A-826C-F892-2C1A-3A3A30697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05D178-9C8A-D0C7-345D-D96487C5F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A76601-A42C-D409-F1B8-B2D4F122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2839E9-3B2C-217F-CD8E-05783249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9065D5-DD3B-CD14-D528-2FCAE400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77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6993D1-1189-E3AE-6B32-FA7031C6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F6CB9C-679E-F56F-3222-39AD770BA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AD857F-9012-CF78-5A08-433630013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7BDE-9305-4515-A570-F7470225C521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C2E42D-C484-7077-1082-0C831C669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E28506-7C42-1C91-7C13-962DAA43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6FE5-0F31-4FC8-9849-FCAC773F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98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microsoft.com/office/2007/relationships/hdphoto" Target="../media/hdphoto1.wdp"/><Relationship Id="rId5" Type="http://schemas.openxmlformats.org/officeDocument/2006/relationships/slide" Target="slide5.xml"/><Relationship Id="rId10" Type="http://schemas.openxmlformats.org/officeDocument/2006/relationships/image" Target="../media/image1.png"/><Relationship Id="rId4" Type="http://schemas.openxmlformats.org/officeDocument/2006/relationships/slide" Target="slide3.xml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12000" y="491906"/>
            <a:ext cx="12168000" cy="3540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40EFF9-23D5-475F-BB91-AD787EC78C92}"/>
              </a:ext>
            </a:extLst>
          </p:cNvPr>
          <p:cNvSpPr txBox="1"/>
          <p:nvPr/>
        </p:nvSpPr>
        <p:spPr>
          <a:xfrm>
            <a:off x="12000" y="887763"/>
            <a:ext cx="12168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 DI  SOLIDI  A  FACCE  E  DI  ROTAZIONE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4757" y="1685579"/>
            <a:ext cx="2412000" cy="4860000"/>
          </a:xfrm>
          <a:prstGeom prst="rect">
            <a:avLst/>
          </a:prstGeom>
          <a:solidFill>
            <a:srgbClr val="E5E5E3"/>
          </a:solidFill>
          <a:ln w="31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disegno di copertina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è stato eseguito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nell’a. s. 1995/96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Iezzi Iolanda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della classe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5 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dell’ Istituto Statale d’Arte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«G. Mazara»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 Sulmona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per la materia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«Teoria e applicazioni di geometria descrittiva»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 vecchio ordinamento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Insegnante: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Prof. Elio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Fragassi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C8C9BC4-89A5-47DE-A85B-0E5D24B9E4F5}"/>
              </a:ext>
            </a:extLst>
          </p:cNvPr>
          <p:cNvCxnSpPr>
            <a:cxnSpLocks/>
          </p:cNvCxnSpPr>
          <p:nvPr/>
        </p:nvCxnSpPr>
        <p:spPr>
          <a:xfrm>
            <a:off x="1103265" y="6858000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B465C2-9476-4834-A0C3-FE16EC2A0C53}"/>
              </a:ext>
            </a:extLst>
          </p:cNvPr>
          <p:cNvSpPr txBox="1"/>
          <p:nvPr/>
        </p:nvSpPr>
        <p:spPr>
          <a:xfrm>
            <a:off x="5612766" y="1719874"/>
            <a:ext cx="394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Indice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34B261-35E0-4C14-819B-EF864955DEA1}"/>
              </a:ext>
            </a:extLst>
          </p:cNvPr>
          <p:cNvSpPr txBox="1"/>
          <p:nvPr/>
        </p:nvSpPr>
        <p:spPr>
          <a:xfrm>
            <a:off x="0" y="1320452"/>
            <a:ext cx="12192000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COMPOSIZIONE CON </a:t>
            </a:r>
            <a:r>
              <a:rPr lang="it-IT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CILINDRO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CONO, PIRAMIDE E SFERA</a:t>
            </a:r>
            <a:endParaRPr kumimoji="0" lang="it-IT" sz="16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F729A0-843B-473C-8263-824F68FA78F6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ulsante di azione: vuoto 2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7E0723C-F78A-46C6-898B-FC983A9E004F}"/>
              </a:ext>
            </a:extLst>
          </p:cNvPr>
          <p:cNvSpPr/>
          <p:nvPr/>
        </p:nvSpPr>
        <p:spPr>
          <a:xfrm>
            <a:off x="5768600" y="2408607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Pulsante di azione: vuoto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15994FE-9BC6-42C0-9718-93489CE46826}"/>
              </a:ext>
            </a:extLst>
          </p:cNvPr>
          <p:cNvSpPr/>
          <p:nvPr/>
        </p:nvSpPr>
        <p:spPr>
          <a:xfrm>
            <a:off x="5768600" y="2808861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23" name="Pulsante di azione: vuoto 2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6FD3DF0-B1D6-47A4-AA1F-30C678147F5A}"/>
              </a:ext>
            </a:extLst>
          </p:cNvPr>
          <p:cNvSpPr/>
          <p:nvPr/>
        </p:nvSpPr>
        <p:spPr>
          <a:xfrm>
            <a:off x="5768600" y="3579404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Pulsante di azione: vuoto 2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5A9625F-B032-4410-B90E-21176569E59A}"/>
              </a:ext>
            </a:extLst>
          </p:cNvPr>
          <p:cNvSpPr/>
          <p:nvPr/>
        </p:nvSpPr>
        <p:spPr>
          <a:xfrm>
            <a:off x="5770741" y="4784913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5A9C577-2EE5-4204-B15C-8DBAF6180F56}"/>
              </a:ext>
            </a:extLst>
          </p:cNvPr>
          <p:cNvSpPr txBox="1"/>
          <p:nvPr/>
        </p:nvSpPr>
        <p:spPr>
          <a:xfrm>
            <a:off x="5723117" y="5286057"/>
            <a:ext cx="401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accedere alle pagine selezionare il numero</a:t>
            </a:r>
          </a:p>
        </p:txBody>
      </p:sp>
      <p:sp>
        <p:nvSpPr>
          <p:cNvPr id="28" name="Pulsante di azione: vuoto 2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E557CB7-2236-4578-BFB1-9570E85154D7}"/>
              </a:ext>
            </a:extLst>
          </p:cNvPr>
          <p:cNvSpPr/>
          <p:nvPr/>
        </p:nvSpPr>
        <p:spPr>
          <a:xfrm>
            <a:off x="5768600" y="4393022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054C449-2E74-46B3-975E-3689782E74A3}"/>
              </a:ext>
            </a:extLst>
          </p:cNvPr>
          <p:cNvSpPr txBox="1"/>
          <p:nvPr/>
        </p:nvSpPr>
        <p:spPr>
          <a:xfrm>
            <a:off x="6193375" y="2408607"/>
            <a:ext cx="23830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Solidi della composizione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4827ED8-6A8F-40FA-BBDA-C503BBB7EB3C}"/>
              </a:ext>
            </a:extLst>
          </p:cNvPr>
          <p:cNvSpPr txBox="1"/>
          <p:nvPr/>
        </p:nvSpPr>
        <p:spPr>
          <a:xfrm>
            <a:off x="6202255" y="2804778"/>
            <a:ext cx="31898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tra </a:t>
            </a:r>
            <a:r>
              <a:rPr lang="it-IT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cilindro e cono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4EF6444-896A-4922-9DC2-4CB31B8BD82B}"/>
              </a:ext>
            </a:extLst>
          </p:cNvPr>
          <p:cNvSpPr txBox="1"/>
          <p:nvPr/>
        </p:nvSpPr>
        <p:spPr>
          <a:xfrm>
            <a:off x="6191234" y="4385967"/>
            <a:ext cx="33279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Somma dei</a:t>
            </a:r>
            <a:r>
              <a:rPr kumimoji="0" lang="it-IT" sz="1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risultati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6D764E0-1A81-4E81-805E-5C701A79F7E1}"/>
              </a:ext>
            </a:extLst>
          </p:cNvPr>
          <p:cNvSpPr txBox="1"/>
          <p:nvPr/>
        </p:nvSpPr>
        <p:spPr>
          <a:xfrm>
            <a:off x="6191235" y="3581753"/>
            <a:ext cx="349250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tra piramide e cilindro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DF9B911-BA0A-4BDA-98A5-29A01C522335}"/>
              </a:ext>
            </a:extLst>
          </p:cNvPr>
          <p:cNvSpPr txBox="1"/>
          <p:nvPr/>
        </p:nvSpPr>
        <p:spPr>
          <a:xfrm>
            <a:off x="6191234" y="4795282"/>
            <a:ext cx="34783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Immagine di sintesi della composizione</a:t>
            </a:r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5228088B-0BA8-46AA-B589-31D74B8A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" y="21998"/>
            <a:ext cx="12168000" cy="432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Geometria descrittiva dinamica</a:t>
            </a:r>
            <a:endParaRPr lang="it-IT" dirty="0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51553EB-32BB-4C01-9362-E83DEA2F8F39}"/>
              </a:ext>
            </a:extLst>
          </p:cNvPr>
          <p:cNvCxnSpPr>
            <a:cxnSpLocks/>
          </p:cNvCxnSpPr>
          <p:nvPr/>
        </p:nvCxnSpPr>
        <p:spPr>
          <a:xfrm>
            <a:off x="0" y="69286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ulsante di azione: vuoto 3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389E0BA-551E-93F1-83A2-D54871EF0FA7}"/>
              </a:ext>
            </a:extLst>
          </p:cNvPr>
          <p:cNvSpPr/>
          <p:nvPr/>
        </p:nvSpPr>
        <p:spPr>
          <a:xfrm>
            <a:off x="5772071" y="3194528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0721163-B8A4-4D4A-003A-66D399D56CF9}"/>
              </a:ext>
            </a:extLst>
          </p:cNvPr>
          <p:cNvSpPr txBox="1"/>
          <p:nvPr/>
        </p:nvSpPr>
        <p:spPr>
          <a:xfrm>
            <a:off x="6214689" y="3190445"/>
            <a:ext cx="29935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tra cono e sfera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4F93527-07D7-1760-D48D-1DA051C4B759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>
            <a:extLst>
              <a:ext uri="{FF2B5EF4-FFF2-40B4-BE49-F238E27FC236}">
                <a16:creationId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1" y="6565339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366" y="6567701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CB449B2-BDCC-5D05-1AD6-1B8A40D0A2D5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ulsante di azione: vuoto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A8018EE-834F-A868-2226-6C3FC41D61C5}"/>
              </a:ext>
            </a:extLst>
          </p:cNvPr>
          <p:cNvSpPr/>
          <p:nvPr/>
        </p:nvSpPr>
        <p:spPr>
          <a:xfrm>
            <a:off x="5772071" y="3987886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451B147-D063-D272-67A0-21F234DBC98F}"/>
              </a:ext>
            </a:extLst>
          </p:cNvPr>
          <p:cNvSpPr txBox="1"/>
          <p:nvPr/>
        </p:nvSpPr>
        <p:spPr>
          <a:xfrm>
            <a:off x="6177035" y="4005293"/>
            <a:ext cx="349250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tra piramide e sfera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DDC43CA-DD3A-8890-D1D9-2A651666A87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3"/>
          <a:stretch/>
        </p:blipFill>
        <p:spPr>
          <a:xfrm>
            <a:off x="47511" y="1712372"/>
            <a:ext cx="5690162" cy="4367299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3984EF-9B31-161D-7578-216138EEC2E0}"/>
              </a:ext>
            </a:extLst>
          </p:cNvPr>
          <p:cNvSpPr txBox="1"/>
          <p:nvPr/>
        </p:nvSpPr>
        <p:spPr>
          <a:xfrm>
            <a:off x="12000" y="6109934"/>
            <a:ext cx="9720000" cy="430887"/>
          </a:xfrm>
          <a:prstGeom prst="rect">
            <a:avLst/>
          </a:prstGeom>
          <a:noFill/>
          <a:ln w="31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rgbClr val="0000FF"/>
                </a:solidFill>
              </a:rPr>
              <a:t>L’elaborato su foglio opaco 70x100 cm mette in evidenza, sulla stessa rappresentazione, operazioni di proiezione di sezione di compenetrazione e di ribaltamento per la determinazione della vera forma e vere dimensioni delle facce del solido tutto eseguito con riga, matita e inchiostro di china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1013070-6EBD-1046-F608-220BC3299D29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 animBg="1"/>
      <p:bldP spid="21" grpId="0" animBg="1"/>
      <p:bldP spid="22" grpId="0" animBg="1"/>
      <p:bldP spid="23" grpId="0" animBg="1"/>
      <p:bldP spid="26" grpId="0" animBg="1"/>
      <p:bldP spid="29" grpId="0"/>
      <p:bldP spid="28" grpId="0" animBg="1"/>
      <p:bldP spid="14" grpId="0"/>
      <p:bldP spid="36" grpId="0"/>
      <p:bldP spid="37" grpId="0"/>
      <p:bldP spid="38" grpId="0"/>
      <p:bldP spid="39" grpId="0"/>
      <p:bldP spid="32" grpId="0" animBg="1"/>
      <p:bldP spid="33" grpId="0"/>
      <p:bldP spid="16" grpId="0" animBg="1"/>
      <p:bldP spid="17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(DATI)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C26600B-5063-067F-0F5F-3D5C4782A5CE}"/>
              </a:ext>
            </a:extLst>
          </p:cNvPr>
          <p:cNvCxnSpPr>
            <a:cxnSpLocks/>
          </p:cNvCxnSpPr>
          <p:nvPr/>
        </p:nvCxnSpPr>
        <p:spPr>
          <a:xfrm>
            <a:off x="4971495" y="3968318"/>
            <a:ext cx="671151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B7ABDFEA-8B7D-4B6B-DEF5-F3FF27F4FB37}"/>
              </a:ext>
            </a:extLst>
          </p:cNvPr>
          <p:cNvSpPr/>
          <p:nvPr/>
        </p:nvSpPr>
        <p:spPr>
          <a:xfrm rot="16200000">
            <a:off x="7677646" y="3155057"/>
            <a:ext cx="1440000" cy="4320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8F337C5-8A36-69B8-8BFF-293BDE6CB135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237646" y="2544389"/>
            <a:ext cx="0" cy="277066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E46D93C-2984-E1A0-4274-0885C04A2EF1}"/>
              </a:ext>
            </a:extLst>
          </p:cNvPr>
          <p:cNvCxnSpPr>
            <a:cxnSpLocks/>
          </p:cNvCxnSpPr>
          <p:nvPr/>
        </p:nvCxnSpPr>
        <p:spPr>
          <a:xfrm>
            <a:off x="6234437" y="4595057"/>
            <a:ext cx="4320000" cy="144000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CA6A119-DD23-6500-B86A-657FC3312E43}"/>
              </a:ext>
            </a:extLst>
          </p:cNvPr>
          <p:cNvCxnSpPr>
            <a:cxnSpLocks/>
          </p:cNvCxnSpPr>
          <p:nvPr/>
        </p:nvCxnSpPr>
        <p:spPr>
          <a:xfrm flipV="1">
            <a:off x="6238488" y="4595057"/>
            <a:ext cx="4315949" cy="144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69F2E9FD-6CFD-3F31-B316-42EA8FE91C8F}"/>
              </a:ext>
            </a:extLst>
          </p:cNvPr>
          <p:cNvCxnSpPr>
            <a:cxnSpLocks/>
            <a:stCxn id="58" idx="2"/>
          </p:cNvCxnSpPr>
          <p:nvPr/>
        </p:nvCxnSpPr>
        <p:spPr>
          <a:xfrm flipH="1" flipV="1">
            <a:off x="8398275" y="3967060"/>
            <a:ext cx="1534" cy="134887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607402B-0CD0-3E1E-16CC-4BA919B3F3F1}"/>
              </a:ext>
            </a:extLst>
          </p:cNvPr>
          <p:cNvCxnSpPr>
            <a:cxnSpLocks/>
          </p:cNvCxnSpPr>
          <p:nvPr/>
        </p:nvCxnSpPr>
        <p:spPr>
          <a:xfrm>
            <a:off x="6234437" y="2546140"/>
            <a:ext cx="2163209" cy="141741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F140953B-2EA6-442A-3662-6CADC61FB812}"/>
              </a:ext>
            </a:extLst>
          </p:cNvPr>
          <p:cNvCxnSpPr>
            <a:cxnSpLocks/>
          </p:cNvCxnSpPr>
          <p:nvPr/>
        </p:nvCxnSpPr>
        <p:spPr>
          <a:xfrm flipH="1">
            <a:off x="8398275" y="2546140"/>
            <a:ext cx="2156162" cy="141741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CC0D6740-7743-48FE-6AFE-73FEE3DE7B98}"/>
              </a:ext>
            </a:extLst>
          </p:cNvPr>
          <p:cNvGrpSpPr/>
          <p:nvPr/>
        </p:nvGrpSpPr>
        <p:grpSpPr>
          <a:xfrm>
            <a:off x="8399750" y="1290877"/>
            <a:ext cx="2520000" cy="2520000"/>
            <a:chOff x="1457197" y="1476443"/>
            <a:chExt cx="2148394" cy="2112883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736964BE-C09F-0045-4F1C-81B1325271E4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0A1A5810-526E-56A7-397E-70DAD2F0DDE0}"/>
                </a:ext>
              </a:extLst>
            </p:cNvPr>
            <p:cNvCxnSpPr>
              <a:cxnSpLocks/>
            </p:cNvCxnSpPr>
            <p:nvPr/>
          </p:nvCxnSpPr>
          <p:spPr>
            <a:xfrm>
              <a:off x="2313402" y="2532886"/>
              <a:ext cx="415976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620F084A-5B82-D81A-00F4-CEC66C313FBE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58907"/>
              <a:ext cx="0" cy="148109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3E1EB1B2-3F78-F4C7-B7C3-F48ACF72DF74}"/>
              </a:ext>
            </a:extLst>
          </p:cNvPr>
          <p:cNvGrpSpPr/>
          <p:nvPr/>
        </p:nvGrpSpPr>
        <p:grpSpPr>
          <a:xfrm>
            <a:off x="8399809" y="4055932"/>
            <a:ext cx="2520000" cy="2520000"/>
            <a:chOff x="1457197" y="1476443"/>
            <a:chExt cx="2148394" cy="2112883"/>
          </a:xfrm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3220206F-8E2D-3FF3-950A-3D311E31064D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B4D8BB89-C3F6-D042-62F0-7B54644AEE17}"/>
                </a:ext>
              </a:extLst>
            </p:cNvPr>
            <p:cNvCxnSpPr>
              <a:cxnSpLocks/>
            </p:cNvCxnSpPr>
            <p:nvPr/>
          </p:nvCxnSpPr>
          <p:spPr>
            <a:xfrm>
              <a:off x="2470354" y="2532886"/>
              <a:ext cx="99660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A6488647-F08D-21A6-9747-EF62E8B9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95035"/>
              <a:ext cx="0" cy="8902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e 65">
            <a:extLst>
              <a:ext uri="{FF2B5EF4-FFF2-40B4-BE49-F238E27FC236}">
                <a16:creationId xmlns:a16="http://schemas.microsoft.com/office/drawing/2014/main" id="{1F40C42F-C9A7-42A1-B31D-37A1B5D7922A}"/>
              </a:ext>
            </a:extLst>
          </p:cNvPr>
          <p:cNvSpPr/>
          <p:nvPr/>
        </p:nvSpPr>
        <p:spPr>
          <a:xfrm>
            <a:off x="6598355" y="4413005"/>
            <a:ext cx="1800000" cy="18000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AC92088-F6F5-FFA0-C479-2986FE207761}"/>
              </a:ext>
            </a:extLst>
          </p:cNvPr>
          <p:cNvSpPr/>
          <p:nvPr/>
        </p:nvSpPr>
        <p:spPr>
          <a:xfrm>
            <a:off x="7144070" y="4058568"/>
            <a:ext cx="2520000" cy="25200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0BFA5C3-F72D-ADF2-EDDB-F81D1572594E}"/>
              </a:ext>
            </a:extLst>
          </p:cNvPr>
          <p:cNvCxnSpPr>
            <a:cxnSpLocks/>
          </p:cNvCxnSpPr>
          <p:nvPr/>
        </p:nvCxnSpPr>
        <p:spPr>
          <a:xfrm>
            <a:off x="9660157" y="2546140"/>
            <a:ext cx="0" cy="2769793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F53636E-C052-BDE1-ED46-45F0C2726E73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7144070" y="2546140"/>
            <a:ext cx="0" cy="277242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86D5F32-FB26-8FCB-C092-D5DA347AABDA}"/>
              </a:ext>
            </a:extLst>
          </p:cNvPr>
          <p:cNvCxnSpPr>
            <a:cxnSpLocks/>
          </p:cNvCxnSpPr>
          <p:nvPr/>
        </p:nvCxnSpPr>
        <p:spPr>
          <a:xfrm flipH="1">
            <a:off x="7144070" y="399492"/>
            <a:ext cx="1253576" cy="214664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1A5FA6E-10E8-542B-8BAD-52C99944CBE7}"/>
              </a:ext>
            </a:extLst>
          </p:cNvPr>
          <p:cNvCxnSpPr>
            <a:cxnSpLocks/>
          </p:cNvCxnSpPr>
          <p:nvPr/>
        </p:nvCxnSpPr>
        <p:spPr>
          <a:xfrm>
            <a:off x="8397646" y="399492"/>
            <a:ext cx="1262163" cy="214664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8B4F4DF-8E38-25A6-E21D-5C203BCD33E1}"/>
              </a:ext>
            </a:extLst>
          </p:cNvPr>
          <p:cNvCxnSpPr/>
          <p:nvPr/>
        </p:nvCxnSpPr>
        <p:spPr>
          <a:xfrm>
            <a:off x="8397646" y="2550613"/>
            <a:ext cx="216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97C94F5-0DF8-D808-CF41-1ECB83F5C493}"/>
              </a:ext>
            </a:extLst>
          </p:cNvPr>
          <p:cNvCxnSpPr/>
          <p:nvPr/>
        </p:nvCxnSpPr>
        <p:spPr>
          <a:xfrm>
            <a:off x="6240055" y="2550613"/>
            <a:ext cx="216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D126F42-14EF-5F28-D1F8-F5508B4D2B5A}"/>
              </a:ext>
            </a:extLst>
          </p:cNvPr>
          <p:cNvCxnSpPr>
            <a:cxnSpLocks/>
          </p:cNvCxnSpPr>
          <p:nvPr/>
        </p:nvCxnSpPr>
        <p:spPr>
          <a:xfrm flipV="1">
            <a:off x="10554437" y="2546140"/>
            <a:ext cx="0" cy="2048917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160E8417-64AA-488A-0181-50E345DE6CA2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6598355" y="3963558"/>
            <a:ext cx="0" cy="134944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9BDE4A4-2DA7-8104-0B72-0B545D9E270E}"/>
              </a:ext>
            </a:extLst>
          </p:cNvPr>
          <p:cNvCxnSpPr>
            <a:cxnSpLocks/>
          </p:cNvCxnSpPr>
          <p:nvPr/>
        </p:nvCxnSpPr>
        <p:spPr>
          <a:xfrm>
            <a:off x="8399677" y="399492"/>
            <a:ext cx="0" cy="491408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5F7B31D-765F-2345-D06E-A3106E3B2F16}"/>
              </a:ext>
            </a:extLst>
          </p:cNvPr>
          <p:cNvCxnSpPr/>
          <p:nvPr/>
        </p:nvCxnSpPr>
        <p:spPr>
          <a:xfrm>
            <a:off x="6598355" y="1456425"/>
            <a:ext cx="0" cy="252000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79A8558-CD45-9517-A0EF-C28E78CD268D}"/>
              </a:ext>
            </a:extLst>
          </p:cNvPr>
          <p:cNvCxnSpPr/>
          <p:nvPr/>
        </p:nvCxnSpPr>
        <p:spPr>
          <a:xfrm>
            <a:off x="6598355" y="1456425"/>
            <a:ext cx="1800000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6615E2A-A662-0C16-B8CB-22A9C470A3C7}"/>
              </a:ext>
            </a:extLst>
          </p:cNvPr>
          <p:cNvCxnSpPr>
            <a:cxnSpLocks/>
          </p:cNvCxnSpPr>
          <p:nvPr/>
        </p:nvCxnSpPr>
        <p:spPr>
          <a:xfrm>
            <a:off x="6598355" y="3329651"/>
            <a:ext cx="179929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CB0B278-1360-9096-232D-2F369FDFF0D2}"/>
              </a:ext>
            </a:extLst>
          </p:cNvPr>
          <p:cNvSpPr txBox="1"/>
          <p:nvPr/>
        </p:nvSpPr>
        <p:spPr>
          <a:xfrm>
            <a:off x="17342" y="514905"/>
            <a:ext cx="568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composizione è costituita dai seguenti solidi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00EC18-1EAE-27C1-E55E-350BB44648FF}"/>
              </a:ext>
            </a:extLst>
          </p:cNvPr>
          <p:cNvSpPr txBox="1"/>
          <p:nvPr/>
        </p:nvSpPr>
        <p:spPr>
          <a:xfrm>
            <a:off x="0" y="1020932"/>
            <a:ext cx="494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Piramide retta a base rettangolare con il  vertice A(A’; A’’) unito al piano</a:t>
            </a:r>
            <a:r>
              <a:rPr lang="it-IT" dirty="0">
                <a:solidFill>
                  <a:srgbClr val="C00000"/>
                </a:solidFill>
                <a:latin typeface="Symbol" panose="05050102010706020507" pitchFamily="18" charset="2"/>
              </a:rPr>
              <a:t> p</a:t>
            </a:r>
            <a:r>
              <a:rPr lang="it-IT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87A472D-FD67-C2B0-736E-1A3814A33227}"/>
              </a:ext>
            </a:extLst>
          </p:cNvPr>
          <p:cNvSpPr txBox="1"/>
          <p:nvPr/>
        </p:nvSpPr>
        <p:spPr>
          <a:xfrm>
            <a:off x="0" y="2015231"/>
            <a:ext cx="494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Cilindro circolare retto collocato nello spazio del diedro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CBAC65B-3360-2D1E-52C1-738AB0A94CFF}"/>
              </a:ext>
            </a:extLst>
          </p:cNvPr>
          <p:cNvSpPr txBox="1"/>
          <p:nvPr/>
        </p:nvSpPr>
        <p:spPr>
          <a:xfrm>
            <a:off x="0" y="2823099"/>
            <a:ext cx="463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Cono circolare retto con la base unita alla base della piramide rettangolare e vertice B(B’; B’’) collocato nello spazio del diedro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E5BAE70-2B1D-21B7-684E-F3C57E337597}"/>
              </a:ext>
            </a:extLst>
          </p:cNvPr>
          <p:cNvSpPr txBox="1"/>
          <p:nvPr/>
        </p:nvSpPr>
        <p:spPr>
          <a:xfrm>
            <a:off x="0" y="4560493"/>
            <a:ext cx="4439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Sfera collocata nello spazio del diedro con centro C(C’; C’’) appartenente alla base della piramide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734DE55-542C-C38F-1E0D-4E4EF4E897B2}"/>
              </a:ext>
            </a:extLst>
          </p:cNvPr>
          <p:cNvCxnSpPr/>
          <p:nvPr/>
        </p:nvCxnSpPr>
        <p:spPr>
          <a:xfrm>
            <a:off x="8400256" y="1456425"/>
            <a:ext cx="0" cy="252000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9D25F29-F2BB-093E-0345-5942A8088A1E}"/>
              </a:ext>
            </a:extLst>
          </p:cNvPr>
          <p:cNvCxnSpPr>
            <a:cxnSpLocks/>
          </p:cNvCxnSpPr>
          <p:nvPr/>
        </p:nvCxnSpPr>
        <p:spPr>
          <a:xfrm>
            <a:off x="9659308" y="2540577"/>
            <a:ext cx="0" cy="277242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FE37973-52C5-1220-56CA-EF1AA1C31CFA}"/>
              </a:ext>
            </a:extLst>
          </p:cNvPr>
          <p:cNvSpPr txBox="1"/>
          <p:nvPr/>
        </p:nvSpPr>
        <p:spPr>
          <a:xfrm>
            <a:off x="8276719" y="3703899"/>
            <a:ext cx="38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C00000"/>
                </a:solidFill>
              </a:rPr>
              <a:t>A’’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E9CA624-8B2B-8BB5-D23E-8C8126DF1FDC}"/>
              </a:ext>
            </a:extLst>
          </p:cNvPr>
          <p:cNvSpPr txBox="1"/>
          <p:nvPr/>
        </p:nvSpPr>
        <p:spPr>
          <a:xfrm>
            <a:off x="8122878" y="5335663"/>
            <a:ext cx="38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C00000"/>
                </a:solidFill>
              </a:rPr>
              <a:t>A’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EFFFC7E-4561-5A48-1E7C-0239D6C68F78}"/>
              </a:ext>
            </a:extLst>
          </p:cNvPr>
          <p:cNvSpPr txBox="1"/>
          <p:nvPr/>
        </p:nvSpPr>
        <p:spPr>
          <a:xfrm>
            <a:off x="8438030" y="301913"/>
            <a:ext cx="38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B0F0"/>
                </a:solidFill>
              </a:rPr>
              <a:t>B’’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8A69E9A-502A-8E5A-5FE9-B0999382AAF2}"/>
              </a:ext>
            </a:extLst>
          </p:cNvPr>
          <p:cNvSpPr txBox="1"/>
          <p:nvPr/>
        </p:nvSpPr>
        <p:spPr>
          <a:xfrm>
            <a:off x="8394437" y="5362200"/>
            <a:ext cx="38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B0F0"/>
                </a:solidFill>
              </a:rPr>
              <a:t>B’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BF97335-DD94-7F0F-BE7D-64EF52093E36}"/>
              </a:ext>
            </a:extLst>
          </p:cNvPr>
          <p:cNvSpPr txBox="1"/>
          <p:nvPr/>
        </p:nvSpPr>
        <p:spPr>
          <a:xfrm>
            <a:off x="9595218" y="2345481"/>
            <a:ext cx="38404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>
                    <a:lumMod val="50000"/>
                  </a:schemeClr>
                </a:solidFill>
              </a:rPr>
              <a:t>C’’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252A6EE-7025-BE53-D243-44B5C4E5E6A9}"/>
              </a:ext>
            </a:extLst>
          </p:cNvPr>
          <p:cNvSpPr txBox="1"/>
          <p:nvPr/>
        </p:nvSpPr>
        <p:spPr>
          <a:xfrm>
            <a:off x="9635599" y="5195118"/>
            <a:ext cx="38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>
                    <a:lumMod val="50000"/>
                  </a:schemeClr>
                </a:solidFill>
              </a:rPr>
              <a:t>C’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1797CC7-3342-321A-C567-0B984D774803}"/>
              </a:ext>
            </a:extLst>
          </p:cNvPr>
          <p:cNvSpPr txBox="1"/>
          <p:nvPr/>
        </p:nvSpPr>
        <p:spPr>
          <a:xfrm>
            <a:off x="8255304" y="5319434"/>
            <a:ext cx="301752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Symbol" panose="05050102010706020507" pitchFamily="18" charset="2"/>
              </a:rPr>
              <a:t>º</a:t>
            </a:r>
            <a:endParaRPr lang="it-IT" sz="1200" dirty="0">
              <a:latin typeface="MS Shell Dlg 2" panose="020B0604030504040204" pitchFamily="34" charset="0"/>
            </a:endParaRPr>
          </a:p>
          <a:p>
            <a:endParaRPr lang="it-IT" sz="1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AE2D2E-4EEE-48C9-EE29-A76630246F13}"/>
              </a:ext>
            </a:extLst>
          </p:cNvPr>
          <p:cNvSpPr txBox="1"/>
          <p:nvPr/>
        </p:nvSpPr>
        <p:spPr>
          <a:xfrm>
            <a:off x="11424844" y="3657732"/>
            <a:ext cx="56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lt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9C02762-3209-E957-4AA8-8912F7AADDFA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6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6" grpId="0" animBg="1"/>
      <p:bldP spid="2" grpId="0" animBg="1"/>
      <p:bldP spid="10" grpId="0"/>
      <p:bldP spid="13" grpId="0"/>
      <p:bldP spid="16" grpId="0"/>
      <p:bldP spid="17" grpId="0"/>
      <p:bldP spid="20" grpId="0"/>
      <p:bldP spid="22" grpId="0"/>
      <p:bldP spid="24" grpId="0"/>
      <p:bldP spid="25" grpId="0"/>
      <p:bldP spid="27" grpId="0"/>
      <p:bldP spid="31" grpId="0"/>
      <p:bldP spid="3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(1)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C26600B-5063-067F-0F5F-3D5C4782A5CE}"/>
              </a:ext>
            </a:extLst>
          </p:cNvPr>
          <p:cNvCxnSpPr/>
          <p:nvPr/>
        </p:nvCxnSpPr>
        <p:spPr>
          <a:xfrm>
            <a:off x="5397623" y="3968318"/>
            <a:ext cx="628539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B7ABDFEA-8B7D-4B6B-DEF5-F3FF27F4FB37}"/>
              </a:ext>
            </a:extLst>
          </p:cNvPr>
          <p:cNvSpPr/>
          <p:nvPr/>
        </p:nvSpPr>
        <p:spPr>
          <a:xfrm rot="16200000">
            <a:off x="7678489" y="3156808"/>
            <a:ext cx="1440000" cy="432000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8F337C5-8A36-69B8-8BFF-293BDE6CB135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238489" y="2546140"/>
            <a:ext cx="0" cy="277066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E46D93C-2984-E1A0-4274-0885C04A2EF1}"/>
              </a:ext>
            </a:extLst>
          </p:cNvPr>
          <p:cNvCxnSpPr>
            <a:cxnSpLocks/>
          </p:cNvCxnSpPr>
          <p:nvPr/>
        </p:nvCxnSpPr>
        <p:spPr>
          <a:xfrm>
            <a:off x="6234437" y="4595057"/>
            <a:ext cx="4320000" cy="144000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CA6A119-DD23-6500-B86A-657FC3312E43}"/>
              </a:ext>
            </a:extLst>
          </p:cNvPr>
          <p:cNvCxnSpPr>
            <a:cxnSpLocks/>
          </p:cNvCxnSpPr>
          <p:nvPr/>
        </p:nvCxnSpPr>
        <p:spPr>
          <a:xfrm flipV="1">
            <a:off x="6238488" y="4595057"/>
            <a:ext cx="4315949" cy="144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69F2E9FD-6CFD-3F31-B316-42EA8FE91C8F}"/>
              </a:ext>
            </a:extLst>
          </p:cNvPr>
          <p:cNvCxnSpPr>
            <a:cxnSpLocks/>
          </p:cNvCxnSpPr>
          <p:nvPr/>
        </p:nvCxnSpPr>
        <p:spPr>
          <a:xfrm flipH="1" flipV="1">
            <a:off x="8396370" y="3967060"/>
            <a:ext cx="1534" cy="134887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607402B-0CD0-3E1E-16CC-4BA919B3F3F1}"/>
              </a:ext>
            </a:extLst>
          </p:cNvPr>
          <p:cNvCxnSpPr>
            <a:cxnSpLocks/>
          </p:cNvCxnSpPr>
          <p:nvPr/>
        </p:nvCxnSpPr>
        <p:spPr>
          <a:xfrm>
            <a:off x="6234437" y="2546140"/>
            <a:ext cx="2163209" cy="141741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F140953B-2EA6-442A-3662-6CADC61FB812}"/>
              </a:ext>
            </a:extLst>
          </p:cNvPr>
          <p:cNvCxnSpPr>
            <a:cxnSpLocks/>
          </p:cNvCxnSpPr>
          <p:nvPr/>
        </p:nvCxnSpPr>
        <p:spPr>
          <a:xfrm flipH="1">
            <a:off x="8398275" y="2546140"/>
            <a:ext cx="2156162" cy="141741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CC0D6740-7743-48FE-6AFE-73FEE3DE7B98}"/>
              </a:ext>
            </a:extLst>
          </p:cNvPr>
          <p:cNvGrpSpPr/>
          <p:nvPr/>
        </p:nvGrpSpPr>
        <p:grpSpPr>
          <a:xfrm>
            <a:off x="8399750" y="1290877"/>
            <a:ext cx="2520000" cy="2520000"/>
            <a:chOff x="1457197" y="1476443"/>
            <a:chExt cx="2148394" cy="2112883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736964BE-C09F-0045-4F1C-81B1325271E4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0A1A5810-526E-56A7-397E-70DAD2F0DDE0}"/>
                </a:ext>
              </a:extLst>
            </p:cNvPr>
            <p:cNvCxnSpPr>
              <a:cxnSpLocks/>
            </p:cNvCxnSpPr>
            <p:nvPr/>
          </p:nvCxnSpPr>
          <p:spPr>
            <a:xfrm>
              <a:off x="2313402" y="2532886"/>
              <a:ext cx="415976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620F084A-5B82-D81A-00F4-CEC66C313FBE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58907"/>
              <a:ext cx="0" cy="148109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3E1EB1B2-3F78-F4C7-B7C3-F48ACF72DF74}"/>
              </a:ext>
            </a:extLst>
          </p:cNvPr>
          <p:cNvGrpSpPr/>
          <p:nvPr/>
        </p:nvGrpSpPr>
        <p:grpSpPr>
          <a:xfrm>
            <a:off x="8399809" y="4055932"/>
            <a:ext cx="2520000" cy="2520000"/>
            <a:chOff x="1457197" y="1476443"/>
            <a:chExt cx="2148394" cy="2112883"/>
          </a:xfrm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3220206F-8E2D-3FF3-950A-3D311E31064D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B4D8BB89-C3F6-D042-62F0-7B54644AEE17}"/>
                </a:ext>
              </a:extLst>
            </p:cNvPr>
            <p:cNvCxnSpPr>
              <a:cxnSpLocks/>
            </p:cNvCxnSpPr>
            <p:nvPr/>
          </p:nvCxnSpPr>
          <p:spPr>
            <a:xfrm>
              <a:off x="2470354" y="2532886"/>
              <a:ext cx="9966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A6488647-F08D-21A6-9747-EF62E8B9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95035"/>
              <a:ext cx="0" cy="8902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e 65">
            <a:extLst>
              <a:ext uri="{FF2B5EF4-FFF2-40B4-BE49-F238E27FC236}">
                <a16:creationId xmlns:a16="http://schemas.microsoft.com/office/drawing/2014/main" id="{1F40C42F-C9A7-42A1-B31D-37A1B5D7922A}"/>
              </a:ext>
            </a:extLst>
          </p:cNvPr>
          <p:cNvSpPr/>
          <p:nvPr/>
        </p:nvSpPr>
        <p:spPr>
          <a:xfrm>
            <a:off x="6598355" y="4413005"/>
            <a:ext cx="1800000" cy="18000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735419AF-A819-F939-A578-7DF966322B37}"/>
              </a:ext>
            </a:extLst>
          </p:cNvPr>
          <p:cNvCxnSpPr>
            <a:cxnSpLocks/>
          </p:cNvCxnSpPr>
          <p:nvPr/>
        </p:nvCxnSpPr>
        <p:spPr>
          <a:xfrm flipV="1">
            <a:off x="8397597" y="2546140"/>
            <a:ext cx="0" cy="144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>
            <a:extLst>
              <a:ext uri="{FF2B5EF4-FFF2-40B4-BE49-F238E27FC236}">
                <a16:creationId xmlns:a16="http://schemas.microsoft.com/office/drawing/2014/main" id="{9AC92088-F6F5-FFA0-C479-2986FE207761}"/>
              </a:ext>
            </a:extLst>
          </p:cNvPr>
          <p:cNvSpPr/>
          <p:nvPr/>
        </p:nvSpPr>
        <p:spPr>
          <a:xfrm>
            <a:off x="7144070" y="4058568"/>
            <a:ext cx="2520000" cy="2520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0BFA5C3-F72D-ADF2-EDDB-F81D1572594E}"/>
              </a:ext>
            </a:extLst>
          </p:cNvPr>
          <p:cNvCxnSpPr>
            <a:cxnSpLocks/>
          </p:cNvCxnSpPr>
          <p:nvPr/>
        </p:nvCxnSpPr>
        <p:spPr>
          <a:xfrm>
            <a:off x="9660157" y="2546140"/>
            <a:ext cx="0" cy="276979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F53636E-C052-BDE1-ED46-45F0C2726E73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7144070" y="2546140"/>
            <a:ext cx="0" cy="277242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AECDB4A-9E5D-3FC5-8B21-E2A0A235FD47}"/>
              </a:ext>
            </a:extLst>
          </p:cNvPr>
          <p:cNvCxnSpPr/>
          <p:nvPr/>
        </p:nvCxnSpPr>
        <p:spPr>
          <a:xfrm flipV="1">
            <a:off x="8397646" y="399492"/>
            <a:ext cx="0" cy="216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86D5F32-FB26-8FCB-C092-D5DA347AABDA}"/>
              </a:ext>
            </a:extLst>
          </p:cNvPr>
          <p:cNvCxnSpPr>
            <a:cxnSpLocks/>
          </p:cNvCxnSpPr>
          <p:nvPr/>
        </p:nvCxnSpPr>
        <p:spPr>
          <a:xfrm flipH="1">
            <a:off x="7144070" y="399492"/>
            <a:ext cx="1255993" cy="2146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1A5FA6E-10E8-542B-8BAD-52C99944CBE7}"/>
              </a:ext>
            </a:extLst>
          </p:cNvPr>
          <p:cNvCxnSpPr>
            <a:cxnSpLocks/>
          </p:cNvCxnSpPr>
          <p:nvPr/>
        </p:nvCxnSpPr>
        <p:spPr>
          <a:xfrm>
            <a:off x="8394401" y="399492"/>
            <a:ext cx="1265408" cy="2146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8B4F4DF-8E38-25A6-E21D-5C203BCD33E1}"/>
              </a:ext>
            </a:extLst>
          </p:cNvPr>
          <p:cNvCxnSpPr/>
          <p:nvPr/>
        </p:nvCxnSpPr>
        <p:spPr>
          <a:xfrm>
            <a:off x="8397646" y="2550613"/>
            <a:ext cx="2160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97C94F5-0DF8-D808-CF41-1ECB83F5C493}"/>
              </a:ext>
            </a:extLst>
          </p:cNvPr>
          <p:cNvCxnSpPr/>
          <p:nvPr/>
        </p:nvCxnSpPr>
        <p:spPr>
          <a:xfrm>
            <a:off x="6240055" y="2550613"/>
            <a:ext cx="2160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D126F42-14EF-5F28-D1F8-F5508B4D2B5A}"/>
              </a:ext>
            </a:extLst>
          </p:cNvPr>
          <p:cNvCxnSpPr>
            <a:cxnSpLocks/>
          </p:cNvCxnSpPr>
          <p:nvPr/>
        </p:nvCxnSpPr>
        <p:spPr>
          <a:xfrm flipV="1">
            <a:off x="10554437" y="2546140"/>
            <a:ext cx="0" cy="204891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160E8417-64AA-488A-0181-50E345DE6CA2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6598355" y="3963558"/>
            <a:ext cx="0" cy="134944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9BDE4A4-2DA7-8104-0B72-0B545D9E270E}"/>
              </a:ext>
            </a:extLst>
          </p:cNvPr>
          <p:cNvCxnSpPr>
            <a:cxnSpLocks/>
          </p:cNvCxnSpPr>
          <p:nvPr/>
        </p:nvCxnSpPr>
        <p:spPr>
          <a:xfrm>
            <a:off x="8397646" y="1290877"/>
            <a:ext cx="0" cy="408608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5F7B31D-765F-2345-D06E-A3106E3B2F16}"/>
              </a:ext>
            </a:extLst>
          </p:cNvPr>
          <p:cNvCxnSpPr/>
          <p:nvPr/>
        </p:nvCxnSpPr>
        <p:spPr>
          <a:xfrm>
            <a:off x="6598355" y="1456425"/>
            <a:ext cx="0" cy="252000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79A8558-CD45-9517-A0EF-C28E78CD268D}"/>
              </a:ext>
            </a:extLst>
          </p:cNvPr>
          <p:cNvCxnSpPr>
            <a:cxnSpLocks/>
          </p:cNvCxnSpPr>
          <p:nvPr/>
        </p:nvCxnSpPr>
        <p:spPr>
          <a:xfrm>
            <a:off x="6598355" y="1456425"/>
            <a:ext cx="1800000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EF768D-7344-C561-BF87-8B996621C3CC}"/>
              </a:ext>
            </a:extLst>
          </p:cNvPr>
          <p:cNvSpPr txBox="1"/>
          <p:nvPr/>
        </p:nvSpPr>
        <p:spPr>
          <a:xfrm>
            <a:off x="17343" y="372857"/>
            <a:ext cx="538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Prendiamo in considerazione il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cilindro</a:t>
            </a:r>
            <a:r>
              <a:rPr lang="it-IT" dirty="0"/>
              <a:t> e il </a:t>
            </a:r>
            <a:r>
              <a:rPr lang="it-IT" dirty="0">
                <a:solidFill>
                  <a:srgbClr val="00B0F0"/>
                </a:solidFill>
              </a:rPr>
              <a:t>cono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FE30A10-6384-D6CC-57E8-896E6EDB236B}"/>
              </a:ext>
            </a:extLst>
          </p:cNvPr>
          <p:cNvCxnSpPr>
            <a:cxnSpLocks/>
            <a:stCxn id="21" idx="2"/>
            <a:endCxn id="66" idx="6"/>
          </p:cNvCxnSpPr>
          <p:nvPr/>
        </p:nvCxnSpPr>
        <p:spPr>
          <a:xfrm flipV="1">
            <a:off x="7144070" y="5313005"/>
            <a:ext cx="1254285" cy="55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7EA96E1-1937-2130-69C6-8A646EADBE5F}"/>
              </a:ext>
            </a:extLst>
          </p:cNvPr>
          <p:cNvCxnSpPr>
            <a:cxnSpLocks/>
          </p:cNvCxnSpPr>
          <p:nvPr/>
        </p:nvCxnSpPr>
        <p:spPr>
          <a:xfrm>
            <a:off x="7785717" y="1456425"/>
            <a:ext cx="0" cy="385658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BB89FED4-0968-392C-3378-40216C783BDB}"/>
              </a:ext>
            </a:extLst>
          </p:cNvPr>
          <p:cNvSpPr/>
          <p:nvPr/>
        </p:nvSpPr>
        <p:spPr>
          <a:xfrm>
            <a:off x="7786432" y="4700666"/>
            <a:ext cx="1224000" cy="1224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9D4C56A-E65F-2E4B-664F-C35D78CE93B1}"/>
              </a:ext>
            </a:extLst>
          </p:cNvPr>
          <p:cNvCxnSpPr>
            <a:cxnSpLocks/>
          </p:cNvCxnSpPr>
          <p:nvPr/>
        </p:nvCxnSpPr>
        <p:spPr>
          <a:xfrm>
            <a:off x="6597924" y="1813011"/>
            <a:ext cx="262411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E16FC95-BCFC-80F5-67FD-D1B2D473060C}"/>
              </a:ext>
            </a:extLst>
          </p:cNvPr>
          <p:cNvCxnSpPr>
            <a:cxnSpLocks/>
          </p:cNvCxnSpPr>
          <p:nvPr/>
        </p:nvCxnSpPr>
        <p:spPr>
          <a:xfrm>
            <a:off x="8193099" y="1456425"/>
            <a:ext cx="0" cy="44361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06B29AB-39D4-C516-CF11-8E2DEB4C0E77}"/>
              </a:ext>
            </a:extLst>
          </p:cNvPr>
          <p:cNvCxnSpPr>
            <a:cxnSpLocks/>
          </p:cNvCxnSpPr>
          <p:nvPr/>
        </p:nvCxnSpPr>
        <p:spPr>
          <a:xfrm>
            <a:off x="7571585" y="1809201"/>
            <a:ext cx="0" cy="34996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>
            <a:extLst>
              <a:ext uri="{FF2B5EF4-FFF2-40B4-BE49-F238E27FC236}">
                <a16:creationId xmlns:a16="http://schemas.microsoft.com/office/drawing/2014/main" id="{0F584A18-99DE-66CC-9E38-CA9B234799DA}"/>
              </a:ext>
            </a:extLst>
          </p:cNvPr>
          <p:cNvSpPr/>
          <p:nvPr/>
        </p:nvSpPr>
        <p:spPr>
          <a:xfrm>
            <a:off x="7573236" y="4489527"/>
            <a:ext cx="1648800" cy="16488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4779120-25A7-0D74-297F-315EFAF93A08}"/>
              </a:ext>
            </a:extLst>
          </p:cNvPr>
          <p:cNvCxnSpPr>
            <a:cxnSpLocks/>
          </p:cNvCxnSpPr>
          <p:nvPr/>
        </p:nvCxnSpPr>
        <p:spPr>
          <a:xfrm>
            <a:off x="8018459" y="1809201"/>
            <a:ext cx="0" cy="42347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43BD8130-545E-D354-A564-73DA5AC1625F}"/>
              </a:ext>
            </a:extLst>
          </p:cNvPr>
          <p:cNvCxnSpPr>
            <a:cxnSpLocks/>
          </p:cNvCxnSpPr>
          <p:nvPr/>
        </p:nvCxnSpPr>
        <p:spPr>
          <a:xfrm>
            <a:off x="6597924" y="2197718"/>
            <a:ext cx="284761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8699D7BB-B966-8648-0C3A-A54D18825FCC}"/>
              </a:ext>
            </a:extLst>
          </p:cNvPr>
          <p:cNvCxnSpPr>
            <a:cxnSpLocks/>
          </p:cNvCxnSpPr>
          <p:nvPr/>
        </p:nvCxnSpPr>
        <p:spPr>
          <a:xfrm>
            <a:off x="7347774" y="2197718"/>
            <a:ext cx="0" cy="31208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476B4991-6D5C-7546-DFF4-6A696689E4D5}"/>
              </a:ext>
            </a:extLst>
          </p:cNvPr>
          <p:cNvSpPr/>
          <p:nvPr/>
        </p:nvSpPr>
        <p:spPr>
          <a:xfrm>
            <a:off x="7350335" y="4263686"/>
            <a:ext cx="2095200" cy="2095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1B07B149-AC29-1886-5847-2007B16E4E3F}"/>
              </a:ext>
            </a:extLst>
          </p:cNvPr>
          <p:cNvCxnSpPr>
            <a:cxnSpLocks/>
          </p:cNvCxnSpPr>
          <p:nvPr/>
        </p:nvCxnSpPr>
        <p:spPr>
          <a:xfrm>
            <a:off x="7789320" y="2197718"/>
            <a:ext cx="0" cy="396429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F22DFD22-A494-7281-9932-29C23B6116EB}"/>
              </a:ext>
            </a:extLst>
          </p:cNvPr>
          <p:cNvCxnSpPr>
            <a:cxnSpLocks/>
          </p:cNvCxnSpPr>
          <p:nvPr/>
        </p:nvCxnSpPr>
        <p:spPr>
          <a:xfrm>
            <a:off x="7517986" y="2546140"/>
            <a:ext cx="0" cy="366686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F2060802-3EA6-AD78-523E-003249C6BFCF}"/>
              </a:ext>
            </a:extLst>
          </p:cNvPr>
          <p:cNvSpPr/>
          <p:nvPr/>
        </p:nvSpPr>
        <p:spPr>
          <a:xfrm>
            <a:off x="7513508" y="1455626"/>
            <a:ext cx="683964" cy="1094400"/>
          </a:xfrm>
          <a:custGeom>
            <a:avLst/>
            <a:gdLst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678" h="1094809">
                <a:moveTo>
                  <a:pt x="0" y="1094809"/>
                </a:moveTo>
                <a:cubicBezTo>
                  <a:pt x="95559" y="978037"/>
                  <a:pt x="185480" y="857482"/>
                  <a:pt x="274320" y="738934"/>
                </a:cubicBezTo>
                <a:cubicBezTo>
                  <a:pt x="363160" y="620386"/>
                  <a:pt x="432486" y="485865"/>
                  <a:pt x="499212" y="360817"/>
                </a:cubicBezTo>
                <a:cubicBezTo>
                  <a:pt x="565938" y="237661"/>
                  <a:pt x="620308" y="118830"/>
                  <a:pt x="674678" y="0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4D1BF41F-B1B2-0905-BB9E-3AD83D253E3F}"/>
              </a:ext>
            </a:extLst>
          </p:cNvPr>
          <p:cNvCxnSpPr>
            <a:cxnSpLocks/>
          </p:cNvCxnSpPr>
          <p:nvPr/>
        </p:nvCxnSpPr>
        <p:spPr>
          <a:xfrm>
            <a:off x="6597924" y="1641661"/>
            <a:ext cx="252001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00641FF2-DCE7-7883-6312-59A4D3C49260}"/>
              </a:ext>
            </a:extLst>
          </p:cNvPr>
          <p:cNvCxnSpPr>
            <a:cxnSpLocks/>
          </p:cNvCxnSpPr>
          <p:nvPr/>
        </p:nvCxnSpPr>
        <p:spPr>
          <a:xfrm>
            <a:off x="7673476" y="1639756"/>
            <a:ext cx="0" cy="367100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e 63">
            <a:extLst>
              <a:ext uri="{FF2B5EF4-FFF2-40B4-BE49-F238E27FC236}">
                <a16:creationId xmlns:a16="http://schemas.microsoft.com/office/drawing/2014/main" id="{4D2DBB3F-1A6D-0686-01FA-6FF0E01821EF}"/>
              </a:ext>
            </a:extLst>
          </p:cNvPr>
          <p:cNvSpPr/>
          <p:nvPr/>
        </p:nvSpPr>
        <p:spPr>
          <a:xfrm>
            <a:off x="7677942" y="4591427"/>
            <a:ext cx="1440000" cy="1440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C7A55A42-40B1-3CD3-7FB9-6D0DE64F4A26}"/>
              </a:ext>
            </a:extLst>
          </p:cNvPr>
          <p:cNvCxnSpPr>
            <a:cxnSpLocks/>
          </p:cNvCxnSpPr>
          <p:nvPr/>
        </p:nvCxnSpPr>
        <p:spPr>
          <a:xfrm>
            <a:off x="8110240" y="1641661"/>
            <a:ext cx="0" cy="433201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399BD6BC-4535-B1F2-6C7A-6C1C224EF5A5}"/>
              </a:ext>
            </a:extLst>
          </p:cNvPr>
          <p:cNvCxnSpPr>
            <a:cxnSpLocks/>
          </p:cNvCxnSpPr>
          <p:nvPr/>
        </p:nvCxnSpPr>
        <p:spPr>
          <a:xfrm>
            <a:off x="6597924" y="2001456"/>
            <a:ext cx="2734169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F0A30B94-6C3A-B2E0-647B-9FB5F3621692}"/>
              </a:ext>
            </a:extLst>
          </p:cNvPr>
          <p:cNvCxnSpPr>
            <a:cxnSpLocks/>
          </p:cNvCxnSpPr>
          <p:nvPr/>
        </p:nvCxnSpPr>
        <p:spPr>
          <a:xfrm>
            <a:off x="7462278" y="1998856"/>
            <a:ext cx="0" cy="33197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e 72">
            <a:extLst>
              <a:ext uri="{FF2B5EF4-FFF2-40B4-BE49-F238E27FC236}">
                <a16:creationId xmlns:a16="http://schemas.microsoft.com/office/drawing/2014/main" id="{1EAE4DE0-049D-9340-C338-0C9B126933C3}"/>
              </a:ext>
            </a:extLst>
          </p:cNvPr>
          <p:cNvSpPr/>
          <p:nvPr/>
        </p:nvSpPr>
        <p:spPr>
          <a:xfrm>
            <a:off x="7463693" y="4374797"/>
            <a:ext cx="1868400" cy="18684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74C9BFD1-3D35-EAD6-8B62-BE15D85DBDA7}"/>
              </a:ext>
            </a:extLst>
          </p:cNvPr>
          <p:cNvCxnSpPr>
            <a:cxnSpLocks/>
          </p:cNvCxnSpPr>
          <p:nvPr/>
        </p:nvCxnSpPr>
        <p:spPr>
          <a:xfrm>
            <a:off x="7920765" y="1998856"/>
            <a:ext cx="0" cy="41094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4C821839-6D49-7285-A8FF-94B3EB24F879}"/>
              </a:ext>
            </a:extLst>
          </p:cNvPr>
          <p:cNvCxnSpPr>
            <a:cxnSpLocks/>
          </p:cNvCxnSpPr>
          <p:nvPr/>
        </p:nvCxnSpPr>
        <p:spPr>
          <a:xfrm>
            <a:off x="6597924" y="2379597"/>
            <a:ext cx="296004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FEC89753-8596-92A0-17DD-D778758CBE6E}"/>
              </a:ext>
            </a:extLst>
          </p:cNvPr>
          <p:cNvCxnSpPr>
            <a:cxnSpLocks/>
          </p:cNvCxnSpPr>
          <p:nvPr/>
        </p:nvCxnSpPr>
        <p:spPr>
          <a:xfrm>
            <a:off x="7242999" y="2375787"/>
            <a:ext cx="0" cy="29392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e 78">
            <a:extLst>
              <a:ext uri="{FF2B5EF4-FFF2-40B4-BE49-F238E27FC236}">
                <a16:creationId xmlns:a16="http://schemas.microsoft.com/office/drawing/2014/main" id="{930F8F57-EC52-B3BC-E5DD-8CF742A8BF72}"/>
              </a:ext>
            </a:extLst>
          </p:cNvPr>
          <p:cNvSpPr/>
          <p:nvPr/>
        </p:nvSpPr>
        <p:spPr>
          <a:xfrm>
            <a:off x="7243172" y="4159242"/>
            <a:ext cx="2314800" cy="23148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ADF3681E-C2A7-31F6-A640-6263283E4D86}"/>
              </a:ext>
            </a:extLst>
          </p:cNvPr>
          <p:cNvCxnSpPr>
            <a:cxnSpLocks/>
          </p:cNvCxnSpPr>
          <p:nvPr/>
        </p:nvCxnSpPr>
        <p:spPr>
          <a:xfrm>
            <a:off x="7655146" y="2375787"/>
            <a:ext cx="0" cy="382322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962805D-09A1-0391-323B-EF32238A9A6F}"/>
              </a:ext>
            </a:extLst>
          </p:cNvPr>
          <p:cNvCxnSpPr>
            <a:cxnSpLocks/>
          </p:cNvCxnSpPr>
          <p:nvPr/>
        </p:nvCxnSpPr>
        <p:spPr>
          <a:xfrm>
            <a:off x="6598355" y="3329651"/>
            <a:ext cx="179929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o 8">
            <a:extLst>
              <a:ext uri="{FF2B5EF4-FFF2-40B4-BE49-F238E27FC236}">
                <a16:creationId xmlns:a16="http://schemas.microsoft.com/office/drawing/2014/main" id="{2F22D11A-EFB3-3056-2D21-607ECCD071D4}"/>
              </a:ext>
            </a:extLst>
          </p:cNvPr>
          <p:cNvSpPr/>
          <p:nvPr/>
        </p:nvSpPr>
        <p:spPr>
          <a:xfrm>
            <a:off x="7789109" y="4706582"/>
            <a:ext cx="1224000" cy="1224000"/>
          </a:xfrm>
          <a:prstGeom prst="arc">
            <a:avLst>
              <a:gd name="adj1" fmla="val 6614859"/>
              <a:gd name="adj2" fmla="val 1502364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7EA7018-84B8-B268-6D7A-3A25F5BBF9ED}"/>
              </a:ext>
            </a:extLst>
          </p:cNvPr>
          <p:cNvCxnSpPr>
            <a:cxnSpLocks/>
          </p:cNvCxnSpPr>
          <p:nvPr/>
        </p:nvCxnSpPr>
        <p:spPr>
          <a:xfrm>
            <a:off x="6597924" y="1455626"/>
            <a:ext cx="2448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8B33E32-BC3C-6087-551F-7285C904CCE5}"/>
              </a:ext>
            </a:extLst>
          </p:cNvPr>
          <p:cNvSpPr txBox="1"/>
          <p:nvPr/>
        </p:nvSpPr>
        <p:spPr>
          <a:xfrm>
            <a:off x="0" y="1207367"/>
            <a:ext cx="4811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Sezionando i due solidi con un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orizzontale si individuano una serie di circonferenze complanari le cui intersezioni definiscono i punti 1, 2, 3 . . . 7 di compenetrazione tra i due solidi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979DBFAB-24A5-6A0F-1A9F-3DDF90E5794D}"/>
              </a:ext>
            </a:extLst>
          </p:cNvPr>
          <p:cNvSpPr txBox="1"/>
          <p:nvPr/>
        </p:nvSpPr>
        <p:spPr>
          <a:xfrm>
            <a:off x="0" y="2810800"/>
            <a:ext cx="4811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precisa che mentre per il cilindro le circonferenze sono sempre uguali per il cono le stesse sono differenti in relazione al valore della quota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C58AD569-DD77-78B6-2AC3-642957DA1586}"/>
              </a:ext>
            </a:extLst>
          </p:cNvPr>
          <p:cNvSpPr txBox="1"/>
          <p:nvPr/>
        </p:nvSpPr>
        <p:spPr>
          <a:xfrm>
            <a:off x="8133049" y="1294522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FD80BBBC-210A-B556-6DBD-A078C2D742CA}"/>
              </a:ext>
            </a:extLst>
          </p:cNvPr>
          <p:cNvSpPr txBox="1"/>
          <p:nvPr/>
        </p:nvSpPr>
        <p:spPr>
          <a:xfrm>
            <a:off x="8028192" y="4483061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E4EC052D-A731-8A2C-4B57-CD9F6C0B61E3}"/>
              </a:ext>
            </a:extLst>
          </p:cNvPr>
          <p:cNvSpPr txBox="1"/>
          <p:nvPr/>
        </p:nvSpPr>
        <p:spPr>
          <a:xfrm>
            <a:off x="7894134" y="1803767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D69DC7DE-7D46-49C8-38E3-9E56D6682B32}"/>
              </a:ext>
            </a:extLst>
          </p:cNvPr>
          <p:cNvSpPr txBox="1"/>
          <p:nvPr/>
        </p:nvSpPr>
        <p:spPr>
          <a:xfrm>
            <a:off x="7648481" y="2160024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0073FB9B-B0FD-3C37-6804-B1BD73A86BB1}"/>
              </a:ext>
            </a:extLst>
          </p:cNvPr>
          <p:cNvSpPr txBox="1"/>
          <p:nvPr/>
        </p:nvSpPr>
        <p:spPr>
          <a:xfrm>
            <a:off x="7526140" y="2339229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CF64F1A8-E2A1-8442-0301-66646161B118}"/>
              </a:ext>
            </a:extLst>
          </p:cNvPr>
          <p:cNvSpPr txBox="1"/>
          <p:nvPr/>
        </p:nvSpPr>
        <p:spPr>
          <a:xfrm>
            <a:off x="7526732" y="4232065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A920194D-89DE-B002-C82A-04ED3F61AE0E}"/>
              </a:ext>
            </a:extLst>
          </p:cNvPr>
          <p:cNvSpPr txBox="1"/>
          <p:nvPr/>
        </p:nvSpPr>
        <p:spPr>
          <a:xfrm>
            <a:off x="7556066" y="6150298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E6E7FAB1-28DD-8A71-70C0-EFAD17769FD8}"/>
              </a:ext>
            </a:extLst>
          </p:cNvPr>
          <p:cNvSpPr txBox="1"/>
          <p:nvPr/>
        </p:nvSpPr>
        <p:spPr>
          <a:xfrm>
            <a:off x="7379497" y="2495718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37C9EA9F-46BC-B074-6937-7285BCBB1BEF}"/>
              </a:ext>
            </a:extLst>
          </p:cNvPr>
          <p:cNvSpPr txBox="1"/>
          <p:nvPr/>
        </p:nvSpPr>
        <p:spPr>
          <a:xfrm>
            <a:off x="7407647" y="4200300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3DB3DBCB-81D8-7840-944A-E97AA6CAA406}"/>
              </a:ext>
            </a:extLst>
          </p:cNvPr>
          <p:cNvSpPr txBox="1"/>
          <p:nvPr/>
        </p:nvSpPr>
        <p:spPr>
          <a:xfrm>
            <a:off x="7390000" y="6225213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7E2C4CDA-92DD-1015-12F1-346AE4DC6352}"/>
              </a:ext>
            </a:extLst>
          </p:cNvPr>
          <p:cNvSpPr txBox="1"/>
          <p:nvPr/>
        </p:nvSpPr>
        <p:spPr>
          <a:xfrm>
            <a:off x="7685651" y="4248705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92238983-8551-7684-3C3F-C656E94F703F}"/>
              </a:ext>
            </a:extLst>
          </p:cNvPr>
          <p:cNvSpPr txBox="1"/>
          <p:nvPr/>
        </p:nvSpPr>
        <p:spPr>
          <a:xfrm>
            <a:off x="7686646" y="6123050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80BF144C-BCD5-E3DA-BE9B-CF0897BE0913}"/>
              </a:ext>
            </a:extLst>
          </p:cNvPr>
          <p:cNvSpPr txBox="1"/>
          <p:nvPr/>
        </p:nvSpPr>
        <p:spPr>
          <a:xfrm>
            <a:off x="7780392" y="1956592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CE7D1DD3-F83B-303B-5B01-725A7B066037}"/>
              </a:ext>
            </a:extLst>
          </p:cNvPr>
          <p:cNvSpPr txBox="1"/>
          <p:nvPr/>
        </p:nvSpPr>
        <p:spPr>
          <a:xfrm>
            <a:off x="7818007" y="4327341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D8F84549-53B8-EAC9-9235-5AF995286600}"/>
              </a:ext>
            </a:extLst>
          </p:cNvPr>
          <p:cNvSpPr txBox="1"/>
          <p:nvPr/>
        </p:nvSpPr>
        <p:spPr>
          <a:xfrm>
            <a:off x="7802459" y="6060945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1F14A6C7-4948-FB94-19A8-264B9DEE9E19}"/>
              </a:ext>
            </a:extLst>
          </p:cNvPr>
          <p:cNvSpPr txBox="1"/>
          <p:nvPr/>
        </p:nvSpPr>
        <p:spPr>
          <a:xfrm>
            <a:off x="7930773" y="4388601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D21F22CF-F59E-78EF-10C9-52A073061EFC}"/>
              </a:ext>
            </a:extLst>
          </p:cNvPr>
          <p:cNvSpPr txBox="1"/>
          <p:nvPr/>
        </p:nvSpPr>
        <p:spPr>
          <a:xfrm>
            <a:off x="7924786" y="5988441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8AC97C63-05E3-B5C9-5A60-FB0FD18B6542}"/>
              </a:ext>
            </a:extLst>
          </p:cNvPr>
          <p:cNvSpPr txBox="1"/>
          <p:nvPr/>
        </p:nvSpPr>
        <p:spPr>
          <a:xfrm>
            <a:off x="8008956" y="1599798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03520191-D907-E1F1-BE7F-8AE8B6F7CA65}"/>
              </a:ext>
            </a:extLst>
          </p:cNvPr>
          <p:cNvSpPr txBox="1"/>
          <p:nvPr/>
        </p:nvSpPr>
        <p:spPr>
          <a:xfrm>
            <a:off x="8049111" y="5879962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E38862E4-3AEC-E604-986B-FB719C9A8B06}"/>
              </a:ext>
            </a:extLst>
          </p:cNvPr>
          <p:cNvSpPr txBox="1"/>
          <p:nvPr/>
        </p:nvSpPr>
        <p:spPr>
          <a:xfrm>
            <a:off x="8151374" y="4590133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C1B50A41-BEF1-996E-824D-1A332138D434}"/>
              </a:ext>
            </a:extLst>
          </p:cNvPr>
          <p:cNvSpPr txBox="1"/>
          <p:nvPr/>
        </p:nvSpPr>
        <p:spPr>
          <a:xfrm>
            <a:off x="8126504" y="5701213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142035C3-722E-4549-070C-AE66E6B178BE}"/>
              </a:ext>
            </a:extLst>
          </p:cNvPr>
          <p:cNvSpPr txBox="1"/>
          <p:nvPr/>
        </p:nvSpPr>
        <p:spPr>
          <a:xfrm>
            <a:off x="0" y="5390078"/>
            <a:ext cx="4356000" cy="92333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L’arco compreso tra i punti 7 definisce l’intersezione tra le generatrici del cono e la base superiore del cilindro 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D6BD03D9-36E9-6B9F-684D-4ABF418FC787}"/>
              </a:ext>
            </a:extLst>
          </p:cNvPr>
          <p:cNvSpPr txBox="1"/>
          <p:nvPr/>
        </p:nvSpPr>
        <p:spPr>
          <a:xfrm>
            <a:off x="18251" y="4241009"/>
            <a:ext cx="4356000" cy="92333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 curva definita tra i punti 1 e 7 è determinata dall’intersezione tra le superfici laterali del cilindro e del cono 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45E599D-B537-C08F-2CD6-290636F6B97D}"/>
              </a:ext>
            </a:extLst>
          </p:cNvPr>
          <p:cNvSpPr/>
          <p:nvPr/>
        </p:nvSpPr>
        <p:spPr>
          <a:xfrm>
            <a:off x="6599281" y="4413005"/>
            <a:ext cx="1800000" cy="18000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64459C6-FEB2-6330-7FC3-AAB2E2B718FD}"/>
              </a:ext>
            </a:extLst>
          </p:cNvPr>
          <p:cNvSpPr/>
          <p:nvPr/>
        </p:nvSpPr>
        <p:spPr>
          <a:xfrm>
            <a:off x="7144070" y="4058568"/>
            <a:ext cx="2520000" cy="2520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DC33336B-BB9A-2F7D-1EA3-7AC17D593BAB}"/>
              </a:ext>
            </a:extLst>
          </p:cNvPr>
          <p:cNvCxnSpPr>
            <a:stCxn id="100" idx="3"/>
            <a:endCxn id="81" idx="0"/>
          </p:cNvCxnSpPr>
          <p:nvPr/>
        </p:nvCxnSpPr>
        <p:spPr>
          <a:xfrm flipV="1">
            <a:off x="4374251" y="2160024"/>
            <a:ext cx="3382230" cy="2542650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2 102">
            <a:extLst>
              <a:ext uri="{FF2B5EF4-FFF2-40B4-BE49-F238E27FC236}">
                <a16:creationId xmlns:a16="http://schemas.microsoft.com/office/drawing/2014/main" id="{33639D38-F568-915F-AE34-249A45E1373C}"/>
              </a:ext>
            </a:extLst>
          </p:cNvPr>
          <p:cNvCxnSpPr>
            <a:stCxn id="99" idx="3"/>
          </p:cNvCxnSpPr>
          <p:nvPr/>
        </p:nvCxnSpPr>
        <p:spPr>
          <a:xfrm flipV="1">
            <a:off x="4356000" y="5443771"/>
            <a:ext cx="3423102" cy="407972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2 104">
            <a:extLst>
              <a:ext uri="{FF2B5EF4-FFF2-40B4-BE49-F238E27FC236}">
                <a16:creationId xmlns:a16="http://schemas.microsoft.com/office/drawing/2014/main" id="{CBE110CA-8684-2738-E5E0-4AF42120F2FD}"/>
              </a:ext>
            </a:extLst>
          </p:cNvPr>
          <p:cNvCxnSpPr>
            <a:cxnSpLocks/>
            <a:stCxn id="100" idx="3"/>
          </p:cNvCxnSpPr>
          <p:nvPr/>
        </p:nvCxnSpPr>
        <p:spPr>
          <a:xfrm>
            <a:off x="4374251" y="4702674"/>
            <a:ext cx="3546514" cy="1358271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6E26AFD-CB03-0D01-21C0-3B5C80E67303}"/>
              </a:ext>
            </a:extLst>
          </p:cNvPr>
          <p:cNvSpPr txBox="1"/>
          <p:nvPr/>
        </p:nvSpPr>
        <p:spPr>
          <a:xfrm>
            <a:off x="11424844" y="3657732"/>
            <a:ext cx="56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lt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8BA2A9EE-BA61-00B8-221A-CD6F45D71131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66" grpId="6" animBg="1"/>
      <p:bldP spid="2" grpId="0" animBg="1"/>
      <p:bldP spid="4" grpId="0"/>
      <p:bldP spid="16" grpId="0" animBg="1"/>
      <p:bldP spid="30" grpId="0" animBg="1"/>
      <p:bldP spid="43" grpId="0" animBg="1"/>
      <p:bldP spid="53" grpId="0" animBg="1"/>
      <p:bldP spid="64" grpId="0" animBg="1"/>
      <p:bldP spid="73" grpId="0" animBg="1"/>
      <p:bldP spid="79" grpId="0" animBg="1"/>
      <p:bldP spid="9" grpId="0" animBg="1"/>
      <p:bldP spid="42" grpId="0"/>
      <p:bldP spid="46" grpId="0"/>
      <p:bldP spid="67" grpId="0"/>
      <p:bldP spid="75" grpId="0"/>
      <p:bldP spid="78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(2)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C26600B-5063-067F-0F5F-3D5C4782A5CE}"/>
              </a:ext>
            </a:extLst>
          </p:cNvPr>
          <p:cNvCxnSpPr/>
          <p:nvPr/>
        </p:nvCxnSpPr>
        <p:spPr>
          <a:xfrm>
            <a:off x="5397623" y="3968318"/>
            <a:ext cx="628539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B7ABDFEA-8B7D-4B6B-DEF5-F3FF27F4FB37}"/>
              </a:ext>
            </a:extLst>
          </p:cNvPr>
          <p:cNvSpPr/>
          <p:nvPr/>
        </p:nvSpPr>
        <p:spPr>
          <a:xfrm rot="16200000">
            <a:off x="7678489" y="3156808"/>
            <a:ext cx="1440000" cy="4320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8F337C5-8A36-69B8-8BFF-293BDE6CB135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238489" y="2546140"/>
            <a:ext cx="0" cy="277066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E46D93C-2984-E1A0-4274-0885C04A2EF1}"/>
              </a:ext>
            </a:extLst>
          </p:cNvPr>
          <p:cNvCxnSpPr>
            <a:cxnSpLocks/>
          </p:cNvCxnSpPr>
          <p:nvPr/>
        </p:nvCxnSpPr>
        <p:spPr>
          <a:xfrm>
            <a:off x="6234437" y="4595057"/>
            <a:ext cx="4320000" cy="144000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CA6A119-DD23-6500-B86A-657FC3312E43}"/>
              </a:ext>
            </a:extLst>
          </p:cNvPr>
          <p:cNvCxnSpPr>
            <a:cxnSpLocks/>
          </p:cNvCxnSpPr>
          <p:nvPr/>
        </p:nvCxnSpPr>
        <p:spPr>
          <a:xfrm flipV="1">
            <a:off x="6238488" y="4595057"/>
            <a:ext cx="4315949" cy="144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69F2E9FD-6CFD-3F31-B316-42EA8FE91C8F}"/>
              </a:ext>
            </a:extLst>
          </p:cNvPr>
          <p:cNvCxnSpPr>
            <a:cxnSpLocks/>
            <a:stCxn id="58" idx="2"/>
          </p:cNvCxnSpPr>
          <p:nvPr/>
        </p:nvCxnSpPr>
        <p:spPr>
          <a:xfrm flipH="1" flipV="1">
            <a:off x="8398275" y="3967060"/>
            <a:ext cx="1534" cy="134887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607402B-0CD0-3E1E-16CC-4BA919B3F3F1}"/>
              </a:ext>
            </a:extLst>
          </p:cNvPr>
          <p:cNvCxnSpPr>
            <a:cxnSpLocks/>
          </p:cNvCxnSpPr>
          <p:nvPr/>
        </p:nvCxnSpPr>
        <p:spPr>
          <a:xfrm>
            <a:off x="6235894" y="2547095"/>
            <a:ext cx="2161752" cy="1416463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F140953B-2EA6-442A-3662-6CADC61FB812}"/>
              </a:ext>
            </a:extLst>
          </p:cNvPr>
          <p:cNvCxnSpPr>
            <a:cxnSpLocks/>
          </p:cNvCxnSpPr>
          <p:nvPr/>
        </p:nvCxnSpPr>
        <p:spPr>
          <a:xfrm flipH="1">
            <a:off x="8398275" y="2552812"/>
            <a:ext cx="2153511" cy="1410746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e 48">
            <a:extLst>
              <a:ext uri="{FF2B5EF4-FFF2-40B4-BE49-F238E27FC236}">
                <a16:creationId xmlns:a16="http://schemas.microsoft.com/office/drawing/2014/main" id="{736964BE-C09F-0045-4F1C-81B1325271E4}"/>
              </a:ext>
            </a:extLst>
          </p:cNvPr>
          <p:cNvSpPr/>
          <p:nvPr/>
        </p:nvSpPr>
        <p:spPr>
          <a:xfrm>
            <a:off x="8399750" y="1288805"/>
            <a:ext cx="2520000" cy="2520000"/>
          </a:xfrm>
          <a:prstGeom prst="ellipse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0A1A5810-526E-56A7-397E-70DAD2F0DDE0}"/>
              </a:ext>
            </a:extLst>
          </p:cNvPr>
          <p:cNvCxnSpPr>
            <a:cxnSpLocks/>
          </p:cNvCxnSpPr>
          <p:nvPr/>
        </p:nvCxnSpPr>
        <p:spPr>
          <a:xfrm>
            <a:off x="9404052" y="2548807"/>
            <a:ext cx="487927" cy="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620F084A-5B82-D81A-00F4-CEC66C313FBE}"/>
              </a:ext>
            </a:extLst>
          </p:cNvPr>
          <p:cNvCxnSpPr>
            <a:cxnSpLocks/>
          </p:cNvCxnSpPr>
          <p:nvPr/>
        </p:nvCxnSpPr>
        <p:spPr>
          <a:xfrm>
            <a:off x="9659750" y="2464970"/>
            <a:ext cx="0" cy="176647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3E1EB1B2-3F78-F4C7-B7C3-F48ACF72DF74}"/>
              </a:ext>
            </a:extLst>
          </p:cNvPr>
          <p:cNvGrpSpPr/>
          <p:nvPr/>
        </p:nvGrpSpPr>
        <p:grpSpPr>
          <a:xfrm>
            <a:off x="8399809" y="4055932"/>
            <a:ext cx="2520000" cy="2520000"/>
            <a:chOff x="1457197" y="1476443"/>
            <a:chExt cx="2148394" cy="2112883"/>
          </a:xfrm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3220206F-8E2D-3FF3-950A-3D311E31064D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B4D8BB89-C3F6-D042-62F0-7B54644AEE17}"/>
                </a:ext>
              </a:extLst>
            </p:cNvPr>
            <p:cNvCxnSpPr>
              <a:cxnSpLocks/>
            </p:cNvCxnSpPr>
            <p:nvPr/>
          </p:nvCxnSpPr>
          <p:spPr>
            <a:xfrm>
              <a:off x="2470354" y="2532886"/>
              <a:ext cx="99660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A6488647-F08D-21A6-9747-EF62E8B9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95035"/>
              <a:ext cx="0" cy="8902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e 65">
            <a:extLst>
              <a:ext uri="{FF2B5EF4-FFF2-40B4-BE49-F238E27FC236}">
                <a16:creationId xmlns:a16="http://schemas.microsoft.com/office/drawing/2014/main" id="{1F40C42F-C9A7-42A1-B31D-37A1B5D7922A}"/>
              </a:ext>
            </a:extLst>
          </p:cNvPr>
          <p:cNvSpPr/>
          <p:nvPr/>
        </p:nvSpPr>
        <p:spPr>
          <a:xfrm>
            <a:off x="6598355" y="4413005"/>
            <a:ext cx="1800000" cy="18000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735419AF-A819-F939-A578-7DF966322B37}"/>
              </a:ext>
            </a:extLst>
          </p:cNvPr>
          <p:cNvCxnSpPr>
            <a:cxnSpLocks/>
          </p:cNvCxnSpPr>
          <p:nvPr/>
        </p:nvCxnSpPr>
        <p:spPr>
          <a:xfrm flipV="1">
            <a:off x="8399502" y="2546140"/>
            <a:ext cx="0" cy="144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>
            <a:extLst>
              <a:ext uri="{FF2B5EF4-FFF2-40B4-BE49-F238E27FC236}">
                <a16:creationId xmlns:a16="http://schemas.microsoft.com/office/drawing/2014/main" id="{9AC92088-F6F5-FFA0-C479-2986FE207761}"/>
              </a:ext>
            </a:extLst>
          </p:cNvPr>
          <p:cNvSpPr/>
          <p:nvPr/>
        </p:nvSpPr>
        <p:spPr>
          <a:xfrm>
            <a:off x="7144070" y="4058568"/>
            <a:ext cx="2520000" cy="2520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0BFA5C3-F72D-ADF2-EDDB-F81D1572594E}"/>
              </a:ext>
            </a:extLst>
          </p:cNvPr>
          <p:cNvCxnSpPr>
            <a:cxnSpLocks/>
          </p:cNvCxnSpPr>
          <p:nvPr/>
        </p:nvCxnSpPr>
        <p:spPr>
          <a:xfrm>
            <a:off x="9660157" y="2546140"/>
            <a:ext cx="0" cy="2769793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F53636E-C052-BDE1-ED46-45F0C2726E73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7144070" y="2546140"/>
            <a:ext cx="0" cy="277242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86D5F32-FB26-8FCB-C092-D5DA347AABDA}"/>
              </a:ext>
            </a:extLst>
          </p:cNvPr>
          <p:cNvCxnSpPr>
            <a:cxnSpLocks/>
          </p:cNvCxnSpPr>
          <p:nvPr/>
        </p:nvCxnSpPr>
        <p:spPr>
          <a:xfrm flipH="1">
            <a:off x="7144070" y="394155"/>
            <a:ext cx="1258768" cy="215198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1A5FA6E-10E8-542B-8BAD-52C99944CBE7}"/>
              </a:ext>
            </a:extLst>
          </p:cNvPr>
          <p:cNvCxnSpPr>
            <a:cxnSpLocks/>
          </p:cNvCxnSpPr>
          <p:nvPr/>
        </p:nvCxnSpPr>
        <p:spPr>
          <a:xfrm>
            <a:off x="8394224" y="394155"/>
            <a:ext cx="1265585" cy="215198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97C94F5-0DF8-D808-CF41-1ECB83F5C493}"/>
              </a:ext>
            </a:extLst>
          </p:cNvPr>
          <p:cNvCxnSpPr>
            <a:cxnSpLocks/>
          </p:cNvCxnSpPr>
          <p:nvPr/>
        </p:nvCxnSpPr>
        <p:spPr>
          <a:xfrm>
            <a:off x="6240055" y="2550613"/>
            <a:ext cx="4318434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D126F42-14EF-5F28-D1F8-F5508B4D2B5A}"/>
              </a:ext>
            </a:extLst>
          </p:cNvPr>
          <p:cNvCxnSpPr>
            <a:cxnSpLocks/>
          </p:cNvCxnSpPr>
          <p:nvPr/>
        </p:nvCxnSpPr>
        <p:spPr>
          <a:xfrm flipV="1">
            <a:off x="10554437" y="2546140"/>
            <a:ext cx="0" cy="204891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160E8417-64AA-488A-0181-50E345DE6CA2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6598355" y="3963558"/>
            <a:ext cx="0" cy="134944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9BDE4A4-2DA7-8104-0B72-0B545D9E270E}"/>
              </a:ext>
            </a:extLst>
          </p:cNvPr>
          <p:cNvCxnSpPr>
            <a:cxnSpLocks/>
          </p:cNvCxnSpPr>
          <p:nvPr/>
        </p:nvCxnSpPr>
        <p:spPr>
          <a:xfrm>
            <a:off x="8399451" y="394155"/>
            <a:ext cx="0" cy="498280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5F7B31D-765F-2345-D06E-A3106E3B2F16}"/>
              </a:ext>
            </a:extLst>
          </p:cNvPr>
          <p:cNvCxnSpPr/>
          <p:nvPr/>
        </p:nvCxnSpPr>
        <p:spPr>
          <a:xfrm>
            <a:off x="6598355" y="1456425"/>
            <a:ext cx="0" cy="252000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79A8558-CD45-9517-A0EF-C28E78CD268D}"/>
              </a:ext>
            </a:extLst>
          </p:cNvPr>
          <p:cNvCxnSpPr/>
          <p:nvPr/>
        </p:nvCxnSpPr>
        <p:spPr>
          <a:xfrm>
            <a:off x="6598355" y="1456425"/>
            <a:ext cx="1800000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FC8988-000E-EB44-BB6A-72ADCAF98B46}"/>
              </a:ext>
            </a:extLst>
          </p:cNvPr>
          <p:cNvSpPr txBox="1"/>
          <p:nvPr/>
        </p:nvSpPr>
        <p:spPr>
          <a:xfrm>
            <a:off x="0" y="514905"/>
            <a:ext cx="44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Passiamo ad analizzare la relazione tra il </a:t>
            </a:r>
            <a:r>
              <a:rPr lang="it-IT" dirty="0">
                <a:solidFill>
                  <a:srgbClr val="00B0F0"/>
                </a:solidFill>
              </a:rPr>
              <a:t>cono</a:t>
            </a:r>
            <a:r>
              <a:rPr lang="it-IT" dirty="0"/>
              <a:t> e la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sfera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B7A4594-1F96-7326-46B2-F6B0DB9DB6C0}"/>
              </a:ext>
            </a:extLst>
          </p:cNvPr>
          <p:cNvCxnSpPr>
            <a:cxnSpLocks/>
          </p:cNvCxnSpPr>
          <p:nvPr/>
        </p:nvCxnSpPr>
        <p:spPr>
          <a:xfrm>
            <a:off x="7667625" y="1462140"/>
            <a:ext cx="325212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B19BFC7-B86C-0878-B8DD-608445AFA8EC}"/>
              </a:ext>
            </a:extLst>
          </p:cNvPr>
          <p:cNvCxnSpPr>
            <a:cxnSpLocks/>
          </p:cNvCxnSpPr>
          <p:nvPr/>
        </p:nvCxnSpPr>
        <p:spPr>
          <a:xfrm>
            <a:off x="10290171" y="1456425"/>
            <a:ext cx="0" cy="38636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:a16="http://schemas.microsoft.com/office/drawing/2014/main" id="{9A4CD044-E113-701D-502B-646FEE3E220E}"/>
              </a:ext>
            </a:extLst>
          </p:cNvPr>
          <p:cNvSpPr/>
          <p:nvPr/>
        </p:nvSpPr>
        <p:spPr>
          <a:xfrm>
            <a:off x="9024014" y="4682877"/>
            <a:ext cx="1263600" cy="12636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625FD99D-D143-703A-116B-6EADAEE34959}"/>
              </a:ext>
            </a:extLst>
          </p:cNvPr>
          <p:cNvCxnSpPr>
            <a:cxnSpLocks/>
          </p:cNvCxnSpPr>
          <p:nvPr/>
        </p:nvCxnSpPr>
        <p:spPr>
          <a:xfrm>
            <a:off x="7780800" y="1460235"/>
            <a:ext cx="0" cy="38598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>
            <a:extLst>
              <a:ext uri="{FF2B5EF4-FFF2-40B4-BE49-F238E27FC236}">
                <a16:creationId xmlns:a16="http://schemas.microsoft.com/office/drawing/2014/main" id="{031C3DAD-8310-954B-0DC8-F44EB7633BAF}"/>
              </a:ext>
            </a:extLst>
          </p:cNvPr>
          <p:cNvSpPr/>
          <p:nvPr/>
        </p:nvSpPr>
        <p:spPr>
          <a:xfrm>
            <a:off x="7779803" y="4686716"/>
            <a:ext cx="1242000" cy="1242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373B7A4-F278-C9AC-81D6-3F99AA50EBA1}"/>
              </a:ext>
            </a:extLst>
          </p:cNvPr>
          <p:cNvCxnSpPr>
            <a:cxnSpLocks/>
          </p:cNvCxnSpPr>
          <p:nvPr/>
        </p:nvCxnSpPr>
        <p:spPr>
          <a:xfrm>
            <a:off x="7602048" y="1614540"/>
            <a:ext cx="353876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01C66332-2DD7-8A2D-326C-EFD326B31F86}"/>
              </a:ext>
            </a:extLst>
          </p:cNvPr>
          <p:cNvCxnSpPr>
            <a:cxnSpLocks/>
          </p:cNvCxnSpPr>
          <p:nvPr/>
        </p:nvCxnSpPr>
        <p:spPr>
          <a:xfrm>
            <a:off x="7687863" y="1612635"/>
            <a:ext cx="0" cy="37003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A2F5CF96-08DC-DBB7-68F7-BA267388EBAD}"/>
              </a:ext>
            </a:extLst>
          </p:cNvPr>
          <p:cNvCxnSpPr>
            <a:cxnSpLocks/>
          </p:cNvCxnSpPr>
          <p:nvPr/>
        </p:nvCxnSpPr>
        <p:spPr>
          <a:xfrm>
            <a:off x="10499721" y="1612635"/>
            <a:ext cx="0" cy="37074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e 45">
            <a:extLst>
              <a:ext uri="{FF2B5EF4-FFF2-40B4-BE49-F238E27FC236}">
                <a16:creationId xmlns:a16="http://schemas.microsoft.com/office/drawing/2014/main" id="{8D91D930-1C87-9D08-368A-1D40D56FDC71}"/>
              </a:ext>
            </a:extLst>
          </p:cNvPr>
          <p:cNvSpPr/>
          <p:nvPr/>
        </p:nvSpPr>
        <p:spPr>
          <a:xfrm>
            <a:off x="7690730" y="4604340"/>
            <a:ext cx="1418400" cy="14184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D8D7EA7F-4851-9352-96C7-295012B0DF46}"/>
              </a:ext>
            </a:extLst>
          </p:cNvPr>
          <p:cNvCxnSpPr>
            <a:cxnSpLocks/>
          </p:cNvCxnSpPr>
          <p:nvPr/>
        </p:nvCxnSpPr>
        <p:spPr>
          <a:xfrm>
            <a:off x="7547610" y="1766940"/>
            <a:ext cx="373590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81E81C60-BED3-97C4-65B8-820DF98486B6}"/>
              </a:ext>
            </a:extLst>
          </p:cNvPr>
          <p:cNvCxnSpPr>
            <a:cxnSpLocks/>
          </p:cNvCxnSpPr>
          <p:nvPr/>
        </p:nvCxnSpPr>
        <p:spPr>
          <a:xfrm>
            <a:off x="10644501" y="1766940"/>
            <a:ext cx="0" cy="355314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3859EDAA-83E5-68A4-5155-AA332FB519E4}"/>
              </a:ext>
            </a:extLst>
          </p:cNvPr>
          <p:cNvCxnSpPr>
            <a:cxnSpLocks/>
          </p:cNvCxnSpPr>
          <p:nvPr/>
        </p:nvCxnSpPr>
        <p:spPr>
          <a:xfrm>
            <a:off x="7596333" y="1766940"/>
            <a:ext cx="0" cy="355314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45C08D3B-6BCB-A7B9-79F8-87DEF892F0ED}"/>
              </a:ext>
            </a:extLst>
          </p:cNvPr>
          <p:cNvSpPr/>
          <p:nvPr/>
        </p:nvSpPr>
        <p:spPr>
          <a:xfrm>
            <a:off x="8675395" y="4330240"/>
            <a:ext cx="1969200" cy="1969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85C97539-DF71-18E8-C1A8-91076CA51CE2}"/>
              </a:ext>
            </a:extLst>
          </p:cNvPr>
          <p:cNvSpPr/>
          <p:nvPr/>
        </p:nvSpPr>
        <p:spPr>
          <a:xfrm>
            <a:off x="7598276" y="4513446"/>
            <a:ext cx="1602000" cy="1602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3F967131-2DD2-AA5D-FD74-8318A1E11B54}"/>
              </a:ext>
            </a:extLst>
          </p:cNvPr>
          <p:cNvCxnSpPr>
            <a:cxnSpLocks/>
          </p:cNvCxnSpPr>
          <p:nvPr/>
        </p:nvCxnSpPr>
        <p:spPr>
          <a:xfrm flipH="1" flipV="1">
            <a:off x="9661470" y="5315348"/>
            <a:ext cx="1259941" cy="473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F355F9D4-AE68-18ED-E869-017FDCE719BA}"/>
              </a:ext>
            </a:extLst>
          </p:cNvPr>
          <p:cNvCxnSpPr>
            <a:cxnSpLocks/>
            <a:stCxn id="58" idx="2"/>
          </p:cNvCxnSpPr>
          <p:nvPr/>
        </p:nvCxnSpPr>
        <p:spPr>
          <a:xfrm flipH="1" flipV="1">
            <a:off x="7144070" y="5313005"/>
            <a:ext cx="1255739" cy="292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e 89">
            <a:extLst>
              <a:ext uri="{FF2B5EF4-FFF2-40B4-BE49-F238E27FC236}">
                <a16:creationId xmlns:a16="http://schemas.microsoft.com/office/drawing/2014/main" id="{1D64EC26-FD36-CDDD-55ED-BEDE80A28FEC}"/>
              </a:ext>
            </a:extLst>
          </p:cNvPr>
          <p:cNvSpPr/>
          <p:nvPr/>
        </p:nvSpPr>
        <p:spPr>
          <a:xfrm>
            <a:off x="8823818" y="4480424"/>
            <a:ext cx="1674000" cy="1674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FE97D091-981E-081A-867E-DA167E972481}"/>
              </a:ext>
            </a:extLst>
          </p:cNvPr>
          <p:cNvCxnSpPr>
            <a:cxnSpLocks/>
          </p:cNvCxnSpPr>
          <p:nvPr/>
        </p:nvCxnSpPr>
        <p:spPr>
          <a:xfrm>
            <a:off x="7461325" y="1919340"/>
            <a:ext cx="377807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E54F967F-E877-4B37-31A0-BAA764418A5C}"/>
              </a:ext>
            </a:extLst>
          </p:cNvPr>
          <p:cNvCxnSpPr>
            <a:cxnSpLocks/>
          </p:cNvCxnSpPr>
          <p:nvPr/>
        </p:nvCxnSpPr>
        <p:spPr>
          <a:xfrm>
            <a:off x="10748828" y="1919227"/>
            <a:ext cx="0" cy="340464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>
            <a:extLst>
              <a:ext uri="{FF2B5EF4-FFF2-40B4-BE49-F238E27FC236}">
                <a16:creationId xmlns:a16="http://schemas.microsoft.com/office/drawing/2014/main" id="{C0F5A9F1-8F17-410E-0D3D-E0570263D8E9}"/>
              </a:ext>
            </a:extLst>
          </p:cNvPr>
          <p:cNvSpPr/>
          <p:nvPr/>
        </p:nvSpPr>
        <p:spPr>
          <a:xfrm>
            <a:off x="8570393" y="4231060"/>
            <a:ext cx="2178000" cy="2178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3EFFCB18-AF58-CF4A-0AD5-C5E54CD04F27}"/>
              </a:ext>
            </a:extLst>
          </p:cNvPr>
          <p:cNvCxnSpPr>
            <a:cxnSpLocks/>
          </p:cNvCxnSpPr>
          <p:nvPr/>
        </p:nvCxnSpPr>
        <p:spPr>
          <a:xfrm>
            <a:off x="7509785" y="1917322"/>
            <a:ext cx="0" cy="339712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e 121">
            <a:extLst>
              <a:ext uri="{FF2B5EF4-FFF2-40B4-BE49-F238E27FC236}">
                <a16:creationId xmlns:a16="http://schemas.microsoft.com/office/drawing/2014/main" id="{0C747BBF-11A6-5466-1111-AA627EBEB76F}"/>
              </a:ext>
            </a:extLst>
          </p:cNvPr>
          <p:cNvSpPr/>
          <p:nvPr/>
        </p:nvSpPr>
        <p:spPr>
          <a:xfrm>
            <a:off x="7510704" y="4427296"/>
            <a:ext cx="1774800" cy="17748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EFFECAE3-0B02-59B6-8B73-A7EC38548FB0}"/>
              </a:ext>
            </a:extLst>
          </p:cNvPr>
          <p:cNvCxnSpPr>
            <a:cxnSpLocks/>
          </p:cNvCxnSpPr>
          <p:nvPr/>
        </p:nvCxnSpPr>
        <p:spPr>
          <a:xfrm>
            <a:off x="7320762" y="2071740"/>
            <a:ext cx="396275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88FB826C-12B0-76BE-0174-FBA76EEE620C}"/>
              </a:ext>
            </a:extLst>
          </p:cNvPr>
          <p:cNvCxnSpPr>
            <a:cxnSpLocks/>
          </p:cNvCxnSpPr>
          <p:nvPr/>
        </p:nvCxnSpPr>
        <p:spPr>
          <a:xfrm>
            <a:off x="10827034" y="2069735"/>
            <a:ext cx="0" cy="325414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e 129">
            <a:extLst>
              <a:ext uri="{FF2B5EF4-FFF2-40B4-BE49-F238E27FC236}">
                <a16:creationId xmlns:a16="http://schemas.microsoft.com/office/drawing/2014/main" id="{97478CC8-D876-B26A-E6C9-218F736FF7AE}"/>
              </a:ext>
            </a:extLst>
          </p:cNvPr>
          <p:cNvSpPr/>
          <p:nvPr/>
        </p:nvSpPr>
        <p:spPr>
          <a:xfrm>
            <a:off x="8492859" y="4153002"/>
            <a:ext cx="2332800" cy="23328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87B26A36-A666-B59A-A383-2C2C229EDFDF}"/>
              </a:ext>
            </a:extLst>
          </p:cNvPr>
          <p:cNvCxnSpPr>
            <a:cxnSpLocks/>
          </p:cNvCxnSpPr>
          <p:nvPr/>
        </p:nvCxnSpPr>
        <p:spPr>
          <a:xfrm>
            <a:off x="7423559" y="2069735"/>
            <a:ext cx="0" cy="324471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e 133">
            <a:extLst>
              <a:ext uri="{FF2B5EF4-FFF2-40B4-BE49-F238E27FC236}">
                <a16:creationId xmlns:a16="http://schemas.microsoft.com/office/drawing/2014/main" id="{3AF17264-52F8-09F8-79F0-0368E4CFB6C3}"/>
              </a:ext>
            </a:extLst>
          </p:cNvPr>
          <p:cNvSpPr/>
          <p:nvPr/>
        </p:nvSpPr>
        <p:spPr>
          <a:xfrm>
            <a:off x="7422038" y="4340961"/>
            <a:ext cx="1951200" cy="1951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0C0BE435-A692-75CC-8179-886F5310AB25}"/>
              </a:ext>
            </a:extLst>
          </p:cNvPr>
          <p:cNvCxnSpPr>
            <a:cxnSpLocks/>
          </p:cNvCxnSpPr>
          <p:nvPr/>
        </p:nvCxnSpPr>
        <p:spPr>
          <a:xfrm>
            <a:off x="7276644" y="2224140"/>
            <a:ext cx="396275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58CF34F3-AAAF-D1F5-94B8-F4AA01336B45}"/>
              </a:ext>
            </a:extLst>
          </p:cNvPr>
          <p:cNvCxnSpPr>
            <a:cxnSpLocks/>
          </p:cNvCxnSpPr>
          <p:nvPr/>
        </p:nvCxnSpPr>
        <p:spPr>
          <a:xfrm>
            <a:off x="7333423" y="2225845"/>
            <a:ext cx="0" cy="309431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e 139">
            <a:extLst>
              <a:ext uri="{FF2B5EF4-FFF2-40B4-BE49-F238E27FC236}">
                <a16:creationId xmlns:a16="http://schemas.microsoft.com/office/drawing/2014/main" id="{59952BC5-22BB-22EF-F181-F97A9C5DCE52}"/>
              </a:ext>
            </a:extLst>
          </p:cNvPr>
          <p:cNvSpPr/>
          <p:nvPr/>
        </p:nvSpPr>
        <p:spPr>
          <a:xfrm>
            <a:off x="7337585" y="4249001"/>
            <a:ext cx="2124000" cy="2124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27BC08A7-E05C-573E-F213-872A5C17C033}"/>
              </a:ext>
            </a:extLst>
          </p:cNvPr>
          <p:cNvCxnSpPr>
            <a:cxnSpLocks/>
          </p:cNvCxnSpPr>
          <p:nvPr/>
        </p:nvCxnSpPr>
        <p:spPr>
          <a:xfrm>
            <a:off x="10875261" y="2222135"/>
            <a:ext cx="0" cy="310174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e 142">
            <a:extLst>
              <a:ext uri="{FF2B5EF4-FFF2-40B4-BE49-F238E27FC236}">
                <a16:creationId xmlns:a16="http://schemas.microsoft.com/office/drawing/2014/main" id="{07A0AF17-E16F-9FD7-1DA9-CD3D383E305A}"/>
              </a:ext>
            </a:extLst>
          </p:cNvPr>
          <p:cNvSpPr/>
          <p:nvPr/>
        </p:nvSpPr>
        <p:spPr>
          <a:xfrm>
            <a:off x="8442414" y="4102588"/>
            <a:ext cx="2433600" cy="24336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7DC59931-A5C0-2252-AF00-281BF5C6D50C}"/>
              </a:ext>
            </a:extLst>
          </p:cNvPr>
          <p:cNvCxnSpPr>
            <a:cxnSpLocks/>
          </p:cNvCxnSpPr>
          <p:nvPr/>
        </p:nvCxnSpPr>
        <p:spPr>
          <a:xfrm>
            <a:off x="7131864" y="2376540"/>
            <a:ext cx="416211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52B788D2-C8BD-AD0A-06BF-AE4A7AB9728D}"/>
              </a:ext>
            </a:extLst>
          </p:cNvPr>
          <p:cNvCxnSpPr>
            <a:cxnSpLocks/>
          </p:cNvCxnSpPr>
          <p:nvPr/>
        </p:nvCxnSpPr>
        <p:spPr>
          <a:xfrm>
            <a:off x="7243888" y="2376540"/>
            <a:ext cx="0" cy="293790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e 148">
            <a:extLst>
              <a:ext uri="{FF2B5EF4-FFF2-40B4-BE49-F238E27FC236}">
                <a16:creationId xmlns:a16="http://schemas.microsoft.com/office/drawing/2014/main" id="{91C9AE0E-517F-6DA3-BD76-04839ED854ED}"/>
              </a:ext>
            </a:extLst>
          </p:cNvPr>
          <p:cNvSpPr/>
          <p:nvPr/>
        </p:nvSpPr>
        <p:spPr>
          <a:xfrm>
            <a:off x="7245273" y="4160622"/>
            <a:ext cx="2304000" cy="2304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C1306057-43B2-94AD-3010-68B3FCA5B58D}"/>
              </a:ext>
            </a:extLst>
          </p:cNvPr>
          <p:cNvCxnSpPr>
            <a:cxnSpLocks/>
          </p:cNvCxnSpPr>
          <p:nvPr/>
        </p:nvCxnSpPr>
        <p:spPr>
          <a:xfrm>
            <a:off x="10905741" y="2372730"/>
            <a:ext cx="0" cy="294171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e 152">
            <a:extLst>
              <a:ext uri="{FF2B5EF4-FFF2-40B4-BE49-F238E27FC236}">
                <a16:creationId xmlns:a16="http://schemas.microsoft.com/office/drawing/2014/main" id="{90A070DC-93D6-5B53-20CC-97BA08E57C26}"/>
              </a:ext>
            </a:extLst>
          </p:cNvPr>
          <p:cNvSpPr/>
          <p:nvPr/>
        </p:nvSpPr>
        <p:spPr>
          <a:xfrm>
            <a:off x="8416531" y="4075224"/>
            <a:ext cx="2487600" cy="24876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Figura a mano libera: forma 158">
            <a:extLst>
              <a:ext uri="{FF2B5EF4-FFF2-40B4-BE49-F238E27FC236}">
                <a16:creationId xmlns:a16="http://schemas.microsoft.com/office/drawing/2014/main" id="{A7BED3D3-7468-3A69-EC10-49C9087AF22E}"/>
              </a:ext>
            </a:extLst>
          </p:cNvPr>
          <p:cNvSpPr/>
          <p:nvPr/>
        </p:nvSpPr>
        <p:spPr>
          <a:xfrm>
            <a:off x="8863522" y="4221480"/>
            <a:ext cx="173798" cy="2194560"/>
          </a:xfrm>
          <a:custGeom>
            <a:avLst/>
            <a:gdLst>
              <a:gd name="connsiteX0" fmla="*/ 166514 w 174134"/>
              <a:gd name="connsiteY0" fmla="*/ 0 h 2194560"/>
              <a:gd name="connsiteX1" fmla="*/ 85234 w 174134"/>
              <a:gd name="connsiteY1" fmla="*/ 81280 h 2194560"/>
              <a:gd name="connsiteX2" fmla="*/ 34434 w 174134"/>
              <a:gd name="connsiteY2" fmla="*/ 154940 h 2194560"/>
              <a:gd name="connsiteX3" fmla="*/ 9034 w 174134"/>
              <a:gd name="connsiteY3" fmla="*/ 238760 h 2194560"/>
              <a:gd name="connsiteX4" fmla="*/ 16654 w 174134"/>
              <a:gd name="connsiteY4" fmla="*/ 350520 h 2194560"/>
              <a:gd name="connsiteX5" fmla="*/ 39514 w 174134"/>
              <a:gd name="connsiteY5" fmla="*/ 474980 h 2194560"/>
              <a:gd name="connsiteX6" fmla="*/ 87774 w 174134"/>
              <a:gd name="connsiteY6" fmla="*/ 657860 h 2194560"/>
              <a:gd name="connsiteX7" fmla="*/ 158894 w 174134"/>
              <a:gd name="connsiteY7" fmla="*/ 1094740 h 2194560"/>
              <a:gd name="connsiteX8" fmla="*/ 90314 w 174134"/>
              <a:gd name="connsiteY8" fmla="*/ 1541780 h 2194560"/>
              <a:gd name="connsiteX9" fmla="*/ 44594 w 174134"/>
              <a:gd name="connsiteY9" fmla="*/ 1724660 h 2194560"/>
              <a:gd name="connsiteX10" fmla="*/ 6494 w 174134"/>
              <a:gd name="connsiteY10" fmla="*/ 1851660 h 2194560"/>
              <a:gd name="connsiteX11" fmla="*/ 1414 w 174134"/>
              <a:gd name="connsiteY11" fmla="*/ 1953260 h 2194560"/>
              <a:gd name="connsiteX12" fmla="*/ 21734 w 174134"/>
              <a:gd name="connsiteY12" fmla="*/ 2039620 h 2194560"/>
              <a:gd name="connsiteX13" fmla="*/ 77614 w 174134"/>
              <a:gd name="connsiteY13" fmla="*/ 2118360 h 2194560"/>
              <a:gd name="connsiteX14" fmla="*/ 174134 w 174134"/>
              <a:gd name="connsiteY14" fmla="*/ 2194560 h 2194560"/>
              <a:gd name="connsiteX0" fmla="*/ 166178 w 173798"/>
              <a:gd name="connsiteY0" fmla="*/ 0 h 2194560"/>
              <a:gd name="connsiteX1" fmla="*/ 84898 w 173798"/>
              <a:gd name="connsiteY1" fmla="*/ 81280 h 2194560"/>
              <a:gd name="connsiteX2" fmla="*/ 34098 w 173798"/>
              <a:gd name="connsiteY2" fmla="*/ 154940 h 2194560"/>
              <a:gd name="connsiteX3" fmla="*/ 8698 w 173798"/>
              <a:gd name="connsiteY3" fmla="*/ 238760 h 2194560"/>
              <a:gd name="connsiteX4" fmla="*/ 16318 w 173798"/>
              <a:gd name="connsiteY4" fmla="*/ 350520 h 2194560"/>
              <a:gd name="connsiteX5" fmla="*/ 39178 w 173798"/>
              <a:gd name="connsiteY5" fmla="*/ 474980 h 2194560"/>
              <a:gd name="connsiteX6" fmla="*/ 87438 w 173798"/>
              <a:gd name="connsiteY6" fmla="*/ 657860 h 2194560"/>
              <a:gd name="connsiteX7" fmla="*/ 158558 w 173798"/>
              <a:gd name="connsiteY7" fmla="*/ 1094740 h 2194560"/>
              <a:gd name="connsiteX8" fmla="*/ 89978 w 173798"/>
              <a:gd name="connsiteY8" fmla="*/ 1541780 h 2194560"/>
              <a:gd name="connsiteX9" fmla="*/ 34489 w 173798"/>
              <a:gd name="connsiteY9" fmla="*/ 1718798 h 2194560"/>
              <a:gd name="connsiteX10" fmla="*/ 6158 w 173798"/>
              <a:gd name="connsiteY10" fmla="*/ 1851660 h 2194560"/>
              <a:gd name="connsiteX11" fmla="*/ 1078 w 173798"/>
              <a:gd name="connsiteY11" fmla="*/ 1953260 h 2194560"/>
              <a:gd name="connsiteX12" fmla="*/ 21398 w 173798"/>
              <a:gd name="connsiteY12" fmla="*/ 2039620 h 2194560"/>
              <a:gd name="connsiteX13" fmla="*/ 77278 w 173798"/>
              <a:gd name="connsiteY13" fmla="*/ 2118360 h 2194560"/>
              <a:gd name="connsiteX14" fmla="*/ 173798 w 173798"/>
              <a:gd name="connsiteY14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798" h="2194560">
                <a:moveTo>
                  <a:pt x="166178" y="0"/>
                </a:moveTo>
                <a:cubicBezTo>
                  <a:pt x="136544" y="27728"/>
                  <a:pt x="106911" y="55457"/>
                  <a:pt x="84898" y="81280"/>
                </a:cubicBezTo>
                <a:cubicBezTo>
                  <a:pt x="62885" y="107103"/>
                  <a:pt x="46798" y="128693"/>
                  <a:pt x="34098" y="154940"/>
                </a:cubicBezTo>
                <a:cubicBezTo>
                  <a:pt x="21398" y="181187"/>
                  <a:pt x="11661" y="206163"/>
                  <a:pt x="8698" y="238760"/>
                </a:cubicBezTo>
                <a:cubicBezTo>
                  <a:pt x="5735" y="271357"/>
                  <a:pt x="11238" y="311150"/>
                  <a:pt x="16318" y="350520"/>
                </a:cubicBezTo>
                <a:cubicBezTo>
                  <a:pt x="21398" y="389890"/>
                  <a:pt x="27325" y="423757"/>
                  <a:pt x="39178" y="474980"/>
                </a:cubicBezTo>
                <a:cubicBezTo>
                  <a:pt x="51031" y="526203"/>
                  <a:pt x="67541" y="554567"/>
                  <a:pt x="87438" y="657860"/>
                </a:cubicBezTo>
                <a:cubicBezTo>
                  <a:pt x="107335" y="761153"/>
                  <a:pt x="158135" y="947420"/>
                  <a:pt x="158558" y="1094740"/>
                </a:cubicBezTo>
                <a:cubicBezTo>
                  <a:pt x="158981" y="1242060"/>
                  <a:pt x="110656" y="1437770"/>
                  <a:pt x="89978" y="1541780"/>
                </a:cubicBezTo>
                <a:cubicBezTo>
                  <a:pt x="69300" y="1645790"/>
                  <a:pt x="48459" y="1667151"/>
                  <a:pt x="34489" y="1718798"/>
                </a:cubicBezTo>
                <a:cubicBezTo>
                  <a:pt x="20519" y="1770445"/>
                  <a:pt x="11727" y="1812583"/>
                  <a:pt x="6158" y="1851660"/>
                </a:cubicBezTo>
                <a:cubicBezTo>
                  <a:pt x="590" y="1890737"/>
                  <a:pt x="-1462" y="1921933"/>
                  <a:pt x="1078" y="1953260"/>
                </a:cubicBezTo>
                <a:cubicBezTo>
                  <a:pt x="3618" y="1984587"/>
                  <a:pt x="8698" y="2012103"/>
                  <a:pt x="21398" y="2039620"/>
                </a:cubicBezTo>
                <a:cubicBezTo>
                  <a:pt x="34098" y="2067137"/>
                  <a:pt x="51878" y="2092537"/>
                  <a:pt x="77278" y="2118360"/>
                </a:cubicBezTo>
                <a:cubicBezTo>
                  <a:pt x="102678" y="2144183"/>
                  <a:pt x="138238" y="2169371"/>
                  <a:pt x="173798" y="2194560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/>
          </a:p>
        </p:txBody>
      </p: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669BA65A-9C50-8B5C-460D-32AB09F5D7D8}"/>
              </a:ext>
            </a:extLst>
          </p:cNvPr>
          <p:cNvCxnSpPr>
            <a:cxnSpLocks/>
          </p:cNvCxnSpPr>
          <p:nvPr/>
        </p:nvCxnSpPr>
        <p:spPr>
          <a:xfrm>
            <a:off x="8949959" y="1612635"/>
            <a:ext cx="0" cy="415198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D7F3B42C-3E84-8CFD-7C78-B5454AB321B9}"/>
              </a:ext>
            </a:extLst>
          </p:cNvPr>
          <p:cNvCxnSpPr>
            <a:cxnSpLocks/>
          </p:cNvCxnSpPr>
          <p:nvPr/>
        </p:nvCxnSpPr>
        <p:spPr>
          <a:xfrm>
            <a:off x="8902337" y="1766940"/>
            <a:ext cx="0" cy="417953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diritto 165">
            <a:extLst>
              <a:ext uri="{FF2B5EF4-FFF2-40B4-BE49-F238E27FC236}">
                <a16:creationId xmlns:a16="http://schemas.microsoft.com/office/drawing/2014/main" id="{A667055D-AB23-90BD-489B-AB8ABCE31286}"/>
              </a:ext>
            </a:extLst>
          </p:cNvPr>
          <p:cNvCxnSpPr>
            <a:cxnSpLocks/>
          </p:cNvCxnSpPr>
          <p:nvPr/>
        </p:nvCxnSpPr>
        <p:spPr>
          <a:xfrm>
            <a:off x="8868516" y="1917322"/>
            <a:ext cx="0" cy="415845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2200ADA3-D537-11B9-3A56-10C75E6D14A8}"/>
              </a:ext>
            </a:extLst>
          </p:cNvPr>
          <p:cNvCxnSpPr>
            <a:cxnSpLocks/>
          </p:cNvCxnSpPr>
          <p:nvPr/>
        </p:nvCxnSpPr>
        <p:spPr>
          <a:xfrm>
            <a:off x="8862730" y="2069735"/>
            <a:ext cx="0" cy="41071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id="{2A7EED9E-2FDA-809A-BA8B-72CB91E91F61}"/>
              </a:ext>
            </a:extLst>
          </p:cNvPr>
          <p:cNvCxnSpPr>
            <a:cxnSpLocks/>
          </p:cNvCxnSpPr>
          <p:nvPr/>
        </p:nvCxnSpPr>
        <p:spPr>
          <a:xfrm>
            <a:off x="8887589" y="2222135"/>
            <a:ext cx="0" cy="403651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A91D2043-2FDA-E130-95B7-7A863A7F9547}"/>
              </a:ext>
            </a:extLst>
          </p:cNvPr>
          <p:cNvCxnSpPr>
            <a:cxnSpLocks/>
          </p:cNvCxnSpPr>
          <p:nvPr/>
        </p:nvCxnSpPr>
        <p:spPr>
          <a:xfrm>
            <a:off x="9025227" y="1469065"/>
            <a:ext cx="0" cy="38510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diritto 176">
            <a:extLst>
              <a:ext uri="{FF2B5EF4-FFF2-40B4-BE49-F238E27FC236}">
                <a16:creationId xmlns:a16="http://schemas.microsoft.com/office/drawing/2014/main" id="{AA180391-D837-C8B1-F8AA-A7A93B2F3963}"/>
              </a:ext>
            </a:extLst>
          </p:cNvPr>
          <p:cNvCxnSpPr>
            <a:cxnSpLocks/>
          </p:cNvCxnSpPr>
          <p:nvPr/>
        </p:nvCxnSpPr>
        <p:spPr>
          <a:xfrm>
            <a:off x="8938611" y="2372730"/>
            <a:ext cx="0" cy="395919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Figura a mano libera: forma 178">
            <a:extLst>
              <a:ext uri="{FF2B5EF4-FFF2-40B4-BE49-F238E27FC236}">
                <a16:creationId xmlns:a16="http://schemas.microsoft.com/office/drawing/2014/main" id="{19098319-0BD4-CBA3-D345-A872ED036A03}"/>
              </a:ext>
            </a:extLst>
          </p:cNvPr>
          <p:cNvSpPr/>
          <p:nvPr/>
        </p:nvSpPr>
        <p:spPr>
          <a:xfrm>
            <a:off x="8863344" y="1463040"/>
            <a:ext cx="172071" cy="1091565"/>
          </a:xfrm>
          <a:custGeom>
            <a:avLst/>
            <a:gdLst>
              <a:gd name="connsiteX0" fmla="*/ 160641 w 172071"/>
              <a:gd name="connsiteY0" fmla="*/ 0 h 1091565"/>
              <a:gd name="connsiteX1" fmla="*/ 86346 w 172071"/>
              <a:gd name="connsiteY1" fmla="*/ 150495 h 1091565"/>
              <a:gd name="connsiteX2" fmla="*/ 36816 w 172071"/>
              <a:gd name="connsiteY2" fmla="*/ 304800 h 1091565"/>
              <a:gd name="connsiteX3" fmla="*/ 4431 w 172071"/>
              <a:gd name="connsiteY3" fmla="*/ 457200 h 1091565"/>
              <a:gd name="connsiteX4" fmla="*/ 2526 w 172071"/>
              <a:gd name="connsiteY4" fmla="*/ 611505 h 1091565"/>
              <a:gd name="connsiteX5" fmla="*/ 25386 w 172071"/>
              <a:gd name="connsiteY5" fmla="*/ 762000 h 1091565"/>
              <a:gd name="connsiteX6" fmla="*/ 73011 w 172071"/>
              <a:gd name="connsiteY6" fmla="*/ 916305 h 1091565"/>
              <a:gd name="connsiteX7" fmla="*/ 172071 w 172071"/>
              <a:gd name="connsiteY7" fmla="*/ 1091565 h 109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71" h="1091565">
                <a:moveTo>
                  <a:pt x="160641" y="0"/>
                </a:moveTo>
                <a:cubicBezTo>
                  <a:pt x="133812" y="49847"/>
                  <a:pt x="106983" y="99695"/>
                  <a:pt x="86346" y="150495"/>
                </a:cubicBezTo>
                <a:cubicBezTo>
                  <a:pt x="65709" y="201295"/>
                  <a:pt x="50468" y="253683"/>
                  <a:pt x="36816" y="304800"/>
                </a:cubicBezTo>
                <a:cubicBezTo>
                  <a:pt x="23163" y="355918"/>
                  <a:pt x="10146" y="406083"/>
                  <a:pt x="4431" y="457200"/>
                </a:cubicBezTo>
                <a:cubicBezTo>
                  <a:pt x="-1284" y="508317"/>
                  <a:pt x="-967" y="560705"/>
                  <a:pt x="2526" y="611505"/>
                </a:cubicBezTo>
                <a:cubicBezTo>
                  <a:pt x="6018" y="662305"/>
                  <a:pt x="13638" y="711200"/>
                  <a:pt x="25386" y="762000"/>
                </a:cubicBezTo>
                <a:cubicBezTo>
                  <a:pt x="37133" y="812800"/>
                  <a:pt x="48563" y="861377"/>
                  <a:pt x="73011" y="916305"/>
                </a:cubicBezTo>
                <a:cubicBezTo>
                  <a:pt x="97459" y="971233"/>
                  <a:pt x="134765" y="1031399"/>
                  <a:pt x="172071" y="1091565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16D5AE8-E92C-32D0-EFD3-854F44F5C314}"/>
              </a:ext>
            </a:extLst>
          </p:cNvPr>
          <p:cNvCxnSpPr>
            <a:cxnSpLocks/>
          </p:cNvCxnSpPr>
          <p:nvPr/>
        </p:nvCxnSpPr>
        <p:spPr>
          <a:xfrm>
            <a:off x="6598355" y="3329651"/>
            <a:ext cx="179929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71AC21-1905-2482-BCD0-B5E2F92B50F5}"/>
              </a:ext>
            </a:extLst>
          </p:cNvPr>
          <p:cNvSpPr txBox="1"/>
          <p:nvPr/>
        </p:nvSpPr>
        <p:spPr>
          <a:xfrm>
            <a:off x="0" y="1654862"/>
            <a:ext cx="5158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Anche in questo caso immaginiamo di sezionare, contemporaneamente, i due solidi con un piano orizzontale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12E9282-4BC0-95B1-431E-FB45A17ABFF4}"/>
              </a:ext>
            </a:extLst>
          </p:cNvPr>
          <p:cNvSpPr txBox="1"/>
          <p:nvPr/>
        </p:nvSpPr>
        <p:spPr>
          <a:xfrm>
            <a:off x="0" y="2852482"/>
            <a:ext cx="4776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determineranno due circonferenze complanari che intersecandosi individuano i punti simmetrici 0, 1, 2, 3 . . . 7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947121D-E4AF-8D51-E4E4-CE0E667903E4}"/>
              </a:ext>
            </a:extLst>
          </p:cNvPr>
          <p:cNvSpPr txBox="1"/>
          <p:nvPr/>
        </p:nvSpPr>
        <p:spPr>
          <a:xfrm>
            <a:off x="8830018" y="1654162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CD0B6B9-6555-A623-9B82-E0343712D541}"/>
              </a:ext>
            </a:extLst>
          </p:cNvPr>
          <p:cNvSpPr txBox="1"/>
          <p:nvPr/>
        </p:nvSpPr>
        <p:spPr>
          <a:xfrm>
            <a:off x="8769556" y="5642028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0CDF3BA-B4A8-5144-CB8E-51C96065C63E}"/>
              </a:ext>
            </a:extLst>
          </p:cNvPr>
          <p:cNvSpPr txBox="1"/>
          <p:nvPr/>
        </p:nvSpPr>
        <p:spPr>
          <a:xfrm>
            <a:off x="8792372" y="1801212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AC66A95-9B0C-639B-F37D-75198105D96A}"/>
              </a:ext>
            </a:extLst>
          </p:cNvPr>
          <p:cNvSpPr txBox="1"/>
          <p:nvPr/>
        </p:nvSpPr>
        <p:spPr>
          <a:xfrm>
            <a:off x="8794223" y="1973905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19A8200-E133-9D77-5B0E-AB8D0FEAAEB3}"/>
              </a:ext>
            </a:extLst>
          </p:cNvPr>
          <p:cNvSpPr txBox="1"/>
          <p:nvPr/>
        </p:nvSpPr>
        <p:spPr>
          <a:xfrm>
            <a:off x="8821278" y="2126092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A00E2D0-830E-EA15-9ACE-8E545F57FF1C}"/>
              </a:ext>
            </a:extLst>
          </p:cNvPr>
          <p:cNvSpPr txBox="1"/>
          <p:nvPr/>
        </p:nvSpPr>
        <p:spPr>
          <a:xfrm>
            <a:off x="8871053" y="2266636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4325C9E-C5BA-92A4-25A6-CD19F46639FE}"/>
              </a:ext>
            </a:extLst>
          </p:cNvPr>
          <p:cNvSpPr txBox="1"/>
          <p:nvPr/>
        </p:nvSpPr>
        <p:spPr>
          <a:xfrm>
            <a:off x="8937299" y="2499153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91A2752-54E5-AAD6-C1B4-C74F7610CDB9}"/>
              </a:ext>
            </a:extLst>
          </p:cNvPr>
          <p:cNvSpPr txBox="1"/>
          <p:nvPr/>
        </p:nvSpPr>
        <p:spPr>
          <a:xfrm>
            <a:off x="8883369" y="4748725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BA8D6F7-9622-260B-9E3D-366D06EBA593}"/>
              </a:ext>
            </a:extLst>
          </p:cNvPr>
          <p:cNvSpPr txBox="1"/>
          <p:nvPr/>
        </p:nvSpPr>
        <p:spPr>
          <a:xfrm>
            <a:off x="8877268" y="1503131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C0B81FB-98DA-43A8-706D-34B903097167}"/>
              </a:ext>
            </a:extLst>
          </p:cNvPr>
          <p:cNvSpPr txBox="1"/>
          <p:nvPr/>
        </p:nvSpPr>
        <p:spPr>
          <a:xfrm>
            <a:off x="8818535" y="4567434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2E3B37C0-5802-3689-AC69-24293D24F8C3}"/>
              </a:ext>
            </a:extLst>
          </p:cNvPr>
          <p:cNvSpPr txBox="1"/>
          <p:nvPr/>
        </p:nvSpPr>
        <p:spPr>
          <a:xfrm>
            <a:off x="8715043" y="5797935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F9AD3960-43FB-9E38-FFD7-366095161885}"/>
              </a:ext>
            </a:extLst>
          </p:cNvPr>
          <p:cNvSpPr txBox="1"/>
          <p:nvPr/>
        </p:nvSpPr>
        <p:spPr>
          <a:xfrm>
            <a:off x="8979053" y="5174723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7C382993-A081-8F43-E1AE-B012C5895A5D}"/>
              </a:ext>
            </a:extLst>
          </p:cNvPr>
          <p:cNvSpPr txBox="1"/>
          <p:nvPr/>
        </p:nvSpPr>
        <p:spPr>
          <a:xfrm>
            <a:off x="8895745" y="1256704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80BA0E29-0196-DB34-113B-18B13321E308}"/>
              </a:ext>
            </a:extLst>
          </p:cNvPr>
          <p:cNvSpPr txBox="1"/>
          <p:nvPr/>
        </p:nvSpPr>
        <p:spPr>
          <a:xfrm>
            <a:off x="8797195" y="4464446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D096F06A-3DDF-DC2E-D2DE-29F4A261B352}"/>
              </a:ext>
            </a:extLst>
          </p:cNvPr>
          <p:cNvSpPr txBox="1"/>
          <p:nvPr/>
        </p:nvSpPr>
        <p:spPr>
          <a:xfrm>
            <a:off x="8680625" y="5942318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186F5F48-CEBB-6C14-E0FE-168C51341D75}"/>
              </a:ext>
            </a:extLst>
          </p:cNvPr>
          <p:cNvSpPr txBox="1"/>
          <p:nvPr/>
        </p:nvSpPr>
        <p:spPr>
          <a:xfrm>
            <a:off x="8795249" y="4329185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C7BA0E68-8970-FAC8-6602-B819133B6C1B}"/>
              </a:ext>
            </a:extLst>
          </p:cNvPr>
          <p:cNvSpPr txBox="1"/>
          <p:nvPr/>
        </p:nvSpPr>
        <p:spPr>
          <a:xfrm>
            <a:off x="8671491" y="6048869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750BA3EB-4665-46EF-30A5-6454451B51DE}"/>
              </a:ext>
            </a:extLst>
          </p:cNvPr>
          <p:cNvSpPr txBox="1"/>
          <p:nvPr/>
        </p:nvSpPr>
        <p:spPr>
          <a:xfrm>
            <a:off x="8718131" y="4225120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4242B5CF-7CBB-4C07-8958-68BAF20A0B9E}"/>
              </a:ext>
            </a:extLst>
          </p:cNvPr>
          <p:cNvSpPr txBox="1"/>
          <p:nvPr/>
        </p:nvSpPr>
        <p:spPr>
          <a:xfrm>
            <a:off x="8812643" y="6128316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87F00806-A291-B09E-015E-192E271A10DD}"/>
              </a:ext>
            </a:extLst>
          </p:cNvPr>
          <p:cNvSpPr txBox="1"/>
          <p:nvPr/>
        </p:nvSpPr>
        <p:spPr>
          <a:xfrm>
            <a:off x="8770448" y="4126265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11707BFB-397B-94B8-F85E-9B93FAFE8CC2}"/>
              </a:ext>
            </a:extLst>
          </p:cNvPr>
          <p:cNvSpPr txBox="1"/>
          <p:nvPr/>
        </p:nvSpPr>
        <p:spPr>
          <a:xfrm>
            <a:off x="8871053" y="6200063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29EE1DB1-FF59-7558-9E2F-1311C30858C7}"/>
              </a:ext>
            </a:extLst>
          </p:cNvPr>
          <p:cNvSpPr txBox="1"/>
          <p:nvPr/>
        </p:nvSpPr>
        <p:spPr>
          <a:xfrm>
            <a:off x="8945417" y="4035083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E7A91A25-D347-CA9B-69BC-EEFA838960A2}"/>
              </a:ext>
            </a:extLst>
          </p:cNvPr>
          <p:cNvSpPr txBox="1"/>
          <p:nvPr/>
        </p:nvSpPr>
        <p:spPr>
          <a:xfrm>
            <a:off x="8905572" y="6356078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93D6992A-69F8-FBF2-4937-63577F5B9E8D}"/>
              </a:ext>
            </a:extLst>
          </p:cNvPr>
          <p:cNvCxnSpPr>
            <a:cxnSpLocks/>
          </p:cNvCxnSpPr>
          <p:nvPr/>
        </p:nvCxnSpPr>
        <p:spPr>
          <a:xfrm>
            <a:off x="9664070" y="2548805"/>
            <a:ext cx="1269910" cy="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B3A123D-3260-2B1E-461E-8500FE4839CC}"/>
              </a:ext>
            </a:extLst>
          </p:cNvPr>
          <p:cNvSpPr txBox="1"/>
          <p:nvPr/>
        </p:nvSpPr>
        <p:spPr>
          <a:xfrm>
            <a:off x="-63056" y="3856708"/>
            <a:ext cx="309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Collegando opportunamente questi punti si determina la curva di compenetrazione tra i due solidi di rotazione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53B63E-66EC-5036-E3DF-0F0CDE16AC0B}"/>
              </a:ext>
            </a:extLst>
          </p:cNvPr>
          <p:cNvSpPr txBox="1"/>
          <p:nvPr/>
        </p:nvSpPr>
        <p:spPr>
          <a:xfrm>
            <a:off x="3453414" y="3986140"/>
            <a:ext cx="832908" cy="3693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CE2DE7-F040-9996-01DD-5A215266AF92}"/>
              </a:ext>
            </a:extLst>
          </p:cNvPr>
          <p:cNvSpPr txBox="1"/>
          <p:nvPr/>
        </p:nvSpPr>
        <p:spPr>
          <a:xfrm>
            <a:off x="3445255" y="4653305"/>
            <a:ext cx="832908" cy="3693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188841B6-66CF-6050-D1E6-2C56C75392B7}"/>
              </a:ext>
            </a:extLst>
          </p:cNvPr>
          <p:cNvCxnSpPr>
            <a:cxnSpLocks/>
            <a:stCxn id="11" idx="3"/>
            <a:endCxn id="30" idx="1"/>
          </p:cNvCxnSpPr>
          <p:nvPr/>
        </p:nvCxnSpPr>
        <p:spPr>
          <a:xfrm flipV="1">
            <a:off x="4286322" y="2097016"/>
            <a:ext cx="4507901" cy="2073790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501AFF23-6953-45BC-E01B-838C7A2EEA13}"/>
              </a:ext>
            </a:extLst>
          </p:cNvPr>
          <p:cNvCxnSpPr>
            <a:stCxn id="17" idx="3"/>
          </p:cNvCxnSpPr>
          <p:nvPr/>
        </p:nvCxnSpPr>
        <p:spPr>
          <a:xfrm>
            <a:off x="4278163" y="4837971"/>
            <a:ext cx="4499169" cy="343594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9BA78516-ED5E-E91E-0C51-DF4B46DA4414}"/>
              </a:ext>
            </a:extLst>
          </p:cNvPr>
          <p:cNvCxnSpPr>
            <a:cxnSpLocks/>
          </p:cNvCxnSpPr>
          <p:nvPr/>
        </p:nvCxnSpPr>
        <p:spPr>
          <a:xfrm>
            <a:off x="9028284" y="2546140"/>
            <a:ext cx="0" cy="38756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BBFF2FF-4BF2-0F1D-1A9C-A0C1FB2A657F}"/>
              </a:ext>
            </a:extLst>
          </p:cNvPr>
          <p:cNvSpPr txBox="1"/>
          <p:nvPr/>
        </p:nvSpPr>
        <p:spPr>
          <a:xfrm>
            <a:off x="10395385" y="1260320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200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D49D4904-A933-C49E-D10F-C4F774BCF0FC}"/>
              </a:ext>
            </a:extLst>
          </p:cNvPr>
          <p:cNvSpPr txBox="1"/>
          <p:nvPr/>
        </p:nvSpPr>
        <p:spPr>
          <a:xfrm>
            <a:off x="10596163" y="141408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200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1798DBE-7CCD-7947-F437-D78842B7CDF5}"/>
              </a:ext>
            </a:extLst>
          </p:cNvPr>
          <p:cNvSpPr txBox="1"/>
          <p:nvPr/>
        </p:nvSpPr>
        <p:spPr>
          <a:xfrm>
            <a:off x="10736165" y="156569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2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588B1FD5-00C9-79FB-46B3-776223F6D39B}"/>
              </a:ext>
            </a:extLst>
          </p:cNvPr>
          <p:cNvSpPr txBox="1"/>
          <p:nvPr/>
        </p:nvSpPr>
        <p:spPr>
          <a:xfrm>
            <a:off x="10827907" y="171823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2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C8242DAB-D736-7E01-DBDD-9BB57F5025AF}"/>
              </a:ext>
            </a:extLst>
          </p:cNvPr>
          <p:cNvSpPr txBox="1"/>
          <p:nvPr/>
        </p:nvSpPr>
        <p:spPr>
          <a:xfrm>
            <a:off x="10877020" y="1869953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200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BC413B24-AA8B-DC93-301C-945EF79A94F2}"/>
              </a:ext>
            </a:extLst>
          </p:cNvPr>
          <p:cNvSpPr txBox="1"/>
          <p:nvPr/>
        </p:nvSpPr>
        <p:spPr>
          <a:xfrm>
            <a:off x="10933980" y="2022874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200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C35C6BE3-D74A-DBC1-C5FB-303D6E328EC3}"/>
              </a:ext>
            </a:extLst>
          </p:cNvPr>
          <p:cNvSpPr txBox="1"/>
          <p:nvPr/>
        </p:nvSpPr>
        <p:spPr>
          <a:xfrm>
            <a:off x="10965598" y="2175566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200" baseline="-25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B77E84BD-EB51-73E9-E577-86C669F56C2D}"/>
              </a:ext>
            </a:extLst>
          </p:cNvPr>
          <p:cNvSpPr txBox="1"/>
          <p:nvPr/>
        </p:nvSpPr>
        <p:spPr>
          <a:xfrm>
            <a:off x="10853155" y="237069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1200" baseline="-25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4AC0777-A7D1-02D0-0785-3CD6BDB058DC}"/>
              </a:ext>
            </a:extLst>
          </p:cNvPr>
          <p:cNvSpPr txBox="1"/>
          <p:nvPr/>
        </p:nvSpPr>
        <p:spPr>
          <a:xfrm>
            <a:off x="11424844" y="3657732"/>
            <a:ext cx="56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lt</a:t>
            </a:r>
          </a:p>
        </p:txBody>
      </p: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D0964B7D-9EE9-95BE-169B-32D87F3A7519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5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7" grpId="0" animBg="1"/>
      <p:bldP spid="46" grpId="0" animBg="1"/>
      <p:bldP spid="69" grpId="0" animBg="1"/>
      <p:bldP spid="71" grpId="0" animBg="1"/>
      <p:bldP spid="90" grpId="0" animBg="1"/>
      <p:bldP spid="119" grpId="0" animBg="1"/>
      <p:bldP spid="122" grpId="0" animBg="1"/>
      <p:bldP spid="130" grpId="0" animBg="1"/>
      <p:bldP spid="134" grpId="0" animBg="1"/>
      <p:bldP spid="140" grpId="0" animBg="1"/>
      <p:bldP spid="143" grpId="0" animBg="1"/>
      <p:bldP spid="149" grpId="0" animBg="1"/>
      <p:bldP spid="153" grpId="0" animBg="1"/>
      <p:bldP spid="159" grpId="0" animBg="1"/>
      <p:bldP spid="179" grpId="0" animBg="1"/>
      <p:bldP spid="10" grpId="0"/>
      <p:bldP spid="13" grpId="0"/>
      <p:bldP spid="16" grpId="0"/>
      <p:bldP spid="20" grpId="0"/>
      <p:bldP spid="25" grpId="0"/>
      <p:bldP spid="30" grpId="0"/>
      <p:bldP spid="32" grpId="0"/>
      <p:bldP spid="38" grpId="0"/>
      <p:bldP spid="39" grpId="0"/>
      <p:bldP spid="45" grpId="0"/>
      <p:bldP spid="50" grpId="0"/>
      <p:bldP spid="53" grpId="0"/>
      <p:bldP spid="65" grpId="0"/>
      <p:bldP spid="74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" grpId="0"/>
      <p:bldP spid="11" grpId="0" animBg="1"/>
      <p:bldP spid="17" grpId="0" animBg="1"/>
      <p:bldP spid="31" grpId="0"/>
      <p:bldP spid="68" grpId="0"/>
      <p:bldP spid="73" grpId="0"/>
      <p:bldP spid="88" grpId="0"/>
      <p:bldP spid="89" grpId="0"/>
      <p:bldP spid="91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(3)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C26600B-5063-067F-0F5F-3D5C4782A5CE}"/>
              </a:ext>
            </a:extLst>
          </p:cNvPr>
          <p:cNvCxnSpPr>
            <a:cxnSpLocks/>
          </p:cNvCxnSpPr>
          <p:nvPr/>
        </p:nvCxnSpPr>
        <p:spPr>
          <a:xfrm>
            <a:off x="2872082" y="3968318"/>
            <a:ext cx="88109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B7ABDFEA-8B7D-4B6B-DEF5-F3FF27F4FB37}"/>
              </a:ext>
            </a:extLst>
          </p:cNvPr>
          <p:cNvSpPr/>
          <p:nvPr/>
        </p:nvSpPr>
        <p:spPr>
          <a:xfrm rot="16200000">
            <a:off x="7677646" y="3155057"/>
            <a:ext cx="1440000" cy="4320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8F337C5-8A36-69B8-8BFF-293BDE6CB135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237646" y="2544389"/>
            <a:ext cx="0" cy="277066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E46D93C-2984-E1A0-4274-0885C04A2EF1}"/>
              </a:ext>
            </a:extLst>
          </p:cNvPr>
          <p:cNvCxnSpPr>
            <a:cxnSpLocks/>
          </p:cNvCxnSpPr>
          <p:nvPr/>
        </p:nvCxnSpPr>
        <p:spPr>
          <a:xfrm>
            <a:off x="6234437" y="4595057"/>
            <a:ext cx="4320000" cy="144000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CA6A119-DD23-6500-B86A-657FC3312E43}"/>
              </a:ext>
            </a:extLst>
          </p:cNvPr>
          <p:cNvCxnSpPr>
            <a:cxnSpLocks/>
          </p:cNvCxnSpPr>
          <p:nvPr/>
        </p:nvCxnSpPr>
        <p:spPr>
          <a:xfrm flipV="1">
            <a:off x="6238488" y="4595057"/>
            <a:ext cx="4315949" cy="144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69F2E9FD-6CFD-3F31-B316-42EA8FE91C8F}"/>
              </a:ext>
            </a:extLst>
          </p:cNvPr>
          <p:cNvCxnSpPr>
            <a:cxnSpLocks/>
            <a:stCxn id="58" idx="2"/>
          </p:cNvCxnSpPr>
          <p:nvPr/>
        </p:nvCxnSpPr>
        <p:spPr>
          <a:xfrm flipH="1" flipV="1">
            <a:off x="8398275" y="3967060"/>
            <a:ext cx="1534" cy="134887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607402B-0CD0-3E1E-16CC-4BA919B3F3F1}"/>
              </a:ext>
            </a:extLst>
          </p:cNvPr>
          <p:cNvCxnSpPr>
            <a:cxnSpLocks/>
          </p:cNvCxnSpPr>
          <p:nvPr/>
        </p:nvCxnSpPr>
        <p:spPr>
          <a:xfrm>
            <a:off x="6234437" y="2546140"/>
            <a:ext cx="2163209" cy="141741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F140953B-2EA6-442A-3662-6CADC61FB812}"/>
              </a:ext>
            </a:extLst>
          </p:cNvPr>
          <p:cNvCxnSpPr>
            <a:cxnSpLocks/>
          </p:cNvCxnSpPr>
          <p:nvPr/>
        </p:nvCxnSpPr>
        <p:spPr>
          <a:xfrm flipH="1">
            <a:off x="8398275" y="2546140"/>
            <a:ext cx="2156162" cy="141741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CC0D6740-7743-48FE-6AFE-73FEE3DE7B98}"/>
              </a:ext>
            </a:extLst>
          </p:cNvPr>
          <p:cNvGrpSpPr/>
          <p:nvPr/>
        </p:nvGrpSpPr>
        <p:grpSpPr>
          <a:xfrm>
            <a:off x="8399750" y="1290877"/>
            <a:ext cx="2520000" cy="2520000"/>
            <a:chOff x="1457197" y="1476443"/>
            <a:chExt cx="2148394" cy="2112883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736964BE-C09F-0045-4F1C-81B1325271E4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0A1A5810-526E-56A7-397E-70DAD2F0DDE0}"/>
                </a:ext>
              </a:extLst>
            </p:cNvPr>
            <p:cNvCxnSpPr>
              <a:cxnSpLocks/>
            </p:cNvCxnSpPr>
            <p:nvPr/>
          </p:nvCxnSpPr>
          <p:spPr>
            <a:xfrm>
              <a:off x="2313402" y="2532886"/>
              <a:ext cx="415976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620F084A-5B82-D81A-00F4-CEC66C313FBE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58907"/>
              <a:ext cx="0" cy="148109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3E1EB1B2-3F78-F4C7-B7C3-F48ACF72DF74}"/>
              </a:ext>
            </a:extLst>
          </p:cNvPr>
          <p:cNvGrpSpPr/>
          <p:nvPr/>
        </p:nvGrpSpPr>
        <p:grpSpPr>
          <a:xfrm>
            <a:off x="8399809" y="4055932"/>
            <a:ext cx="2520000" cy="2520000"/>
            <a:chOff x="1457197" y="1476443"/>
            <a:chExt cx="2148394" cy="2112883"/>
          </a:xfrm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3220206F-8E2D-3FF3-950A-3D311E31064D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B4D8BB89-C3F6-D042-62F0-7B54644AEE17}"/>
                </a:ext>
              </a:extLst>
            </p:cNvPr>
            <p:cNvCxnSpPr>
              <a:cxnSpLocks/>
            </p:cNvCxnSpPr>
            <p:nvPr/>
          </p:nvCxnSpPr>
          <p:spPr>
            <a:xfrm>
              <a:off x="2470354" y="2532886"/>
              <a:ext cx="99660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A6488647-F08D-21A6-9747-EF62E8B9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95035"/>
              <a:ext cx="0" cy="8902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e 65">
            <a:extLst>
              <a:ext uri="{FF2B5EF4-FFF2-40B4-BE49-F238E27FC236}">
                <a16:creationId xmlns:a16="http://schemas.microsoft.com/office/drawing/2014/main" id="{1F40C42F-C9A7-42A1-B31D-37A1B5D7922A}"/>
              </a:ext>
            </a:extLst>
          </p:cNvPr>
          <p:cNvSpPr/>
          <p:nvPr/>
        </p:nvSpPr>
        <p:spPr>
          <a:xfrm>
            <a:off x="6598355" y="4413005"/>
            <a:ext cx="1800000" cy="18000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735419AF-A819-F939-A578-7DF966322B37}"/>
              </a:ext>
            </a:extLst>
          </p:cNvPr>
          <p:cNvCxnSpPr>
            <a:cxnSpLocks/>
          </p:cNvCxnSpPr>
          <p:nvPr/>
        </p:nvCxnSpPr>
        <p:spPr>
          <a:xfrm flipV="1">
            <a:off x="8399502" y="2546140"/>
            <a:ext cx="0" cy="144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>
            <a:extLst>
              <a:ext uri="{FF2B5EF4-FFF2-40B4-BE49-F238E27FC236}">
                <a16:creationId xmlns:a16="http://schemas.microsoft.com/office/drawing/2014/main" id="{9AC92088-F6F5-FFA0-C479-2986FE207761}"/>
              </a:ext>
            </a:extLst>
          </p:cNvPr>
          <p:cNvSpPr/>
          <p:nvPr/>
        </p:nvSpPr>
        <p:spPr>
          <a:xfrm>
            <a:off x="7144070" y="4058568"/>
            <a:ext cx="2520000" cy="25200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0BFA5C3-F72D-ADF2-EDDB-F81D1572594E}"/>
              </a:ext>
            </a:extLst>
          </p:cNvPr>
          <p:cNvCxnSpPr>
            <a:cxnSpLocks/>
          </p:cNvCxnSpPr>
          <p:nvPr/>
        </p:nvCxnSpPr>
        <p:spPr>
          <a:xfrm>
            <a:off x="9660157" y="2546140"/>
            <a:ext cx="0" cy="2769793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F53636E-C052-BDE1-ED46-45F0C2726E73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7144070" y="2546140"/>
            <a:ext cx="0" cy="277242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86D5F32-FB26-8FCB-C092-D5DA347AABDA}"/>
              </a:ext>
            </a:extLst>
          </p:cNvPr>
          <p:cNvCxnSpPr>
            <a:cxnSpLocks/>
          </p:cNvCxnSpPr>
          <p:nvPr/>
        </p:nvCxnSpPr>
        <p:spPr>
          <a:xfrm flipH="1">
            <a:off x="7144070" y="399492"/>
            <a:ext cx="1253576" cy="214664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1A5FA6E-10E8-542B-8BAD-52C99944CBE7}"/>
              </a:ext>
            </a:extLst>
          </p:cNvPr>
          <p:cNvCxnSpPr>
            <a:cxnSpLocks/>
          </p:cNvCxnSpPr>
          <p:nvPr/>
        </p:nvCxnSpPr>
        <p:spPr>
          <a:xfrm>
            <a:off x="8397646" y="399492"/>
            <a:ext cx="1262163" cy="214664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8B4F4DF-8E38-25A6-E21D-5C203BCD33E1}"/>
              </a:ext>
            </a:extLst>
          </p:cNvPr>
          <p:cNvCxnSpPr/>
          <p:nvPr/>
        </p:nvCxnSpPr>
        <p:spPr>
          <a:xfrm>
            <a:off x="8397646" y="2550613"/>
            <a:ext cx="216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97C94F5-0DF8-D808-CF41-1ECB83F5C493}"/>
              </a:ext>
            </a:extLst>
          </p:cNvPr>
          <p:cNvCxnSpPr/>
          <p:nvPr/>
        </p:nvCxnSpPr>
        <p:spPr>
          <a:xfrm>
            <a:off x="6240055" y="2550613"/>
            <a:ext cx="216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D126F42-14EF-5F28-D1F8-F5508B4D2B5A}"/>
              </a:ext>
            </a:extLst>
          </p:cNvPr>
          <p:cNvCxnSpPr>
            <a:cxnSpLocks/>
          </p:cNvCxnSpPr>
          <p:nvPr/>
        </p:nvCxnSpPr>
        <p:spPr>
          <a:xfrm flipV="1">
            <a:off x="10554437" y="2546140"/>
            <a:ext cx="0" cy="2048917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160E8417-64AA-488A-0181-50E345DE6CA2}"/>
              </a:ext>
            </a:extLst>
          </p:cNvPr>
          <p:cNvCxnSpPr>
            <a:cxnSpLocks/>
          </p:cNvCxnSpPr>
          <p:nvPr/>
        </p:nvCxnSpPr>
        <p:spPr>
          <a:xfrm>
            <a:off x="6598355" y="3963558"/>
            <a:ext cx="0" cy="1727719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9BDE4A4-2DA7-8104-0B72-0B545D9E270E}"/>
              </a:ext>
            </a:extLst>
          </p:cNvPr>
          <p:cNvCxnSpPr>
            <a:cxnSpLocks/>
          </p:cNvCxnSpPr>
          <p:nvPr/>
        </p:nvCxnSpPr>
        <p:spPr>
          <a:xfrm>
            <a:off x="8397646" y="399492"/>
            <a:ext cx="0" cy="490709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5F7B31D-765F-2345-D06E-A3106E3B2F16}"/>
              </a:ext>
            </a:extLst>
          </p:cNvPr>
          <p:cNvCxnSpPr/>
          <p:nvPr/>
        </p:nvCxnSpPr>
        <p:spPr>
          <a:xfrm>
            <a:off x="6598355" y="1456425"/>
            <a:ext cx="0" cy="252000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79A8558-CD45-9517-A0EF-C28E78CD268D}"/>
              </a:ext>
            </a:extLst>
          </p:cNvPr>
          <p:cNvCxnSpPr/>
          <p:nvPr/>
        </p:nvCxnSpPr>
        <p:spPr>
          <a:xfrm>
            <a:off x="6598355" y="1456425"/>
            <a:ext cx="1812990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6615E2A-A662-0C16-B8CB-22A9C470A3C7}"/>
              </a:ext>
            </a:extLst>
          </p:cNvPr>
          <p:cNvCxnSpPr>
            <a:cxnSpLocks/>
          </p:cNvCxnSpPr>
          <p:nvPr/>
        </p:nvCxnSpPr>
        <p:spPr>
          <a:xfrm>
            <a:off x="6598355" y="3329651"/>
            <a:ext cx="179929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4D35B24-1A68-010D-4AEB-51772057E37A}"/>
              </a:ext>
            </a:extLst>
          </p:cNvPr>
          <p:cNvCxnSpPr/>
          <p:nvPr/>
        </p:nvCxnSpPr>
        <p:spPr>
          <a:xfrm>
            <a:off x="5607607" y="1026280"/>
            <a:ext cx="0" cy="623034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10F328F-7576-F5CD-A8EB-23562371DDEE}"/>
              </a:ext>
            </a:extLst>
          </p:cNvPr>
          <p:cNvCxnSpPr/>
          <p:nvPr/>
        </p:nvCxnSpPr>
        <p:spPr>
          <a:xfrm flipH="1">
            <a:off x="5607607" y="1456425"/>
            <a:ext cx="990748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3877BB59-33DB-02C7-0B78-75F2E1EF66C0}"/>
              </a:ext>
            </a:extLst>
          </p:cNvPr>
          <p:cNvCxnSpPr/>
          <p:nvPr/>
        </p:nvCxnSpPr>
        <p:spPr>
          <a:xfrm flipH="1">
            <a:off x="5607607" y="3330589"/>
            <a:ext cx="990748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o 21">
            <a:extLst>
              <a:ext uri="{FF2B5EF4-FFF2-40B4-BE49-F238E27FC236}">
                <a16:creationId xmlns:a16="http://schemas.microsoft.com/office/drawing/2014/main" id="{8FAC90E0-0F9F-EA3A-E370-A6AD52FCAE13}"/>
              </a:ext>
            </a:extLst>
          </p:cNvPr>
          <p:cNvSpPr/>
          <p:nvPr/>
        </p:nvSpPr>
        <p:spPr>
          <a:xfrm>
            <a:off x="4968151" y="3329773"/>
            <a:ext cx="1278000" cy="1278000"/>
          </a:xfrm>
          <a:prstGeom prst="arc">
            <a:avLst>
              <a:gd name="adj1" fmla="val 10820118"/>
              <a:gd name="adj2" fmla="val 16183749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DDFDBE18-FC65-0519-C716-766851C5CF1F}"/>
              </a:ext>
            </a:extLst>
          </p:cNvPr>
          <p:cNvCxnSpPr>
            <a:cxnSpLocks/>
          </p:cNvCxnSpPr>
          <p:nvPr/>
        </p:nvCxnSpPr>
        <p:spPr>
          <a:xfrm>
            <a:off x="4968151" y="3963558"/>
            <a:ext cx="0" cy="224944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3822251C-B82B-6BB3-35C3-DD78C03E25E6}"/>
              </a:ext>
            </a:extLst>
          </p:cNvPr>
          <p:cNvCxnSpPr>
            <a:cxnSpLocks/>
          </p:cNvCxnSpPr>
          <p:nvPr/>
        </p:nvCxnSpPr>
        <p:spPr>
          <a:xfrm>
            <a:off x="3096991" y="4413005"/>
            <a:ext cx="4416777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3E92593-BB8D-66A6-4E6F-3BC65B35AC19}"/>
              </a:ext>
            </a:extLst>
          </p:cNvPr>
          <p:cNvCxnSpPr>
            <a:cxnSpLocks/>
          </p:cNvCxnSpPr>
          <p:nvPr/>
        </p:nvCxnSpPr>
        <p:spPr>
          <a:xfrm>
            <a:off x="3096991" y="6213005"/>
            <a:ext cx="4416777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o 41">
            <a:extLst>
              <a:ext uri="{FF2B5EF4-FFF2-40B4-BE49-F238E27FC236}">
                <a16:creationId xmlns:a16="http://schemas.microsoft.com/office/drawing/2014/main" id="{ED3054F8-A5C2-178B-CFB8-BB70E1E86DC8}"/>
              </a:ext>
            </a:extLst>
          </p:cNvPr>
          <p:cNvSpPr/>
          <p:nvPr/>
        </p:nvSpPr>
        <p:spPr>
          <a:xfrm>
            <a:off x="3096991" y="1459258"/>
            <a:ext cx="5022000" cy="5022000"/>
          </a:xfrm>
          <a:prstGeom prst="arc">
            <a:avLst>
              <a:gd name="adj1" fmla="val 10799041"/>
              <a:gd name="adj2" fmla="val 16194567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FB412DEE-530E-8F85-4862-65A13C1F6925}"/>
              </a:ext>
            </a:extLst>
          </p:cNvPr>
          <p:cNvCxnSpPr>
            <a:cxnSpLocks/>
          </p:cNvCxnSpPr>
          <p:nvPr/>
        </p:nvCxnSpPr>
        <p:spPr>
          <a:xfrm>
            <a:off x="3096991" y="3970258"/>
            <a:ext cx="0" cy="224944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E8140E1-6B25-47D4-629F-12CFD7F31107}"/>
              </a:ext>
            </a:extLst>
          </p:cNvPr>
          <p:cNvCxnSpPr>
            <a:cxnSpLocks/>
          </p:cNvCxnSpPr>
          <p:nvPr/>
        </p:nvCxnSpPr>
        <p:spPr>
          <a:xfrm flipH="1">
            <a:off x="5607607" y="2554126"/>
            <a:ext cx="638544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o 9">
            <a:extLst>
              <a:ext uri="{FF2B5EF4-FFF2-40B4-BE49-F238E27FC236}">
                <a16:creationId xmlns:a16="http://schemas.microsoft.com/office/drawing/2014/main" id="{43320DCD-232D-CE07-62A4-F145456B263A}"/>
              </a:ext>
            </a:extLst>
          </p:cNvPr>
          <p:cNvSpPr/>
          <p:nvPr/>
        </p:nvSpPr>
        <p:spPr>
          <a:xfrm>
            <a:off x="4203397" y="2550852"/>
            <a:ext cx="2826000" cy="2826000"/>
          </a:xfrm>
          <a:prstGeom prst="arc">
            <a:avLst>
              <a:gd name="adj1" fmla="val 10784207"/>
              <a:gd name="adj2" fmla="val 16182787"/>
            </a:avLst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8853D16-CD2A-6B4E-1B4D-36C8481A1EF8}"/>
              </a:ext>
            </a:extLst>
          </p:cNvPr>
          <p:cNvCxnSpPr>
            <a:cxnSpLocks/>
          </p:cNvCxnSpPr>
          <p:nvPr/>
        </p:nvCxnSpPr>
        <p:spPr>
          <a:xfrm>
            <a:off x="4203397" y="3963557"/>
            <a:ext cx="0" cy="207149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17940FB-9F4A-6B35-7441-259923A63268}"/>
              </a:ext>
            </a:extLst>
          </p:cNvPr>
          <p:cNvCxnSpPr>
            <a:cxnSpLocks/>
          </p:cNvCxnSpPr>
          <p:nvPr/>
        </p:nvCxnSpPr>
        <p:spPr>
          <a:xfrm>
            <a:off x="5607151" y="5313005"/>
            <a:ext cx="2800724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FF2FF5A6-E5F8-D2EC-9478-38EB1EBF23D0}"/>
              </a:ext>
            </a:extLst>
          </p:cNvPr>
          <p:cNvCxnSpPr>
            <a:cxnSpLocks/>
          </p:cNvCxnSpPr>
          <p:nvPr/>
        </p:nvCxnSpPr>
        <p:spPr>
          <a:xfrm>
            <a:off x="4204951" y="4590817"/>
            <a:ext cx="1402200" cy="7221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13A26932-BFFD-00F0-EE37-9D62C1E410DE}"/>
              </a:ext>
            </a:extLst>
          </p:cNvPr>
          <p:cNvCxnSpPr>
            <a:cxnSpLocks/>
          </p:cNvCxnSpPr>
          <p:nvPr/>
        </p:nvCxnSpPr>
        <p:spPr>
          <a:xfrm flipV="1">
            <a:off x="3034206" y="4412572"/>
            <a:ext cx="4310080" cy="222329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901B930B-39BC-B679-EB6F-D2379CB97A62}"/>
              </a:ext>
            </a:extLst>
          </p:cNvPr>
          <p:cNvCxnSpPr>
            <a:cxnSpLocks/>
          </p:cNvCxnSpPr>
          <p:nvPr/>
        </p:nvCxnSpPr>
        <p:spPr>
          <a:xfrm>
            <a:off x="3854885" y="3970258"/>
            <a:ext cx="0" cy="224274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o 70">
            <a:extLst>
              <a:ext uri="{FF2B5EF4-FFF2-40B4-BE49-F238E27FC236}">
                <a16:creationId xmlns:a16="http://schemas.microsoft.com/office/drawing/2014/main" id="{158D838B-F1CE-7F9B-5376-FB8659736677}"/>
              </a:ext>
            </a:extLst>
          </p:cNvPr>
          <p:cNvSpPr/>
          <p:nvPr/>
        </p:nvSpPr>
        <p:spPr>
          <a:xfrm>
            <a:off x="3856620" y="2218407"/>
            <a:ext cx="3502800" cy="3502800"/>
          </a:xfrm>
          <a:prstGeom prst="arc">
            <a:avLst>
              <a:gd name="adj1" fmla="val 10801696"/>
              <a:gd name="adj2" fmla="val 16196381"/>
            </a:avLst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C71C55F3-9B38-979A-7314-21F9358D4710}"/>
              </a:ext>
            </a:extLst>
          </p:cNvPr>
          <p:cNvCxnSpPr>
            <a:cxnSpLocks/>
          </p:cNvCxnSpPr>
          <p:nvPr/>
        </p:nvCxnSpPr>
        <p:spPr>
          <a:xfrm>
            <a:off x="5607151" y="2218407"/>
            <a:ext cx="2790495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9CD26781-C5D2-90AC-1233-8DF8FF9DDE52}"/>
              </a:ext>
            </a:extLst>
          </p:cNvPr>
          <p:cNvCxnSpPr>
            <a:cxnSpLocks/>
          </p:cNvCxnSpPr>
          <p:nvPr/>
        </p:nvCxnSpPr>
        <p:spPr>
          <a:xfrm>
            <a:off x="7344286" y="3970258"/>
            <a:ext cx="0" cy="44274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co 77">
            <a:extLst>
              <a:ext uri="{FF2B5EF4-FFF2-40B4-BE49-F238E27FC236}">
                <a16:creationId xmlns:a16="http://schemas.microsoft.com/office/drawing/2014/main" id="{E5C2F7D4-7ED0-859A-C292-508BEAC4A6AB}"/>
              </a:ext>
            </a:extLst>
          </p:cNvPr>
          <p:cNvSpPr/>
          <p:nvPr/>
        </p:nvSpPr>
        <p:spPr>
          <a:xfrm>
            <a:off x="3872173" y="2217286"/>
            <a:ext cx="3474000" cy="3474000"/>
          </a:xfrm>
          <a:prstGeom prst="arc">
            <a:avLst>
              <a:gd name="adj1" fmla="val 30762"/>
              <a:gd name="adj2" fmla="val 5410783"/>
            </a:avLst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CFF447F4-0386-80A9-606A-C4626DCB002D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5603725" y="5691277"/>
            <a:ext cx="280415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7EC60699-60D1-B027-2FE3-B9EC06DF8E0B}"/>
              </a:ext>
            </a:extLst>
          </p:cNvPr>
          <p:cNvCxnSpPr/>
          <p:nvPr/>
        </p:nvCxnSpPr>
        <p:spPr>
          <a:xfrm>
            <a:off x="6598355" y="2217286"/>
            <a:ext cx="1799291" cy="347399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1F6764B2-82FF-1810-6753-B3824FCEB798}"/>
              </a:ext>
            </a:extLst>
          </p:cNvPr>
          <p:cNvCxnSpPr>
            <a:cxnSpLocks/>
          </p:cNvCxnSpPr>
          <p:nvPr/>
        </p:nvCxnSpPr>
        <p:spPr>
          <a:xfrm flipH="1">
            <a:off x="6600297" y="2214454"/>
            <a:ext cx="1798927" cy="3476823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FC8E8720-8DE0-D3E5-2E65-370A0FD42320}"/>
              </a:ext>
            </a:extLst>
          </p:cNvPr>
          <p:cNvCxnSpPr>
            <a:cxnSpLocks/>
          </p:cNvCxnSpPr>
          <p:nvPr/>
        </p:nvCxnSpPr>
        <p:spPr>
          <a:xfrm flipV="1">
            <a:off x="7499943" y="2217286"/>
            <a:ext cx="0" cy="347399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e 93">
            <a:extLst>
              <a:ext uri="{FF2B5EF4-FFF2-40B4-BE49-F238E27FC236}">
                <a16:creationId xmlns:a16="http://schemas.microsoft.com/office/drawing/2014/main" id="{913B4095-B479-924E-3912-C6FACAA63A3F}"/>
              </a:ext>
            </a:extLst>
          </p:cNvPr>
          <p:cNvSpPr/>
          <p:nvPr/>
        </p:nvSpPr>
        <p:spPr>
          <a:xfrm>
            <a:off x="6596252" y="2221045"/>
            <a:ext cx="1800348" cy="3463534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Arco 94">
            <a:extLst>
              <a:ext uri="{FF2B5EF4-FFF2-40B4-BE49-F238E27FC236}">
                <a16:creationId xmlns:a16="http://schemas.microsoft.com/office/drawing/2014/main" id="{102C91FC-4C76-E751-891F-3016DD4AAB54}"/>
              </a:ext>
            </a:extLst>
          </p:cNvPr>
          <p:cNvSpPr/>
          <p:nvPr/>
        </p:nvSpPr>
        <p:spPr>
          <a:xfrm>
            <a:off x="6597960" y="2222812"/>
            <a:ext cx="1800000" cy="3463200"/>
          </a:xfrm>
          <a:prstGeom prst="arc">
            <a:avLst>
              <a:gd name="adj1" fmla="val 17448031"/>
              <a:gd name="adj2" fmla="val 19402300"/>
            </a:avLst>
          </a:prstGeom>
          <a:ln w="63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Arco 95">
            <a:extLst>
              <a:ext uri="{FF2B5EF4-FFF2-40B4-BE49-F238E27FC236}">
                <a16:creationId xmlns:a16="http://schemas.microsoft.com/office/drawing/2014/main" id="{FFD658C9-41E4-285D-3068-6E3503936E96}"/>
              </a:ext>
            </a:extLst>
          </p:cNvPr>
          <p:cNvSpPr/>
          <p:nvPr/>
        </p:nvSpPr>
        <p:spPr>
          <a:xfrm>
            <a:off x="6597970" y="2218579"/>
            <a:ext cx="1800000" cy="3463200"/>
          </a:xfrm>
          <a:prstGeom prst="arc">
            <a:avLst>
              <a:gd name="adj1" fmla="val 14129000"/>
              <a:gd name="adj2" fmla="val 14953851"/>
            </a:avLst>
          </a:prstGeom>
          <a:ln w="63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4A5CE075-757E-6CD6-24F8-25AF9DFC1958}"/>
              </a:ext>
            </a:extLst>
          </p:cNvPr>
          <p:cNvSpPr txBox="1"/>
          <p:nvPr/>
        </p:nvSpPr>
        <p:spPr>
          <a:xfrm>
            <a:off x="17341" y="346392"/>
            <a:ext cx="740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Consideriamo adesso il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cilindro</a:t>
            </a:r>
            <a:r>
              <a:rPr lang="it-IT" dirty="0"/>
              <a:t> e la </a:t>
            </a:r>
            <a:r>
              <a:rPr lang="it-IT" dirty="0">
                <a:solidFill>
                  <a:srgbClr val="C00000"/>
                </a:solidFill>
              </a:rPr>
              <a:t>piramide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774875AE-B07E-9F5D-6995-B98BBA2D0349}"/>
              </a:ext>
            </a:extLst>
          </p:cNvPr>
          <p:cNvSpPr txBox="1"/>
          <p:nvPr/>
        </p:nvSpPr>
        <p:spPr>
          <a:xfrm>
            <a:off x="17340" y="662456"/>
            <a:ext cx="775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Ribaltiamo, anzitutto,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1</a:t>
            </a:r>
            <a:r>
              <a:rPr lang="it-IT" dirty="0"/>
              <a:t> secondo lt</a:t>
            </a:r>
            <a:r>
              <a:rPr lang="it-IT" baseline="-25000" dirty="0"/>
              <a:t>1</a:t>
            </a:r>
            <a:r>
              <a:rPr lang="it-IT" dirty="0"/>
              <a:t> il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cilindro</a:t>
            </a:r>
            <a:r>
              <a:rPr lang="it-IT" dirty="0"/>
              <a:t> e la </a:t>
            </a:r>
            <a:r>
              <a:rPr lang="it-IT" dirty="0">
                <a:solidFill>
                  <a:srgbClr val="C00000"/>
                </a:solidFill>
              </a:rPr>
              <a:t>piramide</a:t>
            </a:r>
            <a:r>
              <a:rPr lang="it-IT" dirty="0"/>
              <a:t> 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48BD595B-18BA-2C08-AA63-610014C85262}"/>
              </a:ext>
            </a:extLst>
          </p:cNvPr>
          <p:cNvSpPr txBox="1"/>
          <p:nvPr/>
        </p:nvSpPr>
        <p:spPr>
          <a:xfrm>
            <a:off x="0" y="1029942"/>
            <a:ext cx="4252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Definiamo, poi, il piano (</a:t>
            </a:r>
            <a:r>
              <a:rPr lang="it-IT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C00000"/>
                </a:solidFill>
              </a:rPr>
              <a:t>)</a:t>
            </a:r>
            <a:r>
              <a:rPr lang="it-IT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contenente la faccia della piramide che taglia il cilindro (considerato indefinito) secondo un’ellisse in scorcio totale</a:t>
            </a:r>
          </a:p>
        </p:txBody>
      </p: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B6378346-F2EE-1C03-86F2-A760570908D7}"/>
              </a:ext>
            </a:extLst>
          </p:cNvPr>
          <p:cNvCxnSpPr>
            <a:cxnSpLocks/>
          </p:cNvCxnSpPr>
          <p:nvPr/>
        </p:nvCxnSpPr>
        <p:spPr>
          <a:xfrm>
            <a:off x="4963207" y="5641971"/>
            <a:ext cx="3380693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2FAB318E-4BB7-80CE-29B6-05488B2A552F}"/>
              </a:ext>
            </a:extLst>
          </p:cNvPr>
          <p:cNvCxnSpPr>
            <a:cxnSpLocks/>
          </p:cNvCxnSpPr>
          <p:nvPr/>
        </p:nvCxnSpPr>
        <p:spPr>
          <a:xfrm flipV="1">
            <a:off x="8333814" y="3329651"/>
            <a:ext cx="0" cy="231232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2B3F58F2-6FB1-15BF-D3D6-C9DC7E4A6A8B}"/>
              </a:ext>
            </a:extLst>
          </p:cNvPr>
          <p:cNvSpPr txBox="1"/>
          <p:nvPr/>
        </p:nvSpPr>
        <p:spPr>
          <a:xfrm>
            <a:off x="0" y="2210978"/>
            <a:ext cx="3075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Mediante un processo di ribaltamento definiamo l’ellisse nella sua interezza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6D9C846E-A4D9-219F-0E63-ED75E04C860F}"/>
              </a:ext>
            </a:extLst>
          </p:cNvPr>
          <p:cNvSpPr txBox="1"/>
          <p:nvPr/>
        </p:nvSpPr>
        <p:spPr>
          <a:xfrm>
            <a:off x="17340" y="3172814"/>
            <a:ext cx="2776393" cy="1200329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tailEnd type="stealth" w="lg" len="lg"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Si determinano, così, i due archi che delimitano la compenetrazione tra il cilindro e la piramide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CBE33706-B7CF-3C61-E878-431DD1448AC2}"/>
              </a:ext>
            </a:extLst>
          </p:cNvPr>
          <p:cNvSpPr txBox="1"/>
          <p:nvPr/>
        </p:nvSpPr>
        <p:spPr>
          <a:xfrm>
            <a:off x="17340" y="4354839"/>
            <a:ext cx="3016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La verifica di congruenza viene sviluppata dalle rette di richiamo 1, 2, 3, 4 tra l’immagine su </a:t>
            </a:r>
            <a:r>
              <a:rPr lang="it-IT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C00000"/>
                </a:solidFill>
              </a:rPr>
              <a:t>1</a:t>
            </a:r>
            <a:r>
              <a:rPr lang="it-IT" dirty="0">
                <a:solidFill>
                  <a:srgbClr val="C00000"/>
                </a:solidFill>
              </a:rPr>
              <a:t> e su </a:t>
            </a:r>
            <a:r>
              <a:rPr lang="it-IT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36264FF7-4A8D-3CBE-140D-4282BEF20FBC}"/>
              </a:ext>
            </a:extLst>
          </p:cNvPr>
          <p:cNvCxnSpPr>
            <a:cxnSpLocks/>
          </p:cNvCxnSpPr>
          <p:nvPr/>
        </p:nvCxnSpPr>
        <p:spPr>
          <a:xfrm flipV="1">
            <a:off x="6779802" y="2894437"/>
            <a:ext cx="0" cy="29654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E152EBAF-0D9E-98C8-983A-73742386081F}"/>
              </a:ext>
            </a:extLst>
          </p:cNvPr>
          <p:cNvCxnSpPr>
            <a:cxnSpLocks/>
          </p:cNvCxnSpPr>
          <p:nvPr/>
        </p:nvCxnSpPr>
        <p:spPr>
          <a:xfrm flipV="1">
            <a:off x="6964398" y="2544389"/>
            <a:ext cx="0" cy="349066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0E5E0D27-34EF-62B2-C95E-F76EBBD6EBB1}"/>
              </a:ext>
            </a:extLst>
          </p:cNvPr>
          <p:cNvCxnSpPr>
            <a:cxnSpLocks/>
          </p:cNvCxnSpPr>
          <p:nvPr/>
        </p:nvCxnSpPr>
        <p:spPr>
          <a:xfrm flipV="1">
            <a:off x="8032361" y="2550852"/>
            <a:ext cx="0" cy="3484204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2 119">
            <a:extLst>
              <a:ext uri="{FF2B5EF4-FFF2-40B4-BE49-F238E27FC236}">
                <a16:creationId xmlns:a16="http://schemas.microsoft.com/office/drawing/2014/main" id="{5E38D474-2AB2-28D5-A095-115ECF1526CB}"/>
              </a:ext>
            </a:extLst>
          </p:cNvPr>
          <p:cNvCxnSpPr>
            <a:cxnSpLocks/>
            <a:stCxn id="108" idx="3"/>
          </p:cNvCxnSpPr>
          <p:nvPr/>
        </p:nvCxnSpPr>
        <p:spPr>
          <a:xfrm flipV="1">
            <a:off x="2793733" y="2721456"/>
            <a:ext cx="4016895" cy="1051523"/>
          </a:xfrm>
          <a:prstGeom prst="straightConnector1">
            <a:avLst/>
          </a:prstGeom>
          <a:ln w="31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2 121">
            <a:extLst>
              <a:ext uri="{FF2B5EF4-FFF2-40B4-BE49-F238E27FC236}">
                <a16:creationId xmlns:a16="http://schemas.microsoft.com/office/drawing/2014/main" id="{40371972-00FF-5016-D27E-D196BE0BE10C}"/>
              </a:ext>
            </a:extLst>
          </p:cNvPr>
          <p:cNvCxnSpPr>
            <a:cxnSpLocks/>
            <a:stCxn id="108" idx="3"/>
          </p:cNvCxnSpPr>
          <p:nvPr/>
        </p:nvCxnSpPr>
        <p:spPr>
          <a:xfrm flipV="1">
            <a:off x="2793733" y="3018736"/>
            <a:ext cx="5412759" cy="754243"/>
          </a:xfrm>
          <a:prstGeom prst="straightConnector1">
            <a:avLst/>
          </a:prstGeom>
          <a:ln w="31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6E5B8A75-031A-78E8-456D-5854DFE3BF46}"/>
              </a:ext>
            </a:extLst>
          </p:cNvPr>
          <p:cNvSpPr txBox="1"/>
          <p:nvPr/>
        </p:nvSpPr>
        <p:spPr>
          <a:xfrm>
            <a:off x="3350885" y="6289873"/>
            <a:ext cx="5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C00000"/>
                </a:solidFill>
              </a:rPr>
              <a:t>(</a:t>
            </a:r>
            <a:r>
              <a:rPr lang="it-IT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6DEC6E51-6A97-DE2E-5DFE-BC5C8E221C0F}"/>
              </a:ext>
            </a:extLst>
          </p:cNvPr>
          <p:cNvSpPr txBox="1"/>
          <p:nvPr/>
        </p:nvSpPr>
        <p:spPr>
          <a:xfrm>
            <a:off x="6836490" y="2371094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23E171DD-E8E4-800D-011B-92EA8DC49562}"/>
              </a:ext>
            </a:extLst>
          </p:cNvPr>
          <p:cNvSpPr txBox="1"/>
          <p:nvPr/>
        </p:nvSpPr>
        <p:spPr>
          <a:xfrm>
            <a:off x="6821247" y="5981748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C2FFE234-B7E4-40BC-DC6D-07AE3A98BCF3}"/>
              </a:ext>
            </a:extLst>
          </p:cNvPr>
          <p:cNvSpPr txBox="1"/>
          <p:nvPr/>
        </p:nvSpPr>
        <p:spPr>
          <a:xfrm>
            <a:off x="7920930" y="2371094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928D7DB1-F94E-9E7B-12B1-7F761025BEF8}"/>
              </a:ext>
            </a:extLst>
          </p:cNvPr>
          <p:cNvSpPr txBox="1"/>
          <p:nvPr/>
        </p:nvSpPr>
        <p:spPr>
          <a:xfrm>
            <a:off x="4891473" y="5546001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1325DCC5-0DFD-F660-3B90-9B84E83F1387}"/>
              </a:ext>
            </a:extLst>
          </p:cNvPr>
          <p:cNvSpPr txBox="1"/>
          <p:nvPr/>
        </p:nvSpPr>
        <p:spPr>
          <a:xfrm>
            <a:off x="6655556" y="2869176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01999268-A04C-12D7-A79F-587BD81A36E1}"/>
              </a:ext>
            </a:extLst>
          </p:cNvPr>
          <p:cNvSpPr txBox="1"/>
          <p:nvPr/>
        </p:nvSpPr>
        <p:spPr>
          <a:xfrm>
            <a:off x="6612873" y="5692058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B867DC50-E44F-9853-09E4-9E8189C7727F}"/>
              </a:ext>
            </a:extLst>
          </p:cNvPr>
          <p:cNvSpPr txBox="1"/>
          <p:nvPr/>
        </p:nvSpPr>
        <p:spPr>
          <a:xfrm>
            <a:off x="7919069" y="5985527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1B3B8204-C7F6-521A-6C70-E4AE859EAF69}"/>
              </a:ext>
            </a:extLst>
          </p:cNvPr>
          <p:cNvSpPr txBox="1"/>
          <p:nvPr/>
        </p:nvSpPr>
        <p:spPr>
          <a:xfrm>
            <a:off x="8160399" y="5467481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BD26D0A0-ADD6-2FEB-A4C6-A3CB6A01CD6C}"/>
              </a:ext>
            </a:extLst>
          </p:cNvPr>
          <p:cNvSpPr txBox="1"/>
          <p:nvPr/>
        </p:nvSpPr>
        <p:spPr>
          <a:xfrm>
            <a:off x="8179399" y="3278116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CC51A95-C291-6272-5A99-187DF624384D}"/>
              </a:ext>
            </a:extLst>
          </p:cNvPr>
          <p:cNvCxnSpPr>
            <a:cxnSpLocks/>
          </p:cNvCxnSpPr>
          <p:nvPr/>
        </p:nvCxnSpPr>
        <p:spPr>
          <a:xfrm>
            <a:off x="3165750" y="4055932"/>
            <a:ext cx="4193670" cy="2159904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D6404FA-DBAE-AC48-D1B4-A0BB74E3B7CB}"/>
              </a:ext>
            </a:extLst>
          </p:cNvPr>
          <p:cNvCxnSpPr>
            <a:cxnSpLocks/>
          </p:cNvCxnSpPr>
          <p:nvPr/>
        </p:nvCxnSpPr>
        <p:spPr>
          <a:xfrm>
            <a:off x="7344286" y="3963557"/>
            <a:ext cx="0" cy="225614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AC84EF1-73F9-0195-2567-AFBE2C8C69CE}"/>
              </a:ext>
            </a:extLst>
          </p:cNvPr>
          <p:cNvSpPr txBox="1"/>
          <p:nvPr/>
        </p:nvSpPr>
        <p:spPr>
          <a:xfrm>
            <a:off x="3387629" y="3929952"/>
            <a:ext cx="5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C00000"/>
                </a:solidFill>
              </a:rPr>
              <a:t>(</a:t>
            </a:r>
            <a:r>
              <a:rPr lang="it-IT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it-IT" sz="12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6A11DEF0-3C39-A26B-16A0-CF8758F67C4A}"/>
              </a:ext>
            </a:extLst>
          </p:cNvPr>
          <p:cNvSpPr txBox="1"/>
          <p:nvPr/>
        </p:nvSpPr>
        <p:spPr>
          <a:xfrm>
            <a:off x="0" y="5544313"/>
            <a:ext cx="3109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Data la simmetria per la faccia posteriore della piramide vale la stessa procedura con il piano </a:t>
            </a:r>
            <a:r>
              <a:rPr lang="it-IT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170BDD1-FD58-FECE-9A3A-043A8181053B}"/>
              </a:ext>
            </a:extLst>
          </p:cNvPr>
          <p:cNvCxnSpPr>
            <a:cxnSpLocks/>
          </p:cNvCxnSpPr>
          <p:nvPr/>
        </p:nvCxnSpPr>
        <p:spPr>
          <a:xfrm>
            <a:off x="4203397" y="4596222"/>
            <a:ext cx="2031040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E2A12B9E-A721-42F8-0A3B-914716D266AD}"/>
              </a:ext>
            </a:extLst>
          </p:cNvPr>
          <p:cNvCxnSpPr>
            <a:cxnSpLocks/>
          </p:cNvCxnSpPr>
          <p:nvPr/>
        </p:nvCxnSpPr>
        <p:spPr>
          <a:xfrm>
            <a:off x="4203397" y="6036531"/>
            <a:ext cx="2042754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0827868F-8778-15CA-6529-B0CCC084CCF5}"/>
              </a:ext>
            </a:extLst>
          </p:cNvPr>
          <p:cNvCxnSpPr>
            <a:cxnSpLocks/>
          </p:cNvCxnSpPr>
          <p:nvPr/>
        </p:nvCxnSpPr>
        <p:spPr>
          <a:xfrm flipV="1">
            <a:off x="4208765" y="5306584"/>
            <a:ext cx="1401595" cy="72299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333B93F-F3E5-6708-EC28-2901929950F0}"/>
              </a:ext>
            </a:extLst>
          </p:cNvPr>
          <p:cNvCxnSpPr>
            <a:cxnSpLocks/>
          </p:cNvCxnSpPr>
          <p:nvPr/>
        </p:nvCxnSpPr>
        <p:spPr>
          <a:xfrm>
            <a:off x="8395399" y="3970258"/>
            <a:ext cx="0" cy="1727719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14655E8E-2A0D-4D5A-9F69-0DE051BE397D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6597821" y="3970258"/>
            <a:ext cx="534" cy="134274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4211C05-F39A-2156-7A48-6B242E821CDB}"/>
              </a:ext>
            </a:extLst>
          </p:cNvPr>
          <p:cNvSpPr txBox="1"/>
          <p:nvPr/>
        </p:nvSpPr>
        <p:spPr>
          <a:xfrm>
            <a:off x="11424844" y="3657732"/>
            <a:ext cx="56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DACF6D0-2504-13AD-4202-97BE37C8A830}"/>
              </a:ext>
            </a:extLst>
          </p:cNvPr>
          <p:cNvSpPr txBox="1"/>
          <p:nvPr/>
        </p:nvSpPr>
        <p:spPr>
          <a:xfrm rot="16200000">
            <a:off x="5145367" y="1530963"/>
            <a:ext cx="56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lt</a:t>
            </a:r>
            <a:r>
              <a:rPr lang="it-IT" baseline="-25000" dirty="0"/>
              <a:t>1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4A3A461-B3BD-BBD6-A048-9EC32DEEB413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2" grpId="0" animBg="1"/>
      <p:bldP spid="10" grpId="0" animBg="1"/>
      <p:bldP spid="71" grpId="0" animBg="1"/>
      <p:bldP spid="78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7" grpId="0"/>
      <p:bldP spid="108" grpId="0" animBg="1"/>
      <p:bldP spid="109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59" grpId="0"/>
      <p:bldP spid="64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(4)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C26600B-5063-067F-0F5F-3D5C4782A5CE}"/>
              </a:ext>
            </a:extLst>
          </p:cNvPr>
          <p:cNvCxnSpPr>
            <a:cxnSpLocks/>
          </p:cNvCxnSpPr>
          <p:nvPr/>
        </p:nvCxnSpPr>
        <p:spPr>
          <a:xfrm>
            <a:off x="3363711" y="3968318"/>
            <a:ext cx="831930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B7ABDFEA-8B7D-4B6B-DEF5-F3FF27F4FB37}"/>
              </a:ext>
            </a:extLst>
          </p:cNvPr>
          <p:cNvSpPr/>
          <p:nvPr/>
        </p:nvSpPr>
        <p:spPr>
          <a:xfrm rot="16200000">
            <a:off x="7677646" y="3155057"/>
            <a:ext cx="1440000" cy="4320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8F337C5-8A36-69B8-8BFF-293BDE6CB135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237646" y="2544389"/>
            <a:ext cx="0" cy="277066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E46D93C-2984-E1A0-4274-0885C04A2EF1}"/>
              </a:ext>
            </a:extLst>
          </p:cNvPr>
          <p:cNvCxnSpPr>
            <a:cxnSpLocks/>
          </p:cNvCxnSpPr>
          <p:nvPr/>
        </p:nvCxnSpPr>
        <p:spPr>
          <a:xfrm>
            <a:off x="6234437" y="4595057"/>
            <a:ext cx="4320000" cy="144000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CA6A119-DD23-6500-B86A-657FC3312E43}"/>
              </a:ext>
            </a:extLst>
          </p:cNvPr>
          <p:cNvCxnSpPr>
            <a:cxnSpLocks/>
          </p:cNvCxnSpPr>
          <p:nvPr/>
        </p:nvCxnSpPr>
        <p:spPr>
          <a:xfrm flipV="1">
            <a:off x="6238488" y="4595057"/>
            <a:ext cx="4315949" cy="144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69F2E9FD-6CFD-3F31-B316-42EA8FE91C8F}"/>
              </a:ext>
            </a:extLst>
          </p:cNvPr>
          <p:cNvCxnSpPr>
            <a:cxnSpLocks/>
            <a:stCxn id="58" idx="2"/>
          </p:cNvCxnSpPr>
          <p:nvPr/>
        </p:nvCxnSpPr>
        <p:spPr>
          <a:xfrm flipH="1" flipV="1">
            <a:off x="8398275" y="3967060"/>
            <a:ext cx="1534" cy="134887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607402B-0CD0-3E1E-16CC-4BA919B3F3F1}"/>
              </a:ext>
            </a:extLst>
          </p:cNvPr>
          <p:cNvCxnSpPr>
            <a:cxnSpLocks/>
          </p:cNvCxnSpPr>
          <p:nvPr/>
        </p:nvCxnSpPr>
        <p:spPr>
          <a:xfrm>
            <a:off x="6234437" y="2546140"/>
            <a:ext cx="2163209" cy="141741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F140953B-2EA6-442A-3662-6CADC61FB812}"/>
              </a:ext>
            </a:extLst>
          </p:cNvPr>
          <p:cNvCxnSpPr>
            <a:cxnSpLocks/>
          </p:cNvCxnSpPr>
          <p:nvPr/>
        </p:nvCxnSpPr>
        <p:spPr>
          <a:xfrm flipH="1">
            <a:off x="8398275" y="2546018"/>
            <a:ext cx="2167384" cy="141754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CC0D6740-7743-48FE-6AFE-73FEE3DE7B98}"/>
              </a:ext>
            </a:extLst>
          </p:cNvPr>
          <p:cNvGrpSpPr/>
          <p:nvPr/>
        </p:nvGrpSpPr>
        <p:grpSpPr>
          <a:xfrm>
            <a:off x="8401777" y="1290877"/>
            <a:ext cx="2520000" cy="2520000"/>
            <a:chOff x="1457197" y="1476443"/>
            <a:chExt cx="2148394" cy="2112883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736964BE-C09F-0045-4F1C-81B1325271E4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0A1A5810-526E-56A7-397E-70DAD2F0DDE0}"/>
                </a:ext>
              </a:extLst>
            </p:cNvPr>
            <p:cNvCxnSpPr>
              <a:cxnSpLocks/>
            </p:cNvCxnSpPr>
            <p:nvPr/>
          </p:nvCxnSpPr>
          <p:spPr>
            <a:xfrm>
              <a:off x="2313402" y="2532886"/>
              <a:ext cx="415976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620F084A-5B82-D81A-00F4-CEC66C313FBE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58907"/>
              <a:ext cx="0" cy="148109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3E1EB1B2-3F78-F4C7-B7C3-F48ACF72DF74}"/>
              </a:ext>
            </a:extLst>
          </p:cNvPr>
          <p:cNvGrpSpPr/>
          <p:nvPr/>
        </p:nvGrpSpPr>
        <p:grpSpPr>
          <a:xfrm>
            <a:off x="8399809" y="4055932"/>
            <a:ext cx="2520000" cy="2520000"/>
            <a:chOff x="1457197" y="1476443"/>
            <a:chExt cx="2148394" cy="2112883"/>
          </a:xfrm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3220206F-8E2D-3FF3-950A-3D311E31064D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B4D8BB89-C3F6-D042-62F0-7B54644AEE17}"/>
                </a:ext>
              </a:extLst>
            </p:cNvPr>
            <p:cNvCxnSpPr>
              <a:cxnSpLocks/>
            </p:cNvCxnSpPr>
            <p:nvPr/>
          </p:nvCxnSpPr>
          <p:spPr>
            <a:xfrm>
              <a:off x="2470354" y="2532886"/>
              <a:ext cx="99660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A6488647-F08D-21A6-9747-EF62E8B9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95035"/>
              <a:ext cx="0" cy="8902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e 65">
            <a:extLst>
              <a:ext uri="{FF2B5EF4-FFF2-40B4-BE49-F238E27FC236}">
                <a16:creationId xmlns:a16="http://schemas.microsoft.com/office/drawing/2014/main" id="{1F40C42F-C9A7-42A1-B31D-37A1B5D7922A}"/>
              </a:ext>
            </a:extLst>
          </p:cNvPr>
          <p:cNvSpPr/>
          <p:nvPr/>
        </p:nvSpPr>
        <p:spPr>
          <a:xfrm>
            <a:off x="6598355" y="4413005"/>
            <a:ext cx="1800000" cy="1800000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735419AF-A819-F939-A578-7DF966322B37}"/>
              </a:ext>
            </a:extLst>
          </p:cNvPr>
          <p:cNvCxnSpPr>
            <a:cxnSpLocks/>
          </p:cNvCxnSpPr>
          <p:nvPr/>
        </p:nvCxnSpPr>
        <p:spPr>
          <a:xfrm flipV="1">
            <a:off x="8399502" y="2546140"/>
            <a:ext cx="0" cy="144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>
            <a:extLst>
              <a:ext uri="{FF2B5EF4-FFF2-40B4-BE49-F238E27FC236}">
                <a16:creationId xmlns:a16="http://schemas.microsoft.com/office/drawing/2014/main" id="{9AC92088-F6F5-FFA0-C479-2986FE207761}"/>
              </a:ext>
            </a:extLst>
          </p:cNvPr>
          <p:cNvSpPr/>
          <p:nvPr/>
        </p:nvSpPr>
        <p:spPr>
          <a:xfrm>
            <a:off x="7144070" y="4058568"/>
            <a:ext cx="2520000" cy="2520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0BFA5C3-F72D-ADF2-EDDB-F81D1572594E}"/>
              </a:ext>
            </a:extLst>
          </p:cNvPr>
          <p:cNvCxnSpPr>
            <a:cxnSpLocks/>
          </p:cNvCxnSpPr>
          <p:nvPr/>
        </p:nvCxnSpPr>
        <p:spPr>
          <a:xfrm>
            <a:off x="9660157" y="2546140"/>
            <a:ext cx="0" cy="276979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F53636E-C052-BDE1-ED46-45F0C2726E73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7144070" y="2546140"/>
            <a:ext cx="0" cy="277242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AECDB4A-9E5D-3FC5-8B21-E2A0A235FD47}"/>
              </a:ext>
            </a:extLst>
          </p:cNvPr>
          <p:cNvCxnSpPr/>
          <p:nvPr/>
        </p:nvCxnSpPr>
        <p:spPr>
          <a:xfrm flipV="1">
            <a:off x="8397646" y="399492"/>
            <a:ext cx="0" cy="216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86D5F32-FB26-8FCB-C092-D5DA347AABDA}"/>
              </a:ext>
            </a:extLst>
          </p:cNvPr>
          <p:cNvCxnSpPr>
            <a:cxnSpLocks/>
          </p:cNvCxnSpPr>
          <p:nvPr/>
        </p:nvCxnSpPr>
        <p:spPr>
          <a:xfrm flipH="1">
            <a:off x="7144070" y="399492"/>
            <a:ext cx="1253576" cy="2146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1A5FA6E-10E8-542B-8BAD-52C99944CBE7}"/>
              </a:ext>
            </a:extLst>
          </p:cNvPr>
          <p:cNvCxnSpPr>
            <a:cxnSpLocks/>
          </p:cNvCxnSpPr>
          <p:nvPr/>
        </p:nvCxnSpPr>
        <p:spPr>
          <a:xfrm>
            <a:off x="8397646" y="399492"/>
            <a:ext cx="1262163" cy="2146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8B4F4DF-8E38-25A6-E21D-5C203BCD33E1}"/>
              </a:ext>
            </a:extLst>
          </p:cNvPr>
          <p:cNvCxnSpPr/>
          <p:nvPr/>
        </p:nvCxnSpPr>
        <p:spPr>
          <a:xfrm>
            <a:off x="8397646" y="2550613"/>
            <a:ext cx="216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97C94F5-0DF8-D808-CF41-1ECB83F5C493}"/>
              </a:ext>
            </a:extLst>
          </p:cNvPr>
          <p:cNvCxnSpPr/>
          <p:nvPr/>
        </p:nvCxnSpPr>
        <p:spPr>
          <a:xfrm>
            <a:off x="6240055" y="2550613"/>
            <a:ext cx="216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D126F42-14EF-5F28-D1F8-F5508B4D2B5A}"/>
              </a:ext>
            </a:extLst>
          </p:cNvPr>
          <p:cNvCxnSpPr>
            <a:cxnSpLocks/>
          </p:cNvCxnSpPr>
          <p:nvPr/>
        </p:nvCxnSpPr>
        <p:spPr>
          <a:xfrm flipV="1">
            <a:off x="10558709" y="2546140"/>
            <a:ext cx="0" cy="204891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160E8417-64AA-488A-0181-50E345DE6CA2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6598355" y="3963558"/>
            <a:ext cx="0" cy="134944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9BDE4A4-2DA7-8104-0B72-0B545D9E270E}"/>
              </a:ext>
            </a:extLst>
          </p:cNvPr>
          <p:cNvCxnSpPr>
            <a:cxnSpLocks/>
          </p:cNvCxnSpPr>
          <p:nvPr/>
        </p:nvCxnSpPr>
        <p:spPr>
          <a:xfrm>
            <a:off x="8397646" y="1290877"/>
            <a:ext cx="0" cy="408608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5F7B31D-765F-2345-D06E-A3106E3B2F16}"/>
              </a:ext>
            </a:extLst>
          </p:cNvPr>
          <p:cNvCxnSpPr/>
          <p:nvPr/>
        </p:nvCxnSpPr>
        <p:spPr>
          <a:xfrm>
            <a:off x="6598355" y="1456425"/>
            <a:ext cx="0" cy="252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79A8558-CD45-9517-A0EF-C28E78CD268D}"/>
              </a:ext>
            </a:extLst>
          </p:cNvPr>
          <p:cNvCxnSpPr/>
          <p:nvPr/>
        </p:nvCxnSpPr>
        <p:spPr>
          <a:xfrm>
            <a:off x="6598355" y="1456425"/>
            <a:ext cx="181299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6615E2A-A662-0C16-B8CB-22A9C470A3C7}"/>
              </a:ext>
            </a:extLst>
          </p:cNvPr>
          <p:cNvCxnSpPr>
            <a:cxnSpLocks/>
          </p:cNvCxnSpPr>
          <p:nvPr/>
        </p:nvCxnSpPr>
        <p:spPr>
          <a:xfrm>
            <a:off x="6598355" y="3329651"/>
            <a:ext cx="1799291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EA2A704-DD28-D2F4-2D16-ABFF83D86075}"/>
              </a:ext>
            </a:extLst>
          </p:cNvPr>
          <p:cNvCxnSpPr>
            <a:cxnSpLocks/>
          </p:cNvCxnSpPr>
          <p:nvPr/>
        </p:nvCxnSpPr>
        <p:spPr>
          <a:xfrm>
            <a:off x="6045694" y="1456425"/>
            <a:ext cx="0" cy="532611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B1AD12F-339C-9F04-C9E8-5AE5B1989171}"/>
              </a:ext>
            </a:extLst>
          </p:cNvPr>
          <p:cNvCxnSpPr>
            <a:cxnSpLocks/>
          </p:cNvCxnSpPr>
          <p:nvPr/>
        </p:nvCxnSpPr>
        <p:spPr>
          <a:xfrm flipH="1">
            <a:off x="6045694" y="5314934"/>
            <a:ext cx="2354077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D04B707-0557-F604-16A7-475E223041CB}"/>
              </a:ext>
            </a:extLst>
          </p:cNvPr>
          <p:cNvCxnSpPr>
            <a:cxnSpLocks/>
          </p:cNvCxnSpPr>
          <p:nvPr/>
        </p:nvCxnSpPr>
        <p:spPr>
          <a:xfrm>
            <a:off x="4623694" y="4595057"/>
            <a:ext cx="1611299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EE374F84-0E64-5A79-0795-816DF0A8D05A}"/>
              </a:ext>
            </a:extLst>
          </p:cNvPr>
          <p:cNvCxnSpPr>
            <a:cxnSpLocks/>
          </p:cNvCxnSpPr>
          <p:nvPr/>
        </p:nvCxnSpPr>
        <p:spPr>
          <a:xfrm>
            <a:off x="4623694" y="3969325"/>
            <a:ext cx="0" cy="206573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F34D16FB-7AB1-33B7-55D5-82918A16E834}"/>
              </a:ext>
            </a:extLst>
          </p:cNvPr>
          <p:cNvCxnSpPr>
            <a:cxnSpLocks/>
          </p:cNvCxnSpPr>
          <p:nvPr/>
        </p:nvCxnSpPr>
        <p:spPr>
          <a:xfrm>
            <a:off x="4623694" y="6035057"/>
            <a:ext cx="161479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F1B3FCED-3E18-54CA-787C-EC46560471FD}"/>
              </a:ext>
            </a:extLst>
          </p:cNvPr>
          <p:cNvCxnSpPr/>
          <p:nvPr/>
        </p:nvCxnSpPr>
        <p:spPr>
          <a:xfrm>
            <a:off x="4623694" y="4595056"/>
            <a:ext cx="1422000" cy="717949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88B4122B-D9F3-AF8E-7EB6-BD92BC5CD86D}"/>
              </a:ext>
            </a:extLst>
          </p:cNvPr>
          <p:cNvCxnSpPr/>
          <p:nvPr/>
        </p:nvCxnSpPr>
        <p:spPr>
          <a:xfrm flipV="1">
            <a:off x="4623694" y="5313005"/>
            <a:ext cx="1422000" cy="72205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2E3EC958-4406-624B-CEB5-E2416DADE317}"/>
              </a:ext>
            </a:extLst>
          </p:cNvPr>
          <p:cNvCxnSpPr>
            <a:cxnSpLocks/>
            <a:endCxn id="66" idx="6"/>
          </p:cNvCxnSpPr>
          <p:nvPr/>
        </p:nvCxnSpPr>
        <p:spPr>
          <a:xfrm>
            <a:off x="6042364" y="5313005"/>
            <a:ext cx="235599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3DCA8967-F184-AFB6-0E0F-337271EB4FD1}"/>
              </a:ext>
            </a:extLst>
          </p:cNvPr>
          <p:cNvGrpSpPr/>
          <p:nvPr/>
        </p:nvGrpSpPr>
        <p:grpSpPr>
          <a:xfrm>
            <a:off x="3363711" y="4053004"/>
            <a:ext cx="2520000" cy="2520000"/>
            <a:chOff x="1457197" y="1476443"/>
            <a:chExt cx="2148394" cy="2112883"/>
          </a:xfrm>
        </p:grpSpPr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96CF599B-36D8-A9BB-3641-3F247A4E4064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07224489-98D9-ED83-03AE-342E30B98092}"/>
                </a:ext>
              </a:extLst>
            </p:cNvPr>
            <p:cNvCxnSpPr>
              <a:cxnSpLocks/>
            </p:cNvCxnSpPr>
            <p:nvPr/>
          </p:nvCxnSpPr>
          <p:spPr>
            <a:xfrm>
              <a:off x="2470354" y="2532886"/>
              <a:ext cx="99660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932B1BAD-522C-999B-7607-351B7ABE662E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95035"/>
              <a:ext cx="0" cy="8902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BC7E7DBD-D2DE-41C2-CB36-9BAFCC5689A1}"/>
              </a:ext>
            </a:extLst>
          </p:cNvPr>
          <p:cNvCxnSpPr>
            <a:cxnSpLocks/>
          </p:cNvCxnSpPr>
          <p:nvPr/>
        </p:nvCxnSpPr>
        <p:spPr>
          <a:xfrm flipV="1">
            <a:off x="3551713" y="5316908"/>
            <a:ext cx="2490651" cy="126468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F8E59B58-5580-310D-CF29-33A136B4F82F}"/>
              </a:ext>
            </a:extLst>
          </p:cNvPr>
          <p:cNvCxnSpPr>
            <a:cxnSpLocks/>
          </p:cNvCxnSpPr>
          <p:nvPr/>
        </p:nvCxnSpPr>
        <p:spPr>
          <a:xfrm>
            <a:off x="5873691" y="5395730"/>
            <a:ext cx="4874319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246D6167-446D-A3CC-0F1F-4CE76DECF467}"/>
              </a:ext>
            </a:extLst>
          </p:cNvPr>
          <p:cNvCxnSpPr>
            <a:cxnSpLocks/>
          </p:cNvCxnSpPr>
          <p:nvPr/>
        </p:nvCxnSpPr>
        <p:spPr>
          <a:xfrm>
            <a:off x="3952875" y="6376787"/>
            <a:ext cx="679513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D8C17AA0-2E12-B828-EDA3-4BF589AC939C}"/>
              </a:ext>
            </a:extLst>
          </p:cNvPr>
          <p:cNvCxnSpPr>
            <a:cxnSpLocks/>
          </p:cNvCxnSpPr>
          <p:nvPr/>
        </p:nvCxnSpPr>
        <p:spPr>
          <a:xfrm>
            <a:off x="4913308" y="5886950"/>
            <a:ext cx="5834702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633435CC-C96D-93B9-9C57-A856A35D0D32}"/>
              </a:ext>
            </a:extLst>
          </p:cNvPr>
          <p:cNvCxnSpPr>
            <a:cxnSpLocks/>
          </p:cNvCxnSpPr>
          <p:nvPr/>
        </p:nvCxnSpPr>
        <p:spPr>
          <a:xfrm>
            <a:off x="8957009" y="5313571"/>
            <a:ext cx="193850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AC631709-CBEB-E04F-21DF-5A11DFD17307}"/>
              </a:ext>
            </a:extLst>
          </p:cNvPr>
          <p:cNvCxnSpPr>
            <a:cxnSpLocks/>
          </p:cNvCxnSpPr>
          <p:nvPr/>
        </p:nvCxnSpPr>
        <p:spPr>
          <a:xfrm>
            <a:off x="10748010" y="5394114"/>
            <a:ext cx="0" cy="9826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5BDF3D23-A8EE-52F0-65FB-4E2025384214}"/>
              </a:ext>
            </a:extLst>
          </p:cNvPr>
          <p:cNvCxnSpPr>
            <a:cxnSpLocks/>
          </p:cNvCxnSpPr>
          <p:nvPr/>
        </p:nvCxnSpPr>
        <p:spPr>
          <a:xfrm>
            <a:off x="8571427" y="5394114"/>
            <a:ext cx="0" cy="9826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e 93">
            <a:extLst>
              <a:ext uri="{FF2B5EF4-FFF2-40B4-BE49-F238E27FC236}">
                <a16:creationId xmlns:a16="http://schemas.microsoft.com/office/drawing/2014/main" id="{B1F7B547-A61A-AD38-C6B9-73199C19D161}"/>
              </a:ext>
            </a:extLst>
          </p:cNvPr>
          <p:cNvSpPr/>
          <p:nvPr/>
        </p:nvSpPr>
        <p:spPr>
          <a:xfrm>
            <a:off x="8574197" y="5398072"/>
            <a:ext cx="2168977" cy="978714"/>
          </a:xfrm>
          <a:prstGeom prst="ellipse">
            <a:avLst/>
          </a:prstGeom>
          <a:noFill/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7059E20B-8BC3-DE66-7F57-AC1324A3AD19}"/>
              </a:ext>
            </a:extLst>
          </p:cNvPr>
          <p:cNvCxnSpPr>
            <a:cxnSpLocks/>
          </p:cNvCxnSpPr>
          <p:nvPr/>
        </p:nvCxnSpPr>
        <p:spPr>
          <a:xfrm>
            <a:off x="8576969" y="5392880"/>
            <a:ext cx="2166209" cy="9773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F8684DFA-1C2E-B445-6ADA-57A118E1A658}"/>
              </a:ext>
            </a:extLst>
          </p:cNvPr>
          <p:cNvCxnSpPr>
            <a:cxnSpLocks/>
          </p:cNvCxnSpPr>
          <p:nvPr/>
        </p:nvCxnSpPr>
        <p:spPr>
          <a:xfrm flipH="1">
            <a:off x="8576968" y="5392248"/>
            <a:ext cx="2166209" cy="98168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B9BA2150-4CF0-28FD-8C7F-E5E404AB4B12}"/>
              </a:ext>
            </a:extLst>
          </p:cNvPr>
          <p:cNvCxnSpPr>
            <a:cxnSpLocks/>
          </p:cNvCxnSpPr>
          <p:nvPr/>
        </p:nvCxnSpPr>
        <p:spPr>
          <a:xfrm flipH="1">
            <a:off x="8399920" y="1745878"/>
            <a:ext cx="3389626" cy="221692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EA767478-761A-D64E-D038-C3C450298DBA}"/>
              </a:ext>
            </a:extLst>
          </p:cNvPr>
          <p:cNvCxnSpPr>
            <a:cxnSpLocks/>
          </p:cNvCxnSpPr>
          <p:nvPr/>
        </p:nvCxnSpPr>
        <p:spPr>
          <a:xfrm>
            <a:off x="8963174" y="3592188"/>
            <a:ext cx="0" cy="28789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AEE49E34-260F-4BF2-BA59-CE5AFFE0319B}"/>
              </a:ext>
            </a:extLst>
          </p:cNvPr>
          <p:cNvCxnSpPr>
            <a:cxnSpLocks/>
          </p:cNvCxnSpPr>
          <p:nvPr/>
        </p:nvCxnSpPr>
        <p:spPr>
          <a:xfrm>
            <a:off x="10901223" y="2328274"/>
            <a:ext cx="0" cy="414286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5953B1AA-E862-21CA-85E7-2D222EA14B1B}"/>
              </a:ext>
            </a:extLst>
          </p:cNvPr>
          <p:cNvCxnSpPr>
            <a:cxnSpLocks/>
          </p:cNvCxnSpPr>
          <p:nvPr/>
        </p:nvCxnSpPr>
        <p:spPr>
          <a:xfrm>
            <a:off x="9929822" y="2958176"/>
            <a:ext cx="0" cy="38243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6DD8D867-62B8-74B9-B1B1-B7BE8FCE234B}"/>
              </a:ext>
            </a:extLst>
          </p:cNvPr>
          <p:cNvCxnSpPr>
            <a:cxnSpLocks/>
          </p:cNvCxnSpPr>
          <p:nvPr/>
        </p:nvCxnSpPr>
        <p:spPr>
          <a:xfrm>
            <a:off x="8957009" y="4148160"/>
            <a:ext cx="19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C2964970-2A24-C457-B4CD-8395846351B6}"/>
              </a:ext>
            </a:extLst>
          </p:cNvPr>
          <p:cNvCxnSpPr>
            <a:cxnSpLocks/>
          </p:cNvCxnSpPr>
          <p:nvPr/>
        </p:nvCxnSpPr>
        <p:spPr>
          <a:xfrm>
            <a:off x="8960571" y="6471139"/>
            <a:ext cx="193850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288E434C-552F-49F9-46CE-7E35768D7BC6}"/>
              </a:ext>
            </a:extLst>
          </p:cNvPr>
          <p:cNvCxnSpPr>
            <a:cxnSpLocks/>
          </p:cNvCxnSpPr>
          <p:nvPr/>
        </p:nvCxnSpPr>
        <p:spPr>
          <a:xfrm>
            <a:off x="8963717" y="4146409"/>
            <a:ext cx="1935886" cy="232473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9D5B4053-0312-C844-2B17-D5B63E31F20C}"/>
              </a:ext>
            </a:extLst>
          </p:cNvPr>
          <p:cNvCxnSpPr>
            <a:cxnSpLocks/>
          </p:cNvCxnSpPr>
          <p:nvPr/>
        </p:nvCxnSpPr>
        <p:spPr>
          <a:xfrm flipH="1">
            <a:off x="8963717" y="4146409"/>
            <a:ext cx="1944218" cy="232565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e 130">
            <a:extLst>
              <a:ext uri="{FF2B5EF4-FFF2-40B4-BE49-F238E27FC236}">
                <a16:creationId xmlns:a16="http://schemas.microsoft.com/office/drawing/2014/main" id="{778B3889-4BD8-EEB8-189C-504DB9655170}"/>
              </a:ext>
            </a:extLst>
          </p:cNvPr>
          <p:cNvSpPr/>
          <p:nvPr/>
        </p:nvSpPr>
        <p:spPr>
          <a:xfrm>
            <a:off x="8959612" y="4148160"/>
            <a:ext cx="1937338" cy="2320342"/>
          </a:xfrm>
          <a:prstGeom prst="ellipse">
            <a:avLst/>
          </a:prstGeom>
          <a:noFill/>
          <a:ln w="31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E063A3E7-847A-EE01-F73D-D62580C2CD3B}"/>
              </a:ext>
            </a:extLst>
          </p:cNvPr>
          <p:cNvSpPr txBox="1"/>
          <p:nvPr/>
        </p:nvSpPr>
        <p:spPr>
          <a:xfrm>
            <a:off x="11167154" y="2112418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t</a:t>
            </a:r>
            <a:r>
              <a:rPr lang="it-IT" sz="1200" baseline="-25000" dirty="0">
                <a:solidFill>
                  <a:srgbClr val="FF0000"/>
                </a:solidFill>
              </a:rPr>
              <a:t>2</a:t>
            </a: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FBF1CC9F-253F-359E-F301-F8C6E1B121F4}"/>
              </a:ext>
            </a:extLst>
          </p:cNvPr>
          <p:cNvSpPr txBox="1"/>
          <p:nvPr/>
        </p:nvSpPr>
        <p:spPr>
          <a:xfrm>
            <a:off x="8324968" y="6553180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t</a:t>
            </a:r>
            <a:r>
              <a:rPr lang="it-IT" sz="1200" baseline="-25000" dirty="0">
                <a:solidFill>
                  <a:srgbClr val="FF0000"/>
                </a:solidFill>
              </a:rPr>
              <a:t>1</a:t>
            </a:r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D339AACA-C645-A740-327E-CE3C82FF40B5}"/>
              </a:ext>
            </a:extLst>
          </p:cNvPr>
          <p:cNvCxnSpPr/>
          <p:nvPr/>
        </p:nvCxnSpPr>
        <p:spPr>
          <a:xfrm>
            <a:off x="8401820" y="3976425"/>
            <a:ext cx="0" cy="2844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2D9607E2-E100-3FA6-362E-8ED061A478A1}"/>
              </a:ext>
            </a:extLst>
          </p:cNvPr>
          <p:cNvSpPr txBox="1"/>
          <p:nvPr/>
        </p:nvSpPr>
        <p:spPr>
          <a:xfrm>
            <a:off x="3582284" y="6458039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(t</a:t>
            </a:r>
            <a:r>
              <a:rPr lang="it-IT" sz="1000" baseline="-25000" dirty="0">
                <a:solidFill>
                  <a:srgbClr val="FF0000"/>
                </a:solidFill>
              </a:rPr>
              <a:t>2</a:t>
            </a:r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1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26B417AC-495A-4E63-CB85-B9D998FF45CC}"/>
              </a:ext>
            </a:extLst>
          </p:cNvPr>
          <p:cNvSpPr txBox="1"/>
          <p:nvPr/>
        </p:nvSpPr>
        <p:spPr>
          <a:xfrm>
            <a:off x="6210376" y="5267862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t</a:t>
            </a:r>
            <a:r>
              <a:rPr lang="it-IT" sz="1000" baseline="-25000" dirty="0">
                <a:solidFill>
                  <a:srgbClr val="FF0000"/>
                </a:solidFill>
              </a:rPr>
              <a:t>1</a:t>
            </a:r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5BE9104C-5A15-3869-D5F8-348AADEB18AA}"/>
              </a:ext>
            </a:extLst>
          </p:cNvPr>
          <p:cNvCxnSpPr>
            <a:cxnSpLocks/>
          </p:cNvCxnSpPr>
          <p:nvPr/>
        </p:nvCxnSpPr>
        <p:spPr>
          <a:xfrm>
            <a:off x="3552817" y="4053004"/>
            <a:ext cx="2499874" cy="1262153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DC671D18-714D-2FE0-FD6E-FD28FAA6D810}"/>
              </a:ext>
            </a:extLst>
          </p:cNvPr>
          <p:cNvCxnSpPr>
            <a:cxnSpLocks/>
          </p:cNvCxnSpPr>
          <p:nvPr/>
        </p:nvCxnSpPr>
        <p:spPr>
          <a:xfrm>
            <a:off x="3948042" y="4252270"/>
            <a:ext cx="6793154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99CBB102-5E8B-5B1F-460C-D75E6E198128}"/>
              </a:ext>
            </a:extLst>
          </p:cNvPr>
          <p:cNvCxnSpPr>
            <a:cxnSpLocks/>
          </p:cNvCxnSpPr>
          <p:nvPr/>
        </p:nvCxnSpPr>
        <p:spPr>
          <a:xfrm>
            <a:off x="5883711" y="5229011"/>
            <a:ext cx="4864016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BF442FAB-4CA7-A8E9-C384-0B1CB19A962F}"/>
              </a:ext>
            </a:extLst>
          </p:cNvPr>
          <p:cNvCxnSpPr>
            <a:cxnSpLocks/>
          </p:cNvCxnSpPr>
          <p:nvPr/>
        </p:nvCxnSpPr>
        <p:spPr>
          <a:xfrm>
            <a:off x="4913308" y="4740937"/>
            <a:ext cx="5871092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BE7B1A15-01D2-9A1F-8D02-719A3AF640D2}"/>
              </a:ext>
            </a:extLst>
          </p:cNvPr>
          <p:cNvCxnSpPr>
            <a:cxnSpLocks/>
          </p:cNvCxnSpPr>
          <p:nvPr/>
        </p:nvCxnSpPr>
        <p:spPr>
          <a:xfrm>
            <a:off x="9659809" y="5313004"/>
            <a:ext cx="0" cy="106776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A44001B9-B975-0B2A-83BA-7A4FC266D986}"/>
              </a:ext>
            </a:extLst>
          </p:cNvPr>
          <p:cNvCxnSpPr>
            <a:cxnSpLocks/>
          </p:cNvCxnSpPr>
          <p:nvPr/>
        </p:nvCxnSpPr>
        <p:spPr>
          <a:xfrm>
            <a:off x="9661024" y="4252079"/>
            <a:ext cx="0" cy="97693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6003EFAA-CACD-3CD9-FE97-A5BDDD88B846}"/>
              </a:ext>
            </a:extLst>
          </p:cNvPr>
          <p:cNvCxnSpPr>
            <a:cxnSpLocks/>
          </p:cNvCxnSpPr>
          <p:nvPr/>
        </p:nvCxnSpPr>
        <p:spPr>
          <a:xfrm>
            <a:off x="10749253" y="4248601"/>
            <a:ext cx="0" cy="97693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F0C1A8D5-A487-80C7-1C35-0A6E39900858}"/>
              </a:ext>
            </a:extLst>
          </p:cNvPr>
          <p:cNvCxnSpPr>
            <a:cxnSpLocks/>
          </p:cNvCxnSpPr>
          <p:nvPr/>
        </p:nvCxnSpPr>
        <p:spPr>
          <a:xfrm>
            <a:off x="8569908" y="4248601"/>
            <a:ext cx="0" cy="97693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FAA87E59-3153-5B68-AC89-8841A7C92B37}"/>
              </a:ext>
            </a:extLst>
          </p:cNvPr>
          <p:cNvCxnSpPr>
            <a:cxnSpLocks/>
          </p:cNvCxnSpPr>
          <p:nvPr/>
        </p:nvCxnSpPr>
        <p:spPr>
          <a:xfrm>
            <a:off x="8559717" y="4246223"/>
            <a:ext cx="2183460" cy="97931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diritto 164">
            <a:extLst>
              <a:ext uri="{FF2B5EF4-FFF2-40B4-BE49-F238E27FC236}">
                <a16:creationId xmlns:a16="http://schemas.microsoft.com/office/drawing/2014/main" id="{B6F93849-6A0E-0373-BF0F-4F050B222F98}"/>
              </a:ext>
            </a:extLst>
          </p:cNvPr>
          <p:cNvCxnSpPr/>
          <p:nvPr/>
        </p:nvCxnSpPr>
        <p:spPr>
          <a:xfrm flipV="1">
            <a:off x="8576927" y="4251151"/>
            <a:ext cx="2176480" cy="98026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e 165">
            <a:extLst>
              <a:ext uri="{FF2B5EF4-FFF2-40B4-BE49-F238E27FC236}">
                <a16:creationId xmlns:a16="http://schemas.microsoft.com/office/drawing/2014/main" id="{E95B4901-DCDF-F7BF-BA6D-FC4E541FEC25}"/>
              </a:ext>
            </a:extLst>
          </p:cNvPr>
          <p:cNvSpPr/>
          <p:nvPr/>
        </p:nvSpPr>
        <p:spPr>
          <a:xfrm>
            <a:off x="8574986" y="4251669"/>
            <a:ext cx="2166210" cy="978714"/>
          </a:xfrm>
          <a:prstGeom prst="ellipse">
            <a:avLst/>
          </a:prstGeom>
          <a:noFill/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7" name="CasellaDiTesto 166">
            <a:extLst>
              <a:ext uri="{FF2B5EF4-FFF2-40B4-BE49-F238E27FC236}">
                <a16:creationId xmlns:a16="http://schemas.microsoft.com/office/drawing/2014/main" id="{7705B71D-603E-875F-A959-D827B40FC665}"/>
              </a:ext>
            </a:extLst>
          </p:cNvPr>
          <p:cNvSpPr txBox="1"/>
          <p:nvPr/>
        </p:nvSpPr>
        <p:spPr>
          <a:xfrm>
            <a:off x="3647980" y="3952767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t</a:t>
            </a:r>
            <a:r>
              <a:rPr lang="it-IT" sz="1000" baseline="-25000" dirty="0">
                <a:solidFill>
                  <a:srgbClr val="FF0000"/>
                </a:solidFill>
              </a:rPr>
              <a:t>2</a:t>
            </a:r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69" name="CasellaDiTesto 168">
            <a:extLst>
              <a:ext uri="{FF2B5EF4-FFF2-40B4-BE49-F238E27FC236}">
                <a16:creationId xmlns:a16="http://schemas.microsoft.com/office/drawing/2014/main" id="{1DDB588C-4C0D-395F-903C-5B162B51F372}"/>
              </a:ext>
            </a:extLst>
          </p:cNvPr>
          <p:cNvSpPr txBox="1"/>
          <p:nvPr/>
        </p:nvSpPr>
        <p:spPr>
          <a:xfrm>
            <a:off x="6505568" y="5277206"/>
            <a:ext cx="50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t</a:t>
            </a:r>
            <a:r>
              <a:rPr lang="it-IT" sz="1000" baseline="-25000" dirty="0">
                <a:solidFill>
                  <a:srgbClr val="FF0000"/>
                </a:solidFill>
              </a:rPr>
              <a:t>1</a:t>
            </a:r>
            <a:r>
              <a:rPr lang="it-IT" sz="10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</a:p>
        </p:txBody>
      </p: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id="{B3DC6717-B61B-427E-65DA-B0C56045D7E6}"/>
              </a:ext>
            </a:extLst>
          </p:cNvPr>
          <p:cNvCxnSpPr>
            <a:cxnSpLocks/>
          </p:cNvCxnSpPr>
          <p:nvPr/>
        </p:nvCxnSpPr>
        <p:spPr>
          <a:xfrm>
            <a:off x="8571743" y="1883125"/>
            <a:ext cx="0" cy="350912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C648EEB1-1F4D-5A62-DB06-5B512C84F633}"/>
              </a:ext>
            </a:extLst>
          </p:cNvPr>
          <p:cNvCxnSpPr>
            <a:cxnSpLocks/>
          </p:cNvCxnSpPr>
          <p:nvPr/>
        </p:nvCxnSpPr>
        <p:spPr>
          <a:xfrm>
            <a:off x="10751607" y="1883125"/>
            <a:ext cx="0" cy="350912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3B63A883-1525-D11F-3F9B-B33EED7D8A65}"/>
              </a:ext>
            </a:extLst>
          </p:cNvPr>
          <p:cNvCxnSpPr>
            <a:cxnSpLocks/>
          </p:cNvCxnSpPr>
          <p:nvPr/>
        </p:nvCxnSpPr>
        <p:spPr>
          <a:xfrm flipV="1">
            <a:off x="3948042" y="3962804"/>
            <a:ext cx="0" cy="241398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Arco 177">
            <a:extLst>
              <a:ext uri="{FF2B5EF4-FFF2-40B4-BE49-F238E27FC236}">
                <a16:creationId xmlns:a16="http://schemas.microsoft.com/office/drawing/2014/main" id="{D630D9D7-9021-8495-2F59-AD465B9543E6}"/>
              </a:ext>
            </a:extLst>
          </p:cNvPr>
          <p:cNvSpPr/>
          <p:nvPr/>
        </p:nvSpPr>
        <p:spPr>
          <a:xfrm>
            <a:off x="3956397" y="1883125"/>
            <a:ext cx="4172400" cy="4172400"/>
          </a:xfrm>
          <a:prstGeom prst="arc">
            <a:avLst>
              <a:gd name="adj1" fmla="val 10828888"/>
              <a:gd name="adj2" fmla="val 16203205"/>
            </a:avLst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3" name="Connettore diritto 182">
            <a:extLst>
              <a:ext uri="{FF2B5EF4-FFF2-40B4-BE49-F238E27FC236}">
                <a16:creationId xmlns:a16="http://schemas.microsoft.com/office/drawing/2014/main" id="{2EFD18CA-D4B0-D0D4-ED2E-F4FBC87FFB61}"/>
              </a:ext>
            </a:extLst>
          </p:cNvPr>
          <p:cNvCxnSpPr>
            <a:cxnSpLocks/>
            <a:stCxn id="178" idx="2"/>
          </p:cNvCxnSpPr>
          <p:nvPr/>
        </p:nvCxnSpPr>
        <p:spPr>
          <a:xfrm>
            <a:off x="6044542" y="1883126"/>
            <a:ext cx="4703185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id="{4B34F33E-6278-745A-E148-E3E213F6F676}"/>
              </a:ext>
            </a:extLst>
          </p:cNvPr>
          <p:cNvCxnSpPr>
            <a:cxnSpLocks/>
          </p:cNvCxnSpPr>
          <p:nvPr/>
        </p:nvCxnSpPr>
        <p:spPr>
          <a:xfrm flipV="1">
            <a:off x="5881806" y="3969325"/>
            <a:ext cx="0" cy="142560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Arco 194">
            <a:extLst>
              <a:ext uri="{FF2B5EF4-FFF2-40B4-BE49-F238E27FC236}">
                <a16:creationId xmlns:a16="http://schemas.microsoft.com/office/drawing/2014/main" id="{78F842D7-9A36-D73F-D67A-2B5969A765E5}"/>
              </a:ext>
            </a:extLst>
          </p:cNvPr>
          <p:cNvSpPr/>
          <p:nvPr/>
        </p:nvSpPr>
        <p:spPr>
          <a:xfrm>
            <a:off x="5883168" y="3802611"/>
            <a:ext cx="324000" cy="324000"/>
          </a:xfrm>
          <a:prstGeom prst="arc">
            <a:avLst>
              <a:gd name="adj1" fmla="val 10570770"/>
              <a:gd name="adj2" fmla="val 16160246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6" name="Connettore diritto 195">
            <a:extLst>
              <a:ext uri="{FF2B5EF4-FFF2-40B4-BE49-F238E27FC236}">
                <a16:creationId xmlns:a16="http://schemas.microsoft.com/office/drawing/2014/main" id="{2ACA4BCB-A120-2AFE-892B-BBD5AA7079AD}"/>
              </a:ext>
            </a:extLst>
          </p:cNvPr>
          <p:cNvCxnSpPr>
            <a:cxnSpLocks/>
          </p:cNvCxnSpPr>
          <p:nvPr/>
        </p:nvCxnSpPr>
        <p:spPr>
          <a:xfrm>
            <a:off x="6039799" y="3802611"/>
            <a:ext cx="470139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ttore diritto 197">
            <a:extLst>
              <a:ext uri="{FF2B5EF4-FFF2-40B4-BE49-F238E27FC236}">
                <a16:creationId xmlns:a16="http://schemas.microsoft.com/office/drawing/2014/main" id="{316F3910-6118-12E7-1B51-2DC5619A6531}"/>
              </a:ext>
            </a:extLst>
          </p:cNvPr>
          <p:cNvCxnSpPr/>
          <p:nvPr/>
        </p:nvCxnSpPr>
        <p:spPr>
          <a:xfrm>
            <a:off x="8569908" y="1883125"/>
            <a:ext cx="2171288" cy="191948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E2A080E4-6039-93E4-9A71-F251A21344B3}"/>
              </a:ext>
            </a:extLst>
          </p:cNvPr>
          <p:cNvCxnSpPr>
            <a:cxnSpLocks/>
          </p:cNvCxnSpPr>
          <p:nvPr/>
        </p:nvCxnSpPr>
        <p:spPr>
          <a:xfrm flipV="1">
            <a:off x="8569908" y="1888969"/>
            <a:ext cx="2178102" cy="19113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AD44C174-773A-E3D9-3412-F19F742AA734}"/>
              </a:ext>
            </a:extLst>
          </p:cNvPr>
          <p:cNvCxnSpPr>
            <a:cxnSpLocks/>
          </p:cNvCxnSpPr>
          <p:nvPr/>
        </p:nvCxnSpPr>
        <p:spPr>
          <a:xfrm>
            <a:off x="8569908" y="2849786"/>
            <a:ext cx="217810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ttore diritto 204">
            <a:extLst>
              <a:ext uri="{FF2B5EF4-FFF2-40B4-BE49-F238E27FC236}">
                <a16:creationId xmlns:a16="http://schemas.microsoft.com/office/drawing/2014/main" id="{93381B39-0252-4B9C-1BB8-099E87E2AFC8}"/>
              </a:ext>
            </a:extLst>
          </p:cNvPr>
          <p:cNvCxnSpPr>
            <a:cxnSpLocks/>
          </p:cNvCxnSpPr>
          <p:nvPr/>
        </p:nvCxnSpPr>
        <p:spPr>
          <a:xfrm>
            <a:off x="9659018" y="1883125"/>
            <a:ext cx="0" cy="185483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vale 209">
            <a:extLst>
              <a:ext uri="{FF2B5EF4-FFF2-40B4-BE49-F238E27FC236}">
                <a16:creationId xmlns:a16="http://schemas.microsoft.com/office/drawing/2014/main" id="{313223F1-C8E1-8CCB-7F9B-A8C1C00DCFC9}"/>
              </a:ext>
            </a:extLst>
          </p:cNvPr>
          <p:cNvSpPr/>
          <p:nvPr/>
        </p:nvSpPr>
        <p:spPr>
          <a:xfrm>
            <a:off x="8575875" y="1885896"/>
            <a:ext cx="2171922" cy="1918800"/>
          </a:xfrm>
          <a:prstGeom prst="ellipse">
            <a:avLst/>
          </a:prstGeom>
          <a:noFill/>
          <a:ln w="31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6" name="Arco 215">
            <a:extLst>
              <a:ext uri="{FF2B5EF4-FFF2-40B4-BE49-F238E27FC236}">
                <a16:creationId xmlns:a16="http://schemas.microsoft.com/office/drawing/2014/main" id="{C7C4734F-D3FA-926E-809E-F5616D66BAEB}"/>
              </a:ext>
            </a:extLst>
          </p:cNvPr>
          <p:cNvSpPr/>
          <p:nvPr/>
        </p:nvSpPr>
        <p:spPr>
          <a:xfrm>
            <a:off x="8576927" y="5396493"/>
            <a:ext cx="2170800" cy="979200"/>
          </a:xfrm>
          <a:prstGeom prst="arc">
            <a:avLst>
              <a:gd name="adj1" fmla="val 10332941"/>
              <a:gd name="adj2" fmla="val 1249613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7" name="Arco 216">
            <a:extLst>
              <a:ext uri="{FF2B5EF4-FFF2-40B4-BE49-F238E27FC236}">
                <a16:creationId xmlns:a16="http://schemas.microsoft.com/office/drawing/2014/main" id="{099301DA-569D-B860-BDC1-F74D86B11CAD}"/>
              </a:ext>
            </a:extLst>
          </p:cNvPr>
          <p:cNvSpPr/>
          <p:nvPr/>
        </p:nvSpPr>
        <p:spPr>
          <a:xfrm>
            <a:off x="8579077" y="1887894"/>
            <a:ext cx="2170800" cy="1918800"/>
          </a:xfrm>
          <a:prstGeom prst="arc">
            <a:avLst>
              <a:gd name="adj1" fmla="val 7981221"/>
              <a:gd name="adj2" fmla="val 1174836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8" name="Arco 217">
            <a:extLst>
              <a:ext uri="{FF2B5EF4-FFF2-40B4-BE49-F238E27FC236}">
                <a16:creationId xmlns:a16="http://schemas.microsoft.com/office/drawing/2014/main" id="{81A5A606-4A05-92F5-87D0-B2EED6C93442}"/>
              </a:ext>
            </a:extLst>
          </p:cNvPr>
          <p:cNvSpPr/>
          <p:nvPr/>
        </p:nvSpPr>
        <p:spPr>
          <a:xfrm>
            <a:off x="8579077" y="4256803"/>
            <a:ext cx="2170800" cy="979200"/>
          </a:xfrm>
          <a:prstGeom prst="arc">
            <a:avLst>
              <a:gd name="adj1" fmla="val 9046724"/>
              <a:gd name="adj2" fmla="val 1132074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9" name="Arco 218">
            <a:extLst>
              <a:ext uri="{FF2B5EF4-FFF2-40B4-BE49-F238E27FC236}">
                <a16:creationId xmlns:a16="http://schemas.microsoft.com/office/drawing/2014/main" id="{846836B7-2174-2FE6-46C0-EA7EF89B10DB}"/>
              </a:ext>
            </a:extLst>
          </p:cNvPr>
          <p:cNvSpPr/>
          <p:nvPr/>
        </p:nvSpPr>
        <p:spPr>
          <a:xfrm>
            <a:off x="8963110" y="4151171"/>
            <a:ext cx="1936800" cy="2322000"/>
          </a:xfrm>
          <a:prstGeom prst="arc">
            <a:avLst>
              <a:gd name="adj1" fmla="val 10086385"/>
              <a:gd name="adj2" fmla="val 1144667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1" name="Connettore diritto 220">
            <a:extLst>
              <a:ext uri="{FF2B5EF4-FFF2-40B4-BE49-F238E27FC236}">
                <a16:creationId xmlns:a16="http://schemas.microsoft.com/office/drawing/2014/main" id="{8F9582C6-DB8C-9996-500C-2B3EE71DB785}"/>
              </a:ext>
            </a:extLst>
          </p:cNvPr>
          <p:cNvCxnSpPr>
            <a:cxnSpLocks/>
          </p:cNvCxnSpPr>
          <p:nvPr/>
        </p:nvCxnSpPr>
        <p:spPr>
          <a:xfrm>
            <a:off x="8628161" y="2544389"/>
            <a:ext cx="0" cy="349586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A79BB0E-870D-DAC8-5B82-FB6CC8AC4DAA}"/>
              </a:ext>
            </a:extLst>
          </p:cNvPr>
          <p:cNvSpPr txBox="1"/>
          <p:nvPr/>
        </p:nvSpPr>
        <p:spPr>
          <a:xfrm>
            <a:off x="17342" y="346224"/>
            <a:ext cx="5864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Concludiamo la ricerca con la </a:t>
            </a:r>
            <a:r>
              <a:rPr lang="it-IT" sz="1600" dirty="0">
                <a:solidFill>
                  <a:srgbClr val="C00000"/>
                </a:solidFill>
              </a:rPr>
              <a:t>piramide</a:t>
            </a:r>
            <a:r>
              <a:rPr lang="it-IT" sz="1600" dirty="0"/>
              <a:t> e la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</a:rPr>
              <a:t>sfera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FE68685-F79F-8382-2EFE-D20904DC7CBC}"/>
              </a:ext>
            </a:extLst>
          </p:cNvPr>
          <p:cNvSpPr txBox="1"/>
          <p:nvPr/>
        </p:nvSpPr>
        <p:spPr>
          <a:xfrm>
            <a:off x="17342" y="644532"/>
            <a:ext cx="6427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Eseguiamo il ribaltamento dei due solidi su </a:t>
            </a:r>
            <a:r>
              <a:rPr lang="it-IT" sz="1600" dirty="0">
                <a:latin typeface="Symbol" panose="05050102010706020507" pitchFamily="18" charset="2"/>
              </a:rPr>
              <a:t>p</a:t>
            </a:r>
            <a:r>
              <a:rPr lang="it-IT" sz="1600" baseline="-25000" dirty="0"/>
              <a:t>1</a:t>
            </a:r>
            <a:r>
              <a:rPr lang="it-IT" sz="1600" dirty="0"/>
              <a:t> secondo la lt</a:t>
            </a:r>
            <a:r>
              <a:rPr lang="it-IT" sz="1600" baseline="-25000" dirty="0"/>
              <a:t>1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DA3A587-AF68-796C-A7C6-E7F8D88592FE}"/>
              </a:ext>
            </a:extLst>
          </p:cNvPr>
          <p:cNvSpPr txBox="1"/>
          <p:nvPr/>
        </p:nvSpPr>
        <p:spPr>
          <a:xfrm>
            <a:off x="0" y="924651"/>
            <a:ext cx="6276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Per le faccia rivolta verso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</a:rPr>
              <a:t>1</a:t>
            </a:r>
            <a:r>
              <a:rPr lang="it-IT" sz="1600" dirty="0">
                <a:solidFill>
                  <a:srgbClr val="C00000"/>
                </a:solidFill>
              </a:rPr>
              <a:t> conduciamo il piano proiettante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C00000"/>
                </a:solidFill>
              </a:rPr>
              <a:t>(t</a:t>
            </a:r>
            <a:r>
              <a:rPr lang="it-IT" sz="1600" baseline="-25000" dirty="0">
                <a:solidFill>
                  <a:srgbClr val="C00000"/>
                </a:solidFill>
              </a:rPr>
              <a:t>1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C00000"/>
                </a:solidFill>
              </a:rPr>
              <a:t>; t</a:t>
            </a:r>
            <a:r>
              <a:rPr lang="it-IT" sz="1600" baseline="-25000" dirty="0">
                <a:solidFill>
                  <a:srgbClr val="C00000"/>
                </a:solidFill>
              </a:rPr>
              <a:t>2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it-IT" sz="1600" dirty="0">
                <a:solidFill>
                  <a:srgbClr val="C00000"/>
                </a:solidFill>
              </a:rPr>
              <a:t>) mediante il quale determiniamo lo scorcio totale </a:t>
            </a:r>
          </a:p>
          <a:p>
            <a:r>
              <a:rPr lang="it-IT" sz="1600" dirty="0">
                <a:solidFill>
                  <a:srgbClr val="C00000"/>
                </a:solidFill>
              </a:rPr>
              <a:t>della circonferenza di sezione che su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</a:rPr>
              <a:t>1</a:t>
            </a:r>
            <a:r>
              <a:rPr lang="it-IT" sz="1600" dirty="0">
                <a:solidFill>
                  <a:srgbClr val="C00000"/>
                </a:solidFill>
              </a:rPr>
              <a:t> si identifica nell’ellisse il cui arco compreso tra gli spigoli della piramide fissa</a:t>
            </a:r>
          </a:p>
          <a:p>
            <a:r>
              <a:rPr lang="it-IT" sz="1600" dirty="0">
                <a:solidFill>
                  <a:srgbClr val="C00000"/>
                </a:solidFill>
              </a:rPr>
              <a:t>la parte reale della compenetrazione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07494E3-40AC-EA02-B817-7C04F0242005}"/>
              </a:ext>
            </a:extLst>
          </p:cNvPr>
          <p:cNvSpPr txBox="1"/>
          <p:nvPr/>
        </p:nvSpPr>
        <p:spPr>
          <a:xfrm>
            <a:off x="11234" y="2193292"/>
            <a:ext cx="477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Per la faccia anteriore si usa il piano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C00000"/>
                </a:solidFill>
              </a:rPr>
              <a:t>(t</a:t>
            </a:r>
            <a:r>
              <a:rPr lang="it-IT" sz="1600" baseline="-25000" dirty="0">
                <a:solidFill>
                  <a:srgbClr val="C00000"/>
                </a:solidFill>
              </a:rPr>
              <a:t>1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C00000"/>
                </a:solidFill>
              </a:rPr>
              <a:t>; t</a:t>
            </a:r>
            <a:r>
              <a:rPr lang="it-IT" sz="1600" baseline="-25000" dirty="0">
                <a:solidFill>
                  <a:srgbClr val="C00000"/>
                </a:solidFill>
              </a:rPr>
              <a:t>2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CA53359-F2A2-A712-FB2A-BD352F1572C4}"/>
              </a:ext>
            </a:extLst>
          </p:cNvPr>
          <p:cNvSpPr txBox="1"/>
          <p:nvPr/>
        </p:nvSpPr>
        <p:spPr>
          <a:xfrm>
            <a:off x="-1" y="2483088"/>
            <a:ext cx="48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Lo scorcio totale della circonferenza nella posizione ribaltata si concretizza su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</a:rPr>
              <a:t>1</a:t>
            </a:r>
            <a:r>
              <a:rPr lang="it-IT" sz="1600" dirty="0">
                <a:solidFill>
                  <a:srgbClr val="C00000"/>
                </a:solidFill>
              </a:rPr>
              <a:t> nell’ellisse in scorcio parziale il cui arco compreso tra gli spigoli della piramide</a:t>
            </a:r>
          </a:p>
          <a:p>
            <a:r>
              <a:rPr lang="it-IT" sz="1600" dirty="0">
                <a:solidFill>
                  <a:srgbClr val="C00000"/>
                </a:solidFill>
              </a:rPr>
              <a:t>fissa la parte reale della compenetrazione </a:t>
            </a:r>
            <a:endParaRPr lang="it-IT" sz="1600" baseline="-25000" dirty="0">
              <a:solidFill>
                <a:srgbClr val="C00000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6C8A591-55AD-A179-44DA-E2BB84AD895B}"/>
              </a:ext>
            </a:extLst>
          </p:cNvPr>
          <p:cNvSpPr txBox="1"/>
          <p:nvPr/>
        </p:nvSpPr>
        <p:spPr>
          <a:xfrm>
            <a:off x="-1" y="3773068"/>
            <a:ext cx="3547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Mediante un ribaltamento inverso si determina la proiezione su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C00000"/>
                </a:solidFill>
              </a:rPr>
              <a:t>2 </a:t>
            </a:r>
            <a:r>
              <a:rPr lang="it-IT" sz="1600" dirty="0">
                <a:solidFill>
                  <a:srgbClr val="C00000"/>
                </a:solidFill>
              </a:rPr>
              <a:t>con</a:t>
            </a:r>
          </a:p>
          <a:p>
            <a:r>
              <a:rPr lang="it-IT" sz="1600" dirty="0">
                <a:solidFill>
                  <a:srgbClr val="C00000"/>
                </a:solidFill>
              </a:rPr>
              <a:t>Verifica mediante i punti 1 e 2 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A43D4FC-42D2-8023-D989-CDA29D1C8AB0}"/>
              </a:ext>
            </a:extLst>
          </p:cNvPr>
          <p:cNvSpPr txBox="1"/>
          <p:nvPr/>
        </p:nvSpPr>
        <p:spPr>
          <a:xfrm>
            <a:off x="0" y="4615776"/>
            <a:ext cx="3428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Per la faccia posteriore della piramide si utilizza il piano </a:t>
            </a:r>
          </a:p>
          <a:p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it-IT" sz="1600" dirty="0">
                <a:solidFill>
                  <a:srgbClr val="C00000"/>
                </a:solidFill>
              </a:rPr>
              <a:t>(t</a:t>
            </a:r>
            <a:r>
              <a:rPr lang="it-IT" sz="1600" baseline="-25000" dirty="0">
                <a:solidFill>
                  <a:srgbClr val="C00000"/>
                </a:solidFill>
              </a:rPr>
              <a:t>1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it-IT" sz="1600" dirty="0">
                <a:solidFill>
                  <a:srgbClr val="C00000"/>
                </a:solidFill>
              </a:rPr>
              <a:t>; t</a:t>
            </a:r>
            <a:r>
              <a:rPr lang="it-IT" sz="1600" baseline="-25000" dirty="0">
                <a:solidFill>
                  <a:srgbClr val="C00000"/>
                </a:solidFill>
              </a:rPr>
              <a:t>2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g</a:t>
            </a:r>
            <a:r>
              <a:rPr lang="it-IT" sz="1600" dirty="0">
                <a:solidFill>
                  <a:srgbClr val="C00000"/>
                </a:solidFill>
              </a:rPr>
              <a:t>) che genera una curva uguale e simmetrica a quella del pian </a:t>
            </a:r>
            <a:r>
              <a:rPr lang="it-IT" sz="1600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it-IT" sz="1600" dirty="0">
                <a:solidFill>
                  <a:srgbClr val="C00000"/>
                </a:solidFill>
              </a:rPr>
              <a:t> anche nella parte relativa all’arco reale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60187B4-E04D-6417-835A-00AE2A14AA32}"/>
              </a:ext>
            </a:extLst>
          </p:cNvPr>
          <p:cNvSpPr txBox="1"/>
          <p:nvPr/>
        </p:nvSpPr>
        <p:spPr>
          <a:xfrm>
            <a:off x="79899" y="6196255"/>
            <a:ext cx="3378152" cy="584775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Archi reali della compenetrazione tra piramide e sfera</a:t>
            </a:r>
          </a:p>
        </p:txBody>
      </p: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9A669D9F-823D-ED1B-89D3-80A2387077A3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3458051" y="3214157"/>
            <a:ext cx="5159993" cy="3274486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77F5EC23-8930-0A3E-406E-A41EC879C5A9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3458051" y="4997526"/>
            <a:ext cx="5189315" cy="1491117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>
            <a:extLst>
              <a:ext uri="{FF2B5EF4-FFF2-40B4-BE49-F238E27FC236}">
                <a16:creationId xmlns:a16="http://schemas.microsoft.com/office/drawing/2014/main" id="{BDAB2469-23D3-D0EC-5EF8-5D9C4520AE15}"/>
              </a:ext>
            </a:extLst>
          </p:cNvPr>
          <p:cNvCxnSpPr>
            <a:cxnSpLocks/>
          </p:cNvCxnSpPr>
          <p:nvPr/>
        </p:nvCxnSpPr>
        <p:spPr>
          <a:xfrm flipV="1">
            <a:off x="3502939" y="5340225"/>
            <a:ext cx="5481008" cy="1103143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>
            <a:extLst>
              <a:ext uri="{FF2B5EF4-FFF2-40B4-BE49-F238E27FC236}">
                <a16:creationId xmlns:a16="http://schemas.microsoft.com/office/drawing/2014/main" id="{F71EFE96-2A54-9806-BC5A-62D5F7A01DF6}"/>
              </a:ext>
            </a:extLst>
          </p:cNvPr>
          <p:cNvCxnSpPr>
            <a:stCxn id="50" idx="3"/>
          </p:cNvCxnSpPr>
          <p:nvPr/>
        </p:nvCxnSpPr>
        <p:spPr>
          <a:xfrm flipV="1">
            <a:off x="3458051" y="5745796"/>
            <a:ext cx="5211772" cy="742847"/>
          </a:xfrm>
          <a:prstGeom prst="straightConnector1">
            <a:avLst/>
          </a:prstGeom>
          <a:ln w="31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122DD8E-3417-0AD8-A5D8-E2C492E516A7}"/>
              </a:ext>
            </a:extLst>
          </p:cNvPr>
          <p:cNvCxnSpPr>
            <a:cxnSpLocks/>
          </p:cNvCxnSpPr>
          <p:nvPr/>
        </p:nvCxnSpPr>
        <p:spPr>
          <a:xfrm flipH="1">
            <a:off x="6033734" y="2549960"/>
            <a:ext cx="3758336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o 8">
            <a:extLst>
              <a:ext uri="{FF2B5EF4-FFF2-40B4-BE49-F238E27FC236}">
                <a16:creationId xmlns:a16="http://schemas.microsoft.com/office/drawing/2014/main" id="{1F9F3C9C-9D1F-33E6-CB22-FD531FFC1F4C}"/>
              </a:ext>
            </a:extLst>
          </p:cNvPr>
          <p:cNvSpPr/>
          <p:nvPr/>
        </p:nvSpPr>
        <p:spPr>
          <a:xfrm>
            <a:off x="4625910" y="2548769"/>
            <a:ext cx="2826000" cy="2826000"/>
          </a:xfrm>
          <a:prstGeom prst="arc">
            <a:avLst>
              <a:gd name="adj1" fmla="val 10784138"/>
              <a:gd name="adj2" fmla="val 16208348"/>
            </a:avLst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99F9EDBD-5800-6E18-68E4-881AE4E556FB}"/>
              </a:ext>
            </a:extLst>
          </p:cNvPr>
          <p:cNvCxnSpPr>
            <a:cxnSpLocks/>
          </p:cNvCxnSpPr>
          <p:nvPr/>
        </p:nvCxnSpPr>
        <p:spPr>
          <a:xfrm>
            <a:off x="8975377" y="3581402"/>
            <a:ext cx="0" cy="19332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B730A8-F28E-5FE3-E915-D9E3D31750F5}"/>
              </a:ext>
            </a:extLst>
          </p:cNvPr>
          <p:cNvSpPr txBox="1"/>
          <p:nvPr/>
        </p:nvSpPr>
        <p:spPr>
          <a:xfrm>
            <a:off x="8907905" y="3427114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CC247DB-9F62-792C-A9FB-1DDB51F19DDD}"/>
              </a:ext>
            </a:extLst>
          </p:cNvPr>
          <p:cNvSpPr txBox="1"/>
          <p:nvPr/>
        </p:nvSpPr>
        <p:spPr>
          <a:xfrm>
            <a:off x="8870252" y="5455906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B506C18-4518-6EBE-F68D-291A212EB4B1}"/>
              </a:ext>
            </a:extLst>
          </p:cNvPr>
          <p:cNvSpPr txBox="1"/>
          <p:nvPr/>
        </p:nvSpPr>
        <p:spPr>
          <a:xfrm>
            <a:off x="8483546" y="2369977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79F95F2-4FD5-AD73-E182-CBB1BF72F4DA}"/>
              </a:ext>
            </a:extLst>
          </p:cNvPr>
          <p:cNvSpPr txBox="1"/>
          <p:nvPr/>
        </p:nvSpPr>
        <p:spPr>
          <a:xfrm>
            <a:off x="8477502" y="5956030"/>
            <a:ext cx="21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DF747B72-FA65-AA68-C6EA-DCC972834A1C}"/>
              </a:ext>
            </a:extLst>
          </p:cNvPr>
          <p:cNvSpPr txBox="1"/>
          <p:nvPr/>
        </p:nvSpPr>
        <p:spPr>
          <a:xfrm>
            <a:off x="6413999" y="5253952"/>
            <a:ext cx="144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1200" dirty="0">
              <a:solidFill>
                <a:srgbClr val="FF0000"/>
              </a:solidFill>
              <a:latin typeface="MS Shell Dlg 2" panose="020B0604030504040204" pitchFamily="34" charset="0"/>
            </a:endParaRP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78E653E4-3323-6F79-4D94-CEDC746314BA}"/>
              </a:ext>
            </a:extLst>
          </p:cNvPr>
          <p:cNvSpPr txBox="1"/>
          <p:nvPr/>
        </p:nvSpPr>
        <p:spPr>
          <a:xfrm>
            <a:off x="11424844" y="3657732"/>
            <a:ext cx="56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lt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6D224020-D5DE-6234-830B-706E50ACCF3D}"/>
              </a:ext>
            </a:extLst>
          </p:cNvPr>
          <p:cNvSpPr txBox="1"/>
          <p:nvPr/>
        </p:nvSpPr>
        <p:spPr>
          <a:xfrm rot="16200000">
            <a:off x="5613676" y="1992319"/>
            <a:ext cx="56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lt</a:t>
            </a:r>
            <a:r>
              <a:rPr lang="it-IT" baseline="-25000" dirty="0"/>
              <a:t>1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03D2F85-AB54-942C-EAC1-0147A635790D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9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31" grpId="0" animBg="1"/>
      <p:bldP spid="132" grpId="0"/>
      <p:bldP spid="133" grpId="0"/>
      <p:bldP spid="136" grpId="0"/>
      <p:bldP spid="137" grpId="0"/>
      <p:bldP spid="166" grpId="0" animBg="1"/>
      <p:bldP spid="167" grpId="0"/>
      <p:bldP spid="169" grpId="0"/>
      <p:bldP spid="178" grpId="0" animBg="1"/>
      <p:bldP spid="195" grpId="0" animBg="1"/>
      <p:bldP spid="210" grpId="0" animBg="1"/>
      <p:bldP spid="216" grpId="0" animBg="1"/>
      <p:bldP spid="217" grpId="0" animBg="1"/>
      <p:bldP spid="218" grpId="0" animBg="1"/>
      <p:bldP spid="219" grpId="0" animBg="1"/>
      <p:bldP spid="13" grpId="0"/>
      <p:bldP spid="21" grpId="0"/>
      <p:bldP spid="27" grpId="0"/>
      <p:bldP spid="30" grpId="0"/>
      <p:bldP spid="32" grpId="0"/>
      <p:bldP spid="42" grpId="0"/>
      <p:bldP spid="47" grpId="0"/>
      <p:bldP spid="50" grpId="0" animBg="1"/>
      <p:bldP spid="9" grpId="0" animBg="1"/>
      <p:bldP spid="10" grpId="0"/>
      <p:bldP spid="22" grpId="0"/>
      <p:bldP spid="24" grpId="0"/>
      <p:bldP spid="38" grpId="0"/>
      <p:bldP spid="67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(5)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C26600B-5063-067F-0F5F-3D5C4782A5CE}"/>
              </a:ext>
            </a:extLst>
          </p:cNvPr>
          <p:cNvCxnSpPr>
            <a:cxnSpLocks/>
          </p:cNvCxnSpPr>
          <p:nvPr/>
        </p:nvCxnSpPr>
        <p:spPr>
          <a:xfrm>
            <a:off x="5761608" y="3968318"/>
            <a:ext cx="59214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B7ABDFEA-8B7D-4B6B-DEF5-F3FF27F4FB37}"/>
              </a:ext>
            </a:extLst>
          </p:cNvPr>
          <p:cNvSpPr/>
          <p:nvPr/>
        </p:nvSpPr>
        <p:spPr>
          <a:xfrm rot="16200000">
            <a:off x="7677646" y="3155057"/>
            <a:ext cx="1440000" cy="43200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8F337C5-8A36-69B8-8BFF-293BDE6CB135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237646" y="2544389"/>
            <a:ext cx="0" cy="277066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E46D93C-2984-E1A0-4274-0885C04A2EF1}"/>
              </a:ext>
            </a:extLst>
          </p:cNvPr>
          <p:cNvCxnSpPr>
            <a:cxnSpLocks/>
          </p:cNvCxnSpPr>
          <p:nvPr/>
        </p:nvCxnSpPr>
        <p:spPr>
          <a:xfrm>
            <a:off x="6234437" y="4595057"/>
            <a:ext cx="4320000" cy="144000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CA6A119-DD23-6500-B86A-657FC3312E43}"/>
              </a:ext>
            </a:extLst>
          </p:cNvPr>
          <p:cNvCxnSpPr>
            <a:cxnSpLocks/>
          </p:cNvCxnSpPr>
          <p:nvPr/>
        </p:nvCxnSpPr>
        <p:spPr>
          <a:xfrm flipV="1">
            <a:off x="6238488" y="4595057"/>
            <a:ext cx="4315949" cy="1440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607402B-0CD0-3E1E-16CC-4BA919B3F3F1}"/>
              </a:ext>
            </a:extLst>
          </p:cNvPr>
          <p:cNvCxnSpPr>
            <a:cxnSpLocks/>
          </p:cNvCxnSpPr>
          <p:nvPr/>
        </p:nvCxnSpPr>
        <p:spPr>
          <a:xfrm>
            <a:off x="6234437" y="2546140"/>
            <a:ext cx="2163209" cy="141741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F140953B-2EA6-442A-3662-6CADC61FB812}"/>
              </a:ext>
            </a:extLst>
          </p:cNvPr>
          <p:cNvCxnSpPr>
            <a:cxnSpLocks/>
          </p:cNvCxnSpPr>
          <p:nvPr/>
        </p:nvCxnSpPr>
        <p:spPr>
          <a:xfrm flipH="1">
            <a:off x="8398275" y="2546140"/>
            <a:ext cx="2156162" cy="141741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CC0D6740-7743-48FE-6AFE-73FEE3DE7B98}"/>
              </a:ext>
            </a:extLst>
          </p:cNvPr>
          <p:cNvGrpSpPr/>
          <p:nvPr/>
        </p:nvGrpSpPr>
        <p:grpSpPr>
          <a:xfrm>
            <a:off x="8399750" y="1290877"/>
            <a:ext cx="2520000" cy="2520000"/>
            <a:chOff x="1457197" y="1476443"/>
            <a:chExt cx="2148394" cy="2112883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736964BE-C09F-0045-4F1C-81B1325271E4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0A1A5810-526E-56A7-397E-70DAD2F0DDE0}"/>
                </a:ext>
              </a:extLst>
            </p:cNvPr>
            <p:cNvCxnSpPr>
              <a:cxnSpLocks/>
            </p:cNvCxnSpPr>
            <p:nvPr/>
          </p:nvCxnSpPr>
          <p:spPr>
            <a:xfrm>
              <a:off x="2313402" y="2532886"/>
              <a:ext cx="415976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620F084A-5B82-D81A-00F4-CEC66C313FBE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58907"/>
              <a:ext cx="0" cy="148109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3E1EB1B2-3F78-F4C7-B7C3-F48ACF72DF74}"/>
              </a:ext>
            </a:extLst>
          </p:cNvPr>
          <p:cNvGrpSpPr/>
          <p:nvPr/>
        </p:nvGrpSpPr>
        <p:grpSpPr>
          <a:xfrm>
            <a:off x="8399809" y="4055932"/>
            <a:ext cx="2520000" cy="2520000"/>
            <a:chOff x="1457197" y="1476443"/>
            <a:chExt cx="2148394" cy="2112883"/>
          </a:xfrm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3220206F-8E2D-3FF3-950A-3D311E31064D}"/>
                </a:ext>
              </a:extLst>
            </p:cNvPr>
            <p:cNvSpPr/>
            <p:nvPr/>
          </p:nvSpPr>
          <p:spPr>
            <a:xfrm>
              <a:off x="1457197" y="1476443"/>
              <a:ext cx="2148394" cy="2112883"/>
            </a:xfrm>
            <a:prstGeom prst="ellipse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B4D8BB89-C3F6-D042-62F0-7B54644AEE17}"/>
                </a:ext>
              </a:extLst>
            </p:cNvPr>
            <p:cNvCxnSpPr>
              <a:cxnSpLocks/>
            </p:cNvCxnSpPr>
            <p:nvPr/>
          </p:nvCxnSpPr>
          <p:spPr>
            <a:xfrm>
              <a:off x="2470354" y="2532886"/>
              <a:ext cx="99660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A6488647-F08D-21A6-9747-EF62E8B9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531394" y="2495035"/>
              <a:ext cx="0" cy="8902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e 65">
            <a:extLst>
              <a:ext uri="{FF2B5EF4-FFF2-40B4-BE49-F238E27FC236}">
                <a16:creationId xmlns:a16="http://schemas.microsoft.com/office/drawing/2014/main" id="{1F40C42F-C9A7-42A1-B31D-37A1B5D7922A}"/>
              </a:ext>
            </a:extLst>
          </p:cNvPr>
          <p:cNvSpPr/>
          <p:nvPr/>
        </p:nvSpPr>
        <p:spPr>
          <a:xfrm>
            <a:off x="6598355" y="4413005"/>
            <a:ext cx="1800000" cy="1800000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AC92088-F6F5-FFA0-C479-2986FE207761}"/>
              </a:ext>
            </a:extLst>
          </p:cNvPr>
          <p:cNvSpPr/>
          <p:nvPr/>
        </p:nvSpPr>
        <p:spPr>
          <a:xfrm>
            <a:off x="7144070" y="4058568"/>
            <a:ext cx="2520000" cy="25200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0BFA5C3-F72D-ADF2-EDDB-F81D1572594E}"/>
              </a:ext>
            </a:extLst>
          </p:cNvPr>
          <p:cNvCxnSpPr>
            <a:cxnSpLocks/>
          </p:cNvCxnSpPr>
          <p:nvPr/>
        </p:nvCxnSpPr>
        <p:spPr>
          <a:xfrm>
            <a:off x="9660157" y="2546140"/>
            <a:ext cx="0" cy="276979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F53636E-C052-BDE1-ED46-45F0C2726E73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7144070" y="2546140"/>
            <a:ext cx="0" cy="277242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86D5F32-FB26-8FCB-C092-D5DA347AABDA}"/>
              </a:ext>
            </a:extLst>
          </p:cNvPr>
          <p:cNvCxnSpPr>
            <a:cxnSpLocks/>
          </p:cNvCxnSpPr>
          <p:nvPr/>
        </p:nvCxnSpPr>
        <p:spPr>
          <a:xfrm flipH="1">
            <a:off x="7144070" y="399492"/>
            <a:ext cx="1253576" cy="2146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1A5FA6E-10E8-542B-8BAD-52C99944CBE7}"/>
              </a:ext>
            </a:extLst>
          </p:cNvPr>
          <p:cNvCxnSpPr>
            <a:cxnSpLocks/>
          </p:cNvCxnSpPr>
          <p:nvPr/>
        </p:nvCxnSpPr>
        <p:spPr>
          <a:xfrm>
            <a:off x="8397646" y="399492"/>
            <a:ext cx="1262163" cy="21466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97C94F5-0DF8-D808-CF41-1ECB83F5C493}"/>
              </a:ext>
            </a:extLst>
          </p:cNvPr>
          <p:cNvCxnSpPr/>
          <p:nvPr/>
        </p:nvCxnSpPr>
        <p:spPr>
          <a:xfrm>
            <a:off x="6240055" y="2550613"/>
            <a:ext cx="216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D126F42-14EF-5F28-D1F8-F5508B4D2B5A}"/>
              </a:ext>
            </a:extLst>
          </p:cNvPr>
          <p:cNvCxnSpPr>
            <a:cxnSpLocks/>
          </p:cNvCxnSpPr>
          <p:nvPr/>
        </p:nvCxnSpPr>
        <p:spPr>
          <a:xfrm flipV="1">
            <a:off x="10554437" y="2546140"/>
            <a:ext cx="0" cy="2048917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160E8417-64AA-488A-0181-50E345DE6CA2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6598355" y="3963558"/>
            <a:ext cx="0" cy="134944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5F7B31D-765F-2345-D06E-A3106E3B2F16}"/>
              </a:ext>
            </a:extLst>
          </p:cNvPr>
          <p:cNvCxnSpPr/>
          <p:nvPr/>
        </p:nvCxnSpPr>
        <p:spPr>
          <a:xfrm>
            <a:off x="6598355" y="1456425"/>
            <a:ext cx="0" cy="252000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79A8558-CD45-9517-A0EF-C28E78CD268D}"/>
              </a:ext>
            </a:extLst>
          </p:cNvPr>
          <p:cNvCxnSpPr/>
          <p:nvPr/>
        </p:nvCxnSpPr>
        <p:spPr>
          <a:xfrm>
            <a:off x="6598355" y="1456425"/>
            <a:ext cx="1800000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6615E2A-A662-0C16-B8CB-22A9C470A3C7}"/>
              </a:ext>
            </a:extLst>
          </p:cNvPr>
          <p:cNvCxnSpPr>
            <a:cxnSpLocks/>
          </p:cNvCxnSpPr>
          <p:nvPr/>
        </p:nvCxnSpPr>
        <p:spPr>
          <a:xfrm>
            <a:off x="6598355" y="3329651"/>
            <a:ext cx="1799291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5B0B3836-9016-7B18-CC86-17006F7A39A0}"/>
              </a:ext>
            </a:extLst>
          </p:cNvPr>
          <p:cNvSpPr/>
          <p:nvPr/>
        </p:nvSpPr>
        <p:spPr>
          <a:xfrm>
            <a:off x="7513508" y="1455626"/>
            <a:ext cx="683964" cy="1094400"/>
          </a:xfrm>
          <a:custGeom>
            <a:avLst/>
            <a:gdLst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678" h="1094809">
                <a:moveTo>
                  <a:pt x="0" y="1094809"/>
                </a:moveTo>
                <a:cubicBezTo>
                  <a:pt x="95559" y="978037"/>
                  <a:pt x="185480" y="857482"/>
                  <a:pt x="274320" y="738934"/>
                </a:cubicBezTo>
                <a:cubicBezTo>
                  <a:pt x="363160" y="620386"/>
                  <a:pt x="432486" y="485865"/>
                  <a:pt x="499212" y="360817"/>
                </a:cubicBezTo>
                <a:cubicBezTo>
                  <a:pt x="565938" y="237661"/>
                  <a:pt x="620308" y="118830"/>
                  <a:pt x="674678" y="0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7D6E2CEC-C08F-B9FC-2FEC-70B1CA73D6C5}"/>
              </a:ext>
            </a:extLst>
          </p:cNvPr>
          <p:cNvSpPr/>
          <p:nvPr/>
        </p:nvSpPr>
        <p:spPr>
          <a:xfrm>
            <a:off x="7789109" y="4706582"/>
            <a:ext cx="1224000" cy="1224000"/>
          </a:xfrm>
          <a:prstGeom prst="arc">
            <a:avLst>
              <a:gd name="adj1" fmla="val 6614859"/>
              <a:gd name="adj2" fmla="val 1502364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E36020A9-6A57-2FFF-1AE1-6FC8CE31847E}"/>
              </a:ext>
            </a:extLst>
          </p:cNvPr>
          <p:cNvSpPr/>
          <p:nvPr/>
        </p:nvSpPr>
        <p:spPr>
          <a:xfrm>
            <a:off x="8863186" y="4221480"/>
            <a:ext cx="174134" cy="2194560"/>
          </a:xfrm>
          <a:custGeom>
            <a:avLst/>
            <a:gdLst>
              <a:gd name="connsiteX0" fmla="*/ 166514 w 174134"/>
              <a:gd name="connsiteY0" fmla="*/ 0 h 2194560"/>
              <a:gd name="connsiteX1" fmla="*/ 85234 w 174134"/>
              <a:gd name="connsiteY1" fmla="*/ 81280 h 2194560"/>
              <a:gd name="connsiteX2" fmla="*/ 34434 w 174134"/>
              <a:gd name="connsiteY2" fmla="*/ 154940 h 2194560"/>
              <a:gd name="connsiteX3" fmla="*/ 9034 w 174134"/>
              <a:gd name="connsiteY3" fmla="*/ 238760 h 2194560"/>
              <a:gd name="connsiteX4" fmla="*/ 16654 w 174134"/>
              <a:gd name="connsiteY4" fmla="*/ 350520 h 2194560"/>
              <a:gd name="connsiteX5" fmla="*/ 39514 w 174134"/>
              <a:gd name="connsiteY5" fmla="*/ 474980 h 2194560"/>
              <a:gd name="connsiteX6" fmla="*/ 87774 w 174134"/>
              <a:gd name="connsiteY6" fmla="*/ 657860 h 2194560"/>
              <a:gd name="connsiteX7" fmla="*/ 158894 w 174134"/>
              <a:gd name="connsiteY7" fmla="*/ 1094740 h 2194560"/>
              <a:gd name="connsiteX8" fmla="*/ 90314 w 174134"/>
              <a:gd name="connsiteY8" fmla="*/ 1541780 h 2194560"/>
              <a:gd name="connsiteX9" fmla="*/ 44594 w 174134"/>
              <a:gd name="connsiteY9" fmla="*/ 1724660 h 2194560"/>
              <a:gd name="connsiteX10" fmla="*/ 6494 w 174134"/>
              <a:gd name="connsiteY10" fmla="*/ 1851660 h 2194560"/>
              <a:gd name="connsiteX11" fmla="*/ 1414 w 174134"/>
              <a:gd name="connsiteY11" fmla="*/ 1953260 h 2194560"/>
              <a:gd name="connsiteX12" fmla="*/ 21734 w 174134"/>
              <a:gd name="connsiteY12" fmla="*/ 2039620 h 2194560"/>
              <a:gd name="connsiteX13" fmla="*/ 77614 w 174134"/>
              <a:gd name="connsiteY13" fmla="*/ 2118360 h 2194560"/>
              <a:gd name="connsiteX14" fmla="*/ 174134 w 174134"/>
              <a:gd name="connsiteY14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134" h="2194560">
                <a:moveTo>
                  <a:pt x="166514" y="0"/>
                </a:moveTo>
                <a:cubicBezTo>
                  <a:pt x="136880" y="27728"/>
                  <a:pt x="107247" y="55457"/>
                  <a:pt x="85234" y="81280"/>
                </a:cubicBezTo>
                <a:cubicBezTo>
                  <a:pt x="63221" y="107103"/>
                  <a:pt x="47134" y="128693"/>
                  <a:pt x="34434" y="154940"/>
                </a:cubicBezTo>
                <a:cubicBezTo>
                  <a:pt x="21734" y="181187"/>
                  <a:pt x="11997" y="206163"/>
                  <a:pt x="9034" y="238760"/>
                </a:cubicBezTo>
                <a:cubicBezTo>
                  <a:pt x="6071" y="271357"/>
                  <a:pt x="11574" y="311150"/>
                  <a:pt x="16654" y="350520"/>
                </a:cubicBezTo>
                <a:cubicBezTo>
                  <a:pt x="21734" y="389890"/>
                  <a:pt x="27661" y="423757"/>
                  <a:pt x="39514" y="474980"/>
                </a:cubicBezTo>
                <a:cubicBezTo>
                  <a:pt x="51367" y="526203"/>
                  <a:pt x="67877" y="554567"/>
                  <a:pt x="87774" y="657860"/>
                </a:cubicBezTo>
                <a:cubicBezTo>
                  <a:pt x="107671" y="761153"/>
                  <a:pt x="158471" y="947420"/>
                  <a:pt x="158894" y="1094740"/>
                </a:cubicBezTo>
                <a:cubicBezTo>
                  <a:pt x="159317" y="1242060"/>
                  <a:pt x="109364" y="1436793"/>
                  <a:pt x="90314" y="1541780"/>
                </a:cubicBezTo>
                <a:cubicBezTo>
                  <a:pt x="71264" y="1646767"/>
                  <a:pt x="58564" y="1673013"/>
                  <a:pt x="44594" y="1724660"/>
                </a:cubicBezTo>
                <a:cubicBezTo>
                  <a:pt x="30624" y="1776307"/>
                  <a:pt x="13691" y="1813560"/>
                  <a:pt x="6494" y="1851660"/>
                </a:cubicBezTo>
                <a:cubicBezTo>
                  <a:pt x="-703" y="1889760"/>
                  <a:pt x="-1126" y="1921933"/>
                  <a:pt x="1414" y="1953260"/>
                </a:cubicBezTo>
                <a:cubicBezTo>
                  <a:pt x="3954" y="1984587"/>
                  <a:pt x="9034" y="2012103"/>
                  <a:pt x="21734" y="2039620"/>
                </a:cubicBezTo>
                <a:cubicBezTo>
                  <a:pt x="34434" y="2067137"/>
                  <a:pt x="52214" y="2092537"/>
                  <a:pt x="77614" y="2118360"/>
                </a:cubicBezTo>
                <a:cubicBezTo>
                  <a:pt x="103014" y="2144183"/>
                  <a:pt x="138574" y="2169371"/>
                  <a:pt x="174134" y="2194560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C03D37D-CA84-05C9-DAE9-06C105B4C41C}"/>
              </a:ext>
            </a:extLst>
          </p:cNvPr>
          <p:cNvSpPr/>
          <p:nvPr/>
        </p:nvSpPr>
        <p:spPr>
          <a:xfrm>
            <a:off x="8863344" y="1463040"/>
            <a:ext cx="172071" cy="1091565"/>
          </a:xfrm>
          <a:custGeom>
            <a:avLst/>
            <a:gdLst>
              <a:gd name="connsiteX0" fmla="*/ 160641 w 172071"/>
              <a:gd name="connsiteY0" fmla="*/ 0 h 1091565"/>
              <a:gd name="connsiteX1" fmla="*/ 86346 w 172071"/>
              <a:gd name="connsiteY1" fmla="*/ 150495 h 1091565"/>
              <a:gd name="connsiteX2" fmla="*/ 36816 w 172071"/>
              <a:gd name="connsiteY2" fmla="*/ 304800 h 1091565"/>
              <a:gd name="connsiteX3" fmla="*/ 4431 w 172071"/>
              <a:gd name="connsiteY3" fmla="*/ 457200 h 1091565"/>
              <a:gd name="connsiteX4" fmla="*/ 2526 w 172071"/>
              <a:gd name="connsiteY4" fmla="*/ 611505 h 1091565"/>
              <a:gd name="connsiteX5" fmla="*/ 25386 w 172071"/>
              <a:gd name="connsiteY5" fmla="*/ 762000 h 1091565"/>
              <a:gd name="connsiteX6" fmla="*/ 73011 w 172071"/>
              <a:gd name="connsiteY6" fmla="*/ 916305 h 1091565"/>
              <a:gd name="connsiteX7" fmla="*/ 172071 w 172071"/>
              <a:gd name="connsiteY7" fmla="*/ 1091565 h 109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71" h="1091565">
                <a:moveTo>
                  <a:pt x="160641" y="0"/>
                </a:moveTo>
                <a:cubicBezTo>
                  <a:pt x="133812" y="49847"/>
                  <a:pt x="106983" y="99695"/>
                  <a:pt x="86346" y="150495"/>
                </a:cubicBezTo>
                <a:cubicBezTo>
                  <a:pt x="65709" y="201295"/>
                  <a:pt x="50468" y="253683"/>
                  <a:pt x="36816" y="304800"/>
                </a:cubicBezTo>
                <a:cubicBezTo>
                  <a:pt x="23163" y="355918"/>
                  <a:pt x="10146" y="406083"/>
                  <a:pt x="4431" y="457200"/>
                </a:cubicBezTo>
                <a:cubicBezTo>
                  <a:pt x="-1284" y="508317"/>
                  <a:pt x="-967" y="560705"/>
                  <a:pt x="2526" y="611505"/>
                </a:cubicBezTo>
                <a:cubicBezTo>
                  <a:pt x="6018" y="662305"/>
                  <a:pt x="13638" y="711200"/>
                  <a:pt x="25386" y="762000"/>
                </a:cubicBezTo>
                <a:cubicBezTo>
                  <a:pt x="37133" y="812800"/>
                  <a:pt x="48563" y="861377"/>
                  <a:pt x="73011" y="916305"/>
                </a:cubicBezTo>
                <a:cubicBezTo>
                  <a:pt x="97459" y="971233"/>
                  <a:pt x="134765" y="1031399"/>
                  <a:pt x="172071" y="1091565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81" name="Gruppo 480">
            <a:extLst>
              <a:ext uri="{FF2B5EF4-FFF2-40B4-BE49-F238E27FC236}">
                <a16:creationId xmlns:a16="http://schemas.microsoft.com/office/drawing/2014/main" id="{70116B4A-1E82-4CD1-EF60-4966F38AC0EE}"/>
              </a:ext>
            </a:extLst>
          </p:cNvPr>
          <p:cNvGrpSpPr/>
          <p:nvPr/>
        </p:nvGrpSpPr>
        <p:grpSpPr>
          <a:xfrm>
            <a:off x="8576927" y="4151171"/>
            <a:ext cx="2322983" cy="2322000"/>
            <a:chOff x="8576927" y="4151171"/>
            <a:chExt cx="2322983" cy="2322000"/>
          </a:xfrm>
        </p:grpSpPr>
        <p:sp>
          <p:nvSpPr>
            <p:cNvPr id="17" name="Arco 16">
              <a:extLst>
                <a:ext uri="{FF2B5EF4-FFF2-40B4-BE49-F238E27FC236}">
                  <a16:creationId xmlns:a16="http://schemas.microsoft.com/office/drawing/2014/main" id="{7EE421AC-0469-B37F-D702-0547D1B8DEFB}"/>
                </a:ext>
              </a:extLst>
            </p:cNvPr>
            <p:cNvSpPr/>
            <p:nvPr/>
          </p:nvSpPr>
          <p:spPr>
            <a:xfrm>
              <a:off x="8576927" y="5396493"/>
              <a:ext cx="2170800" cy="979200"/>
            </a:xfrm>
            <a:prstGeom prst="arc">
              <a:avLst>
                <a:gd name="adj1" fmla="val 10332941"/>
                <a:gd name="adj2" fmla="val 12496139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Arco 20">
              <a:extLst>
                <a:ext uri="{FF2B5EF4-FFF2-40B4-BE49-F238E27FC236}">
                  <a16:creationId xmlns:a16="http://schemas.microsoft.com/office/drawing/2014/main" id="{9215353D-B442-DA81-A51D-D210721E4988}"/>
                </a:ext>
              </a:extLst>
            </p:cNvPr>
            <p:cNvSpPr/>
            <p:nvPr/>
          </p:nvSpPr>
          <p:spPr>
            <a:xfrm>
              <a:off x="8579077" y="4256803"/>
              <a:ext cx="2170800" cy="979200"/>
            </a:xfrm>
            <a:prstGeom prst="arc">
              <a:avLst>
                <a:gd name="adj1" fmla="val 9046724"/>
                <a:gd name="adj2" fmla="val 11320747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Arco 21">
              <a:extLst>
                <a:ext uri="{FF2B5EF4-FFF2-40B4-BE49-F238E27FC236}">
                  <a16:creationId xmlns:a16="http://schemas.microsoft.com/office/drawing/2014/main" id="{953D17A9-C043-F197-6C0F-B3BAE74D5D0A}"/>
                </a:ext>
              </a:extLst>
            </p:cNvPr>
            <p:cNvSpPr/>
            <p:nvPr/>
          </p:nvSpPr>
          <p:spPr>
            <a:xfrm>
              <a:off x="8963110" y="4151171"/>
              <a:ext cx="1936800" cy="2322000"/>
            </a:xfrm>
            <a:prstGeom prst="arc">
              <a:avLst>
                <a:gd name="adj1" fmla="val 10086385"/>
                <a:gd name="adj2" fmla="val 11446673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7FF1C00-D647-93C3-E500-7BA41C6ACDE4}"/>
              </a:ext>
            </a:extLst>
          </p:cNvPr>
          <p:cNvGrpSpPr/>
          <p:nvPr/>
        </p:nvGrpSpPr>
        <p:grpSpPr>
          <a:xfrm>
            <a:off x="6616675" y="1452719"/>
            <a:ext cx="1662790" cy="1876932"/>
            <a:chOff x="6616675" y="1452719"/>
            <a:chExt cx="1662790" cy="1876932"/>
          </a:xfrm>
        </p:grpSpPr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E14BA3C7-FC38-4518-F074-11D0EDF00DA9}"/>
                </a:ext>
              </a:extLst>
            </p:cNvPr>
            <p:cNvCxnSpPr>
              <a:cxnSpLocks/>
            </p:cNvCxnSpPr>
            <p:nvPr/>
          </p:nvCxnSpPr>
          <p:spPr>
            <a:xfrm>
              <a:off x="7508739" y="1459132"/>
              <a:ext cx="0" cy="186661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diritto 44">
              <a:extLst>
                <a:ext uri="{FF2B5EF4-FFF2-40B4-BE49-F238E27FC236}">
                  <a16:creationId xmlns:a16="http://schemas.microsoft.com/office/drawing/2014/main" id="{613CB12F-B992-7AFA-7AF4-8C2BEC7499F7}"/>
                </a:ext>
              </a:extLst>
            </p:cNvPr>
            <p:cNvCxnSpPr>
              <a:cxnSpLocks/>
            </p:cNvCxnSpPr>
            <p:nvPr/>
          </p:nvCxnSpPr>
          <p:spPr>
            <a:xfrm>
              <a:off x="6616675" y="1455692"/>
              <a:ext cx="0" cy="1095984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B22C7E4E-CB51-416C-1A7D-00677051A948}"/>
                </a:ext>
              </a:extLst>
            </p:cNvPr>
            <p:cNvCxnSpPr>
              <a:cxnSpLocks/>
            </p:cNvCxnSpPr>
            <p:nvPr/>
          </p:nvCxnSpPr>
          <p:spPr>
            <a:xfrm>
              <a:off x="6646895" y="1453705"/>
              <a:ext cx="0" cy="1099925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EDE478E1-298A-3992-DD1F-9EB30921A764}"/>
                </a:ext>
              </a:extLst>
            </p:cNvPr>
            <p:cNvCxnSpPr>
              <a:cxnSpLocks/>
            </p:cNvCxnSpPr>
            <p:nvPr/>
          </p:nvCxnSpPr>
          <p:spPr>
            <a:xfrm>
              <a:off x="6681055" y="1455224"/>
              <a:ext cx="0" cy="1096452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F0A4AB24-6D6F-6754-F8E8-69E341FD3895}"/>
                </a:ext>
              </a:extLst>
            </p:cNvPr>
            <p:cNvCxnSpPr>
              <a:cxnSpLocks/>
            </p:cNvCxnSpPr>
            <p:nvPr/>
          </p:nvCxnSpPr>
          <p:spPr>
            <a:xfrm>
              <a:off x="6736233" y="1455224"/>
              <a:ext cx="0" cy="1096452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6E46958D-59B0-71FC-1028-4BA1C19BAB3F}"/>
                </a:ext>
              </a:extLst>
            </p:cNvPr>
            <p:cNvCxnSpPr>
              <a:cxnSpLocks/>
            </p:cNvCxnSpPr>
            <p:nvPr/>
          </p:nvCxnSpPr>
          <p:spPr>
            <a:xfrm>
              <a:off x="6799470" y="1455224"/>
              <a:ext cx="0" cy="1096452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9817C85A-0E36-1E22-F328-DE2FF030C3B0}"/>
                </a:ext>
              </a:extLst>
            </p:cNvPr>
            <p:cNvCxnSpPr>
              <a:cxnSpLocks/>
            </p:cNvCxnSpPr>
            <p:nvPr/>
          </p:nvCxnSpPr>
          <p:spPr>
            <a:xfrm>
              <a:off x="6878122" y="1455224"/>
              <a:ext cx="0" cy="1096452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44E1C072-5315-191A-07B2-48EB489FB531}"/>
                </a:ext>
              </a:extLst>
            </p:cNvPr>
            <p:cNvCxnSpPr>
              <a:cxnSpLocks/>
            </p:cNvCxnSpPr>
            <p:nvPr/>
          </p:nvCxnSpPr>
          <p:spPr>
            <a:xfrm>
              <a:off x="6962776" y="1455191"/>
              <a:ext cx="0" cy="186661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5228289A-9CEB-5E85-747B-50061CC166C9}"/>
                </a:ext>
              </a:extLst>
            </p:cNvPr>
            <p:cNvCxnSpPr>
              <a:cxnSpLocks/>
            </p:cNvCxnSpPr>
            <p:nvPr/>
          </p:nvCxnSpPr>
          <p:spPr>
            <a:xfrm>
              <a:off x="7075194" y="1455191"/>
              <a:ext cx="0" cy="186661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EB8BD671-2494-4963-DFC8-B41925AFAEEF}"/>
                </a:ext>
              </a:extLst>
            </p:cNvPr>
            <p:cNvCxnSpPr>
              <a:cxnSpLocks/>
            </p:cNvCxnSpPr>
            <p:nvPr/>
          </p:nvCxnSpPr>
          <p:spPr>
            <a:xfrm>
              <a:off x="7205259" y="1455224"/>
              <a:ext cx="0" cy="186661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0958D80B-664F-24E1-2E7B-0B3ED7A94405}"/>
                </a:ext>
              </a:extLst>
            </p:cNvPr>
            <p:cNvCxnSpPr>
              <a:cxnSpLocks/>
            </p:cNvCxnSpPr>
            <p:nvPr/>
          </p:nvCxnSpPr>
          <p:spPr>
            <a:xfrm>
              <a:off x="7358971" y="1455224"/>
              <a:ext cx="0" cy="186661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8DAE2DD5-A0A4-C3EE-BA6D-B94CAFEA3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79465" y="3107585"/>
              <a:ext cx="0" cy="218108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CE9E91FC-1407-4C37-E9A9-6E6476E4D8B5}"/>
                </a:ext>
              </a:extLst>
            </p:cNvPr>
            <p:cNvCxnSpPr>
              <a:cxnSpLocks/>
            </p:cNvCxnSpPr>
            <p:nvPr/>
          </p:nvCxnSpPr>
          <p:spPr>
            <a:xfrm>
              <a:off x="8216228" y="2905125"/>
              <a:ext cx="0" cy="420568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3AE7778B-9C56-1969-85DB-9CD1ED496D71}"/>
                </a:ext>
              </a:extLst>
            </p:cNvPr>
            <p:cNvCxnSpPr>
              <a:cxnSpLocks/>
            </p:cNvCxnSpPr>
            <p:nvPr/>
          </p:nvCxnSpPr>
          <p:spPr>
            <a:xfrm>
              <a:off x="8137576" y="2750545"/>
              <a:ext cx="0" cy="575148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484B9BA5-3FB7-D75E-2D77-0909F04CC81F}"/>
                </a:ext>
              </a:extLst>
            </p:cNvPr>
            <p:cNvCxnSpPr>
              <a:cxnSpLocks/>
            </p:cNvCxnSpPr>
            <p:nvPr/>
          </p:nvCxnSpPr>
          <p:spPr>
            <a:xfrm>
              <a:off x="8052922" y="1459132"/>
              <a:ext cx="0" cy="29404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7625DB7A-95D8-0825-B55E-54821E455B5E}"/>
                </a:ext>
              </a:extLst>
            </p:cNvPr>
            <p:cNvCxnSpPr>
              <a:cxnSpLocks/>
            </p:cNvCxnSpPr>
            <p:nvPr/>
          </p:nvCxnSpPr>
          <p:spPr>
            <a:xfrm>
              <a:off x="7940504" y="1452719"/>
              <a:ext cx="0" cy="509246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29EDE63B-3C0C-4927-5220-52E56FA9B639}"/>
                </a:ext>
              </a:extLst>
            </p:cNvPr>
            <p:cNvCxnSpPr>
              <a:cxnSpLocks/>
            </p:cNvCxnSpPr>
            <p:nvPr/>
          </p:nvCxnSpPr>
          <p:spPr>
            <a:xfrm>
              <a:off x="7810439" y="1454706"/>
              <a:ext cx="0" cy="720323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F0DCC961-C7E7-1D6E-D34C-1F86C98FB6E6}"/>
                </a:ext>
              </a:extLst>
            </p:cNvPr>
            <p:cNvCxnSpPr>
              <a:cxnSpLocks/>
            </p:cNvCxnSpPr>
            <p:nvPr/>
          </p:nvCxnSpPr>
          <p:spPr>
            <a:xfrm>
              <a:off x="7656727" y="1454706"/>
              <a:ext cx="0" cy="924510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746030DE-EDC9-DB9E-9CFE-8FB1427F6F67}"/>
                </a:ext>
              </a:extLst>
            </p:cNvPr>
            <p:cNvCxnSpPr>
              <a:cxnSpLocks/>
            </p:cNvCxnSpPr>
            <p:nvPr/>
          </p:nvCxnSpPr>
          <p:spPr>
            <a:xfrm>
              <a:off x="6878122" y="2688021"/>
              <a:ext cx="0" cy="641630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A8A0CB64-01B0-C5E9-34E6-B72314A292FF}"/>
                </a:ext>
              </a:extLst>
            </p:cNvPr>
            <p:cNvCxnSpPr>
              <a:cxnSpLocks/>
            </p:cNvCxnSpPr>
            <p:nvPr/>
          </p:nvCxnSpPr>
          <p:spPr>
            <a:xfrm>
              <a:off x="6799470" y="2853559"/>
              <a:ext cx="0" cy="476092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953EB466-D25C-CAE7-F529-18C7F8A433AA}"/>
                </a:ext>
              </a:extLst>
            </p:cNvPr>
            <p:cNvCxnSpPr>
              <a:cxnSpLocks/>
            </p:cNvCxnSpPr>
            <p:nvPr/>
          </p:nvCxnSpPr>
          <p:spPr>
            <a:xfrm>
              <a:off x="6736233" y="2873264"/>
              <a:ext cx="0" cy="456387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B5573260-F0E3-CE6B-200E-F0FC30B7B330}"/>
                </a:ext>
              </a:extLst>
            </p:cNvPr>
            <p:cNvCxnSpPr>
              <a:cxnSpLocks/>
            </p:cNvCxnSpPr>
            <p:nvPr/>
          </p:nvCxnSpPr>
          <p:spPr>
            <a:xfrm>
              <a:off x="6681055" y="2831123"/>
              <a:ext cx="0" cy="498528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DD607653-4735-419D-08DE-1A207F6F692F}"/>
                </a:ext>
              </a:extLst>
            </p:cNvPr>
            <p:cNvCxnSpPr>
              <a:cxnSpLocks/>
            </p:cNvCxnSpPr>
            <p:nvPr/>
          </p:nvCxnSpPr>
          <p:spPr>
            <a:xfrm>
              <a:off x="6646862" y="2805723"/>
              <a:ext cx="0" cy="523928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1607EA94-A5B2-C1CC-ED92-16DB651E7F37}"/>
                </a:ext>
              </a:extLst>
            </p:cNvPr>
            <p:cNvCxnSpPr>
              <a:cxnSpLocks/>
            </p:cNvCxnSpPr>
            <p:nvPr/>
          </p:nvCxnSpPr>
          <p:spPr>
            <a:xfrm>
              <a:off x="6616675" y="2788138"/>
              <a:ext cx="0" cy="541513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>
              <a:extLst>
                <a:ext uri="{FF2B5EF4-FFF2-40B4-BE49-F238E27FC236}">
                  <a16:creationId xmlns:a16="http://schemas.microsoft.com/office/drawing/2014/main" id="{360899A6-8FA7-91CC-7D37-15A98A5270AF}"/>
                </a:ext>
              </a:extLst>
            </p:cNvPr>
            <p:cNvCxnSpPr>
              <a:cxnSpLocks/>
            </p:cNvCxnSpPr>
            <p:nvPr/>
          </p:nvCxnSpPr>
          <p:spPr>
            <a:xfrm>
              <a:off x="8138368" y="1456641"/>
              <a:ext cx="0" cy="12236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diritto 132">
              <a:extLst>
                <a:ext uri="{FF2B5EF4-FFF2-40B4-BE49-F238E27FC236}">
                  <a16:creationId xmlns:a16="http://schemas.microsoft.com/office/drawing/2014/main" id="{DB9C3095-44D7-BD2E-EFA5-A2D7D8C6D09A}"/>
                </a:ext>
              </a:extLst>
            </p:cNvPr>
            <p:cNvCxnSpPr>
              <a:cxnSpLocks/>
            </p:cNvCxnSpPr>
            <p:nvPr/>
          </p:nvCxnSpPr>
          <p:spPr>
            <a:xfrm>
              <a:off x="8052922" y="2596308"/>
              <a:ext cx="0" cy="729385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diritto 137">
              <a:extLst>
                <a:ext uri="{FF2B5EF4-FFF2-40B4-BE49-F238E27FC236}">
                  <a16:creationId xmlns:a16="http://schemas.microsoft.com/office/drawing/2014/main" id="{44EF3D48-830E-F5A5-4860-F23AB0788F22}"/>
                </a:ext>
              </a:extLst>
            </p:cNvPr>
            <p:cNvCxnSpPr>
              <a:cxnSpLocks/>
            </p:cNvCxnSpPr>
            <p:nvPr/>
          </p:nvCxnSpPr>
          <p:spPr>
            <a:xfrm>
              <a:off x="7656727" y="2550879"/>
              <a:ext cx="0" cy="774814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id="{73568956-9102-388E-9481-6A80E6EF6AE6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44" y="2550879"/>
              <a:ext cx="0" cy="774814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diritto 143">
              <a:extLst>
                <a:ext uri="{FF2B5EF4-FFF2-40B4-BE49-F238E27FC236}">
                  <a16:creationId xmlns:a16="http://schemas.microsoft.com/office/drawing/2014/main" id="{CC4331A6-86FF-6A8D-8228-2D87F5AFDD01}"/>
                </a:ext>
              </a:extLst>
            </p:cNvPr>
            <p:cNvCxnSpPr>
              <a:cxnSpLocks/>
            </p:cNvCxnSpPr>
            <p:nvPr/>
          </p:nvCxnSpPr>
          <p:spPr>
            <a:xfrm>
              <a:off x="7940504" y="2550879"/>
              <a:ext cx="0" cy="774814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072E38EC-AEA5-1E66-0EE9-E57AEEF66B3C}"/>
              </a:ext>
            </a:extLst>
          </p:cNvPr>
          <p:cNvGrpSpPr/>
          <p:nvPr/>
        </p:nvGrpSpPr>
        <p:grpSpPr>
          <a:xfrm>
            <a:off x="7609452" y="399492"/>
            <a:ext cx="1401098" cy="2172700"/>
            <a:chOff x="7609452" y="399492"/>
            <a:chExt cx="1401098" cy="2172700"/>
          </a:xfrm>
        </p:grpSpPr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8AECDB4A-9E5D-3FC5-8B21-E2A0A235FD47}"/>
                </a:ext>
              </a:extLst>
            </p:cNvPr>
            <p:cNvCxnSpPr/>
            <p:nvPr/>
          </p:nvCxnSpPr>
          <p:spPr>
            <a:xfrm flipV="1">
              <a:off x="8397646" y="399492"/>
              <a:ext cx="0" cy="216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8880F405-79DE-DB69-D727-94CEDF2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9054" y="399492"/>
              <a:ext cx="608592" cy="105935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90690056-F9D6-8AAD-04AC-E20C5A7689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2867" y="399492"/>
              <a:ext cx="594779" cy="105960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DCBE4F0A-36D5-F17D-0ED2-2B621F8820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7237" y="399492"/>
              <a:ext cx="580409" cy="106814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362F9B30-9722-7DFA-563C-917E02AB6A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5623" y="399492"/>
              <a:ext cx="552023" cy="105960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A1F1DA93-7336-DCDE-DC97-A1B626EFC6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2221" y="399492"/>
              <a:ext cx="515425" cy="105398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>
              <a:extLst>
                <a:ext uri="{FF2B5EF4-FFF2-40B4-BE49-F238E27FC236}">
                  <a16:creationId xmlns:a16="http://schemas.microsoft.com/office/drawing/2014/main" id="{A602CB0B-4415-2FB5-2272-AA9CC5778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584" y="399492"/>
              <a:ext cx="478062" cy="105960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765BB73A-B8E4-F207-FBC0-9D876981C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5401" y="399492"/>
              <a:ext cx="432245" cy="105788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337EF112-4525-A4C2-8BA5-0E19FB2369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11440" y="399492"/>
              <a:ext cx="386206" cy="105488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1EEBB4FD-BFF4-F15D-C5CC-909BB7C14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674" y="399492"/>
              <a:ext cx="328972" cy="105421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diritto 181">
              <a:extLst>
                <a:ext uri="{FF2B5EF4-FFF2-40B4-BE49-F238E27FC236}">
                  <a16:creationId xmlns:a16="http://schemas.microsoft.com/office/drawing/2014/main" id="{6EF6C9AD-6105-7AC9-251D-BEB7EF52EA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2987" y="399492"/>
              <a:ext cx="264659" cy="105964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diritto 183">
              <a:extLst>
                <a:ext uri="{FF2B5EF4-FFF2-40B4-BE49-F238E27FC236}">
                  <a16:creationId xmlns:a16="http://schemas.microsoft.com/office/drawing/2014/main" id="{D370BC5D-9F1D-E604-0F82-E3B118C14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7131" y="399492"/>
              <a:ext cx="360515" cy="215413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4CF1BE0D-E1D9-4F35-1687-0466234ECD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0169" y="399492"/>
              <a:ext cx="197477" cy="216721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3CD06D6E-6E0B-79E6-745E-F1EC15186425}"/>
                </a:ext>
              </a:extLst>
            </p:cNvPr>
            <p:cNvCxnSpPr/>
            <p:nvPr/>
          </p:nvCxnSpPr>
          <p:spPr>
            <a:xfrm flipH="1" flipV="1">
              <a:off x="8397702" y="412192"/>
              <a:ext cx="0" cy="216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C3AA36A4-30D0-A994-41D6-F495D45B79C1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610838" cy="106325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DB4971DF-82CF-D11E-B8F4-F430F39CC4E5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612848" cy="109179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81BFEC79-D529-E8A3-8C70-619AE0B059C0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99985" cy="110417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diritto 197">
              <a:extLst>
                <a:ext uri="{FF2B5EF4-FFF2-40B4-BE49-F238E27FC236}">
                  <a16:creationId xmlns:a16="http://schemas.microsoft.com/office/drawing/2014/main" id="{6EB716C5-4706-47A4-8274-A9509F2F68BD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89615" cy="113176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4909FE63-B345-5D74-D6A4-C428B96292C5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65664" cy="115671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A9E4D769-697C-7A27-FE36-8E829FEB712D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46870" cy="121211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3AEA76D7-FFDA-0112-B0A2-CC7823141442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17224" cy="126586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BA34195F-BC29-F80D-CD08-321F42C3B93B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496203" cy="135532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07E57B3F-7920-E74A-412B-2C0617A21228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467035" cy="149664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32DBA1F3-EFF0-F1B9-8AAF-A2990F1763EA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36430" cy="214775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A0AD9A1A-953D-8534-1112-70F3B218E1FC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358390" cy="214143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E25CEDA6-B467-D61B-0A16-1FAAA2D905AD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194364" cy="213304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diritto 235">
              <a:extLst>
                <a:ext uri="{FF2B5EF4-FFF2-40B4-BE49-F238E27FC236}">
                  <a16:creationId xmlns:a16="http://schemas.microsoft.com/office/drawing/2014/main" id="{636AF488-7E94-AAC1-063E-FB87AB311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1179" y="1721334"/>
              <a:ext cx="207189" cy="82954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diritto 238">
              <a:extLst>
                <a:ext uri="{FF2B5EF4-FFF2-40B4-BE49-F238E27FC236}">
                  <a16:creationId xmlns:a16="http://schemas.microsoft.com/office/drawing/2014/main" id="{A3A46049-71FF-AC76-67E4-573B990C59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6197" y="2083416"/>
              <a:ext cx="146122" cy="46826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diritto 241">
              <a:extLst>
                <a:ext uri="{FF2B5EF4-FFF2-40B4-BE49-F238E27FC236}">
                  <a16:creationId xmlns:a16="http://schemas.microsoft.com/office/drawing/2014/main" id="{1A801029-8983-33E9-393E-498703201E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9452" y="2332767"/>
              <a:ext cx="79853" cy="21811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uppo 277">
            <a:extLst>
              <a:ext uri="{FF2B5EF4-FFF2-40B4-BE49-F238E27FC236}">
                <a16:creationId xmlns:a16="http://schemas.microsoft.com/office/drawing/2014/main" id="{D106D497-1961-0363-052D-A43902CD858D}"/>
              </a:ext>
            </a:extLst>
          </p:cNvPr>
          <p:cNvGrpSpPr/>
          <p:nvPr/>
        </p:nvGrpSpPr>
        <p:grpSpPr>
          <a:xfrm>
            <a:off x="6237645" y="4616000"/>
            <a:ext cx="689137" cy="1400861"/>
            <a:chOff x="481712" y="4369604"/>
            <a:chExt cx="689137" cy="2139516"/>
          </a:xfrm>
        </p:grpSpPr>
        <p:grpSp>
          <p:nvGrpSpPr>
            <p:cNvPr id="266" name="Gruppo 265">
              <a:extLst>
                <a:ext uri="{FF2B5EF4-FFF2-40B4-BE49-F238E27FC236}">
                  <a16:creationId xmlns:a16="http://schemas.microsoft.com/office/drawing/2014/main" id="{40276AF4-6D15-A039-EDBF-6D9651CAFBD2}"/>
                </a:ext>
              </a:extLst>
            </p:cNvPr>
            <p:cNvGrpSpPr/>
            <p:nvPr/>
          </p:nvGrpSpPr>
          <p:grpSpPr>
            <a:xfrm>
              <a:off x="481712" y="4369604"/>
              <a:ext cx="689137" cy="1371600"/>
              <a:chOff x="481712" y="4369604"/>
              <a:chExt cx="689137" cy="1371600"/>
            </a:xfrm>
          </p:grpSpPr>
          <p:cxnSp>
            <p:nvCxnSpPr>
              <p:cNvPr id="250" name="Connettore diritto 249">
                <a:extLst>
                  <a:ext uri="{FF2B5EF4-FFF2-40B4-BE49-F238E27FC236}">
                    <a16:creationId xmlns:a16="http://schemas.microsoft.com/office/drawing/2014/main" id="{9221ADF5-44D6-F5C6-8FC9-62DFB9E44C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712" y="4369604"/>
                <a:ext cx="689137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Connettore diritto 251">
                <a:extLst>
                  <a:ext uri="{FF2B5EF4-FFF2-40B4-BE49-F238E27FC236}">
                    <a16:creationId xmlns:a16="http://schemas.microsoft.com/office/drawing/2014/main" id="{0363929E-8A1B-D22C-CE62-2A6198B31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186" y="4522004"/>
                <a:ext cx="594605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Connettore diritto 252">
                <a:extLst>
                  <a:ext uri="{FF2B5EF4-FFF2-40B4-BE49-F238E27FC236}">
                    <a16:creationId xmlns:a16="http://schemas.microsoft.com/office/drawing/2014/main" id="{F5C1C6D2-AC75-0086-FDFD-1D13744AB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457" y="4674405"/>
                <a:ext cx="491843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nettore diritto 253">
                <a:extLst>
                  <a:ext uri="{FF2B5EF4-FFF2-40B4-BE49-F238E27FC236}">
                    <a16:creationId xmlns:a16="http://schemas.microsoft.com/office/drawing/2014/main" id="{C65121F7-40E8-008A-90A1-751F575A6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712" y="4826803"/>
                <a:ext cx="443410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Connettore diritto 254">
                <a:extLst>
                  <a:ext uri="{FF2B5EF4-FFF2-40B4-BE49-F238E27FC236}">
                    <a16:creationId xmlns:a16="http://schemas.microsoft.com/office/drawing/2014/main" id="{27A740BC-6ECB-48DD-E591-49106AE3E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417" y="4979204"/>
                <a:ext cx="399512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nettore diritto 255">
                <a:extLst>
                  <a:ext uri="{FF2B5EF4-FFF2-40B4-BE49-F238E27FC236}">
                    <a16:creationId xmlns:a16="http://schemas.microsoft.com/office/drawing/2014/main" id="{93E9B40E-3414-3FFE-A941-460963E0C6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136" y="5131604"/>
                <a:ext cx="385200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nettore diritto 256">
                <a:extLst>
                  <a:ext uri="{FF2B5EF4-FFF2-40B4-BE49-F238E27FC236}">
                    <a16:creationId xmlns:a16="http://schemas.microsoft.com/office/drawing/2014/main" id="{EAFD3DEF-C4E7-60DC-A552-DE6729770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712" y="5284005"/>
                <a:ext cx="360710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nettore diritto 257">
                <a:extLst>
                  <a:ext uri="{FF2B5EF4-FFF2-40B4-BE49-F238E27FC236}">
                    <a16:creationId xmlns:a16="http://schemas.microsoft.com/office/drawing/2014/main" id="{AD56861E-BE83-4E37-2B11-3B7845E8D7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712" y="5436403"/>
                <a:ext cx="360710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nettore diritto 258">
                <a:extLst>
                  <a:ext uri="{FF2B5EF4-FFF2-40B4-BE49-F238E27FC236}">
                    <a16:creationId xmlns:a16="http://schemas.microsoft.com/office/drawing/2014/main" id="{E2E18542-4C97-C62E-5089-9BC77063A5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712" y="5588804"/>
                <a:ext cx="360710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Connettore diritto 259">
                <a:extLst>
                  <a:ext uri="{FF2B5EF4-FFF2-40B4-BE49-F238E27FC236}">
                    <a16:creationId xmlns:a16="http://schemas.microsoft.com/office/drawing/2014/main" id="{C6885209-16A0-519B-31F8-949EDF0DC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457" y="5741204"/>
                <a:ext cx="372285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uppo 266">
              <a:extLst>
                <a:ext uri="{FF2B5EF4-FFF2-40B4-BE49-F238E27FC236}">
                  <a16:creationId xmlns:a16="http://schemas.microsoft.com/office/drawing/2014/main" id="{CD264FDC-7823-EB55-A9E4-9342E603B93C}"/>
                </a:ext>
              </a:extLst>
            </p:cNvPr>
            <p:cNvGrpSpPr/>
            <p:nvPr/>
          </p:nvGrpSpPr>
          <p:grpSpPr>
            <a:xfrm>
              <a:off x="483190" y="5899520"/>
              <a:ext cx="687659" cy="609600"/>
              <a:chOff x="481712" y="4522004"/>
              <a:chExt cx="687659" cy="609600"/>
            </a:xfrm>
          </p:grpSpPr>
          <p:cxnSp>
            <p:nvCxnSpPr>
              <p:cNvPr id="269" name="Connettore diritto 268">
                <a:extLst>
                  <a:ext uri="{FF2B5EF4-FFF2-40B4-BE49-F238E27FC236}">
                    <a16:creationId xmlns:a16="http://schemas.microsoft.com/office/drawing/2014/main" id="{BD4A8659-C9D2-9297-AD73-0EC1C8DBD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186" y="4522004"/>
                <a:ext cx="406265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nettore diritto 269">
                <a:extLst>
                  <a:ext uri="{FF2B5EF4-FFF2-40B4-BE49-F238E27FC236}">
                    <a16:creationId xmlns:a16="http://schemas.microsoft.com/office/drawing/2014/main" id="{65FDDE0B-759C-6E0A-1497-F009056683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457" y="4674404"/>
                <a:ext cx="435187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nettore diritto 270">
                <a:extLst>
                  <a:ext uri="{FF2B5EF4-FFF2-40B4-BE49-F238E27FC236}">
                    <a16:creationId xmlns:a16="http://schemas.microsoft.com/office/drawing/2014/main" id="{1865A578-8EF9-C85B-2DFB-F865E0C3F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712" y="4826805"/>
                <a:ext cx="497110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nettore diritto 271">
                <a:extLst>
                  <a:ext uri="{FF2B5EF4-FFF2-40B4-BE49-F238E27FC236}">
                    <a16:creationId xmlns:a16="http://schemas.microsoft.com/office/drawing/2014/main" id="{74F9E1F0-1648-BD81-B650-8D5718F74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417" y="4979204"/>
                <a:ext cx="584896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Connettore diritto 272">
                <a:extLst>
                  <a:ext uri="{FF2B5EF4-FFF2-40B4-BE49-F238E27FC236}">
                    <a16:creationId xmlns:a16="http://schemas.microsoft.com/office/drawing/2014/main" id="{CFC27E01-98E5-FBCF-DB36-82965E4FFD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457" y="5131604"/>
                <a:ext cx="680914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3" name="Gruppo 472">
            <a:extLst>
              <a:ext uri="{FF2B5EF4-FFF2-40B4-BE49-F238E27FC236}">
                <a16:creationId xmlns:a16="http://schemas.microsoft.com/office/drawing/2014/main" id="{CDF035D3-66F5-7058-5A99-C86FA6284BAD}"/>
              </a:ext>
            </a:extLst>
          </p:cNvPr>
          <p:cNvGrpSpPr/>
          <p:nvPr/>
        </p:nvGrpSpPr>
        <p:grpSpPr>
          <a:xfrm>
            <a:off x="7590624" y="4053491"/>
            <a:ext cx="1444791" cy="2532509"/>
            <a:chOff x="7590624" y="4053491"/>
            <a:chExt cx="1444791" cy="2532509"/>
          </a:xfrm>
        </p:grpSpPr>
        <p:cxnSp>
          <p:nvCxnSpPr>
            <p:cNvPr id="324" name="Connettore diritto 323">
              <a:extLst>
                <a:ext uri="{FF2B5EF4-FFF2-40B4-BE49-F238E27FC236}">
                  <a16:creationId xmlns:a16="http://schemas.microsoft.com/office/drawing/2014/main" id="{B97A3AA1-C137-2009-0563-4467F9145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4849" y="5318568"/>
              <a:ext cx="1250566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ttore diritto 326">
              <a:extLst>
                <a:ext uri="{FF2B5EF4-FFF2-40B4-BE49-F238E27FC236}">
                  <a16:creationId xmlns:a16="http://schemas.microsoft.com/office/drawing/2014/main" id="{967684E3-5361-49F7-388E-353F5232CA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99258" y="5212676"/>
              <a:ext cx="1234006" cy="21758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ttore diritto 327">
              <a:extLst>
                <a:ext uri="{FF2B5EF4-FFF2-40B4-BE49-F238E27FC236}">
                  <a16:creationId xmlns:a16="http://schemas.microsoft.com/office/drawing/2014/main" id="{C80B454B-5D6B-1533-3368-82C36397C0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20857" y="5106318"/>
              <a:ext cx="1191004" cy="43349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ttore diritto 328">
              <a:extLst>
                <a:ext uri="{FF2B5EF4-FFF2-40B4-BE49-F238E27FC236}">
                  <a16:creationId xmlns:a16="http://schemas.microsoft.com/office/drawing/2014/main" id="{1E8FCD78-9C55-5669-24F2-DFD8AC5FA7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1329" y="5010564"/>
              <a:ext cx="1091844" cy="63037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ttore diritto 329">
              <a:extLst>
                <a:ext uri="{FF2B5EF4-FFF2-40B4-BE49-F238E27FC236}">
                  <a16:creationId xmlns:a16="http://schemas.microsoft.com/office/drawing/2014/main" id="{805D3065-C1E3-309C-EDC4-0A5D197B94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37392" y="4928475"/>
              <a:ext cx="1007342" cy="84526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nettore diritto 330">
              <a:extLst>
                <a:ext uri="{FF2B5EF4-FFF2-40B4-BE49-F238E27FC236}">
                  <a16:creationId xmlns:a16="http://schemas.microsoft.com/office/drawing/2014/main" id="{FD9B4043-011E-1A59-B001-759D563835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1503" y="4853031"/>
              <a:ext cx="902391" cy="107542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nettore diritto 331">
              <a:extLst>
                <a:ext uri="{FF2B5EF4-FFF2-40B4-BE49-F238E27FC236}">
                  <a16:creationId xmlns:a16="http://schemas.microsoft.com/office/drawing/2014/main" id="{58658556-B14D-9F05-BE6E-FC7C974C0F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98631" y="4789641"/>
              <a:ext cx="761266" cy="131855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nettore diritto 332">
              <a:extLst>
                <a:ext uri="{FF2B5EF4-FFF2-40B4-BE49-F238E27FC236}">
                  <a16:creationId xmlns:a16="http://schemas.microsoft.com/office/drawing/2014/main" id="{1B8ECD91-CBB9-0A4D-6875-0D69B14C33DB}"/>
                </a:ext>
              </a:extLst>
            </p:cNvPr>
            <p:cNvCxnSpPr>
              <a:cxnSpLocks/>
            </p:cNvCxnSpPr>
            <p:nvPr/>
          </p:nvCxnSpPr>
          <p:spPr>
            <a:xfrm rot="4200000" flipH="1">
              <a:off x="7143449" y="5318569"/>
              <a:ext cx="2520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ttore diritto 333">
              <a:extLst>
                <a:ext uri="{FF2B5EF4-FFF2-40B4-BE49-F238E27FC236}">
                  <a16:creationId xmlns:a16="http://schemas.microsoft.com/office/drawing/2014/main" id="{08D6C7A5-4321-7892-C3FE-C12DEA2F7320}"/>
                </a:ext>
              </a:extLst>
            </p:cNvPr>
            <p:cNvCxnSpPr>
              <a:cxnSpLocks/>
            </p:cNvCxnSpPr>
            <p:nvPr/>
          </p:nvCxnSpPr>
          <p:spPr>
            <a:xfrm rot="4800000" flipH="1">
              <a:off x="7142234" y="5315932"/>
              <a:ext cx="2520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ttore diritto 334">
              <a:extLst>
                <a:ext uri="{FF2B5EF4-FFF2-40B4-BE49-F238E27FC236}">
                  <a16:creationId xmlns:a16="http://schemas.microsoft.com/office/drawing/2014/main" id="{DE547E5F-B77A-F712-0051-223D7F08B1F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141398" y="5313491"/>
              <a:ext cx="2520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ttore diritto 338">
              <a:extLst>
                <a:ext uri="{FF2B5EF4-FFF2-40B4-BE49-F238E27FC236}">
                  <a16:creationId xmlns:a16="http://schemas.microsoft.com/office/drawing/2014/main" id="{F6532FCC-E765-E255-60F4-E283C5B3D98D}"/>
                </a:ext>
              </a:extLst>
            </p:cNvPr>
            <p:cNvCxnSpPr>
              <a:cxnSpLocks/>
            </p:cNvCxnSpPr>
            <p:nvPr/>
          </p:nvCxnSpPr>
          <p:spPr>
            <a:xfrm rot="6000000" flipH="1">
              <a:off x="7142512" y="5315182"/>
              <a:ext cx="2520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ttore diritto 339">
              <a:extLst>
                <a:ext uri="{FF2B5EF4-FFF2-40B4-BE49-F238E27FC236}">
                  <a16:creationId xmlns:a16="http://schemas.microsoft.com/office/drawing/2014/main" id="{9B33723B-5D43-299A-CF2F-401A6B8501E1}"/>
                </a:ext>
              </a:extLst>
            </p:cNvPr>
            <p:cNvCxnSpPr>
              <a:cxnSpLocks/>
            </p:cNvCxnSpPr>
            <p:nvPr/>
          </p:nvCxnSpPr>
          <p:spPr>
            <a:xfrm rot="6600000" flipH="1">
              <a:off x="7139304" y="5326000"/>
              <a:ext cx="2520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ttore diritto 340">
              <a:extLst>
                <a:ext uri="{FF2B5EF4-FFF2-40B4-BE49-F238E27FC236}">
                  <a16:creationId xmlns:a16="http://schemas.microsoft.com/office/drawing/2014/main" id="{E9B4B592-48F3-F0A0-0BA9-423FF21C5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5123" y="4491259"/>
              <a:ext cx="784260" cy="135837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ttore diritto 341">
              <a:extLst>
                <a:ext uri="{FF2B5EF4-FFF2-40B4-BE49-F238E27FC236}">
                  <a16:creationId xmlns:a16="http://schemas.microsoft.com/office/drawing/2014/main" id="{3CE36AC7-7483-E38F-0FC5-9B1D36F68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6620" y="4702429"/>
              <a:ext cx="909308" cy="108367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ttore diritto 342">
              <a:extLst>
                <a:ext uri="{FF2B5EF4-FFF2-40B4-BE49-F238E27FC236}">
                  <a16:creationId xmlns:a16="http://schemas.microsoft.com/office/drawing/2014/main" id="{D6075D71-21AD-CA44-EB12-2F7718A5E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7646" y="4853031"/>
              <a:ext cx="1024082" cy="85930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ttore diritto 343">
              <a:extLst>
                <a:ext uri="{FF2B5EF4-FFF2-40B4-BE49-F238E27FC236}">
                  <a16:creationId xmlns:a16="http://schemas.microsoft.com/office/drawing/2014/main" id="{65BB4800-97E7-C932-86D7-C527B05AD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812" y="4988132"/>
              <a:ext cx="1098810" cy="63439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ttore diritto 344">
              <a:extLst>
                <a:ext uri="{FF2B5EF4-FFF2-40B4-BE49-F238E27FC236}">
                  <a16:creationId xmlns:a16="http://schemas.microsoft.com/office/drawing/2014/main" id="{A1B472B2-06B0-B565-29DD-97C4752E9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8058" y="5106318"/>
              <a:ext cx="1147349" cy="41760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ttore diritto 345">
              <a:extLst>
                <a:ext uri="{FF2B5EF4-FFF2-40B4-BE49-F238E27FC236}">
                  <a16:creationId xmlns:a16="http://schemas.microsoft.com/office/drawing/2014/main" id="{CBD3E94B-B8E9-8109-5488-720CD8EB5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9258" y="5205358"/>
              <a:ext cx="1219071" cy="21495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ttore diritto 376">
              <a:extLst>
                <a:ext uri="{FF2B5EF4-FFF2-40B4-BE49-F238E27FC236}">
                  <a16:creationId xmlns:a16="http://schemas.microsoft.com/office/drawing/2014/main" id="{BB113913-191C-8EE1-E8A7-68235CEBA2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953" y="6094072"/>
              <a:ext cx="181805" cy="31489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ttore diritto 381">
              <a:extLst>
                <a:ext uri="{FF2B5EF4-FFF2-40B4-BE49-F238E27FC236}">
                  <a16:creationId xmlns:a16="http://schemas.microsoft.com/office/drawing/2014/main" id="{A5EA03EF-A6F3-369D-595A-AF4B030A0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1275" y="6196679"/>
              <a:ext cx="65798" cy="7841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ttore diritto 394">
              <a:extLst>
                <a:ext uri="{FF2B5EF4-FFF2-40B4-BE49-F238E27FC236}">
                  <a16:creationId xmlns:a16="http://schemas.microsoft.com/office/drawing/2014/main" id="{9E1E7EA8-F184-82DB-AD45-FB39FFCDCF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73531" y="4223320"/>
              <a:ext cx="182461" cy="31603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ttore diritto 399">
              <a:extLst>
                <a:ext uri="{FF2B5EF4-FFF2-40B4-BE49-F238E27FC236}">
                  <a16:creationId xmlns:a16="http://schemas.microsoft.com/office/drawing/2014/main" id="{5D73AA0F-0BBD-857B-CA81-43D4DE8400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0624" y="4349081"/>
              <a:ext cx="63851" cy="7609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C5F49C91-DF44-26F7-0430-A117A62217E8}"/>
              </a:ext>
            </a:extLst>
          </p:cNvPr>
          <p:cNvGrpSpPr/>
          <p:nvPr/>
        </p:nvGrpSpPr>
        <p:grpSpPr>
          <a:xfrm>
            <a:off x="6362279" y="2543580"/>
            <a:ext cx="2589360" cy="1431114"/>
            <a:chOff x="6362279" y="2543580"/>
            <a:chExt cx="2589360" cy="1431114"/>
          </a:xfrm>
        </p:grpSpPr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735419AF-A819-F939-A578-7DF966322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9502" y="2546140"/>
              <a:ext cx="0" cy="141741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Connettore diritto 405">
              <a:extLst>
                <a:ext uri="{FF2B5EF4-FFF2-40B4-BE49-F238E27FC236}">
                  <a16:creationId xmlns:a16="http://schemas.microsoft.com/office/drawing/2014/main" id="{838CEB68-05CF-7EB9-5832-21397685254F}"/>
                </a:ext>
              </a:extLst>
            </p:cNvPr>
            <p:cNvCxnSpPr>
              <a:cxnSpLocks/>
            </p:cNvCxnSpPr>
            <p:nvPr/>
          </p:nvCxnSpPr>
          <p:spPr>
            <a:xfrm>
              <a:off x="7473711" y="3323679"/>
              <a:ext cx="932721" cy="64686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onnettore diritto 409">
              <a:extLst>
                <a:ext uri="{FF2B5EF4-FFF2-40B4-BE49-F238E27FC236}">
                  <a16:creationId xmlns:a16="http://schemas.microsoft.com/office/drawing/2014/main" id="{217ADBA9-19C2-E25D-7B60-5362C5D086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7895" y="3326879"/>
              <a:ext cx="859179" cy="63684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ttore diritto 412">
              <a:extLst>
                <a:ext uri="{FF2B5EF4-FFF2-40B4-BE49-F238E27FC236}">
                  <a16:creationId xmlns:a16="http://schemas.microsoft.com/office/drawing/2014/main" id="{B05DB3DC-B0EB-C6D4-D99B-BFA4FAC29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4061" y="3320988"/>
              <a:ext cx="817048" cy="64257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Connettore diritto 414">
              <a:extLst>
                <a:ext uri="{FF2B5EF4-FFF2-40B4-BE49-F238E27FC236}">
                  <a16:creationId xmlns:a16="http://schemas.microsoft.com/office/drawing/2014/main" id="{6703D4A8-B406-9E8C-3B0F-DC090DF0AD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2023" y="3327782"/>
              <a:ext cx="757786" cy="63689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Connettore diritto 417">
              <a:extLst>
                <a:ext uri="{FF2B5EF4-FFF2-40B4-BE49-F238E27FC236}">
                  <a16:creationId xmlns:a16="http://schemas.microsoft.com/office/drawing/2014/main" id="{80B5E009-9968-112A-ECA0-5C20941740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0429" y="3328153"/>
              <a:ext cx="700680" cy="63540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Connettore diritto 420">
              <a:extLst>
                <a:ext uri="{FF2B5EF4-FFF2-40B4-BE49-F238E27FC236}">
                  <a16:creationId xmlns:a16="http://schemas.microsoft.com/office/drawing/2014/main" id="{1F21236C-92FF-4183-2E44-0A88E2F38D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8848" y="3329830"/>
              <a:ext cx="653961" cy="64187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Connettore diritto 422">
              <a:extLst>
                <a:ext uri="{FF2B5EF4-FFF2-40B4-BE49-F238E27FC236}">
                  <a16:creationId xmlns:a16="http://schemas.microsoft.com/office/drawing/2014/main" id="{0F0C4990-788F-0219-3BC3-0F6EAD59F2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97686" y="3321043"/>
              <a:ext cx="582172" cy="62486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ttore diritto 424">
              <a:extLst>
                <a:ext uri="{FF2B5EF4-FFF2-40B4-BE49-F238E27FC236}">
                  <a16:creationId xmlns:a16="http://schemas.microsoft.com/office/drawing/2014/main" id="{C89F5489-738B-DA5B-0582-B1C16F59D5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7142" y="3327431"/>
              <a:ext cx="537295" cy="63612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ttore diritto 426">
              <a:extLst>
                <a:ext uri="{FF2B5EF4-FFF2-40B4-BE49-F238E27FC236}">
                  <a16:creationId xmlns:a16="http://schemas.microsoft.com/office/drawing/2014/main" id="{0B463E18-3AB0-5E75-DBDD-F829A75F42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16967" y="3329386"/>
              <a:ext cx="473268" cy="62969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ttore diritto 428">
              <a:extLst>
                <a:ext uri="{FF2B5EF4-FFF2-40B4-BE49-F238E27FC236}">
                  <a16:creationId xmlns:a16="http://schemas.microsoft.com/office/drawing/2014/main" id="{0C23889B-3674-06D1-729F-96AFE014E4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6620" y="3324043"/>
              <a:ext cx="433189" cy="64427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ttore diritto 430">
              <a:extLst>
                <a:ext uri="{FF2B5EF4-FFF2-40B4-BE49-F238E27FC236}">
                  <a16:creationId xmlns:a16="http://schemas.microsoft.com/office/drawing/2014/main" id="{1DDF6C0A-D95E-F026-3633-E9F229352D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0881" y="3324894"/>
              <a:ext cx="382275" cy="648585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ttore diritto 434">
              <a:extLst>
                <a:ext uri="{FF2B5EF4-FFF2-40B4-BE49-F238E27FC236}">
                  <a16:creationId xmlns:a16="http://schemas.microsoft.com/office/drawing/2014/main" id="{24C9351A-4722-37A6-A641-51B5933289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79435" y="3331196"/>
              <a:ext cx="320374" cy="63743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ttore diritto 436">
              <a:extLst>
                <a:ext uri="{FF2B5EF4-FFF2-40B4-BE49-F238E27FC236}">
                  <a16:creationId xmlns:a16="http://schemas.microsoft.com/office/drawing/2014/main" id="{D110B12D-B220-63C4-5A92-C7EF04B4E1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30014" y="3331832"/>
              <a:ext cx="266831" cy="64286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nettore diritto 438">
              <a:extLst>
                <a:ext uri="{FF2B5EF4-FFF2-40B4-BE49-F238E27FC236}">
                  <a16:creationId xmlns:a16="http://schemas.microsoft.com/office/drawing/2014/main" id="{F0ECE86E-C6EC-A89C-0AA3-1750C423C6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84334" y="3330580"/>
              <a:ext cx="216394" cy="64141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ttore diritto 440">
              <a:extLst>
                <a:ext uri="{FF2B5EF4-FFF2-40B4-BE49-F238E27FC236}">
                  <a16:creationId xmlns:a16="http://schemas.microsoft.com/office/drawing/2014/main" id="{9B7FB6B8-3EBC-A3FE-9F2F-CBE1DA25EF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39869" y="3331832"/>
              <a:ext cx="157900" cy="63680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onnettore diritto 442">
              <a:extLst>
                <a:ext uri="{FF2B5EF4-FFF2-40B4-BE49-F238E27FC236}">
                  <a16:creationId xmlns:a16="http://schemas.microsoft.com/office/drawing/2014/main" id="{48AB6A3F-CB5C-2409-A114-6A3044E5A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92535" y="3325668"/>
              <a:ext cx="105316" cy="642211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onnettore diritto 444">
              <a:extLst>
                <a:ext uri="{FF2B5EF4-FFF2-40B4-BE49-F238E27FC236}">
                  <a16:creationId xmlns:a16="http://schemas.microsoft.com/office/drawing/2014/main" id="{24F3C066-9419-5EA0-CE74-B77BD95AC8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1929" y="2546140"/>
              <a:ext cx="121877" cy="142760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ttore diritto 453">
              <a:extLst>
                <a:ext uri="{FF2B5EF4-FFF2-40B4-BE49-F238E27FC236}">
                  <a16:creationId xmlns:a16="http://schemas.microsoft.com/office/drawing/2014/main" id="{A9A72266-A1C8-464B-70ED-D18358E67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9130" y="2550026"/>
              <a:ext cx="0" cy="139800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ttore diritto 454">
              <a:extLst>
                <a:ext uri="{FF2B5EF4-FFF2-40B4-BE49-F238E27FC236}">
                  <a16:creationId xmlns:a16="http://schemas.microsoft.com/office/drawing/2014/main" id="{05BE750C-4ABB-97C2-6F83-1D7AFD3E1D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2200" y="3567026"/>
              <a:ext cx="559439" cy="38798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ttore diritto 455">
              <a:extLst>
                <a:ext uri="{FF2B5EF4-FFF2-40B4-BE49-F238E27FC236}">
                  <a16:creationId xmlns:a16="http://schemas.microsoft.com/office/drawing/2014/main" id="{C48CAA98-2FDD-6E18-2DCB-1EB1B78F7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1557" y="3551137"/>
              <a:ext cx="535676" cy="39705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ttore diritto 456">
              <a:extLst>
                <a:ext uri="{FF2B5EF4-FFF2-40B4-BE49-F238E27FC236}">
                  <a16:creationId xmlns:a16="http://schemas.microsoft.com/office/drawing/2014/main" id="{DE4D8A38-11D8-6DE1-C098-16A87A8361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7522" y="3537194"/>
              <a:ext cx="522387" cy="41083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ttore diritto 457">
              <a:extLst>
                <a:ext uri="{FF2B5EF4-FFF2-40B4-BE49-F238E27FC236}">
                  <a16:creationId xmlns:a16="http://schemas.microsoft.com/office/drawing/2014/main" id="{F272CCC3-7BFA-3C11-A7BC-618E660DF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8823" y="3524555"/>
              <a:ext cx="505182" cy="424589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ttore diritto 458">
              <a:extLst>
                <a:ext uri="{FF2B5EF4-FFF2-40B4-BE49-F238E27FC236}">
                  <a16:creationId xmlns:a16="http://schemas.microsoft.com/office/drawing/2014/main" id="{4770F7D2-C441-470D-4FE7-559A624E5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7522" y="3508012"/>
              <a:ext cx="485217" cy="44001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Connettore diritto 459">
              <a:extLst>
                <a:ext uri="{FF2B5EF4-FFF2-40B4-BE49-F238E27FC236}">
                  <a16:creationId xmlns:a16="http://schemas.microsoft.com/office/drawing/2014/main" id="{7C0C595C-FF3D-6224-4603-71E26B399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5823" y="3490313"/>
              <a:ext cx="474633" cy="46586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Connettore diritto 460">
              <a:extLst>
                <a:ext uri="{FF2B5EF4-FFF2-40B4-BE49-F238E27FC236}">
                  <a16:creationId xmlns:a16="http://schemas.microsoft.com/office/drawing/2014/main" id="{48FD687A-C163-7E2E-6FF6-5EEF16196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8773" y="3474424"/>
              <a:ext cx="424801" cy="45595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Connettore diritto 461">
              <a:extLst>
                <a:ext uri="{FF2B5EF4-FFF2-40B4-BE49-F238E27FC236}">
                  <a16:creationId xmlns:a16="http://schemas.microsoft.com/office/drawing/2014/main" id="{5713CD6A-27BE-39A9-3250-8F21FB67A2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4194" y="3449393"/>
              <a:ext cx="421164" cy="49863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Connettore diritto 462">
              <a:extLst>
                <a:ext uri="{FF2B5EF4-FFF2-40B4-BE49-F238E27FC236}">
                  <a16:creationId xmlns:a16="http://schemas.microsoft.com/office/drawing/2014/main" id="{EFF84920-B493-7986-6C30-CF2ED49A07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8396" y="3421151"/>
              <a:ext cx="392627" cy="52239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Connettore diritto 463">
              <a:extLst>
                <a:ext uri="{FF2B5EF4-FFF2-40B4-BE49-F238E27FC236}">
                  <a16:creationId xmlns:a16="http://schemas.microsoft.com/office/drawing/2014/main" id="{E9D08E42-A4AE-10F3-1BD8-F0ADD45984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8823" y="3396658"/>
              <a:ext cx="373922" cy="55612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ttore diritto 464">
              <a:extLst>
                <a:ext uri="{FF2B5EF4-FFF2-40B4-BE49-F238E27FC236}">
                  <a16:creationId xmlns:a16="http://schemas.microsoft.com/office/drawing/2014/main" id="{80FF65B8-B7B1-E50D-AD00-47A5FB74D9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5475" y="3355091"/>
              <a:ext cx="355324" cy="60285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ttore diritto 465">
              <a:extLst>
                <a:ext uri="{FF2B5EF4-FFF2-40B4-BE49-F238E27FC236}">
                  <a16:creationId xmlns:a16="http://schemas.microsoft.com/office/drawing/2014/main" id="{B46FADF7-1F4A-6E2C-0CEB-8A9AFFE312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8823" y="3318685"/>
              <a:ext cx="318855" cy="63441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ttore diritto 466">
              <a:extLst>
                <a:ext uri="{FF2B5EF4-FFF2-40B4-BE49-F238E27FC236}">
                  <a16:creationId xmlns:a16="http://schemas.microsoft.com/office/drawing/2014/main" id="{9612B67A-1DDF-C105-5381-15A3B15BF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1787" y="3267923"/>
              <a:ext cx="286911" cy="69124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ttore diritto 467">
              <a:extLst>
                <a:ext uri="{FF2B5EF4-FFF2-40B4-BE49-F238E27FC236}">
                  <a16:creationId xmlns:a16="http://schemas.microsoft.com/office/drawing/2014/main" id="{0073D655-7C2F-D096-4348-B40F35D84F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7904" y="3198489"/>
              <a:ext cx="255717" cy="757972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Connettore diritto 468">
              <a:extLst>
                <a:ext uri="{FF2B5EF4-FFF2-40B4-BE49-F238E27FC236}">
                  <a16:creationId xmlns:a16="http://schemas.microsoft.com/office/drawing/2014/main" id="{EF2426D4-519F-F6E4-075D-31C95763A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0863" y="3082637"/>
              <a:ext cx="215839" cy="87046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Connettore diritto 469">
              <a:extLst>
                <a:ext uri="{FF2B5EF4-FFF2-40B4-BE49-F238E27FC236}">
                  <a16:creationId xmlns:a16="http://schemas.microsoft.com/office/drawing/2014/main" id="{CBDE7838-24A3-C9C5-BD05-C7683515E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0780" y="2877634"/>
              <a:ext cx="176243" cy="107471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Connettore diritto 470">
              <a:extLst>
                <a:ext uri="{FF2B5EF4-FFF2-40B4-BE49-F238E27FC236}">
                  <a16:creationId xmlns:a16="http://schemas.microsoft.com/office/drawing/2014/main" id="{6E339CC3-0384-7080-1831-9CAA1800FB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4825" y="2551676"/>
              <a:ext cx="120080" cy="140653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Connettore diritto 493">
              <a:extLst>
                <a:ext uri="{FF2B5EF4-FFF2-40B4-BE49-F238E27FC236}">
                  <a16:creationId xmlns:a16="http://schemas.microsoft.com/office/drawing/2014/main" id="{86A97D93-2917-E0D2-B5AD-F4109196A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64104" y="2543580"/>
              <a:ext cx="68957" cy="42049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ttore diritto 514">
              <a:extLst>
                <a:ext uri="{FF2B5EF4-FFF2-40B4-BE49-F238E27FC236}">
                  <a16:creationId xmlns:a16="http://schemas.microsoft.com/office/drawing/2014/main" id="{6F7A2901-7C45-058A-F9F3-409AF075D72B}"/>
                </a:ext>
              </a:extLst>
            </p:cNvPr>
            <p:cNvCxnSpPr>
              <a:cxnSpLocks/>
            </p:cNvCxnSpPr>
            <p:nvPr/>
          </p:nvCxnSpPr>
          <p:spPr>
            <a:xfrm>
              <a:off x="6362279" y="2551217"/>
              <a:ext cx="444418" cy="30821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ttore diritto 519">
              <a:extLst>
                <a:ext uri="{FF2B5EF4-FFF2-40B4-BE49-F238E27FC236}">
                  <a16:creationId xmlns:a16="http://schemas.microsoft.com/office/drawing/2014/main" id="{74EAFCC3-AF8A-BDAC-5B2C-77362314AB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84791" y="2546790"/>
              <a:ext cx="338938" cy="25123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ttore diritto 522">
              <a:extLst>
                <a:ext uri="{FF2B5EF4-FFF2-40B4-BE49-F238E27FC236}">
                  <a16:creationId xmlns:a16="http://schemas.microsoft.com/office/drawing/2014/main" id="{463E47F3-6E2C-EA2D-C89D-1B21F5AD9A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00244" y="2548501"/>
              <a:ext cx="248186" cy="195187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ttore diritto 526">
              <a:extLst>
                <a:ext uri="{FF2B5EF4-FFF2-40B4-BE49-F238E27FC236}">
                  <a16:creationId xmlns:a16="http://schemas.microsoft.com/office/drawing/2014/main" id="{4A301186-17A8-60CA-2932-6DE4E5CE47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15570" y="2549553"/>
              <a:ext cx="172081" cy="144628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Connettore diritto 529">
              <a:extLst>
                <a:ext uri="{FF2B5EF4-FFF2-40B4-BE49-F238E27FC236}">
                  <a16:creationId xmlns:a16="http://schemas.microsoft.com/office/drawing/2014/main" id="{F89EBE7F-D045-7C8A-D007-64C2698780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36149" y="2545159"/>
              <a:ext cx="80746" cy="73224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Gruppo 476">
            <a:extLst>
              <a:ext uri="{FF2B5EF4-FFF2-40B4-BE49-F238E27FC236}">
                <a16:creationId xmlns:a16="http://schemas.microsoft.com/office/drawing/2014/main" id="{58182315-D802-6DF7-7505-F45E9E22B890}"/>
              </a:ext>
            </a:extLst>
          </p:cNvPr>
          <p:cNvGrpSpPr/>
          <p:nvPr/>
        </p:nvGrpSpPr>
        <p:grpSpPr>
          <a:xfrm>
            <a:off x="8880030" y="4043730"/>
            <a:ext cx="2037845" cy="2541004"/>
            <a:chOff x="8880030" y="4043730"/>
            <a:chExt cx="2037845" cy="2541004"/>
          </a:xfrm>
        </p:grpSpPr>
        <p:grpSp>
          <p:nvGrpSpPr>
            <p:cNvPr id="549" name="Gruppo 548">
              <a:extLst>
                <a:ext uri="{FF2B5EF4-FFF2-40B4-BE49-F238E27FC236}">
                  <a16:creationId xmlns:a16="http://schemas.microsoft.com/office/drawing/2014/main" id="{37ABB874-4423-1371-ABB3-4FB58BBF72CF}"/>
                </a:ext>
              </a:extLst>
            </p:cNvPr>
            <p:cNvGrpSpPr/>
            <p:nvPr/>
          </p:nvGrpSpPr>
          <p:grpSpPr>
            <a:xfrm>
              <a:off x="8883356" y="4052873"/>
              <a:ext cx="2020951" cy="2531861"/>
              <a:chOff x="8883356" y="4052873"/>
              <a:chExt cx="2020951" cy="2531861"/>
            </a:xfrm>
          </p:grpSpPr>
          <p:cxnSp>
            <p:nvCxnSpPr>
              <p:cNvPr id="539" name="Connettore diritto 538">
                <a:extLst>
                  <a:ext uri="{FF2B5EF4-FFF2-40B4-BE49-F238E27FC236}">
                    <a16:creationId xmlns:a16="http://schemas.microsoft.com/office/drawing/2014/main" id="{EC1735D9-049F-2E5B-D931-60F825CCF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5596" y="5200632"/>
                <a:ext cx="1888711" cy="333031"/>
              </a:xfrm>
              <a:prstGeom prst="line">
                <a:avLst/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Connettore diritto 539">
                <a:extLst>
                  <a:ext uri="{FF2B5EF4-FFF2-40B4-BE49-F238E27FC236}">
                    <a16:creationId xmlns:a16="http://schemas.microsoft.com/office/drawing/2014/main" id="{4E5132BE-F227-A9AF-CBE1-04C4FE5F83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1031" y="5071029"/>
                <a:ext cx="1849457" cy="673147"/>
              </a:xfrm>
              <a:prstGeom prst="line">
                <a:avLst/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Connettore diritto 540">
                <a:extLst>
                  <a:ext uri="{FF2B5EF4-FFF2-40B4-BE49-F238E27FC236}">
                    <a16:creationId xmlns:a16="http://schemas.microsoft.com/office/drawing/2014/main" id="{ED39EAB0-4291-AAD3-FDA4-100C30D16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7077" y="4909875"/>
                <a:ext cx="1790591" cy="1033798"/>
              </a:xfrm>
              <a:prstGeom prst="line">
                <a:avLst/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Connettore diritto 541">
                <a:extLst>
                  <a:ext uri="{FF2B5EF4-FFF2-40B4-BE49-F238E27FC236}">
                    <a16:creationId xmlns:a16="http://schemas.microsoft.com/office/drawing/2014/main" id="{E39535E8-AAE3-D477-CB50-0E43DD25AA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8481" y="4675455"/>
                <a:ext cx="1730470" cy="1452036"/>
              </a:xfrm>
              <a:prstGeom prst="line">
                <a:avLst/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Connettore diritto 542">
                <a:extLst>
                  <a:ext uri="{FF2B5EF4-FFF2-40B4-BE49-F238E27FC236}">
                    <a16:creationId xmlns:a16="http://schemas.microsoft.com/office/drawing/2014/main" id="{A716C8C4-3D7A-64D4-D1A2-D46ED334D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83356" y="4386356"/>
                <a:ext cx="1591234" cy="1896360"/>
              </a:xfrm>
              <a:prstGeom prst="line">
                <a:avLst/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Connettore diritto 544">
                <a:extLst>
                  <a:ext uri="{FF2B5EF4-FFF2-40B4-BE49-F238E27FC236}">
                    <a16:creationId xmlns:a16="http://schemas.microsoft.com/office/drawing/2014/main" id="{6DA0C898-8C05-3CB8-EF8A-13317E39C8D9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>
                <a:off x="8407607" y="5321368"/>
                <a:ext cx="2520000" cy="0"/>
              </a:xfrm>
              <a:prstGeom prst="line">
                <a:avLst/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Connettore diritto 545">
                <a:extLst>
                  <a:ext uri="{FF2B5EF4-FFF2-40B4-BE49-F238E27FC236}">
                    <a16:creationId xmlns:a16="http://schemas.microsoft.com/office/drawing/2014/main" id="{9A66B404-55A6-E04C-90DC-2BCD8CD24050}"/>
                  </a:ext>
                </a:extLst>
              </p:cNvPr>
              <p:cNvCxnSpPr>
                <a:cxnSpLocks/>
              </p:cNvCxnSpPr>
              <p:nvPr/>
            </p:nvCxnSpPr>
            <p:spPr>
              <a:xfrm rot="4200000">
                <a:off x="8403131" y="5312873"/>
                <a:ext cx="2520000" cy="0"/>
              </a:xfrm>
              <a:prstGeom prst="line">
                <a:avLst/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Connettore diritto 546">
                <a:extLst>
                  <a:ext uri="{FF2B5EF4-FFF2-40B4-BE49-F238E27FC236}">
                    <a16:creationId xmlns:a16="http://schemas.microsoft.com/office/drawing/2014/main" id="{E5A98A2C-3F5E-A40D-02A0-EF09D310D635}"/>
                  </a:ext>
                </a:extLst>
              </p:cNvPr>
              <p:cNvCxnSpPr>
                <a:cxnSpLocks/>
              </p:cNvCxnSpPr>
              <p:nvPr/>
            </p:nvCxnSpPr>
            <p:spPr>
              <a:xfrm rot="4800000">
                <a:off x="8407279" y="5320605"/>
                <a:ext cx="2520000" cy="0"/>
              </a:xfrm>
              <a:prstGeom prst="line">
                <a:avLst/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Connettore diritto 547">
                <a:extLst>
                  <a:ext uri="{FF2B5EF4-FFF2-40B4-BE49-F238E27FC236}">
                    <a16:creationId xmlns:a16="http://schemas.microsoft.com/office/drawing/2014/main" id="{E4243915-534B-D04D-CC41-D4418F2550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407641" y="5324734"/>
                <a:ext cx="2520000" cy="0"/>
              </a:xfrm>
              <a:prstGeom prst="line">
                <a:avLst/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1" name="Connettore diritto 550">
              <a:extLst>
                <a:ext uri="{FF2B5EF4-FFF2-40B4-BE49-F238E27FC236}">
                  <a16:creationId xmlns:a16="http://schemas.microsoft.com/office/drawing/2014/main" id="{C9A7CE03-71B8-89D2-004C-718B633B2E0A}"/>
                </a:ext>
              </a:extLst>
            </p:cNvPr>
            <p:cNvCxnSpPr/>
            <p:nvPr/>
          </p:nvCxnSpPr>
          <p:spPr>
            <a:xfrm rot="5400000">
              <a:off x="8406751" y="5310129"/>
              <a:ext cx="2520000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ttore diritto 551">
              <a:extLst>
                <a:ext uri="{FF2B5EF4-FFF2-40B4-BE49-F238E27FC236}">
                  <a16:creationId xmlns:a16="http://schemas.microsoft.com/office/drawing/2014/main" id="{D33262DB-9CAF-48FE-480D-40C024865EF0}"/>
                </a:ext>
              </a:extLst>
            </p:cNvPr>
            <p:cNvCxnSpPr>
              <a:cxnSpLocks/>
            </p:cNvCxnSpPr>
            <p:nvPr/>
          </p:nvCxnSpPr>
          <p:spPr>
            <a:xfrm rot="6000000">
              <a:off x="8407743" y="5310704"/>
              <a:ext cx="2520000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ttore diritto 552">
              <a:extLst>
                <a:ext uri="{FF2B5EF4-FFF2-40B4-BE49-F238E27FC236}">
                  <a16:creationId xmlns:a16="http://schemas.microsoft.com/office/drawing/2014/main" id="{C41A568F-D7F5-42B3-BD78-A56447FB6566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8409378" y="5303730"/>
              <a:ext cx="2520000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ttore diritto 553">
              <a:extLst>
                <a:ext uri="{FF2B5EF4-FFF2-40B4-BE49-F238E27FC236}">
                  <a16:creationId xmlns:a16="http://schemas.microsoft.com/office/drawing/2014/main" id="{613341B0-28C9-8BD5-6037-8D9B1FE6C5B6}"/>
                </a:ext>
              </a:extLst>
            </p:cNvPr>
            <p:cNvCxnSpPr>
              <a:cxnSpLocks/>
            </p:cNvCxnSpPr>
            <p:nvPr/>
          </p:nvCxnSpPr>
          <p:spPr>
            <a:xfrm rot="7200000">
              <a:off x="8408936" y="5303731"/>
              <a:ext cx="2520000" cy="0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ttore diritto 554">
              <a:extLst>
                <a:ext uri="{FF2B5EF4-FFF2-40B4-BE49-F238E27FC236}">
                  <a16:creationId xmlns:a16="http://schemas.microsoft.com/office/drawing/2014/main" id="{6C827475-AF4B-65DC-4524-F2048085EF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80030" y="4345774"/>
              <a:ext cx="1594912" cy="1900742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Connettore diritto 555">
              <a:extLst>
                <a:ext uri="{FF2B5EF4-FFF2-40B4-BE49-F238E27FC236}">
                  <a16:creationId xmlns:a16="http://schemas.microsoft.com/office/drawing/2014/main" id="{51AD6C86-A61C-96E2-D444-A0D85AAF2F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1118" y="4502021"/>
              <a:ext cx="1729207" cy="1450976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Connettore diritto 556">
              <a:extLst>
                <a:ext uri="{FF2B5EF4-FFF2-40B4-BE49-F238E27FC236}">
                  <a16:creationId xmlns:a16="http://schemas.microsoft.com/office/drawing/2014/main" id="{D52C3192-C903-943C-153E-8539DBCF3B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020" y="4684862"/>
              <a:ext cx="1800413" cy="1039469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Connettore diritto 557">
              <a:extLst>
                <a:ext uri="{FF2B5EF4-FFF2-40B4-BE49-F238E27FC236}">
                  <a16:creationId xmlns:a16="http://schemas.microsoft.com/office/drawing/2014/main" id="{815389D1-27C5-9409-956D-F54DF5B4F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9805" y="4879441"/>
              <a:ext cx="1863944" cy="678419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Connettore diritto 558">
              <a:extLst>
                <a:ext uri="{FF2B5EF4-FFF2-40B4-BE49-F238E27FC236}">
                  <a16:creationId xmlns:a16="http://schemas.microsoft.com/office/drawing/2014/main" id="{9EF58069-DD5B-E43D-1147-2D0FE9359A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7456" y="5095737"/>
              <a:ext cx="1885406" cy="332448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Connettore diritto 559">
              <a:extLst>
                <a:ext uri="{FF2B5EF4-FFF2-40B4-BE49-F238E27FC236}">
                  <a16:creationId xmlns:a16="http://schemas.microsoft.com/office/drawing/2014/main" id="{CBFEF707-C250-B999-66C9-E653A1CEBD84}"/>
                </a:ext>
              </a:extLst>
            </p:cNvPr>
            <p:cNvCxnSpPr>
              <a:cxnSpLocks/>
              <a:endCxn id="10" idx="7"/>
            </p:cNvCxnSpPr>
            <p:nvPr/>
          </p:nvCxnSpPr>
          <p:spPr>
            <a:xfrm flipH="1">
              <a:off x="9022080" y="5314896"/>
              <a:ext cx="1895795" cy="1324"/>
            </a:xfrm>
            <a:prstGeom prst="line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co 12">
            <a:extLst>
              <a:ext uri="{FF2B5EF4-FFF2-40B4-BE49-F238E27FC236}">
                <a16:creationId xmlns:a16="http://schemas.microsoft.com/office/drawing/2014/main" id="{2C38C69B-9493-DB03-55CA-FECF275A4E00}"/>
              </a:ext>
            </a:extLst>
          </p:cNvPr>
          <p:cNvSpPr/>
          <p:nvPr/>
        </p:nvSpPr>
        <p:spPr>
          <a:xfrm>
            <a:off x="6595877" y="2222812"/>
            <a:ext cx="1800000" cy="3463200"/>
          </a:xfrm>
          <a:prstGeom prst="arc">
            <a:avLst>
              <a:gd name="adj1" fmla="val 17428712"/>
              <a:gd name="adj2" fmla="val 19416273"/>
            </a:avLst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863B8495-7EE3-D754-C71D-CABB715A8B10}"/>
              </a:ext>
            </a:extLst>
          </p:cNvPr>
          <p:cNvSpPr/>
          <p:nvPr/>
        </p:nvSpPr>
        <p:spPr>
          <a:xfrm>
            <a:off x="6597970" y="2218579"/>
            <a:ext cx="1800000" cy="3463200"/>
          </a:xfrm>
          <a:prstGeom prst="arc">
            <a:avLst>
              <a:gd name="adj1" fmla="val 14129000"/>
              <a:gd name="adj2" fmla="val 14953851"/>
            </a:avLst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07237AD-865C-386F-603B-0F0385F92717}"/>
              </a:ext>
            </a:extLst>
          </p:cNvPr>
          <p:cNvSpPr txBox="1"/>
          <p:nvPr/>
        </p:nvSpPr>
        <p:spPr>
          <a:xfrm>
            <a:off x="0" y="372058"/>
            <a:ext cx="565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questo punto possiamo passare a riunire  i diversi risultati nell’immagine sintetica della composizione specificando le varie curve risultanti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12B8AAF-A362-8D2F-009C-F14AA37F0F3D}"/>
              </a:ext>
            </a:extLst>
          </p:cNvPr>
          <p:cNvSpPr txBox="1"/>
          <p:nvPr/>
        </p:nvSpPr>
        <p:spPr>
          <a:xfrm>
            <a:off x="0" y="1869008"/>
            <a:ext cx="4932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Curva di compenetrazione tra cilindro e cono</a:t>
            </a:r>
          </a:p>
        </p:txBody>
      </p:sp>
      <p:sp>
        <p:nvSpPr>
          <p:cNvPr id="451" name="CasellaDiTesto 450">
            <a:extLst>
              <a:ext uri="{FF2B5EF4-FFF2-40B4-BE49-F238E27FC236}">
                <a16:creationId xmlns:a16="http://schemas.microsoft.com/office/drawing/2014/main" id="{190351D2-C32D-4261-B7A3-1627AE36F6D6}"/>
              </a:ext>
            </a:extLst>
          </p:cNvPr>
          <p:cNvSpPr txBox="1"/>
          <p:nvPr/>
        </p:nvSpPr>
        <p:spPr>
          <a:xfrm>
            <a:off x="0" y="2309405"/>
            <a:ext cx="4716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Curva di compenetrazione tra cono e sfera</a:t>
            </a:r>
          </a:p>
        </p:txBody>
      </p:sp>
      <p:sp>
        <p:nvSpPr>
          <p:cNvPr id="452" name="CasellaDiTesto 451">
            <a:extLst>
              <a:ext uri="{FF2B5EF4-FFF2-40B4-BE49-F238E27FC236}">
                <a16:creationId xmlns:a16="http://schemas.microsoft.com/office/drawing/2014/main" id="{FAAF0184-0A92-A8AC-E67D-6E7486679C57}"/>
              </a:ext>
            </a:extLst>
          </p:cNvPr>
          <p:cNvSpPr txBox="1"/>
          <p:nvPr/>
        </p:nvSpPr>
        <p:spPr>
          <a:xfrm>
            <a:off x="-1" y="2732125"/>
            <a:ext cx="5364869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Curva di compenetrazione tra cilindro e piramide</a:t>
            </a:r>
          </a:p>
        </p:txBody>
      </p:sp>
      <p:sp>
        <p:nvSpPr>
          <p:cNvPr id="453" name="CasellaDiTesto 452">
            <a:extLst>
              <a:ext uri="{FF2B5EF4-FFF2-40B4-BE49-F238E27FC236}">
                <a16:creationId xmlns:a16="http://schemas.microsoft.com/office/drawing/2014/main" id="{93A63437-059B-3301-A7C4-022E01B5131F}"/>
              </a:ext>
            </a:extLst>
          </p:cNvPr>
          <p:cNvSpPr txBox="1"/>
          <p:nvPr/>
        </p:nvSpPr>
        <p:spPr>
          <a:xfrm>
            <a:off x="0" y="3175604"/>
            <a:ext cx="5148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Curva di compenetrazione tra sfera e piramide</a:t>
            </a:r>
          </a:p>
        </p:txBody>
      </p:sp>
      <p:sp>
        <p:nvSpPr>
          <p:cNvPr id="472" name="CasellaDiTesto 471">
            <a:extLst>
              <a:ext uri="{FF2B5EF4-FFF2-40B4-BE49-F238E27FC236}">
                <a16:creationId xmlns:a16="http://schemas.microsoft.com/office/drawing/2014/main" id="{D06E54FE-2237-F799-B155-264B40E57DC8}"/>
              </a:ext>
            </a:extLst>
          </p:cNvPr>
          <p:cNvSpPr txBox="1"/>
          <p:nvPr/>
        </p:nvSpPr>
        <p:spPr>
          <a:xfrm>
            <a:off x="0" y="1452719"/>
            <a:ext cx="139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Curve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74" name="Connettore 2 473">
            <a:extLst>
              <a:ext uri="{FF2B5EF4-FFF2-40B4-BE49-F238E27FC236}">
                <a16:creationId xmlns:a16="http://schemas.microsoft.com/office/drawing/2014/main" id="{0275DC73-CDA0-5FA4-8C7F-2C7DE9B55955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4932000" y="1961965"/>
            <a:ext cx="2984967" cy="91709"/>
          </a:xfrm>
          <a:prstGeom prst="straightConnector1">
            <a:avLst/>
          </a:prstGeom>
          <a:ln w="63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Connettore 2 475">
            <a:extLst>
              <a:ext uri="{FF2B5EF4-FFF2-40B4-BE49-F238E27FC236}">
                <a16:creationId xmlns:a16="http://schemas.microsoft.com/office/drawing/2014/main" id="{0E6A36CB-D58F-6E40-F43B-C576BD0A836F}"/>
              </a:ext>
            </a:extLst>
          </p:cNvPr>
          <p:cNvCxnSpPr>
            <a:cxnSpLocks/>
            <a:stCxn id="451" idx="3"/>
            <a:endCxn id="16" idx="4"/>
          </p:cNvCxnSpPr>
          <p:nvPr/>
        </p:nvCxnSpPr>
        <p:spPr>
          <a:xfrm flipV="1">
            <a:off x="4716000" y="2074545"/>
            <a:ext cx="4149870" cy="419526"/>
          </a:xfrm>
          <a:prstGeom prst="straightConnector1">
            <a:avLst/>
          </a:prstGeom>
          <a:ln w="63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Connettore 2 477">
            <a:extLst>
              <a:ext uri="{FF2B5EF4-FFF2-40B4-BE49-F238E27FC236}">
                <a16:creationId xmlns:a16="http://schemas.microsoft.com/office/drawing/2014/main" id="{724DB08D-27D3-7F1A-FB38-342D201ADFB8}"/>
              </a:ext>
            </a:extLst>
          </p:cNvPr>
          <p:cNvCxnSpPr>
            <a:cxnSpLocks/>
            <a:stCxn id="452" idx="3"/>
          </p:cNvCxnSpPr>
          <p:nvPr/>
        </p:nvCxnSpPr>
        <p:spPr>
          <a:xfrm flipV="1">
            <a:off x="5364868" y="2719317"/>
            <a:ext cx="1468856" cy="197474"/>
          </a:xfrm>
          <a:prstGeom prst="straightConnector1">
            <a:avLst/>
          </a:prstGeom>
          <a:ln w="63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Connettore 2 479">
            <a:extLst>
              <a:ext uri="{FF2B5EF4-FFF2-40B4-BE49-F238E27FC236}">
                <a16:creationId xmlns:a16="http://schemas.microsoft.com/office/drawing/2014/main" id="{E215EE64-A574-31B2-3435-5322BC6C5DB6}"/>
              </a:ext>
            </a:extLst>
          </p:cNvPr>
          <p:cNvCxnSpPr>
            <a:cxnSpLocks/>
            <a:stCxn id="452" idx="3"/>
          </p:cNvCxnSpPr>
          <p:nvPr/>
        </p:nvCxnSpPr>
        <p:spPr>
          <a:xfrm>
            <a:off x="5364868" y="2916791"/>
            <a:ext cx="2857338" cy="42422"/>
          </a:xfrm>
          <a:prstGeom prst="straightConnector1">
            <a:avLst/>
          </a:prstGeom>
          <a:ln w="63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Connettore 2 481">
            <a:extLst>
              <a:ext uri="{FF2B5EF4-FFF2-40B4-BE49-F238E27FC236}">
                <a16:creationId xmlns:a16="http://schemas.microsoft.com/office/drawing/2014/main" id="{3C50B0D6-7ABD-947F-0C36-FD8E842E41E3}"/>
              </a:ext>
            </a:extLst>
          </p:cNvPr>
          <p:cNvCxnSpPr>
            <a:cxnSpLocks/>
            <a:stCxn id="453" idx="3"/>
          </p:cNvCxnSpPr>
          <p:nvPr/>
        </p:nvCxnSpPr>
        <p:spPr>
          <a:xfrm flipV="1">
            <a:off x="5148000" y="3073306"/>
            <a:ext cx="3466157" cy="286964"/>
          </a:xfrm>
          <a:prstGeom prst="straightConnector1">
            <a:avLst/>
          </a:prstGeom>
          <a:ln w="63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4" name="CasellaDiTesto 483">
            <a:extLst>
              <a:ext uri="{FF2B5EF4-FFF2-40B4-BE49-F238E27FC236}">
                <a16:creationId xmlns:a16="http://schemas.microsoft.com/office/drawing/2014/main" id="{14C6B83C-E58E-1E0D-58BB-B10AA46AB418}"/>
              </a:ext>
            </a:extLst>
          </p:cNvPr>
          <p:cNvSpPr txBox="1"/>
          <p:nvPr/>
        </p:nvSpPr>
        <p:spPr>
          <a:xfrm>
            <a:off x="0" y="4728461"/>
            <a:ext cx="4932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Curva di compenetrazione tra cilindro e cono</a:t>
            </a:r>
          </a:p>
        </p:txBody>
      </p:sp>
      <p:sp>
        <p:nvSpPr>
          <p:cNvPr id="485" name="CasellaDiTesto 484">
            <a:extLst>
              <a:ext uri="{FF2B5EF4-FFF2-40B4-BE49-F238E27FC236}">
                <a16:creationId xmlns:a16="http://schemas.microsoft.com/office/drawing/2014/main" id="{98B49CAF-DB29-77BB-8577-82DBEBAD27D4}"/>
              </a:ext>
            </a:extLst>
          </p:cNvPr>
          <p:cNvSpPr txBox="1"/>
          <p:nvPr/>
        </p:nvSpPr>
        <p:spPr>
          <a:xfrm>
            <a:off x="0" y="5168858"/>
            <a:ext cx="4716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Curva di compenetrazione tra cono e sfera</a:t>
            </a:r>
          </a:p>
        </p:txBody>
      </p:sp>
      <p:sp>
        <p:nvSpPr>
          <p:cNvPr id="486" name="CasellaDiTesto 485">
            <a:extLst>
              <a:ext uri="{FF2B5EF4-FFF2-40B4-BE49-F238E27FC236}">
                <a16:creationId xmlns:a16="http://schemas.microsoft.com/office/drawing/2014/main" id="{6F19C5DC-55A7-E9BC-6CD5-BAA6E034677F}"/>
              </a:ext>
            </a:extLst>
          </p:cNvPr>
          <p:cNvSpPr txBox="1"/>
          <p:nvPr/>
        </p:nvSpPr>
        <p:spPr>
          <a:xfrm>
            <a:off x="0" y="5591578"/>
            <a:ext cx="5364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Curva di compenetrazione tra cilindro e piramide</a:t>
            </a:r>
          </a:p>
        </p:txBody>
      </p:sp>
      <p:sp>
        <p:nvSpPr>
          <p:cNvPr id="487" name="CasellaDiTesto 486">
            <a:extLst>
              <a:ext uri="{FF2B5EF4-FFF2-40B4-BE49-F238E27FC236}">
                <a16:creationId xmlns:a16="http://schemas.microsoft.com/office/drawing/2014/main" id="{8FB8D99D-7B55-583A-17D4-C796D587EC97}"/>
              </a:ext>
            </a:extLst>
          </p:cNvPr>
          <p:cNvSpPr txBox="1"/>
          <p:nvPr/>
        </p:nvSpPr>
        <p:spPr>
          <a:xfrm>
            <a:off x="0" y="6035057"/>
            <a:ext cx="61920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Curva di compenetrazione nascosta tra sfera e piramide</a:t>
            </a:r>
          </a:p>
        </p:txBody>
      </p:sp>
      <p:sp>
        <p:nvSpPr>
          <p:cNvPr id="488" name="CasellaDiTesto 487">
            <a:extLst>
              <a:ext uri="{FF2B5EF4-FFF2-40B4-BE49-F238E27FC236}">
                <a16:creationId xmlns:a16="http://schemas.microsoft.com/office/drawing/2014/main" id="{22FFA31B-544C-3C16-31B2-7B673A71E297}"/>
              </a:ext>
            </a:extLst>
          </p:cNvPr>
          <p:cNvSpPr txBox="1"/>
          <p:nvPr/>
        </p:nvSpPr>
        <p:spPr>
          <a:xfrm>
            <a:off x="0" y="4251462"/>
            <a:ext cx="139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Curve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491" name="Connettore 2 490">
            <a:extLst>
              <a:ext uri="{FF2B5EF4-FFF2-40B4-BE49-F238E27FC236}">
                <a16:creationId xmlns:a16="http://schemas.microsoft.com/office/drawing/2014/main" id="{7A35AD23-84AE-5337-C21F-84F5BD75AE86}"/>
              </a:ext>
            </a:extLst>
          </p:cNvPr>
          <p:cNvCxnSpPr>
            <a:cxnSpLocks/>
            <a:stCxn id="484" idx="3"/>
          </p:cNvCxnSpPr>
          <p:nvPr/>
        </p:nvCxnSpPr>
        <p:spPr>
          <a:xfrm>
            <a:off x="4932000" y="4913127"/>
            <a:ext cx="2875735" cy="281137"/>
          </a:xfrm>
          <a:prstGeom prst="straightConnector1">
            <a:avLst/>
          </a:prstGeom>
          <a:ln w="63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Connettore 2 494">
            <a:extLst>
              <a:ext uri="{FF2B5EF4-FFF2-40B4-BE49-F238E27FC236}">
                <a16:creationId xmlns:a16="http://schemas.microsoft.com/office/drawing/2014/main" id="{78A8F2E2-8F6E-D6AC-A747-646F81D2FF8B}"/>
              </a:ext>
            </a:extLst>
          </p:cNvPr>
          <p:cNvCxnSpPr>
            <a:cxnSpLocks/>
            <a:stCxn id="485" idx="3"/>
            <a:endCxn id="10" idx="7"/>
          </p:cNvCxnSpPr>
          <p:nvPr/>
        </p:nvCxnSpPr>
        <p:spPr>
          <a:xfrm flipV="1">
            <a:off x="4716000" y="5316220"/>
            <a:ext cx="4306080" cy="37304"/>
          </a:xfrm>
          <a:prstGeom prst="straightConnector1">
            <a:avLst/>
          </a:prstGeom>
          <a:ln w="63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Connettore 2 496">
            <a:extLst>
              <a:ext uri="{FF2B5EF4-FFF2-40B4-BE49-F238E27FC236}">
                <a16:creationId xmlns:a16="http://schemas.microsoft.com/office/drawing/2014/main" id="{0AC617FD-207F-2761-182D-95F3084FEB62}"/>
              </a:ext>
            </a:extLst>
          </p:cNvPr>
          <p:cNvCxnSpPr>
            <a:stCxn id="486" idx="3"/>
          </p:cNvCxnSpPr>
          <p:nvPr/>
        </p:nvCxnSpPr>
        <p:spPr>
          <a:xfrm flipV="1">
            <a:off x="5364000" y="5618134"/>
            <a:ext cx="1313389" cy="158110"/>
          </a:xfrm>
          <a:prstGeom prst="straightConnector1">
            <a:avLst/>
          </a:prstGeom>
          <a:ln w="63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Connettore 2 498">
            <a:extLst>
              <a:ext uri="{FF2B5EF4-FFF2-40B4-BE49-F238E27FC236}">
                <a16:creationId xmlns:a16="http://schemas.microsoft.com/office/drawing/2014/main" id="{53C55F8E-29D9-7AEA-FE8F-31C1BA96F15B}"/>
              </a:ext>
            </a:extLst>
          </p:cNvPr>
          <p:cNvCxnSpPr>
            <a:stCxn id="487" idx="3"/>
          </p:cNvCxnSpPr>
          <p:nvPr/>
        </p:nvCxnSpPr>
        <p:spPr>
          <a:xfrm flipV="1">
            <a:off x="6192000" y="4987961"/>
            <a:ext cx="2464769" cy="1370262"/>
          </a:xfrm>
          <a:prstGeom prst="straightConnector1">
            <a:avLst/>
          </a:prstGeom>
          <a:ln w="63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Connettore 2 506">
            <a:extLst>
              <a:ext uri="{FF2B5EF4-FFF2-40B4-BE49-F238E27FC236}">
                <a16:creationId xmlns:a16="http://schemas.microsoft.com/office/drawing/2014/main" id="{86B222AB-ABD4-4406-DCC8-8A83351E8DFB}"/>
              </a:ext>
            </a:extLst>
          </p:cNvPr>
          <p:cNvCxnSpPr>
            <a:cxnSpLocks/>
            <a:stCxn id="487" idx="3"/>
          </p:cNvCxnSpPr>
          <p:nvPr/>
        </p:nvCxnSpPr>
        <p:spPr>
          <a:xfrm flipV="1">
            <a:off x="6192000" y="5724331"/>
            <a:ext cx="2422157" cy="633892"/>
          </a:xfrm>
          <a:prstGeom prst="straightConnector1">
            <a:avLst/>
          </a:prstGeom>
          <a:ln w="63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B88CF3-8DE4-C7C5-430C-6C6AC66E306D}"/>
              </a:ext>
            </a:extLst>
          </p:cNvPr>
          <p:cNvSpPr txBox="1"/>
          <p:nvPr/>
        </p:nvSpPr>
        <p:spPr>
          <a:xfrm>
            <a:off x="11424844" y="3657732"/>
            <a:ext cx="56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lt</a:t>
            </a:r>
          </a:p>
        </p:txBody>
      </p: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8B4F4DF-8E38-25A6-E21D-5C203BCD33E1}"/>
              </a:ext>
            </a:extLst>
          </p:cNvPr>
          <p:cNvCxnSpPr/>
          <p:nvPr/>
        </p:nvCxnSpPr>
        <p:spPr>
          <a:xfrm>
            <a:off x="8397646" y="2554423"/>
            <a:ext cx="216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o 19">
            <a:extLst>
              <a:ext uri="{FF2B5EF4-FFF2-40B4-BE49-F238E27FC236}">
                <a16:creationId xmlns:a16="http://schemas.microsoft.com/office/drawing/2014/main" id="{9F9C8732-BE67-99DC-A4F6-B355B2C9A714}"/>
              </a:ext>
            </a:extLst>
          </p:cNvPr>
          <p:cNvSpPr/>
          <p:nvPr/>
        </p:nvSpPr>
        <p:spPr>
          <a:xfrm>
            <a:off x="8579077" y="1887894"/>
            <a:ext cx="2170800" cy="1918800"/>
          </a:xfrm>
          <a:prstGeom prst="arc">
            <a:avLst>
              <a:gd name="adj1" fmla="val 7981221"/>
              <a:gd name="adj2" fmla="val 1174836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0" name="Gruppo 449">
            <a:extLst>
              <a:ext uri="{FF2B5EF4-FFF2-40B4-BE49-F238E27FC236}">
                <a16:creationId xmlns:a16="http://schemas.microsoft.com/office/drawing/2014/main" id="{CBB426D5-7989-96B1-9965-6CD40D5A76A9}"/>
              </a:ext>
            </a:extLst>
          </p:cNvPr>
          <p:cNvGrpSpPr/>
          <p:nvPr/>
        </p:nvGrpSpPr>
        <p:grpSpPr>
          <a:xfrm>
            <a:off x="8435087" y="1286294"/>
            <a:ext cx="2448000" cy="2536723"/>
            <a:chOff x="8435087" y="1286294"/>
            <a:chExt cx="2448000" cy="2536723"/>
          </a:xfrm>
        </p:grpSpPr>
        <p:sp>
          <p:nvSpPr>
            <p:cNvPr id="577" name="Arco 576">
              <a:extLst>
                <a:ext uri="{FF2B5EF4-FFF2-40B4-BE49-F238E27FC236}">
                  <a16:creationId xmlns:a16="http://schemas.microsoft.com/office/drawing/2014/main" id="{87369E84-6062-90B1-6678-04A616E40BB0}"/>
                </a:ext>
              </a:extLst>
            </p:cNvPr>
            <p:cNvSpPr/>
            <p:nvPr/>
          </p:nvSpPr>
          <p:spPr>
            <a:xfrm>
              <a:off x="8435087" y="1292326"/>
              <a:ext cx="2448000" cy="2520000"/>
            </a:xfrm>
            <a:prstGeom prst="arc">
              <a:avLst>
                <a:gd name="adj1" fmla="val 14329714"/>
                <a:gd name="adj2" fmla="val 7444520"/>
              </a:avLst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8" name="Arco 577">
              <a:extLst>
                <a:ext uri="{FF2B5EF4-FFF2-40B4-BE49-F238E27FC236}">
                  <a16:creationId xmlns:a16="http://schemas.microsoft.com/office/drawing/2014/main" id="{E394EB0C-AFF8-56F9-1A90-17B0844F5077}"/>
                </a:ext>
              </a:extLst>
            </p:cNvPr>
            <p:cNvSpPr/>
            <p:nvPr/>
          </p:nvSpPr>
          <p:spPr>
            <a:xfrm>
              <a:off x="8473187" y="1291888"/>
              <a:ext cx="2376000" cy="2520000"/>
            </a:xfrm>
            <a:prstGeom prst="arc">
              <a:avLst>
                <a:gd name="adj1" fmla="val 14329714"/>
                <a:gd name="adj2" fmla="val 7444520"/>
              </a:avLst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9" name="Arco 578">
              <a:extLst>
                <a:ext uri="{FF2B5EF4-FFF2-40B4-BE49-F238E27FC236}">
                  <a16:creationId xmlns:a16="http://schemas.microsoft.com/office/drawing/2014/main" id="{B8845E23-B5F9-18A8-3DEB-381409EDAF8F}"/>
                </a:ext>
              </a:extLst>
            </p:cNvPr>
            <p:cNvSpPr/>
            <p:nvPr/>
          </p:nvSpPr>
          <p:spPr>
            <a:xfrm>
              <a:off x="8528157" y="1295083"/>
              <a:ext cx="2268000" cy="2520000"/>
            </a:xfrm>
            <a:prstGeom prst="arc">
              <a:avLst>
                <a:gd name="adj1" fmla="val 14154466"/>
                <a:gd name="adj2" fmla="val 9679071"/>
              </a:avLst>
            </a:prstGeom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49" name="Gruppo 448">
              <a:extLst>
                <a:ext uri="{FF2B5EF4-FFF2-40B4-BE49-F238E27FC236}">
                  <a16:creationId xmlns:a16="http://schemas.microsoft.com/office/drawing/2014/main" id="{03BD5C45-E0FD-AC60-8223-A919AFA234D7}"/>
                </a:ext>
              </a:extLst>
            </p:cNvPr>
            <p:cNvGrpSpPr/>
            <p:nvPr/>
          </p:nvGrpSpPr>
          <p:grpSpPr>
            <a:xfrm>
              <a:off x="8617614" y="1286294"/>
              <a:ext cx="2088000" cy="2536723"/>
              <a:chOff x="8617614" y="1286294"/>
              <a:chExt cx="2088000" cy="2536723"/>
            </a:xfrm>
          </p:grpSpPr>
          <p:sp>
            <p:nvSpPr>
              <p:cNvPr id="580" name="Arco 579">
                <a:extLst>
                  <a:ext uri="{FF2B5EF4-FFF2-40B4-BE49-F238E27FC236}">
                    <a16:creationId xmlns:a16="http://schemas.microsoft.com/office/drawing/2014/main" id="{59078733-2717-EDC9-A2C5-4E1B3DB3F5EB}"/>
                  </a:ext>
                </a:extLst>
              </p:cNvPr>
              <p:cNvSpPr/>
              <p:nvPr/>
            </p:nvSpPr>
            <p:spPr>
              <a:xfrm>
                <a:off x="8617614" y="1291935"/>
                <a:ext cx="2088000" cy="2520000"/>
              </a:xfrm>
              <a:prstGeom prst="arc">
                <a:avLst>
                  <a:gd name="adj1" fmla="val 13872854"/>
                  <a:gd name="adj2" fmla="val 10699092"/>
                </a:avLst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1" name="Arco 580">
                <a:extLst>
                  <a:ext uri="{FF2B5EF4-FFF2-40B4-BE49-F238E27FC236}">
                    <a16:creationId xmlns:a16="http://schemas.microsoft.com/office/drawing/2014/main" id="{8DFE1FC3-A55E-ACBA-7658-2C193B6D4739}"/>
                  </a:ext>
                </a:extLst>
              </p:cNvPr>
              <p:cNvSpPr/>
              <p:nvPr/>
            </p:nvSpPr>
            <p:spPr>
              <a:xfrm>
                <a:off x="8737750" y="1293253"/>
                <a:ext cx="1836000" cy="2520000"/>
              </a:xfrm>
              <a:prstGeom prst="arc">
                <a:avLst>
                  <a:gd name="adj1" fmla="val 13190304"/>
                  <a:gd name="adj2" fmla="val 10813230"/>
                </a:avLst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2" name="Arco 581">
                <a:extLst>
                  <a:ext uri="{FF2B5EF4-FFF2-40B4-BE49-F238E27FC236}">
                    <a16:creationId xmlns:a16="http://schemas.microsoft.com/office/drawing/2014/main" id="{76E52530-9BD1-978C-DA6C-1F50CC36791F}"/>
                  </a:ext>
                </a:extLst>
              </p:cNvPr>
              <p:cNvSpPr/>
              <p:nvPr/>
            </p:nvSpPr>
            <p:spPr>
              <a:xfrm>
                <a:off x="8916140" y="1289071"/>
                <a:ext cx="1476000" cy="2520000"/>
              </a:xfrm>
              <a:prstGeom prst="arc">
                <a:avLst>
                  <a:gd name="adj1" fmla="val 11640287"/>
                  <a:gd name="adj2" fmla="val 10813230"/>
                </a:avLst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3" name="Arco 582">
                <a:extLst>
                  <a:ext uri="{FF2B5EF4-FFF2-40B4-BE49-F238E27FC236}">
                    <a16:creationId xmlns:a16="http://schemas.microsoft.com/office/drawing/2014/main" id="{034932A8-A109-5D5B-C33E-902521A11B28}"/>
                  </a:ext>
                </a:extLst>
              </p:cNvPr>
              <p:cNvSpPr/>
              <p:nvPr/>
            </p:nvSpPr>
            <p:spPr>
              <a:xfrm>
                <a:off x="9114538" y="1291657"/>
                <a:ext cx="1080000" cy="2520000"/>
              </a:xfrm>
              <a:prstGeom prst="arc">
                <a:avLst>
                  <a:gd name="adj1" fmla="val 10830837"/>
                  <a:gd name="adj2" fmla="val 10813230"/>
                </a:avLst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4" name="Arco 583">
                <a:extLst>
                  <a:ext uri="{FF2B5EF4-FFF2-40B4-BE49-F238E27FC236}">
                    <a16:creationId xmlns:a16="http://schemas.microsoft.com/office/drawing/2014/main" id="{1B16B3FD-5BE7-4708-2D09-4155636D9894}"/>
                  </a:ext>
                </a:extLst>
              </p:cNvPr>
              <p:cNvSpPr/>
              <p:nvPr/>
            </p:nvSpPr>
            <p:spPr>
              <a:xfrm>
                <a:off x="9390828" y="1286294"/>
                <a:ext cx="540000" cy="2520000"/>
              </a:xfrm>
              <a:prstGeom prst="arc">
                <a:avLst>
                  <a:gd name="adj1" fmla="val 10830837"/>
                  <a:gd name="adj2" fmla="val 10813230"/>
                </a:avLst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86" name="Connettore diritto 585">
                <a:extLst>
                  <a:ext uri="{FF2B5EF4-FFF2-40B4-BE49-F238E27FC236}">
                    <a16:creationId xmlns:a16="http://schemas.microsoft.com/office/drawing/2014/main" id="{1E94FA35-9823-CE6B-248D-9E16E1321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7950" y="1293253"/>
                <a:ext cx="0" cy="2529764"/>
              </a:xfrm>
              <a:prstGeom prst="line">
                <a:avLst/>
              </a:prstGeom>
              <a:ln w="31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B26EA95D-3829-C32C-32B3-79E3B0E630D4}"/>
              </a:ext>
            </a:extLst>
          </p:cNvPr>
          <p:cNvCxnSpPr>
            <a:cxnSpLocks/>
          </p:cNvCxnSpPr>
          <p:nvPr/>
        </p:nvCxnSpPr>
        <p:spPr>
          <a:xfrm>
            <a:off x="8396585" y="1464473"/>
            <a:ext cx="0" cy="1861195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Arco 478">
            <a:extLst>
              <a:ext uri="{FF2B5EF4-FFF2-40B4-BE49-F238E27FC236}">
                <a16:creationId xmlns:a16="http://schemas.microsoft.com/office/drawing/2014/main" id="{12B450CE-47CC-311B-5DB0-A22F1342B94C}"/>
              </a:ext>
            </a:extLst>
          </p:cNvPr>
          <p:cNvSpPr/>
          <p:nvPr/>
        </p:nvSpPr>
        <p:spPr>
          <a:xfrm>
            <a:off x="6597151" y="4415975"/>
            <a:ext cx="1800000" cy="1800000"/>
          </a:xfrm>
          <a:prstGeom prst="arc">
            <a:avLst>
              <a:gd name="adj1" fmla="val 7591173"/>
              <a:gd name="adj2" fmla="val 1401465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9486D47-708B-899D-E025-2665E98E119E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7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6" grpId="0" animBg="1"/>
      <p:bldP spid="13" grpId="0" animBg="1"/>
      <p:bldP spid="25" grpId="0" animBg="1"/>
      <p:bldP spid="24" grpId="0"/>
      <p:bldP spid="38" grpId="0"/>
      <p:bldP spid="451" grpId="0"/>
      <p:bldP spid="452" grpId="0"/>
      <p:bldP spid="453" grpId="0"/>
      <p:bldP spid="472" grpId="0"/>
      <p:bldP spid="484" grpId="0"/>
      <p:bldP spid="485" grpId="0"/>
      <p:bldP spid="486" grpId="0"/>
      <p:bldP spid="487" grpId="0"/>
      <p:bldP spid="488" grpId="0"/>
      <p:bldP spid="20" grpId="0" animBg="1"/>
      <p:bldP spid="4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508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3">
            <a:extLst>
              <a:ext uri="{FF2B5EF4-FFF2-40B4-BE49-F238E27FC236}">
                <a16:creationId xmlns:a16="http://schemas.microsoft.com/office/drawing/2014/main" id="{C724619F-842A-E752-E361-38FD2FEE02D6}"/>
              </a:ext>
            </a:extLst>
          </p:cNvPr>
          <p:cNvSpPr txBox="1">
            <a:spLocks/>
          </p:cNvSpPr>
          <p:nvPr/>
        </p:nvSpPr>
        <p:spPr>
          <a:xfrm>
            <a:off x="17342" y="12106"/>
            <a:ext cx="12140869" cy="324000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GEOMETRIA DESCRITTIVA DINAMICA – COMPENETRAZIONE DI SOLIDI (6)</a:t>
            </a:r>
          </a:p>
        </p:txBody>
      </p:sp>
      <p:sp>
        <p:nvSpPr>
          <p:cNvPr id="52" name="Pulsante di azione: vuoto 5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BD914E-A7B1-E0F5-5883-188742F38199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C181AB-9391-210B-D749-55F0B07A335A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C26600B-5063-067F-0F5F-3D5C4782A5CE}"/>
              </a:ext>
            </a:extLst>
          </p:cNvPr>
          <p:cNvCxnSpPr>
            <a:cxnSpLocks/>
          </p:cNvCxnSpPr>
          <p:nvPr/>
        </p:nvCxnSpPr>
        <p:spPr>
          <a:xfrm>
            <a:off x="4829452" y="3968318"/>
            <a:ext cx="685356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3607402B-0CD0-3E1E-16CC-4BA919B3F3F1}"/>
              </a:ext>
            </a:extLst>
          </p:cNvPr>
          <p:cNvCxnSpPr>
            <a:cxnSpLocks/>
          </p:cNvCxnSpPr>
          <p:nvPr/>
        </p:nvCxnSpPr>
        <p:spPr>
          <a:xfrm>
            <a:off x="7424123" y="3325668"/>
            <a:ext cx="973523" cy="63789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F140953B-2EA6-442A-3662-6CADC61FB812}"/>
              </a:ext>
            </a:extLst>
          </p:cNvPr>
          <p:cNvCxnSpPr>
            <a:cxnSpLocks/>
            <a:stCxn id="578" idx="2"/>
          </p:cNvCxnSpPr>
          <p:nvPr/>
        </p:nvCxnSpPr>
        <p:spPr>
          <a:xfrm flipH="1">
            <a:off x="8398275" y="3575673"/>
            <a:ext cx="570400" cy="38788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620F084A-5B82-D81A-00F4-CEC66C313FBE}"/>
              </a:ext>
            </a:extLst>
          </p:cNvPr>
          <p:cNvCxnSpPr>
            <a:cxnSpLocks/>
          </p:cNvCxnSpPr>
          <p:nvPr/>
        </p:nvCxnSpPr>
        <p:spPr>
          <a:xfrm>
            <a:off x="9666922" y="1293253"/>
            <a:ext cx="0" cy="2513041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86D5F32-FB26-8FCB-C092-D5DA347AABDA}"/>
              </a:ext>
            </a:extLst>
          </p:cNvPr>
          <p:cNvCxnSpPr>
            <a:cxnSpLocks/>
          </p:cNvCxnSpPr>
          <p:nvPr/>
        </p:nvCxnSpPr>
        <p:spPr>
          <a:xfrm flipH="1">
            <a:off x="7778870" y="399492"/>
            <a:ext cx="618776" cy="10596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1A5FA6E-10E8-542B-8BAD-52C99944CBE7}"/>
              </a:ext>
            </a:extLst>
          </p:cNvPr>
          <p:cNvCxnSpPr>
            <a:cxnSpLocks/>
          </p:cNvCxnSpPr>
          <p:nvPr/>
        </p:nvCxnSpPr>
        <p:spPr>
          <a:xfrm>
            <a:off x="8397646" y="399492"/>
            <a:ext cx="623015" cy="10596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8B4F4DF-8E38-25A6-E21D-5C203BCD33E1}"/>
              </a:ext>
            </a:extLst>
          </p:cNvPr>
          <p:cNvCxnSpPr>
            <a:cxnSpLocks/>
          </p:cNvCxnSpPr>
          <p:nvPr/>
        </p:nvCxnSpPr>
        <p:spPr>
          <a:xfrm>
            <a:off x="7508739" y="2551134"/>
            <a:ext cx="1524525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5F7B31D-765F-2345-D06E-A3106E3B2F16}"/>
              </a:ext>
            </a:extLst>
          </p:cNvPr>
          <p:cNvCxnSpPr>
            <a:cxnSpLocks/>
          </p:cNvCxnSpPr>
          <p:nvPr/>
        </p:nvCxnSpPr>
        <p:spPr>
          <a:xfrm>
            <a:off x="6598355" y="1456425"/>
            <a:ext cx="0" cy="1093601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79A8558-CD45-9517-A0EF-C28E78CD268D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6598355" y="1455626"/>
            <a:ext cx="1599117" cy="799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6615E2A-A662-0C16-B8CB-22A9C470A3C7}"/>
              </a:ext>
            </a:extLst>
          </p:cNvPr>
          <p:cNvCxnSpPr>
            <a:cxnSpLocks/>
          </p:cNvCxnSpPr>
          <p:nvPr/>
        </p:nvCxnSpPr>
        <p:spPr>
          <a:xfrm>
            <a:off x="6598355" y="3329651"/>
            <a:ext cx="1741640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5B0B3836-9016-7B18-CC86-17006F7A39A0}"/>
              </a:ext>
            </a:extLst>
          </p:cNvPr>
          <p:cNvSpPr/>
          <p:nvPr/>
        </p:nvSpPr>
        <p:spPr>
          <a:xfrm>
            <a:off x="7513508" y="1455626"/>
            <a:ext cx="683964" cy="1094400"/>
          </a:xfrm>
          <a:custGeom>
            <a:avLst/>
            <a:gdLst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  <a:gd name="connsiteX0" fmla="*/ 0 w 674678"/>
              <a:gd name="connsiteY0" fmla="*/ 1094809 h 1094809"/>
              <a:gd name="connsiteX1" fmla="*/ 274320 w 674678"/>
              <a:gd name="connsiteY1" fmla="*/ 738934 h 1094809"/>
              <a:gd name="connsiteX2" fmla="*/ 499212 w 674678"/>
              <a:gd name="connsiteY2" fmla="*/ 360817 h 1094809"/>
              <a:gd name="connsiteX3" fmla="*/ 674678 w 674678"/>
              <a:gd name="connsiteY3" fmla="*/ 0 h 109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678" h="1094809">
                <a:moveTo>
                  <a:pt x="0" y="1094809"/>
                </a:moveTo>
                <a:cubicBezTo>
                  <a:pt x="95559" y="978037"/>
                  <a:pt x="185480" y="857482"/>
                  <a:pt x="274320" y="738934"/>
                </a:cubicBezTo>
                <a:cubicBezTo>
                  <a:pt x="363160" y="620386"/>
                  <a:pt x="432486" y="485865"/>
                  <a:pt x="499212" y="360817"/>
                </a:cubicBezTo>
                <a:cubicBezTo>
                  <a:pt x="565938" y="237661"/>
                  <a:pt x="620308" y="118830"/>
                  <a:pt x="674678" y="0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7D6E2CEC-C08F-B9FC-2FEC-70B1CA73D6C5}"/>
              </a:ext>
            </a:extLst>
          </p:cNvPr>
          <p:cNvSpPr/>
          <p:nvPr/>
        </p:nvSpPr>
        <p:spPr>
          <a:xfrm>
            <a:off x="7789109" y="4706582"/>
            <a:ext cx="1224000" cy="1224000"/>
          </a:xfrm>
          <a:prstGeom prst="arc">
            <a:avLst>
              <a:gd name="adj1" fmla="val 6614859"/>
              <a:gd name="adj2" fmla="val 1502364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E36020A9-6A57-2FFF-1AE1-6FC8CE31847E}"/>
              </a:ext>
            </a:extLst>
          </p:cNvPr>
          <p:cNvSpPr/>
          <p:nvPr/>
        </p:nvSpPr>
        <p:spPr>
          <a:xfrm>
            <a:off x="8863185" y="4231548"/>
            <a:ext cx="177781" cy="2184492"/>
          </a:xfrm>
          <a:custGeom>
            <a:avLst/>
            <a:gdLst>
              <a:gd name="connsiteX0" fmla="*/ 166514 w 174134"/>
              <a:gd name="connsiteY0" fmla="*/ 0 h 2194560"/>
              <a:gd name="connsiteX1" fmla="*/ 85234 w 174134"/>
              <a:gd name="connsiteY1" fmla="*/ 81280 h 2194560"/>
              <a:gd name="connsiteX2" fmla="*/ 34434 w 174134"/>
              <a:gd name="connsiteY2" fmla="*/ 154940 h 2194560"/>
              <a:gd name="connsiteX3" fmla="*/ 9034 w 174134"/>
              <a:gd name="connsiteY3" fmla="*/ 238760 h 2194560"/>
              <a:gd name="connsiteX4" fmla="*/ 16654 w 174134"/>
              <a:gd name="connsiteY4" fmla="*/ 350520 h 2194560"/>
              <a:gd name="connsiteX5" fmla="*/ 39514 w 174134"/>
              <a:gd name="connsiteY5" fmla="*/ 474980 h 2194560"/>
              <a:gd name="connsiteX6" fmla="*/ 87774 w 174134"/>
              <a:gd name="connsiteY6" fmla="*/ 657860 h 2194560"/>
              <a:gd name="connsiteX7" fmla="*/ 158894 w 174134"/>
              <a:gd name="connsiteY7" fmla="*/ 1094740 h 2194560"/>
              <a:gd name="connsiteX8" fmla="*/ 90314 w 174134"/>
              <a:gd name="connsiteY8" fmla="*/ 1541780 h 2194560"/>
              <a:gd name="connsiteX9" fmla="*/ 44594 w 174134"/>
              <a:gd name="connsiteY9" fmla="*/ 1724660 h 2194560"/>
              <a:gd name="connsiteX10" fmla="*/ 6494 w 174134"/>
              <a:gd name="connsiteY10" fmla="*/ 1851660 h 2194560"/>
              <a:gd name="connsiteX11" fmla="*/ 1414 w 174134"/>
              <a:gd name="connsiteY11" fmla="*/ 1953260 h 2194560"/>
              <a:gd name="connsiteX12" fmla="*/ 21734 w 174134"/>
              <a:gd name="connsiteY12" fmla="*/ 2039620 h 2194560"/>
              <a:gd name="connsiteX13" fmla="*/ 77614 w 174134"/>
              <a:gd name="connsiteY13" fmla="*/ 2118360 h 2194560"/>
              <a:gd name="connsiteX14" fmla="*/ 174134 w 174134"/>
              <a:gd name="connsiteY14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134" h="2194560">
                <a:moveTo>
                  <a:pt x="166514" y="0"/>
                </a:moveTo>
                <a:cubicBezTo>
                  <a:pt x="136880" y="27728"/>
                  <a:pt x="107247" y="55457"/>
                  <a:pt x="85234" y="81280"/>
                </a:cubicBezTo>
                <a:cubicBezTo>
                  <a:pt x="63221" y="107103"/>
                  <a:pt x="47134" y="128693"/>
                  <a:pt x="34434" y="154940"/>
                </a:cubicBezTo>
                <a:cubicBezTo>
                  <a:pt x="21734" y="181187"/>
                  <a:pt x="11997" y="206163"/>
                  <a:pt x="9034" y="238760"/>
                </a:cubicBezTo>
                <a:cubicBezTo>
                  <a:pt x="6071" y="271357"/>
                  <a:pt x="11574" y="311150"/>
                  <a:pt x="16654" y="350520"/>
                </a:cubicBezTo>
                <a:cubicBezTo>
                  <a:pt x="21734" y="389890"/>
                  <a:pt x="27661" y="423757"/>
                  <a:pt x="39514" y="474980"/>
                </a:cubicBezTo>
                <a:cubicBezTo>
                  <a:pt x="51367" y="526203"/>
                  <a:pt x="67877" y="554567"/>
                  <a:pt x="87774" y="657860"/>
                </a:cubicBezTo>
                <a:cubicBezTo>
                  <a:pt x="107671" y="761153"/>
                  <a:pt x="158471" y="947420"/>
                  <a:pt x="158894" y="1094740"/>
                </a:cubicBezTo>
                <a:cubicBezTo>
                  <a:pt x="159317" y="1242060"/>
                  <a:pt x="109364" y="1436793"/>
                  <a:pt x="90314" y="1541780"/>
                </a:cubicBezTo>
                <a:cubicBezTo>
                  <a:pt x="71264" y="1646767"/>
                  <a:pt x="58564" y="1673013"/>
                  <a:pt x="44594" y="1724660"/>
                </a:cubicBezTo>
                <a:cubicBezTo>
                  <a:pt x="30624" y="1776307"/>
                  <a:pt x="13691" y="1813560"/>
                  <a:pt x="6494" y="1851660"/>
                </a:cubicBezTo>
                <a:cubicBezTo>
                  <a:pt x="-703" y="1889760"/>
                  <a:pt x="-1126" y="1921933"/>
                  <a:pt x="1414" y="1953260"/>
                </a:cubicBezTo>
                <a:cubicBezTo>
                  <a:pt x="3954" y="1984587"/>
                  <a:pt x="9034" y="2012103"/>
                  <a:pt x="21734" y="2039620"/>
                </a:cubicBezTo>
                <a:cubicBezTo>
                  <a:pt x="34434" y="2067137"/>
                  <a:pt x="52214" y="2092537"/>
                  <a:pt x="77614" y="2118360"/>
                </a:cubicBezTo>
                <a:cubicBezTo>
                  <a:pt x="103014" y="2144183"/>
                  <a:pt x="138574" y="2169371"/>
                  <a:pt x="174134" y="2194560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C03D37D-CA84-05C9-DAE9-06C105B4C41C}"/>
              </a:ext>
            </a:extLst>
          </p:cNvPr>
          <p:cNvSpPr/>
          <p:nvPr/>
        </p:nvSpPr>
        <p:spPr>
          <a:xfrm>
            <a:off x="8863344" y="1463040"/>
            <a:ext cx="172071" cy="1091565"/>
          </a:xfrm>
          <a:custGeom>
            <a:avLst/>
            <a:gdLst>
              <a:gd name="connsiteX0" fmla="*/ 160641 w 172071"/>
              <a:gd name="connsiteY0" fmla="*/ 0 h 1091565"/>
              <a:gd name="connsiteX1" fmla="*/ 86346 w 172071"/>
              <a:gd name="connsiteY1" fmla="*/ 150495 h 1091565"/>
              <a:gd name="connsiteX2" fmla="*/ 36816 w 172071"/>
              <a:gd name="connsiteY2" fmla="*/ 304800 h 1091565"/>
              <a:gd name="connsiteX3" fmla="*/ 4431 w 172071"/>
              <a:gd name="connsiteY3" fmla="*/ 457200 h 1091565"/>
              <a:gd name="connsiteX4" fmla="*/ 2526 w 172071"/>
              <a:gd name="connsiteY4" fmla="*/ 611505 h 1091565"/>
              <a:gd name="connsiteX5" fmla="*/ 25386 w 172071"/>
              <a:gd name="connsiteY5" fmla="*/ 762000 h 1091565"/>
              <a:gd name="connsiteX6" fmla="*/ 73011 w 172071"/>
              <a:gd name="connsiteY6" fmla="*/ 916305 h 1091565"/>
              <a:gd name="connsiteX7" fmla="*/ 172071 w 172071"/>
              <a:gd name="connsiteY7" fmla="*/ 1091565 h 109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71" h="1091565">
                <a:moveTo>
                  <a:pt x="160641" y="0"/>
                </a:moveTo>
                <a:cubicBezTo>
                  <a:pt x="133812" y="49847"/>
                  <a:pt x="106983" y="99695"/>
                  <a:pt x="86346" y="150495"/>
                </a:cubicBezTo>
                <a:cubicBezTo>
                  <a:pt x="65709" y="201295"/>
                  <a:pt x="50468" y="253683"/>
                  <a:pt x="36816" y="304800"/>
                </a:cubicBezTo>
                <a:cubicBezTo>
                  <a:pt x="23163" y="355918"/>
                  <a:pt x="10146" y="406083"/>
                  <a:pt x="4431" y="457200"/>
                </a:cubicBezTo>
                <a:cubicBezTo>
                  <a:pt x="-1284" y="508317"/>
                  <a:pt x="-967" y="560705"/>
                  <a:pt x="2526" y="611505"/>
                </a:cubicBezTo>
                <a:cubicBezTo>
                  <a:pt x="6018" y="662305"/>
                  <a:pt x="13638" y="711200"/>
                  <a:pt x="25386" y="762000"/>
                </a:cubicBezTo>
                <a:cubicBezTo>
                  <a:pt x="37133" y="812800"/>
                  <a:pt x="48563" y="861377"/>
                  <a:pt x="73011" y="916305"/>
                </a:cubicBezTo>
                <a:cubicBezTo>
                  <a:pt x="97459" y="971233"/>
                  <a:pt x="134765" y="1031399"/>
                  <a:pt x="172071" y="1091565"/>
                </a:cubicBez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9F9C8732-BE67-99DC-A4F6-B355B2C9A714}"/>
              </a:ext>
            </a:extLst>
          </p:cNvPr>
          <p:cNvSpPr/>
          <p:nvPr/>
        </p:nvSpPr>
        <p:spPr>
          <a:xfrm>
            <a:off x="8579077" y="1887894"/>
            <a:ext cx="2170800" cy="1918800"/>
          </a:xfrm>
          <a:prstGeom prst="arc">
            <a:avLst>
              <a:gd name="adj1" fmla="val 7981221"/>
              <a:gd name="adj2" fmla="val 1174836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D8BAF909-E0CD-ED4D-1C1D-DFDBD2E69207}"/>
              </a:ext>
            </a:extLst>
          </p:cNvPr>
          <p:cNvGrpSpPr/>
          <p:nvPr/>
        </p:nvGrpSpPr>
        <p:grpSpPr>
          <a:xfrm>
            <a:off x="6616675" y="1452719"/>
            <a:ext cx="1662790" cy="1882239"/>
            <a:chOff x="6616675" y="1452719"/>
            <a:chExt cx="1662790" cy="1882239"/>
          </a:xfrm>
        </p:grpSpPr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E14BA3C7-FC38-4518-F074-11D0EDF00DA9}"/>
                </a:ext>
              </a:extLst>
            </p:cNvPr>
            <p:cNvCxnSpPr>
              <a:cxnSpLocks/>
            </p:cNvCxnSpPr>
            <p:nvPr/>
          </p:nvCxnSpPr>
          <p:spPr>
            <a:xfrm>
              <a:off x="7508739" y="1459132"/>
              <a:ext cx="0" cy="186661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diritto 44">
              <a:extLst>
                <a:ext uri="{FF2B5EF4-FFF2-40B4-BE49-F238E27FC236}">
                  <a16:creationId xmlns:a16="http://schemas.microsoft.com/office/drawing/2014/main" id="{613CB12F-B992-7AFA-7AF4-8C2BEC7499F7}"/>
                </a:ext>
              </a:extLst>
            </p:cNvPr>
            <p:cNvCxnSpPr>
              <a:cxnSpLocks/>
            </p:cNvCxnSpPr>
            <p:nvPr/>
          </p:nvCxnSpPr>
          <p:spPr>
            <a:xfrm>
              <a:off x="6616675" y="1455692"/>
              <a:ext cx="0" cy="1095984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B22C7E4E-CB51-416C-1A7D-00677051A948}"/>
                </a:ext>
              </a:extLst>
            </p:cNvPr>
            <p:cNvCxnSpPr>
              <a:cxnSpLocks/>
            </p:cNvCxnSpPr>
            <p:nvPr/>
          </p:nvCxnSpPr>
          <p:spPr>
            <a:xfrm>
              <a:off x="6646895" y="1453705"/>
              <a:ext cx="0" cy="1099925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EDE478E1-298A-3992-DD1F-9EB30921A764}"/>
                </a:ext>
              </a:extLst>
            </p:cNvPr>
            <p:cNvCxnSpPr>
              <a:cxnSpLocks/>
            </p:cNvCxnSpPr>
            <p:nvPr/>
          </p:nvCxnSpPr>
          <p:spPr>
            <a:xfrm>
              <a:off x="6681055" y="1455224"/>
              <a:ext cx="0" cy="1096452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F0A4AB24-6D6F-6754-F8E8-69E341FD3895}"/>
                </a:ext>
              </a:extLst>
            </p:cNvPr>
            <p:cNvCxnSpPr>
              <a:cxnSpLocks/>
            </p:cNvCxnSpPr>
            <p:nvPr/>
          </p:nvCxnSpPr>
          <p:spPr>
            <a:xfrm>
              <a:off x="6736233" y="1455224"/>
              <a:ext cx="0" cy="1096452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6E46958D-59B0-71FC-1028-4BA1C19BAB3F}"/>
                </a:ext>
              </a:extLst>
            </p:cNvPr>
            <p:cNvCxnSpPr>
              <a:cxnSpLocks/>
            </p:cNvCxnSpPr>
            <p:nvPr/>
          </p:nvCxnSpPr>
          <p:spPr>
            <a:xfrm>
              <a:off x="6799470" y="1455224"/>
              <a:ext cx="0" cy="1096452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9817C85A-0E36-1E22-F328-DE2FF030C3B0}"/>
                </a:ext>
              </a:extLst>
            </p:cNvPr>
            <p:cNvCxnSpPr>
              <a:cxnSpLocks/>
            </p:cNvCxnSpPr>
            <p:nvPr/>
          </p:nvCxnSpPr>
          <p:spPr>
            <a:xfrm>
              <a:off x="6878122" y="1455224"/>
              <a:ext cx="0" cy="1096452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44E1C072-5315-191A-07B2-48EB489FB531}"/>
                </a:ext>
              </a:extLst>
            </p:cNvPr>
            <p:cNvCxnSpPr>
              <a:cxnSpLocks/>
            </p:cNvCxnSpPr>
            <p:nvPr/>
          </p:nvCxnSpPr>
          <p:spPr>
            <a:xfrm>
              <a:off x="6962776" y="1455191"/>
              <a:ext cx="0" cy="186661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5228289A-9CEB-5E85-747B-50061CC166C9}"/>
                </a:ext>
              </a:extLst>
            </p:cNvPr>
            <p:cNvCxnSpPr>
              <a:cxnSpLocks/>
            </p:cNvCxnSpPr>
            <p:nvPr/>
          </p:nvCxnSpPr>
          <p:spPr>
            <a:xfrm>
              <a:off x="7075194" y="1455191"/>
              <a:ext cx="0" cy="1872000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EB8BD671-2494-4963-DFC8-B41925AFAEEF}"/>
                </a:ext>
              </a:extLst>
            </p:cNvPr>
            <p:cNvCxnSpPr>
              <a:cxnSpLocks/>
            </p:cNvCxnSpPr>
            <p:nvPr/>
          </p:nvCxnSpPr>
          <p:spPr>
            <a:xfrm>
              <a:off x="7205259" y="1455223"/>
              <a:ext cx="0" cy="1872000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0958D80B-664F-24E1-2E7B-0B3ED7A94405}"/>
                </a:ext>
              </a:extLst>
            </p:cNvPr>
            <p:cNvCxnSpPr>
              <a:cxnSpLocks/>
            </p:cNvCxnSpPr>
            <p:nvPr/>
          </p:nvCxnSpPr>
          <p:spPr>
            <a:xfrm>
              <a:off x="7358971" y="1455223"/>
              <a:ext cx="0" cy="1872000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8DAE2DD5-A0A4-C3EE-BA6D-B94CAFEA3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79465" y="3107585"/>
              <a:ext cx="0" cy="218108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CE9E91FC-1407-4C37-E9A9-6E6476E4D8B5}"/>
                </a:ext>
              </a:extLst>
            </p:cNvPr>
            <p:cNvCxnSpPr>
              <a:cxnSpLocks/>
            </p:cNvCxnSpPr>
            <p:nvPr/>
          </p:nvCxnSpPr>
          <p:spPr>
            <a:xfrm>
              <a:off x="8216228" y="2905125"/>
              <a:ext cx="0" cy="420568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3AE7778B-9C56-1969-85DB-9CD1ED496D71}"/>
                </a:ext>
              </a:extLst>
            </p:cNvPr>
            <p:cNvCxnSpPr>
              <a:cxnSpLocks/>
            </p:cNvCxnSpPr>
            <p:nvPr/>
          </p:nvCxnSpPr>
          <p:spPr>
            <a:xfrm>
              <a:off x="8137576" y="2750545"/>
              <a:ext cx="0" cy="575148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484B9BA5-3FB7-D75E-2D77-0909F04CC81F}"/>
                </a:ext>
              </a:extLst>
            </p:cNvPr>
            <p:cNvCxnSpPr>
              <a:cxnSpLocks/>
            </p:cNvCxnSpPr>
            <p:nvPr/>
          </p:nvCxnSpPr>
          <p:spPr>
            <a:xfrm>
              <a:off x="8052922" y="1459132"/>
              <a:ext cx="0" cy="29404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7625DB7A-95D8-0825-B55E-54821E455B5E}"/>
                </a:ext>
              </a:extLst>
            </p:cNvPr>
            <p:cNvCxnSpPr>
              <a:cxnSpLocks/>
            </p:cNvCxnSpPr>
            <p:nvPr/>
          </p:nvCxnSpPr>
          <p:spPr>
            <a:xfrm>
              <a:off x="7940504" y="1452719"/>
              <a:ext cx="0" cy="509246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29EDE63B-3C0C-4927-5220-52E56FA9B639}"/>
                </a:ext>
              </a:extLst>
            </p:cNvPr>
            <p:cNvCxnSpPr>
              <a:cxnSpLocks/>
            </p:cNvCxnSpPr>
            <p:nvPr/>
          </p:nvCxnSpPr>
          <p:spPr>
            <a:xfrm>
              <a:off x="7810439" y="1454706"/>
              <a:ext cx="0" cy="720323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F0DCC961-C7E7-1D6E-D34C-1F86C98FB6E6}"/>
                </a:ext>
              </a:extLst>
            </p:cNvPr>
            <p:cNvCxnSpPr>
              <a:cxnSpLocks/>
            </p:cNvCxnSpPr>
            <p:nvPr/>
          </p:nvCxnSpPr>
          <p:spPr>
            <a:xfrm>
              <a:off x="7656727" y="1454706"/>
              <a:ext cx="0" cy="924510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746030DE-EDC9-DB9E-9CFE-8FB1427F6F67}"/>
                </a:ext>
              </a:extLst>
            </p:cNvPr>
            <p:cNvCxnSpPr>
              <a:cxnSpLocks/>
            </p:cNvCxnSpPr>
            <p:nvPr/>
          </p:nvCxnSpPr>
          <p:spPr>
            <a:xfrm>
              <a:off x="6878122" y="2688021"/>
              <a:ext cx="0" cy="641630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A8A0CB64-01B0-C5E9-34E6-B72314A292FF}"/>
                </a:ext>
              </a:extLst>
            </p:cNvPr>
            <p:cNvCxnSpPr>
              <a:cxnSpLocks/>
            </p:cNvCxnSpPr>
            <p:nvPr/>
          </p:nvCxnSpPr>
          <p:spPr>
            <a:xfrm>
              <a:off x="6799470" y="2853559"/>
              <a:ext cx="0" cy="476092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953EB466-D25C-CAE7-F529-18C7F8A433AA}"/>
                </a:ext>
              </a:extLst>
            </p:cNvPr>
            <p:cNvCxnSpPr>
              <a:cxnSpLocks/>
            </p:cNvCxnSpPr>
            <p:nvPr/>
          </p:nvCxnSpPr>
          <p:spPr>
            <a:xfrm>
              <a:off x="6736233" y="2873264"/>
              <a:ext cx="0" cy="456387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B5573260-F0E3-CE6B-200E-F0FC30B7B330}"/>
                </a:ext>
              </a:extLst>
            </p:cNvPr>
            <p:cNvCxnSpPr>
              <a:cxnSpLocks/>
            </p:cNvCxnSpPr>
            <p:nvPr/>
          </p:nvCxnSpPr>
          <p:spPr>
            <a:xfrm>
              <a:off x="6681055" y="2837624"/>
              <a:ext cx="0" cy="493200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DD607653-4735-419D-08DE-1A207F6F692F}"/>
                </a:ext>
              </a:extLst>
            </p:cNvPr>
            <p:cNvCxnSpPr>
              <a:cxnSpLocks/>
            </p:cNvCxnSpPr>
            <p:nvPr/>
          </p:nvCxnSpPr>
          <p:spPr>
            <a:xfrm>
              <a:off x="6646862" y="2816558"/>
              <a:ext cx="0" cy="518400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1607EA94-A5B2-C1CC-ED92-16DB651E7F37}"/>
                </a:ext>
              </a:extLst>
            </p:cNvPr>
            <p:cNvCxnSpPr>
              <a:cxnSpLocks/>
            </p:cNvCxnSpPr>
            <p:nvPr/>
          </p:nvCxnSpPr>
          <p:spPr>
            <a:xfrm>
              <a:off x="6616675" y="2796806"/>
              <a:ext cx="0" cy="529200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>
              <a:extLst>
                <a:ext uri="{FF2B5EF4-FFF2-40B4-BE49-F238E27FC236}">
                  <a16:creationId xmlns:a16="http://schemas.microsoft.com/office/drawing/2014/main" id="{360899A6-8FA7-91CC-7D37-15A98A5270AF}"/>
                </a:ext>
              </a:extLst>
            </p:cNvPr>
            <p:cNvCxnSpPr>
              <a:cxnSpLocks/>
            </p:cNvCxnSpPr>
            <p:nvPr/>
          </p:nvCxnSpPr>
          <p:spPr>
            <a:xfrm>
              <a:off x="8138368" y="1456641"/>
              <a:ext cx="0" cy="122361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diritto 132">
              <a:extLst>
                <a:ext uri="{FF2B5EF4-FFF2-40B4-BE49-F238E27FC236}">
                  <a16:creationId xmlns:a16="http://schemas.microsoft.com/office/drawing/2014/main" id="{DB9C3095-44D7-BD2E-EFA5-A2D7D8C6D09A}"/>
                </a:ext>
              </a:extLst>
            </p:cNvPr>
            <p:cNvCxnSpPr>
              <a:cxnSpLocks/>
            </p:cNvCxnSpPr>
            <p:nvPr/>
          </p:nvCxnSpPr>
          <p:spPr>
            <a:xfrm>
              <a:off x="8052922" y="2596308"/>
              <a:ext cx="0" cy="729385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diritto 137">
              <a:extLst>
                <a:ext uri="{FF2B5EF4-FFF2-40B4-BE49-F238E27FC236}">
                  <a16:creationId xmlns:a16="http://schemas.microsoft.com/office/drawing/2014/main" id="{44EF3D48-830E-F5A5-4860-F23AB0788F22}"/>
                </a:ext>
              </a:extLst>
            </p:cNvPr>
            <p:cNvCxnSpPr>
              <a:cxnSpLocks/>
            </p:cNvCxnSpPr>
            <p:nvPr/>
          </p:nvCxnSpPr>
          <p:spPr>
            <a:xfrm>
              <a:off x="7656727" y="2550879"/>
              <a:ext cx="0" cy="774814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id="{73568956-9102-388E-9481-6A80E6EF6AE6}"/>
                </a:ext>
              </a:extLst>
            </p:cNvPr>
            <p:cNvCxnSpPr>
              <a:cxnSpLocks/>
            </p:cNvCxnSpPr>
            <p:nvPr/>
          </p:nvCxnSpPr>
          <p:spPr>
            <a:xfrm>
              <a:off x="7811644" y="2550879"/>
              <a:ext cx="0" cy="774814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diritto 143">
              <a:extLst>
                <a:ext uri="{FF2B5EF4-FFF2-40B4-BE49-F238E27FC236}">
                  <a16:creationId xmlns:a16="http://schemas.microsoft.com/office/drawing/2014/main" id="{CC4331A6-86FF-6A8D-8228-2D87F5AFDD01}"/>
                </a:ext>
              </a:extLst>
            </p:cNvPr>
            <p:cNvCxnSpPr>
              <a:cxnSpLocks/>
            </p:cNvCxnSpPr>
            <p:nvPr/>
          </p:nvCxnSpPr>
          <p:spPr>
            <a:xfrm>
              <a:off x="7940504" y="2550879"/>
              <a:ext cx="0" cy="774814"/>
            </a:xfrm>
            <a:prstGeom prst="line">
              <a:avLst/>
            </a:prstGeom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C344FE83-6B2C-7623-5C14-76DE36ED4228}"/>
              </a:ext>
            </a:extLst>
          </p:cNvPr>
          <p:cNvGrpSpPr/>
          <p:nvPr/>
        </p:nvGrpSpPr>
        <p:grpSpPr>
          <a:xfrm>
            <a:off x="7609452" y="399492"/>
            <a:ext cx="1401098" cy="2172700"/>
            <a:chOff x="7609452" y="399492"/>
            <a:chExt cx="1401098" cy="2172700"/>
          </a:xfrm>
        </p:grpSpPr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8AECDB4A-9E5D-3FC5-8B21-E2A0A235FD47}"/>
                </a:ext>
              </a:extLst>
            </p:cNvPr>
            <p:cNvCxnSpPr/>
            <p:nvPr/>
          </p:nvCxnSpPr>
          <p:spPr>
            <a:xfrm flipV="1">
              <a:off x="8397646" y="399492"/>
              <a:ext cx="0" cy="216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8880F405-79DE-DB69-D727-94CEDF206D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9054" y="399492"/>
              <a:ext cx="608592" cy="105935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90690056-F9D6-8AAD-04AC-E20C5A7689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2867" y="399492"/>
              <a:ext cx="594779" cy="105960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DCBE4F0A-36D5-F17D-0ED2-2B621F8820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7237" y="399492"/>
              <a:ext cx="580409" cy="106814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362F9B30-9722-7DFA-563C-917E02AB6A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5623" y="399492"/>
              <a:ext cx="552023" cy="105960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A1F1DA93-7336-DCDE-DC97-A1B626EFC6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2221" y="399492"/>
              <a:ext cx="515425" cy="105398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>
              <a:extLst>
                <a:ext uri="{FF2B5EF4-FFF2-40B4-BE49-F238E27FC236}">
                  <a16:creationId xmlns:a16="http://schemas.microsoft.com/office/drawing/2014/main" id="{A602CB0B-4415-2FB5-2272-AA9CC5778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584" y="399492"/>
              <a:ext cx="478062" cy="105960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765BB73A-B8E4-F207-FBC0-9D876981C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5401" y="399492"/>
              <a:ext cx="432245" cy="105788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337EF112-4525-A4C2-8BA5-0E19FB2369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11440" y="399492"/>
              <a:ext cx="386206" cy="105488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1EEBB4FD-BFF4-F15D-C5CC-909BB7C14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674" y="399492"/>
              <a:ext cx="328972" cy="105421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diritto 181">
              <a:extLst>
                <a:ext uri="{FF2B5EF4-FFF2-40B4-BE49-F238E27FC236}">
                  <a16:creationId xmlns:a16="http://schemas.microsoft.com/office/drawing/2014/main" id="{6EF6C9AD-6105-7AC9-251D-BEB7EF52EA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2987" y="399492"/>
              <a:ext cx="264659" cy="105964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diritto 183">
              <a:extLst>
                <a:ext uri="{FF2B5EF4-FFF2-40B4-BE49-F238E27FC236}">
                  <a16:creationId xmlns:a16="http://schemas.microsoft.com/office/drawing/2014/main" id="{D370BC5D-9F1D-E604-0F82-E3B118C14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7131" y="399492"/>
              <a:ext cx="360515" cy="215413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4CF1BE0D-E1D9-4F35-1687-0466234ECD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0169" y="399492"/>
              <a:ext cx="197477" cy="216721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3CD06D6E-6E0B-79E6-745E-F1EC15186425}"/>
                </a:ext>
              </a:extLst>
            </p:cNvPr>
            <p:cNvCxnSpPr/>
            <p:nvPr/>
          </p:nvCxnSpPr>
          <p:spPr>
            <a:xfrm flipH="1" flipV="1">
              <a:off x="8397702" y="412192"/>
              <a:ext cx="0" cy="216000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C3AA36A4-30D0-A994-41D6-F495D45B79C1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610838" cy="106325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DB4971DF-82CF-D11E-B8F4-F430F39CC4E5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612848" cy="109179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81BFEC79-D529-E8A3-8C70-619AE0B059C0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99985" cy="110417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diritto 197">
              <a:extLst>
                <a:ext uri="{FF2B5EF4-FFF2-40B4-BE49-F238E27FC236}">
                  <a16:creationId xmlns:a16="http://schemas.microsoft.com/office/drawing/2014/main" id="{6EB716C5-4706-47A4-8274-A9509F2F68BD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89615" cy="113176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4909FE63-B345-5D74-D6A4-C428B96292C5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65664" cy="1156714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A9E4D769-697C-7A27-FE36-8E829FEB712D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46870" cy="121211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3AEA76D7-FFDA-0112-B0A2-CC7823141442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17224" cy="126586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BA34195F-BC29-F80D-CD08-321F42C3B93B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496203" cy="1355327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07E57B3F-7920-E74A-412B-2C0617A21228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467035" cy="149664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32DBA1F3-EFF0-F1B9-8AAF-A2990F1763EA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536430" cy="214775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A0AD9A1A-953D-8534-1112-70F3B218E1FC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358390" cy="214143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E25CEDA6-B467-D61B-0A16-1FAAA2D905AD}"/>
                </a:ext>
              </a:extLst>
            </p:cNvPr>
            <p:cNvCxnSpPr>
              <a:cxnSpLocks/>
            </p:cNvCxnSpPr>
            <p:nvPr/>
          </p:nvCxnSpPr>
          <p:spPr>
            <a:xfrm>
              <a:off x="8397702" y="412192"/>
              <a:ext cx="194364" cy="2133049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diritto 235">
              <a:extLst>
                <a:ext uri="{FF2B5EF4-FFF2-40B4-BE49-F238E27FC236}">
                  <a16:creationId xmlns:a16="http://schemas.microsoft.com/office/drawing/2014/main" id="{636AF488-7E94-AAC1-063E-FB87AB311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1179" y="1721334"/>
              <a:ext cx="207189" cy="829543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diritto 238">
              <a:extLst>
                <a:ext uri="{FF2B5EF4-FFF2-40B4-BE49-F238E27FC236}">
                  <a16:creationId xmlns:a16="http://schemas.microsoft.com/office/drawing/2014/main" id="{A3A46049-71FF-AC76-67E4-573B990C59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6197" y="2083416"/>
              <a:ext cx="146122" cy="46826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diritto 241">
              <a:extLst>
                <a:ext uri="{FF2B5EF4-FFF2-40B4-BE49-F238E27FC236}">
                  <a16:creationId xmlns:a16="http://schemas.microsoft.com/office/drawing/2014/main" id="{1A801029-8983-33E9-393E-498703201E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9452" y="2332767"/>
              <a:ext cx="79853" cy="21811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423750AB-9A79-3B98-CFDA-A6A619113C20}"/>
              </a:ext>
            </a:extLst>
          </p:cNvPr>
          <p:cNvGrpSpPr/>
          <p:nvPr/>
        </p:nvGrpSpPr>
        <p:grpSpPr>
          <a:xfrm>
            <a:off x="6237645" y="4616000"/>
            <a:ext cx="689137" cy="1400861"/>
            <a:chOff x="6237645" y="4616000"/>
            <a:chExt cx="689137" cy="1400861"/>
          </a:xfrm>
        </p:grpSpPr>
        <p:cxnSp>
          <p:nvCxnSpPr>
            <p:cNvPr id="250" name="Connettore diritto 249">
              <a:extLst>
                <a:ext uri="{FF2B5EF4-FFF2-40B4-BE49-F238E27FC236}">
                  <a16:creationId xmlns:a16="http://schemas.microsoft.com/office/drawing/2014/main" id="{9221ADF5-44D6-F5C6-8FC9-62DFB9E44C93}"/>
                </a:ext>
              </a:extLst>
            </p:cNvPr>
            <p:cNvCxnSpPr>
              <a:cxnSpLocks/>
            </p:cNvCxnSpPr>
            <p:nvPr/>
          </p:nvCxnSpPr>
          <p:spPr>
            <a:xfrm>
              <a:off x="6237645" y="4616000"/>
              <a:ext cx="689137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diritto 251">
              <a:extLst>
                <a:ext uri="{FF2B5EF4-FFF2-40B4-BE49-F238E27FC236}">
                  <a16:creationId xmlns:a16="http://schemas.microsoft.com/office/drawing/2014/main" id="{0363929E-8A1B-D22C-CE62-2A6198B31D62}"/>
                </a:ext>
              </a:extLst>
            </p:cNvPr>
            <p:cNvCxnSpPr>
              <a:cxnSpLocks/>
            </p:cNvCxnSpPr>
            <p:nvPr/>
          </p:nvCxnSpPr>
          <p:spPr>
            <a:xfrm>
              <a:off x="6239119" y="4715785"/>
              <a:ext cx="594605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diritto 252">
              <a:extLst>
                <a:ext uri="{FF2B5EF4-FFF2-40B4-BE49-F238E27FC236}">
                  <a16:creationId xmlns:a16="http://schemas.microsoft.com/office/drawing/2014/main" id="{F5C1C6D2-AC75-0086-FDFD-1D13744AB2C2}"/>
                </a:ext>
              </a:extLst>
            </p:cNvPr>
            <p:cNvCxnSpPr>
              <a:cxnSpLocks/>
            </p:cNvCxnSpPr>
            <p:nvPr/>
          </p:nvCxnSpPr>
          <p:spPr>
            <a:xfrm>
              <a:off x="6244390" y="4815570"/>
              <a:ext cx="491843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diritto 253">
              <a:extLst>
                <a:ext uri="{FF2B5EF4-FFF2-40B4-BE49-F238E27FC236}">
                  <a16:creationId xmlns:a16="http://schemas.microsoft.com/office/drawing/2014/main" id="{C65121F7-40E8-008A-90A1-751F575A6D8F}"/>
                </a:ext>
              </a:extLst>
            </p:cNvPr>
            <p:cNvCxnSpPr>
              <a:cxnSpLocks/>
            </p:cNvCxnSpPr>
            <p:nvPr/>
          </p:nvCxnSpPr>
          <p:spPr>
            <a:xfrm>
              <a:off x="6237645" y="4915354"/>
              <a:ext cx="44341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diritto 254">
              <a:extLst>
                <a:ext uri="{FF2B5EF4-FFF2-40B4-BE49-F238E27FC236}">
                  <a16:creationId xmlns:a16="http://schemas.microsoft.com/office/drawing/2014/main" id="{27A740BC-6ECB-48DD-E591-49106AE3E337}"/>
                </a:ext>
              </a:extLst>
            </p:cNvPr>
            <p:cNvCxnSpPr>
              <a:cxnSpLocks/>
            </p:cNvCxnSpPr>
            <p:nvPr/>
          </p:nvCxnSpPr>
          <p:spPr>
            <a:xfrm>
              <a:off x="6247350" y="5015139"/>
              <a:ext cx="399512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diritto 255">
              <a:extLst>
                <a:ext uri="{FF2B5EF4-FFF2-40B4-BE49-F238E27FC236}">
                  <a16:creationId xmlns:a16="http://schemas.microsoft.com/office/drawing/2014/main" id="{93E9B40E-3414-3FFE-A941-460963E0C637}"/>
                </a:ext>
              </a:extLst>
            </p:cNvPr>
            <p:cNvCxnSpPr>
              <a:cxnSpLocks/>
            </p:cNvCxnSpPr>
            <p:nvPr/>
          </p:nvCxnSpPr>
          <p:spPr>
            <a:xfrm>
              <a:off x="6244390" y="5114924"/>
              <a:ext cx="402472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diritto 256">
              <a:extLst>
                <a:ext uri="{FF2B5EF4-FFF2-40B4-BE49-F238E27FC236}">
                  <a16:creationId xmlns:a16="http://schemas.microsoft.com/office/drawing/2014/main" id="{EAFD3DEF-C4E7-60DC-A552-DE672977036F}"/>
                </a:ext>
              </a:extLst>
            </p:cNvPr>
            <p:cNvCxnSpPr>
              <a:cxnSpLocks/>
            </p:cNvCxnSpPr>
            <p:nvPr/>
          </p:nvCxnSpPr>
          <p:spPr>
            <a:xfrm>
              <a:off x="6237645" y="5214709"/>
              <a:ext cx="36071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diritto 257">
              <a:extLst>
                <a:ext uri="{FF2B5EF4-FFF2-40B4-BE49-F238E27FC236}">
                  <a16:creationId xmlns:a16="http://schemas.microsoft.com/office/drawing/2014/main" id="{AD56861E-BE83-4E37-2B11-3B7845E8D769}"/>
                </a:ext>
              </a:extLst>
            </p:cNvPr>
            <p:cNvCxnSpPr>
              <a:cxnSpLocks/>
            </p:cNvCxnSpPr>
            <p:nvPr/>
          </p:nvCxnSpPr>
          <p:spPr>
            <a:xfrm>
              <a:off x="6237645" y="5314493"/>
              <a:ext cx="36071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diritto 258">
              <a:extLst>
                <a:ext uri="{FF2B5EF4-FFF2-40B4-BE49-F238E27FC236}">
                  <a16:creationId xmlns:a16="http://schemas.microsoft.com/office/drawing/2014/main" id="{E2E18542-4C97-C62E-5089-9BC77063A537}"/>
                </a:ext>
              </a:extLst>
            </p:cNvPr>
            <p:cNvCxnSpPr>
              <a:cxnSpLocks/>
            </p:cNvCxnSpPr>
            <p:nvPr/>
          </p:nvCxnSpPr>
          <p:spPr>
            <a:xfrm>
              <a:off x="6237645" y="5414278"/>
              <a:ext cx="36071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diritto 259">
              <a:extLst>
                <a:ext uri="{FF2B5EF4-FFF2-40B4-BE49-F238E27FC236}">
                  <a16:creationId xmlns:a16="http://schemas.microsoft.com/office/drawing/2014/main" id="{C6885209-16A0-519B-31F8-949EDF0DC576}"/>
                </a:ext>
              </a:extLst>
            </p:cNvPr>
            <p:cNvCxnSpPr>
              <a:cxnSpLocks/>
            </p:cNvCxnSpPr>
            <p:nvPr/>
          </p:nvCxnSpPr>
          <p:spPr>
            <a:xfrm>
              <a:off x="6244390" y="5514063"/>
              <a:ext cx="372285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diritto 268">
              <a:extLst>
                <a:ext uri="{FF2B5EF4-FFF2-40B4-BE49-F238E27FC236}">
                  <a16:creationId xmlns:a16="http://schemas.microsoft.com/office/drawing/2014/main" id="{BD4A8659-C9D2-9297-AD73-0EC1C8DBD642}"/>
                </a:ext>
              </a:extLst>
            </p:cNvPr>
            <p:cNvCxnSpPr>
              <a:cxnSpLocks/>
            </p:cNvCxnSpPr>
            <p:nvPr/>
          </p:nvCxnSpPr>
          <p:spPr>
            <a:xfrm>
              <a:off x="6240597" y="5617722"/>
              <a:ext cx="406265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diritto 269">
              <a:extLst>
                <a:ext uri="{FF2B5EF4-FFF2-40B4-BE49-F238E27FC236}">
                  <a16:creationId xmlns:a16="http://schemas.microsoft.com/office/drawing/2014/main" id="{65FDDE0B-759C-6E0A-1497-F0090566831B}"/>
                </a:ext>
              </a:extLst>
            </p:cNvPr>
            <p:cNvCxnSpPr>
              <a:cxnSpLocks/>
            </p:cNvCxnSpPr>
            <p:nvPr/>
          </p:nvCxnSpPr>
          <p:spPr>
            <a:xfrm>
              <a:off x="6245868" y="5717507"/>
              <a:ext cx="435187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diritto 270">
              <a:extLst>
                <a:ext uri="{FF2B5EF4-FFF2-40B4-BE49-F238E27FC236}">
                  <a16:creationId xmlns:a16="http://schemas.microsoft.com/office/drawing/2014/main" id="{1865A578-8EF9-C85B-2DFB-F865E0C3FA88}"/>
                </a:ext>
              </a:extLst>
            </p:cNvPr>
            <p:cNvCxnSpPr>
              <a:cxnSpLocks/>
            </p:cNvCxnSpPr>
            <p:nvPr/>
          </p:nvCxnSpPr>
          <p:spPr>
            <a:xfrm>
              <a:off x="6239123" y="5817292"/>
              <a:ext cx="49711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diritto 271">
              <a:extLst>
                <a:ext uri="{FF2B5EF4-FFF2-40B4-BE49-F238E27FC236}">
                  <a16:creationId xmlns:a16="http://schemas.microsoft.com/office/drawing/2014/main" id="{74F9E1F0-1648-BD81-B650-8D5718F74D62}"/>
                </a:ext>
              </a:extLst>
            </p:cNvPr>
            <p:cNvCxnSpPr>
              <a:cxnSpLocks/>
            </p:cNvCxnSpPr>
            <p:nvPr/>
          </p:nvCxnSpPr>
          <p:spPr>
            <a:xfrm>
              <a:off x="6248828" y="5917076"/>
              <a:ext cx="5848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diritto 272">
              <a:extLst>
                <a:ext uri="{FF2B5EF4-FFF2-40B4-BE49-F238E27FC236}">
                  <a16:creationId xmlns:a16="http://schemas.microsoft.com/office/drawing/2014/main" id="{CFC27E01-98E5-FBCF-DB36-82965E4FFD07}"/>
                </a:ext>
              </a:extLst>
            </p:cNvPr>
            <p:cNvCxnSpPr>
              <a:cxnSpLocks/>
            </p:cNvCxnSpPr>
            <p:nvPr/>
          </p:nvCxnSpPr>
          <p:spPr>
            <a:xfrm>
              <a:off x="6245868" y="6016861"/>
              <a:ext cx="680914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114FC559-BF31-E577-4A49-D2194BAC7ED0}"/>
              </a:ext>
            </a:extLst>
          </p:cNvPr>
          <p:cNvGrpSpPr/>
          <p:nvPr/>
        </p:nvGrpSpPr>
        <p:grpSpPr>
          <a:xfrm>
            <a:off x="7590624" y="4053491"/>
            <a:ext cx="1444791" cy="2532509"/>
            <a:chOff x="7590624" y="4053491"/>
            <a:chExt cx="1444791" cy="2532509"/>
          </a:xfrm>
        </p:grpSpPr>
        <p:cxnSp>
          <p:nvCxnSpPr>
            <p:cNvPr id="324" name="Connettore diritto 323">
              <a:extLst>
                <a:ext uri="{FF2B5EF4-FFF2-40B4-BE49-F238E27FC236}">
                  <a16:creationId xmlns:a16="http://schemas.microsoft.com/office/drawing/2014/main" id="{B97A3AA1-C137-2009-0563-4467F9145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4849" y="5318568"/>
              <a:ext cx="1250566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Connettore diritto 326">
              <a:extLst>
                <a:ext uri="{FF2B5EF4-FFF2-40B4-BE49-F238E27FC236}">
                  <a16:creationId xmlns:a16="http://schemas.microsoft.com/office/drawing/2014/main" id="{967684E3-5361-49F7-388E-353F5232CA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99258" y="5212676"/>
              <a:ext cx="1234006" cy="21758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ttore diritto 327">
              <a:extLst>
                <a:ext uri="{FF2B5EF4-FFF2-40B4-BE49-F238E27FC236}">
                  <a16:creationId xmlns:a16="http://schemas.microsoft.com/office/drawing/2014/main" id="{C80B454B-5D6B-1533-3368-82C36397C0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20857" y="5106318"/>
              <a:ext cx="1191004" cy="43349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ttore diritto 328">
              <a:extLst>
                <a:ext uri="{FF2B5EF4-FFF2-40B4-BE49-F238E27FC236}">
                  <a16:creationId xmlns:a16="http://schemas.microsoft.com/office/drawing/2014/main" id="{1E8FCD78-9C55-5669-24F2-DFD8AC5FA7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1329" y="5010564"/>
              <a:ext cx="1091844" cy="63037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ttore diritto 329">
              <a:extLst>
                <a:ext uri="{FF2B5EF4-FFF2-40B4-BE49-F238E27FC236}">
                  <a16:creationId xmlns:a16="http://schemas.microsoft.com/office/drawing/2014/main" id="{805D3065-C1E3-309C-EDC4-0A5D197B94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37392" y="4928475"/>
              <a:ext cx="1007342" cy="84526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Connettore diritto 330">
              <a:extLst>
                <a:ext uri="{FF2B5EF4-FFF2-40B4-BE49-F238E27FC236}">
                  <a16:creationId xmlns:a16="http://schemas.microsoft.com/office/drawing/2014/main" id="{FD9B4043-011E-1A59-B001-759D563835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1503" y="4853031"/>
              <a:ext cx="902391" cy="107542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nettore diritto 331">
              <a:extLst>
                <a:ext uri="{FF2B5EF4-FFF2-40B4-BE49-F238E27FC236}">
                  <a16:creationId xmlns:a16="http://schemas.microsoft.com/office/drawing/2014/main" id="{58658556-B14D-9F05-BE6E-FC7C974C0F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98631" y="4789641"/>
              <a:ext cx="761266" cy="131855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Connettore diritto 332">
              <a:extLst>
                <a:ext uri="{FF2B5EF4-FFF2-40B4-BE49-F238E27FC236}">
                  <a16:creationId xmlns:a16="http://schemas.microsoft.com/office/drawing/2014/main" id="{1B8ECD91-CBB9-0A4D-6875-0D69B14C33DB}"/>
                </a:ext>
              </a:extLst>
            </p:cNvPr>
            <p:cNvCxnSpPr>
              <a:cxnSpLocks/>
            </p:cNvCxnSpPr>
            <p:nvPr/>
          </p:nvCxnSpPr>
          <p:spPr>
            <a:xfrm rot="4200000" flipH="1">
              <a:off x="7143449" y="5318569"/>
              <a:ext cx="2520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Connettore diritto 333">
              <a:extLst>
                <a:ext uri="{FF2B5EF4-FFF2-40B4-BE49-F238E27FC236}">
                  <a16:creationId xmlns:a16="http://schemas.microsoft.com/office/drawing/2014/main" id="{08D6C7A5-4321-7892-C3FE-C12DEA2F7320}"/>
                </a:ext>
              </a:extLst>
            </p:cNvPr>
            <p:cNvCxnSpPr>
              <a:cxnSpLocks/>
            </p:cNvCxnSpPr>
            <p:nvPr/>
          </p:nvCxnSpPr>
          <p:spPr>
            <a:xfrm rot="4800000" flipH="1">
              <a:off x="7142234" y="5315932"/>
              <a:ext cx="2520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Connettore diritto 334">
              <a:extLst>
                <a:ext uri="{FF2B5EF4-FFF2-40B4-BE49-F238E27FC236}">
                  <a16:creationId xmlns:a16="http://schemas.microsoft.com/office/drawing/2014/main" id="{DE547E5F-B77A-F712-0051-223D7F08B1F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141398" y="5313491"/>
              <a:ext cx="2520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ttore diritto 338">
              <a:extLst>
                <a:ext uri="{FF2B5EF4-FFF2-40B4-BE49-F238E27FC236}">
                  <a16:creationId xmlns:a16="http://schemas.microsoft.com/office/drawing/2014/main" id="{F6532FCC-E765-E255-60F4-E283C5B3D98D}"/>
                </a:ext>
              </a:extLst>
            </p:cNvPr>
            <p:cNvCxnSpPr>
              <a:cxnSpLocks/>
            </p:cNvCxnSpPr>
            <p:nvPr/>
          </p:nvCxnSpPr>
          <p:spPr>
            <a:xfrm rot="6000000" flipH="1">
              <a:off x="7142512" y="5315182"/>
              <a:ext cx="2520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ttore diritto 339">
              <a:extLst>
                <a:ext uri="{FF2B5EF4-FFF2-40B4-BE49-F238E27FC236}">
                  <a16:creationId xmlns:a16="http://schemas.microsoft.com/office/drawing/2014/main" id="{9B33723B-5D43-299A-CF2F-401A6B8501E1}"/>
                </a:ext>
              </a:extLst>
            </p:cNvPr>
            <p:cNvCxnSpPr>
              <a:cxnSpLocks/>
            </p:cNvCxnSpPr>
            <p:nvPr/>
          </p:nvCxnSpPr>
          <p:spPr>
            <a:xfrm rot="6600000" flipH="1">
              <a:off x="7139304" y="5326000"/>
              <a:ext cx="2520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ttore diritto 340">
              <a:extLst>
                <a:ext uri="{FF2B5EF4-FFF2-40B4-BE49-F238E27FC236}">
                  <a16:creationId xmlns:a16="http://schemas.microsoft.com/office/drawing/2014/main" id="{E9B4B592-48F3-F0A0-0BA9-423FF21C5D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5123" y="4491259"/>
              <a:ext cx="784260" cy="135837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Connettore diritto 341">
              <a:extLst>
                <a:ext uri="{FF2B5EF4-FFF2-40B4-BE49-F238E27FC236}">
                  <a16:creationId xmlns:a16="http://schemas.microsoft.com/office/drawing/2014/main" id="{3CE36AC7-7483-E38F-0FC5-9B1D36F68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6620" y="4702429"/>
              <a:ext cx="909308" cy="108367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Connettore diritto 342">
              <a:extLst>
                <a:ext uri="{FF2B5EF4-FFF2-40B4-BE49-F238E27FC236}">
                  <a16:creationId xmlns:a16="http://schemas.microsoft.com/office/drawing/2014/main" id="{D6075D71-21AD-CA44-EB12-2F7718A5E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7646" y="4853031"/>
              <a:ext cx="1024082" cy="85930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Connettore diritto 343">
              <a:extLst>
                <a:ext uri="{FF2B5EF4-FFF2-40B4-BE49-F238E27FC236}">
                  <a16:creationId xmlns:a16="http://schemas.microsoft.com/office/drawing/2014/main" id="{65BB4800-97E7-C932-86D7-C527B05AD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812" y="4988132"/>
              <a:ext cx="1098810" cy="63439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ttore diritto 344">
              <a:extLst>
                <a:ext uri="{FF2B5EF4-FFF2-40B4-BE49-F238E27FC236}">
                  <a16:creationId xmlns:a16="http://schemas.microsoft.com/office/drawing/2014/main" id="{A1B472B2-06B0-B565-29DD-97C4752E9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8058" y="5106318"/>
              <a:ext cx="1147349" cy="41760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nettore diritto 345">
              <a:extLst>
                <a:ext uri="{FF2B5EF4-FFF2-40B4-BE49-F238E27FC236}">
                  <a16:creationId xmlns:a16="http://schemas.microsoft.com/office/drawing/2014/main" id="{CBD3E94B-B8E9-8109-5488-720CD8EB5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9258" y="5205358"/>
              <a:ext cx="1219071" cy="21495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nettore diritto 376">
              <a:extLst>
                <a:ext uri="{FF2B5EF4-FFF2-40B4-BE49-F238E27FC236}">
                  <a16:creationId xmlns:a16="http://schemas.microsoft.com/office/drawing/2014/main" id="{BB113913-191C-8EE1-E8A7-68235CEBA2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953" y="6094072"/>
              <a:ext cx="181805" cy="31489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ttore diritto 381">
              <a:extLst>
                <a:ext uri="{FF2B5EF4-FFF2-40B4-BE49-F238E27FC236}">
                  <a16:creationId xmlns:a16="http://schemas.microsoft.com/office/drawing/2014/main" id="{A5EA03EF-A6F3-369D-595A-AF4B030A0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1275" y="6196679"/>
              <a:ext cx="65798" cy="7841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nettore diritto 394">
              <a:extLst>
                <a:ext uri="{FF2B5EF4-FFF2-40B4-BE49-F238E27FC236}">
                  <a16:creationId xmlns:a16="http://schemas.microsoft.com/office/drawing/2014/main" id="{9E1E7EA8-F184-82DB-AD45-FB39FFCDCF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73531" y="4223320"/>
              <a:ext cx="182461" cy="31603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ttore diritto 399">
              <a:extLst>
                <a:ext uri="{FF2B5EF4-FFF2-40B4-BE49-F238E27FC236}">
                  <a16:creationId xmlns:a16="http://schemas.microsoft.com/office/drawing/2014/main" id="{5D73AA0F-0BBD-857B-CA81-43D4DE8400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0624" y="4349081"/>
              <a:ext cx="63851" cy="7609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D126F42-14EF-5F28-D1F8-F5508B4D2B5A}"/>
              </a:ext>
            </a:extLst>
          </p:cNvPr>
          <p:cNvCxnSpPr>
            <a:cxnSpLocks/>
          </p:cNvCxnSpPr>
          <p:nvPr/>
        </p:nvCxnSpPr>
        <p:spPr>
          <a:xfrm>
            <a:off x="10554437" y="4595057"/>
            <a:ext cx="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Connettore diritto 538">
            <a:extLst>
              <a:ext uri="{FF2B5EF4-FFF2-40B4-BE49-F238E27FC236}">
                <a16:creationId xmlns:a16="http://schemas.microsoft.com/office/drawing/2014/main" id="{EC1735D9-049F-2E5B-D931-60F825CCFB92}"/>
              </a:ext>
            </a:extLst>
          </p:cNvPr>
          <p:cNvCxnSpPr>
            <a:cxnSpLocks/>
          </p:cNvCxnSpPr>
          <p:nvPr/>
        </p:nvCxnSpPr>
        <p:spPr>
          <a:xfrm>
            <a:off x="9015596" y="5203512"/>
            <a:ext cx="1888711" cy="333031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Connettore diritto 539">
            <a:extLst>
              <a:ext uri="{FF2B5EF4-FFF2-40B4-BE49-F238E27FC236}">
                <a16:creationId xmlns:a16="http://schemas.microsoft.com/office/drawing/2014/main" id="{4E5132BE-F227-A9AF-CBE1-04C4FE5F83BE}"/>
              </a:ext>
            </a:extLst>
          </p:cNvPr>
          <p:cNvCxnSpPr>
            <a:cxnSpLocks/>
          </p:cNvCxnSpPr>
          <p:nvPr/>
        </p:nvCxnSpPr>
        <p:spPr>
          <a:xfrm>
            <a:off x="8991031" y="5078851"/>
            <a:ext cx="1849457" cy="673147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Connettore diritto 540">
            <a:extLst>
              <a:ext uri="{FF2B5EF4-FFF2-40B4-BE49-F238E27FC236}">
                <a16:creationId xmlns:a16="http://schemas.microsoft.com/office/drawing/2014/main" id="{ED39EAB0-4291-AAD3-FDA4-100C30D165B4}"/>
              </a:ext>
            </a:extLst>
          </p:cNvPr>
          <p:cNvCxnSpPr>
            <a:cxnSpLocks/>
          </p:cNvCxnSpPr>
          <p:nvPr/>
        </p:nvCxnSpPr>
        <p:spPr>
          <a:xfrm>
            <a:off x="8957077" y="4917697"/>
            <a:ext cx="1790591" cy="1033798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Connettore diritto 541">
            <a:extLst>
              <a:ext uri="{FF2B5EF4-FFF2-40B4-BE49-F238E27FC236}">
                <a16:creationId xmlns:a16="http://schemas.microsoft.com/office/drawing/2014/main" id="{E39535E8-AAE3-D477-CB50-0E43DD25AA75}"/>
              </a:ext>
            </a:extLst>
          </p:cNvPr>
          <p:cNvCxnSpPr>
            <a:cxnSpLocks/>
          </p:cNvCxnSpPr>
          <p:nvPr/>
        </p:nvCxnSpPr>
        <p:spPr>
          <a:xfrm>
            <a:off x="8898481" y="4683277"/>
            <a:ext cx="1730470" cy="1452036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Connettore diritto 542">
            <a:extLst>
              <a:ext uri="{FF2B5EF4-FFF2-40B4-BE49-F238E27FC236}">
                <a16:creationId xmlns:a16="http://schemas.microsoft.com/office/drawing/2014/main" id="{A716C8C4-3D7A-64D4-D1A2-D46ED334D46D}"/>
              </a:ext>
            </a:extLst>
          </p:cNvPr>
          <p:cNvCxnSpPr>
            <a:cxnSpLocks/>
          </p:cNvCxnSpPr>
          <p:nvPr/>
        </p:nvCxnSpPr>
        <p:spPr>
          <a:xfrm>
            <a:off x="8883356" y="4394178"/>
            <a:ext cx="1591234" cy="189636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Connettore diritto 544">
            <a:extLst>
              <a:ext uri="{FF2B5EF4-FFF2-40B4-BE49-F238E27FC236}">
                <a16:creationId xmlns:a16="http://schemas.microsoft.com/office/drawing/2014/main" id="{6DA0C898-8C05-3CB8-EF8A-13317E39C8D9}"/>
              </a:ext>
            </a:extLst>
          </p:cNvPr>
          <p:cNvCxnSpPr>
            <a:cxnSpLocks/>
          </p:cNvCxnSpPr>
          <p:nvPr/>
        </p:nvCxnSpPr>
        <p:spPr>
          <a:xfrm rot="3600000">
            <a:off x="8407607" y="5329190"/>
            <a:ext cx="2520000" cy="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Connettore diritto 545">
            <a:extLst>
              <a:ext uri="{FF2B5EF4-FFF2-40B4-BE49-F238E27FC236}">
                <a16:creationId xmlns:a16="http://schemas.microsoft.com/office/drawing/2014/main" id="{9A66B404-55A6-E04C-90DC-2BCD8CD24050}"/>
              </a:ext>
            </a:extLst>
          </p:cNvPr>
          <p:cNvCxnSpPr>
            <a:cxnSpLocks/>
          </p:cNvCxnSpPr>
          <p:nvPr/>
        </p:nvCxnSpPr>
        <p:spPr>
          <a:xfrm rot="4200000">
            <a:off x="8403131" y="5320695"/>
            <a:ext cx="2520000" cy="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Connettore diritto 546">
            <a:extLst>
              <a:ext uri="{FF2B5EF4-FFF2-40B4-BE49-F238E27FC236}">
                <a16:creationId xmlns:a16="http://schemas.microsoft.com/office/drawing/2014/main" id="{E5A98A2C-3F5E-A40D-02A0-EF09D310D635}"/>
              </a:ext>
            </a:extLst>
          </p:cNvPr>
          <p:cNvCxnSpPr>
            <a:cxnSpLocks/>
          </p:cNvCxnSpPr>
          <p:nvPr/>
        </p:nvCxnSpPr>
        <p:spPr>
          <a:xfrm rot="4800000">
            <a:off x="8407279" y="5328427"/>
            <a:ext cx="2520000" cy="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Connettore diritto 550">
            <a:extLst>
              <a:ext uri="{FF2B5EF4-FFF2-40B4-BE49-F238E27FC236}">
                <a16:creationId xmlns:a16="http://schemas.microsoft.com/office/drawing/2014/main" id="{C9A7CE03-71B8-89D2-004C-718B633B2E0A}"/>
              </a:ext>
            </a:extLst>
          </p:cNvPr>
          <p:cNvCxnSpPr/>
          <p:nvPr/>
        </p:nvCxnSpPr>
        <p:spPr>
          <a:xfrm rot="5400000">
            <a:off x="8401809" y="5317951"/>
            <a:ext cx="2520000" cy="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Connettore diritto 551">
            <a:extLst>
              <a:ext uri="{FF2B5EF4-FFF2-40B4-BE49-F238E27FC236}">
                <a16:creationId xmlns:a16="http://schemas.microsoft.com/office/drawing/2014/main" id="{D33262DB-9CAF-48FE-480D-40C024865EF0}"/>
              </a:ext>
            </a:extLst>
          </p:cNvPr>
          <p:cNvCxnSpPr>
            <a:cxnSpLocks/>
          </p:cNvCxnSpPr>
          <p:nvPr/>
        </p:nvCxnSpPr>
        <p:spPr>
          <a:xfrm rot="6000000">
            <a:off x="8407743" y="5318526"/>
            <a:ext cx="2520000" cy="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Connettore diritto 552">
            <a:extLst>
              <a:ext uri="{FF2B5EF4-FFF2-40B4-BE49-F238E27FC236}">
                <a16:creationId xmlns:a16="http://schemas.microsoft.com/office/drawing/2014/main" id="{C41A568F-D7F5-42B3-BD78-A56447FB6566}"/>
              </a:ext>
            </a:extLst>
          </p:cNvPr>
          <p:cNvCxnSpPr>
            <a:cxnSpLocks/>
          </p:cNvCxnSpPr>
          <p:nvPr/>
        </p:nvCxnSpPr>
        <p:spPr>
          <a:xfrm rot="6600000">
            <a:off x="8409378" y="5311552"/>
            <a:ext cx="2520000" cy="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Connettore diritto 553">
            <a:extLst>
              <a:ext uri="{FF2B5EF4-FFF2-40B4-BE49-F238E27FC236}">
                <a16:creationId xmlns:a16="http://schemas.microsoft.com/office/drawing/2014/main" id="{613341B0-28C9-8BD5-6037-8D9B1FE6C5B6}"/>
              </a:ext>
            </a:extLst>
          </p:cNvPr>
          <p:cNvCxnSpPr>
            <a:cxnSpLocks/>
          </p:cNvCxnSpPr>
          <p:nvPr/>
        </p:nvCxnSpPr>
        <p:spPr>
          <a:xfrm rot="7200000">
            <a:off x="8408936" y="5311553"/>
            <a:ext cx="2520000" cy="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Connettore diritto 554">
            <a:extLst>
              <a:ext uri="{FF2B5EF4-FFF2-40B4-BE49-F238E27FC236}">
                <a16:creationId xmlns:a16="http://schemas.microsoft.com/office/drawing/2014/main" id="{6C827475-AF4B-65DC-4524-F2048085EF3F}"/>
              </a:ext>
            </a:extLst>
          </p:cNvPr>
          <p:cNvCxnSpPr>
            <a:cxnSpLocks/>
          </p:cNvCxnSpPr>
          <p:nvPr/>
        </p:nvCxnSpPr>
        <p:spPr>
          <a:xfrm flipH="1">
            <a:off x="8880030" y="4353596"/>
            <a:ext cx="1594912" cy="1900742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Connettore diritto 555">
            <a:extLst>
              <a:ext uri="{FF2B5EF4-FFF2-40B4-BE49-F238E27FC236}">
                <a16:creationId xmlns:a16="http://schemas.microsoft.com/office/drawing/2014/main" id="{51AD6C86-A61C-96E2-D444-A0D85AAF2F5B}"/>
              </a:ext>
            </a:extLst>
          </p:cNvPr>
          <p:cNvCxnSpPr>
            <a:cxnSpLocks/>
          </p:cNvCxnSpPr>
          <p:nvPr/>
        </p:nvCxnSpPr>
        <p:spPr>
          <a:xfrm flipH="1">
            <a:off x="8901118" y="4502021"/>
            <a:ext cx="1729207" cy="1450976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Connettore diritto 556">
            <a:extLst>
              <a:ext uri="{FF2B5EF4-FFF2-40B4-BE49-F238E27FC236}">
                <a16:creationId xmlns:a16="http://schemas.microsoft.com/office/drawing/2014/main" id="{D52C3192-C903-943C-153E-8539DBCF3BD1}"/>
              </a:ext>
            </a:extLst>
          </p:cNvPr>
          <p:cNvCxnSpPr>
            <a:cxnSpLocks/>
          </p:cNvCxnSpPr>
          <p:nvPr/>
        </p:nvCxnSpPr>
        <p:spPr>
          <a:xfrm flipH="1">
            <a:off x="8952020" y="4684862"/>
            <a:ext cx="1800413" cy="1039469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Connettore diritto 557">
            <a:extLst>
              <a:ext uri="{FF2B5EF4-FFF2-40B4-BE49-F238E27FC236}">
                <a16:creationId xmlns:a16="http://schemas.microsoft.com/office/drawing/2014/main" id="{815389D1-27C5-9409-956D-F54DF5B4FE27}"/>
              </a:ext>
            </a:extLst>
          </p:cNvPr>
          <p:cNvCxnSpPr>
            <a:cxnSpLocks/>
          </p:cNvCxnSpPr>
          <p:nvPr/>
        </p:nvCxnSpPr>
        <p:spPr>
          <a:xfrm flipH="1">
            <a:off x="8989805" y="4879441"/>
            <a:ext cx="1863944" cy="678419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Connettore diritto 558">
            <a:extLst>
              <a:ext uri="{FF2B5EF4-FFF2-40B4-BE49-F238E27FC236}">
                <a16:creationId xmlns:a16="http://schemas.microsoft.com/office/drawing/2014/main" id="{9EF58069-DD5B-E43D-1147-2D0FE9359A08}"/>
              </a:ext>
            </a:extLst>
          </p:cNvPr>
          <p:cNvCxnSpPr>
            <a:cxnSpLocks/>
          </p:cNvCxnSpPr>
          <p:nvPr/>
        </p:nvCxnSpPr>
        <p:spPr>
          <a:xfrm flipH="1">
            <a:off x="9017456" y="5098208"/>
            <a:ext cx="1885406" cy="332448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Connettore diritto 559">
            <a:extLst>
              <a:ext uri="{FF2B5EF4-FFF2-40B4-BE49-F238E27FC236}">
                <a16:creationId xmlns:a16="http://schemas.microsoft.com/office/drawing/2014/main" id="{CBFEF707-C250-B999-66C9-E653A1CEBD84}"/>
              </a:ext>
            </a:extLst>
          </p:cNvPr>
          <p:cNvCxnSpPr>
            <a:cxnSpLocks/>
          </p:cNvCxnSpPr>
          <p:nvPr/>
        </p:nvCxnSpPr>
        <p:spPr>
          <a:xfrm flipH="1">
            <a:off x="9025407" y="5312834"/>
            <a:ext cx="1892468" cy="637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Arco 576">
            <a:extLst>
              <a:ext uri="{FF2B5EF4-FFF2-40B4-BE49-F238E27FC236}">
                <a16:creationId xmlns:a16="http://schemas.microsoft.com/office/drawing/2014/main" id="{87369E84-6062-90B1-6678-04A616E40BB0}"/>
              </a:ext>
            </a:extLst>
          </p:cNvPr>
          <p:cNvSpPr/>
          <p:nvPr/>
        </p:nvSpPr>
        <p:spPr>
          <a:xfrm>
            <a:off x="8435087" y="1292326"/>
            <a:ext cx="2448000" cy="2520000"/>
          </a:xfrm>
          <a:prstGeom prst="arc">
            <a:avLst>
              <a:gd name="adj1" fmla="val 14329714"/>
              <a:gd name="adj2" fmla="val 7444520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8" name="Arco 577">
            <a:extLst>
              <a:ext uri="{FF2B5EF4-FFF2-40B4-BE49-F238E27FC236}">
                <a16:creationId xmlns:a16="http://schemas.microsoft.com/office/drawing/2014/main" id="{E394EB0C-AFF8-56F9-1A90-17B0844F5077}"/>
              </a:ext>
            </a:extLst>
          </p:cNvPr>
          <p:cNvSpPr/>
          <p:nvPr/>
        </p:nvSpPr>
        <p:spPr>
          <a:xfrm>
            <a:off x="8473187" y="1291888"/>
            <a:ext cx="2376000" cy="2520000"/>
          </a:xfrm>
          <a:prstGeom prst="arc">
            <a:avLst>
              <a:gd name="adj1" fmla="val 14329714"/>
              <a:gd name="adj2" fmla="val 7444520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9" name="Arco 578">
            <a:extLst>
              <a:ext uri="{FF2B5EF4-FFF2-40B4-BE49-F238E27FC236}">
                <a16:creationId xmlns:a16="http://schemas.microsoft.com/office/drawing/2014/main" id="{B8845E23-B5F9-18A8-3DEB-381409EDAF8F}"/>
              </a:ext>
            </a:extLst>
          </p:cNvPr>
          <p:cNvSpPr/>
          <p:nvPr/>
        </p:nvSpPr>
        <p:spPr>
          <a:xfrm>
            <a:off x="8528157" y="1295083"/>
            <a:ext cx="2268000" cy="2520000"/>
          </a:xfrm>
          <a:prstGeom prst="arc">
            <a:avLst>
              <a:gd name="adj1" fmla="val 14154466"/>
              <a:gd name="adj2" fmla="val 9679071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0" name="Arco 579">
            <a:extLst>
              <a:ext uri="{FF2B5EF4-FFF2-40B4-BE49-F238E27FC236}">
                <a16:creationId xmlns:a16="http://schemas.microsoft.com/office/drawing/2014/main" id="{59078733-2717-EDC9-A2C5-4E1B3DB3F5EB}"/>
              </a:ext>
            </a:extLst>
          </p:cNvPr>
          <p:cNvSpPr/>
          <p:nvPr/>
        </p:nvSpPr>
        <p:spPr>
          <a:xfrm>
            <a:off x="8617614" y="1291935"/>
            <a:ext cx="2088000" cy="2520000"/>
          </a:xfrm>
          <a:prstGeom prst="arc">
            <a:avLst>
              <a:gd name="adj1" fmla="val 13872854"/>
              <a:gd name="adj2" fmla="val 10699092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1" name="Arco 580">
            <a:extLst>
              <a:ext uri="{FF2B5EF4-FFF2-40B4-BE49-F238E27FC236}">
                <a16:creationId xmlns:a16="http://schemas.microsoft.com/office/drawing/2014/main" id="{8DFE1FC3-A55E-ACBA-7658-2C193B6D4739}"/>
              </a:ext>
            </a:extLst>
          </p:cNvPr>
          <p:cNvSpPr/>
          <p:nvPr/>
        </p:nvSpPr>
        <p:spPr>
          <a:xfrm>
            <a:off x="8737750" y="1293253"/>
            <a:ext cx="1836000" cy="2520000"/>
          </a:xfrm>
          <a:prstGeom prst="arc">
            <a:avLst>
              <a:gd name="adj1" fmla="val 13190304"/>
              <a:gd name="adj2" fmla="val 10813230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2" name="Arco 581">
            <a:extLst>
              <a:ext uri="{FF2B5EF4-FFF2-40B4-BE49-F238E27FC236}">
                <a16:creationId xmlns:a16="http://schemas.microsoft.com/office/drawing/2014/main" id="{76E52530-9BD1-978C-DA6C-1F50CC36791F}"/>
              </a:ext>
            </a:extLst>
          </p:cNvPr>
          <p:cNvSpPr/>
          <p:nvPr/>
        </p:nvSpPr>
        <p:spPr>
          <a:xfrm>
            <a:off x="8916140" y="1289071"/>
            <a:ext cx="1476000" cy="2520000"/>
          </a:xfrm>
          <a:prstGeom prst="arc">
            <a:avLst>
              <a:gd name="adj1" fmla="val 11640287"/>
              <a:gd name="adj2" fmla="val 10813230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3" name="Arco 582">
            <a:extLst>
              <a:ext uri="{FF2B5EF4-FFF2-40B4-BE49-F238E27FC236}">
                <a16:creationId xmlns:a16="http://schemas.microsoft.com/office/drawing/2014/main" id="{034932A8-A109-5D5B-C33E-902521A11B28}"/>
              </a:ext>
            </a:extLst>
          </p:cNvPr>
          <p:cNvSpPr/>
          <p:nvPr/>
        </p:nvSpPr>
        <p:spPr>
          <a:xfrm>
            <a:off x="9114538" y="1291657"/>
            <a:ext cx="1080000" cy="2520000"/>
          </a:xfrm>
          <a:prstGeom prst="arc">
            <a:avLst>
              <a:gd name="adj1" fmla="val 10830837"/>
              <a:gd name="adj2" fmla="val 10813230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4" name="Arco 583">
            <a:extLst>
              <a:ext uri="{FF2B5EF4-FFF2-40B4-BE49-F238E27FC236}">
                <a16:creationId xmlns:a16="http://schemas.microsoft.com/office/drawing/2014/main" id="{1B16B3FD-5BE7-4708-2D09-4155636D9894}"/>
              </a:ext>
            </a:extLst>
          </p:cNvPr>
          <p:cNvSpPr/>
          <p:nvPr/>
        </p:nvSpPr>
        <p:spPr>
          <a:xfrm>
            <a:off x="9390828" y="1289880"/>
            <a:ext cx="540000" cy="2520000"/>
          </a:xfrm>
          <a:prstGeom prst="arc">
            <a:avLst>
              <a:gd name="adj1" fmla="val 10830837"/>
              <a:gd name="adj2" fmla="val 10813230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97C94F5-0DF8-D808-CF41-1ECB83F5C493}"/>
              </a:ext>
            </a:extLst>
          </p:cNvPr>
          <p:cNvCxnSpPr>
            <a:cxnSpLocks/>
          </p:cNvCxnSpPr>
          <p:nvPr/>
        </p:nvCxnSpPr>
        <p:spPr>
          <a:xfrm>
            <a:off x="6240055" y="2550613"/>
            <a:ext cx="722721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16281EF6-9D7E-06E9-9283-D6805D70DCF1}"/>
              </a:ext>
            </a:extLst>
          </p:cNvPr>
          <p:cNvGrpSpPr/>
          <p:nvPr/>
        </p:nvGrpSpPr>
        <p:grpSpPr>
          <a:xfrm>
            <a:off x="6362279" y="2543580"/>
            <a:ext cx="2589360" cy="1431114"/>
            <a:chOff x="6362279" y="2543580"/>
            <a:chExt cx="2589360" cy="1431114"/>
          </a:xfrm>
        </p:grpSpPr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A774FB03-3B03-BED8-B17A-52F64D7F8694}"/>
                </a:ext>
              </a:extLst>
            </p:cNvPr>
            <p:cNvGrpSpPr/>
            <p:nvPr/>
          </p:nvGrpSpPr>
          <p:grpSpPr>
            <a:xfrm>
              <a:off x="7473711" y="2543580"/>
              <a:ext cx="1477928" cy="1431114"/>
              <a:chOff x="7473711" y="2543580"/>
              <a:chExt cx="1477928" cy="1431114"/>
            </a:xfrm>
          </p:grpSpPr>
          <p:cxnSp>
            <p:nvCxnSpPr>
              <p:cNvPr id="70" name="Connettore diritto 69">
                <a:extLst>
                  <a:ext uri="{FF2B5EF4-FFF2-40B4-BE49-F238E27FC236}">
                    <a16:creationId xmlns:a16="http://schemas.microsoft.com/office/drawing/2014/main" id="{735419AF-A819-F939-A578-7DF966322B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9502" y="2546140"/>
                <a:ext cx="0" cy="141741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Connettore diritto 405">
                <a:extLst>
                  <a:ext uri="{FF2B5EF4-FFF2-40B4-BE49-F238E27FC236}">
                    <a16:creationId xmlns:a16="http://schemas.microsoft.com/office/drawing/2014/main" id="{838CEB68-05CF-7EB9-5832-2139768525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3711" y="3323679"/>
                <a:ext cx="932721" cy="64686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Connettore diritto 409">
                <a:extLst>
                  <a:ext uri="{FF2B5EF4-FFF2-40B4-BE49-F238E27FC236}">
                    <a16:creationId xmlns:a16="http://schemas.microsoft.com/office/drawing/2014/main" id="{217ADBA9-19C2-E25D-7B60-5362C5D086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37895" y="3326879"/>
                <a:ext cx="859179" cy="63684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Connettore diritto 412">
                <a:extLst>
                  <a:ext uri="{FF2B5EF4-FFF2-40B4-BE49-F238E27FC236}">
                    <a16:creationId xmlns:a16="http://schemas.microsoft.com/office/drawing/2014/main" id="{B05DB3DC-B0EB-C6D4-D99B-BFA4FAC29B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84061" y="3320988"/>
                <a:ext cx="817048" cy="64257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Connettore diritto 414">
                <a:extLst>
                  <a:ext uri="{FF2B5EF4-FFF2-40B4-BE49-F238E27FC236}">
                    <a16:creationId xmlns:a16="http://schemas.microsoft.com/office/drawing/2014/main" id="{6703D4A8-B406-9E8C-3B0F-DC090DF0AD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42023" y="3327782"/>
                <a:ext cx="757786" cy="63689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Connettore diritto 417">
                <a:extLst>
                  <a:ext uri="{FF2B5EF4-FFF2-40B4-BE49-F238E27FC236}">
                    <a16:creationId xmlns:a16="http://schemas.microsoft.com/office/drawing/2014/main" id="{80B5E009-9968-112A-ECA0-5C20941740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00429" y="3328153"/>
                <a:ext cx="700680" cy="63540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Connettore diritto 420">
                <a:extLst>
                  <a:ext uri="{FF2B5EF4-FFF2-40B4-BE49-F238E27FC236}">
                    <a16:creationId xmlns:a16="http://schemas.microsoft.com/office/drawing/2014/main" id="{1F21236C-92FF-4183-2E44-0A88E2F38D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58848" y="3329830"/>
                <a:ext cx="653961" cy="64187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Connettore diritto 422">
                <a:extLst>
                  <a:ext uri="{FF2B5EF4-FFF2-40B4-BE49-F238E27FC236}">
                    <a16:creationId xmlns:a16="http://schemas.microsoft.com/office/drawing/2014/main" id="{0F0C4990-788F-0219-3BC3-0F6EAD59F2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97686" y="3321043"/>
                <a:ext cx="582172" cy="62486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Connettore diritto 424">
                <a:extLst>
                  <a:ext uri="{FF2B5EF4-FFF2-40B4-BE49-F238E27FC236}">
                    <a16:creationId xmlns:a16="http://schemas.microsoft.com/office/drawing/2014/main" id="{C89F5489-738B-DA5B-0582-B1C16F59D5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57142" y="3327431"/>
                <a:ext cx="537295" cy="63612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Connettore diritto 426">
                <a:extLst>
                  <a:ext uri="{FF2B5EF4-FFF2-40B4-BE49-F238E27FC236}">
                    <a16:creationId xmlns:a16="http://schemas.microsoft.com/office/drawing/2014/main" id="{0B463E18-3AB0-5E75-DBDD-F829A75F42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16967" y="3329386"/>
                <a:ext cx="473268" cy="62969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Connettore diritto 428">
                <a:extLst>
                  <a:ext uri="{FF2B5EF4-FFF2-40B4-BE49-F238E27FC236}">
                    <a16:creationId xmlns:a16="http://schemas.microsoft.com/office/drawing/2014/main" id="{0C23889B-3674-06D1-729F-96AFE014E4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66620" y="3324043"/>
                <a:ext cx="433189" cy="64427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Connettore diritto 430">
                <a:extLst>
                  <a:ext uri="{FF2B5EF4-FFF2-40B4-BE49-F238E27FC236}">
                    <a16:creationId xmlns:a16="http://schemas.microsoft.com/office/drawing/2014/main" id="{1DDF6C0A-D95E-F026-3633-E9F229352D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20881" y="3324894"/>
                <a:ext cx="382275" cy="64858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Connettore diritto 434">
                <a:extLst>
                  <a:ext uri="{FF2B5EF4-FFF2-40B4-BE49-F238E27FC236}">
                    <a16:creationId xmlns:a16="http://schemas.microsoft.com/office/drawing/2014/main" id="{24C9351A-4722-37A6-A641-51B5933289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79435" y="3331196"/>
                <a:ext cx="320374" cy="63743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Connettore diritto 436">
                <a:extLst>
                  <a:ext uri="{FF2B5EF4-FFF2-40B4-BE49-F238E27FC236}">
                    <a16:creationId xmlns:a16="http://schemas.microsoft.com/office/drawing/2014/main" id="{D110B12D-B220-63C4-5A92-C7EF04B4E1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30014" y="3331832"/>
                <a:ext cx="266831" cy="64286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Connettore diritto 438">
                <a:extLst>
                  <a:ext uri="{FF2B5EF4-FFF2-40B4-BE49-F238E27FC236}">
                    <a16:creationId xmlns:a16="http://schemas.microsoft.com/office/drawing/2014/main" id="{F0ECE86E-C6EC-A89C-0AA3-1750C423C6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84334" y="3330580"/>
                <a:ext cx="216394" cy="64141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Connettore diritto 440">
                <a:extLst>
                  <a:ext uri="{FF2B5EF4-FFF2-40B4-BE49-F238E27FC236}">
                    <a16:creationId xmlns:a16="http://schemas.microsoft.com/office/drawing/2014/main" id="{9B7FB6B8-3EBC-A3FE-9F2F-CBE1DA25EF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39869" y="3331832"/>
                <a:ext cx="157900" cy="63680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Connettore diritto 442">
                <a:extLst>
                  <a:ext uri="{FF2B5EF4-FFF2-40B4-BE49-F238E27FC236}">
                    <a16:creationId xmlns:a16="http://schemas.microsoft.com/office/drawing/2014/main" id="{48AB6A3F-CB5C-2409-A114-6A3044E5AC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92535" y="3325668"/>
                <a:ext cx="105316" cy="642211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Connettore diritto 444">
                <a:extLst>
                  <a:ext uri="{FF2B5EF4-FFF2-40B4-BE49-F238E27FC236}">
                    <a16:creationId xmlns:a16="http://schemas.microsoft.com/office/drawing/2014/main" id="{24F3C066-9419-5EA0-CE74-B77BD95AC8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81929" y="2546140"/>
                <a:ext cx="121877" cy="142760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Connettore diritto 453">
                <a:extLst>
                  <a:ext uri="{FF2B5EF4-FFF2-40B4-BE49-F238E27FC236}">
                    <a16:creationId xmlns:a16="http://schemas.microsoft.com/office/drawing/2014/main" id="{A9A72266-A1C8-464B-70ED-D18358E675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9130" y="2550026"/>
                <a:ext cx="0" cy="139800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Connettore diritto 454">
                <a:extLst>
                  <a:ext uri="{FF2B5EF4-FFF2-40B4-BE49-F238E27FC236}">
                    <a16:creationId xmlns:a16="http://schemas.microsoft.com/office/drawing/2014/main" id="{05BE750C-4ABB-97C2-6F83-1D7AFD3E1D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2200" y="3567026"/>
                <a:ext cx="559439" cy="38798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Connettore diritto 455">
                <a:extLst>
                  <a:ext uri="{FF2B5EF4-FFF2-40B4-BE49-F238E27FC236}">
                    <a16:creationId xmlns:a16="http://schemas.microsoft.com/office/drawing/2014/main" id="{C48CAA98-2FDD-6E18-2DCB-1EB1B78F72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1557" y="3551137"/>
                <a:ext cx="535676" cy="39705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Connettore diritto 456">
                <a:extLst>
                  <a:ext uri="{FF2B5EF4-FFF2-40B4-BE49-F238E27FC236}">
                    <a16:creationId xmlns:a16="http://schemas.microsoft.com/office/drawing/2014/main" id="{DE4D8A38-11D8-6DE1-C098-16A87A8361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7522" y="3537194"/>
                <a:ext cx="522387" cy="41083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Connettore diritto 457">
                <a:extLst>
                  <a:ext uri="{FF2B5EF4-FFF2-40B4-BE49-F238E27FC236}">
                    <a16:creationId xmlns:a16="http://schemas.microsoft.com/office/drawing/2014/main" id="{F272CCC3-7BFA-3C11-A7BC-618E660DF2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8823" y="3524555"/>
                <a:ext cx="505182" cy="424589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Connettore diritto 458">
                <a:extLst>
                  <a:ext uri="{FF2B5EF4-FFF2-40B4-BE49-F238E27FC236}">
                    <a16:creationId xmlns:a16="http://schemas.microsoft.com/office/drawing/2014/main" id="{4770F7D2-C441-470D-4FE7-559A624E59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7522" y="3508012"/>
                <a:ext cx="485217" cy="44001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Connettore diritto 459">
                <a:extLst>
                  <a:ext uri="{FF2B5EF4-FFF2-40B4-BE49-F238E27FC236}">
                    <a16:creationId xmlns:a16="http://schemas.microsoft.com/office/drawing/2014/main" id="{7C0C595C-FF3D-6224-4603-71E26B399C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5823" y="3490313"/>
                <a:ext cx="474633" cy="46586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Connettore diritto 460">
                <a:extLst>
                  <a:ext uri="{FF2B5EF4-FFF2-40B4-BE49-F238E27FC236}">
                    <a16:creationId xmlns:a16="http://schemas.microsoft.com/office/drawing/2014/main" id="{48FD687A-C163-7E2E-6FF6-5EEF16196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8773" y="3474424"/>
                <a:ext cx="424801" cy="45595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Connettore diritto 461">
                <a:extLst>
                  <a:ext uri="{FF2B5EF4-FFF2-40B4-BE49-F238E27FC236}">
                    <a16:creationId xmlns:a16="http://schemas.microsoft.com/office/drawing/2014/main" id="{5713CD6A-27BE-39A9-3250-8F21FB67A2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4194" y="3449393"/>
                <a:ext cx="421164" cy="49863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Connettore diritto 462">
                <a:extLst>
                  <a:ext uri="{FF2B5EF4-FFF2-40B4-BE49-F238E27FC236}">
                    <a16:creationId xmlns:a16="http://schemas.microsoft.com/office/drawing/2014/main" id="{EFF84920-B493-7986-6C30-CF2ED49A07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8396" y="3421151"/>
                <a:ext cx="392627" cy="52239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Connettore diritto 463">
                <a:extLst>
                  <a:ext uri="{FF2B5EF4-FFF2-40B4-BE49-F238E27FC236}">
                    <a16:creationId xmlns:a16="http://schemas.microsoft.com/office/drawing/2014/main" id="{E9D08E42-A4AE-10F3-1BD8-F0ADD45984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8823" y="3396658"/>
                <a:ext cx="373922" cy="55612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Connettore diritto 464">
                <a:extLst>
                  <a:ext uri="{FF2B5EF4-FFF2-40B4-BE49-F238E27FC236}">
                    <a16:creationId xmlns:a16="http://schemas.microsoft.com/office/drawing/2014/main" id="{80FF65B8-B7B1-E50D-AD00-47A5FB74D9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5475" y="3355091"/>
                <a:ext cx="355324" cy="60285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Connettore diritto 465">
                <a:extLst>
                  <a:ext uri="{FF2B5EF4-FFF2-40B4-BE49-F238E27FC236}">
                    <a16:creationId xmlns:a16="http://schemas.microsoft.com/office/drawing/2014/main" id="{B46FADF7-1F4A-6E2C-0CEB-8A9AFFE312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8823" y="3318685"/>
                <a:ext cx="318855" cy="63441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Connettore diritto 466">
                <a:extLst>
                  <a:ext uri="{FF2B5EF4-FFF2-40B4-BE49-F238E27FC236}">
                    <a16:creationId xmlns:a16="http://schemas.microsoft.com/office/drawing/2014/main" id="{9612B67A-1DDF-C105-5381-15A3B15BFC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1787" y="3267923"/>
                <a:ext cx="286911" cy="69124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Connettore diritto 467">
                <a:extLst>
                  <a:ext uri="{FF2B5EF4-FFF2-40B4-BE49-F238E27FC236}">
                    <a16:creationId xmlns:a16="http://schemas.microsoft.com/office/drawing/2014/main" id="{0073D655-7C2F-D096-4348-B40F35D84F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7904" y="3198489"/>
                <a:ext cx="255717" cy="757972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Connettore diritto 468">
                <a:extLst>
                  <a:ext uri="{FF2B5EF4-FFF2-40B4-BE49-F238E27FC236}">
                    <a16:creationId xmlns:a16="http://schemas.microsoft.com/office/drawing/2014/main" id="{EF2426D4-519F-F6E4-075D-31C95763A3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0863" y="3082637"/>
                <a:ext cx="215839" cy="87046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Connettore diritto 469">
                <a:extLst>
                  <a:ext uri="{FF2B5EF4-FFF2-40B4-BE49-F238E27FC236}">
                    <a16:creationId xmlns:a16="http://schemas.microsoft.com/office/drawing/2014/main" id="{CBDE7838-24A3-C9C5-BD05-C7683515E4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0780" y="2877634"/>
                <a:ext cx="176243" cy="107471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Connettore diritto 470">
                <a:extLst>
                  <a:ext uri="{FF2B5EF4-FFF2-40B4-BE49-F238E27FC236}">
                    <a16:creationId xmlns:a16="http://schemas.microsoft.com/office/drawing/2014/main" id="{6E339CC3-0384-7080-1831-9CAA1800FB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4825" y="2551676"/>
                <a:ext cx="120080" cy="1406536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Connettore diritto 493">
                <a:extLst>
                  <a:ext uri="{FF2B5EF4-FFF2-40B4-BE49-F238E27FC236}">
                    <a16:creationId xmlns:a16="http://schemas.microsoft.com/office/drawing/2014/main" id="{86A97D93-2917-E0D2-B5AD-F4109196A3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64104" y="2543580"/>
                <a:ext cx="68957" cy="42049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08557EAC-2A33-F56E-4221-B3A99ED3ABE0}"/>
                </a:ext>
              </a:extLst>
            </p:cNvPr>
            <p:cNvGrpSpPr/>
            <p:nvPr/>
          </p:nvGrpSpPr>
          <p:grpSpPr>
            <a:xfrm>
              <a:off x="6362279" y="2545159"/>
              <a:ext cx="554616" cy="314271"/>
              <a:chOff x="6362279" y="2545159"/>
              <a:chExt cx="554616" cy="314271"/>
            </a:xfrm>
          </p:grpSpPr>
          <p:cxnSp>
            <p:nvCxnSpPr>
              <p:cNvPr id="515" name="Connettore diritto 514">
                <a:extLst>
                  <a:ext uri="{FF2B5EF4-FFF2-40B4-BE49-F238E27FC236}">
                    <a16:creationId xmlns:a16="http://schemas.microsoft.com/office/drawing/2014/main" id="{6F7A2901-7C45-058A-F9F3-409AF075D7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279" y="2551217"/>
                <a:ext cx="444418" cy="308213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Connettore diritto 519">
                <a:extLst>
                  <a:ext uri="{FF2B5EF4-FFF2-40B4-BE49-F238E27FC236}">
                    <a16:creationId xmlns:a16="http://schemas.microsoft.com/office/drawing/2014/main" id="{74EAFCC3-AF8A-BDAC-5B2C-77362314AB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84791" y="2546790"/>
                <a:ext cx="338938" cy="25123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Connettore diritto 522">
                <a:extLst>
                  <a:ext uri="{FF2B5EF4-FFF2-40B4-BE49-F238E27FC236}">
                    <a16:creationId xmlns:a16="http://schemas.microsoft.com/office/drawing/2014/main" id="{463E47F3-6E2C-EA2D-C89D-1B21F5AD9A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00244" y="2548501"/>
                <a:ext cx="248186" cy="19518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Connettore diritto 526">
                <a:extLst>
                  <a:ext uri="{FF2B5EF4-FFF2-40B4-BE49-F238E27FC236}">
                    <a16:creationId xmlns:a16="http://schemas.microsoft.com/office/drawing/2014/main" id="{4A301186-17A8-60CA-2932-6DE4E5CE47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15570" y="2549553"/>
                <a:ext cx="164752" cy="138468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Connettore diritto 529">
                <a:extLst>
                  <a:ext uri="{FF2B5EF4-FFF2-40B4-BE49-F238E27FC236}">
                    <a16:creationId xmlns:a16="http://schemas.microsoft.com/office/drawing/2014/main" id="{F89EBE7F-D045-7C8A-D007-64C2698780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36149" y="2545159"/>
                <a:ext cx="80746" cy="7322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00CDEBA-21F0-2E69-A068-C246CCB1AA8D}"/>
              </a:ext>
            </a:extLst>
          </p:cNvPr>
          <p:cNvCxnSpPr>
            <a:cxnSpLocks/>
          </p:cNvCxnSpPr>
          <p:nvPr/>
        </p:nvCxnSpPr>
        <p:spPr>
          <a:xfrm flipH="1" flipV="1">
            <a:off x="6234437" y="2543580"/>
            <a:ext cx="549269" cy="36234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Arco 452">
            <a:extLst>
              <a:ext uri="{FF2B5EF4-FFF2-40B4-BE49-F238E27FC236}">
                <a16:creationId xmlns:a16="http://schemas.microsoft.com/office/drawing/2014/main" id="{24569905-0C33-53D4-4199-E885526EB67D}"/>
              </a:ext>
            </a:extLst>
          </p:cNvPr>
          <p:cNvSpPr/>
          <p:nvPr/>
        </p:nvSpPr>
        <p:spPr>
          <a:xfrm>
            <a:off x="8400167" y="1294644"/>
            <a:ext cx="2520000" cy="2520000"/>
          </a:xfrm>
          <a:prstGeom prst="arc">
            <a:avLst>
              <a:gd name="adj1" fmla="val 14400352"/>
              <a:gd name="adj2" fmla="val 7471981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0" name="Connettore diritto 479">
            <a:extLst>
              <a:ext uri="{FF2B5EF4-FFF2-40B4-BE49-F238E27FC236}">
                <a16:creationId xmlns:a16="http://schemas.microsoft.com/office/drawing/2014/main" id="{33FC80CE-053C-A36E-A110-F3A8A0AE927E}"/>
              </a:ext>
            </a:extLst>
          </p:cNvPr>
          <p:cNvCxnSpPr>
            <a:cxnSpLocks/>
          </p:cNvCxnSpPr>
          <p:nvPr/>
        </p:nvCxnSpPr>
        <p:spPr>
          <a:xfrm>
            <a:off x="6244390" y="4595057"/>
            <a:ext cx="718386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Connettore diritto 481">
            <a:extLst>
              <a:ext uri="{FF2B5EF4-FFF2-40B4-BE49-F238E27FC236}">
                <a16:creationId xmlns:a16="http://schemas.microsoft.com/office/drawing/2014/main" id="{71C2440C-116D-E4F9-CB98-2CA95C6E60C0}"/>
              </a:ext>
            </a:extLst>
          </p:cNvPr>
          <p:cNvCxnSpPr>
            <a:cxnSpLocks/>
          </p:cNvCxnSpPr>
          <p:nvPr/>
        </p:nvCxnSpPr>
        <p:spPr>
          <a:xfrm>
            <a:off x="6238833" y="6033635"/>
            <a:ext cx="723943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Connettore diritto 484">
            <a:extLst>
              <a:ext uri="{FF2B5EF4-FFF2-40B4-BE49-F238E27FC236}">
                <a16:creationId xmlns:a16="http://schemas.microsoft.com/office/drawing/2014/main" id="{D43E6897-F23F-F0C4-0D1E-6060E3727C58}"/>
              </a:ext>
            </a:extLst>
          </p:cNvPr>
          <p:cNvCxnSpPr>
            <a:cxnSpLocks/>
          </p:cNvCxnSpPr>
          <p:nvPr/>
        </p:nvCxnSpPr>
        <p:spPr>
          <a:xfrm>
            <a:off x="6240804" y="4595057"/>
            <a:ext cx="0" cy="143857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Arco 486">
            <a:extLst>
              <a:ext uri="{FF2B5EF4-FFF2-40B4-BE49-F238E27FC236}">
                <a16:creationId xmlns:a16="http://schemas.microsoft.com/office/drawing/2014/main" id="{EB3200D4-5E03-ADD1-830A-5CBF9517901B}"/>
              </a:ext>
            </a:extLst>
          </p:cNvPr>
          <p:cNvSpPr/>
          <p:nvPr/>
        </p:nvSpPr>
        <p:spPr>
          <a:xfrm>
            <a:off x="7144431" y="4058544"/>
            <a:ext cx="2520000" cy="2520000"/>
          </a:xfrm>
          <a:prstGeom prst="arc">
            <a:avLst>
              <a:gd name="adj1" fmla="val 13555062"/>
              <a:gd name="adj2" fmla="val 17959029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8" name="Arco 487">
            <a:extLst>
              <a:ext uri="{FF2B5EF4-FFF2-40B4-BE49-F238E27FC236}">
                <a16:creationId xmlns:a16="http://schemas.microsoft.com/office/drawing/2014/main" id="{B24B9CFB-09BE-C3C4-2D6A-F7F9957CD4D7}"/>
              </a:ext>
            </a:extLst>
          </p:cNvPr>
          <p:cNvSpPr/>
          <p:nvPr/>
        </p:nvSpPr>
        <p:spPr>
          <a:xfrm>
            <a:off x="7142471" y="4057085"/>
            <a:ext cx="2520000" cy="2520000"/>
          </a:xfrm>
          <a:prstGeom prst="arc">
            <a:avLst>
              <a:gd name="adj1" fmla="val 3617929"/>
              <a:gd name="adj2" fmla="val 8054693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0" name="Arco 489">
            <a:extLst>
              <a:ext uri="{FF2B5EF4-FFF2-40B4-BE49-F238E27FC236}">
                <a16:creationId xmlns:a16="http://schemas.microsoft.com/office/drawing/2014/main" id="{21655AFE-2B91-5593-95EA-C8D1F78258CE}"/>
              </a:ext>
            </a:extLst>
          </p:cNvPr>
          <p:cNvSpPr/>
          <p:nvPr/>
        </p:nvSpPr>
        <p:spPr>
          <a:xfrm>
            <a:off x="6597647" y="4412834"/>
            <a:ext cx="1800000" cy="1800000"/>
          </a:xfrm>
          <a:prstGeom prst="arc">
            <a:avLst>
              <a:gd name="adj1" fmla="val 2430777"/>
              <a:gd name="adj2" fmla="val 19240599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1" name="Arco 490">
            <a:extLst>
              <a:ext uri="{FF2B5EF4-FFF2-40B4-BE49-F238E27FC236}">
                <a16:creationId xmlns:a16="http://schemas.microsoft.com/office/drawing/2014/main" id="{44C08CCF-B99C-7F7E-7A6D-E27099E42822}"/>
              </a:ext>
            </a:extLst>
          </p:cNvPr>
          <p:cNvSpPr/>
          <p:nvPr/>
        </p:nvSpPr>
        <p:spPr>
          <a:xfrm>
            <a:off x="8403687" y="4059995"/>
            <a:ext cx="2520000" cy="2520000"/>
          </a:xfrm>
          <a:prstGeom prst="arc">
            <a:avLst>
              <a:gd name="adj1" fmla="val 14409957"/>
              <a:gd name="adj2" fmla="val 7217730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C727D706-2180-B6AF-E6C1-9574BB08AD9B}"/>
              </a:ext>
            </a:extLst>
          </p:cNvPr>
          <p:cNvSpPr/>
          <p:nvPr/>
        </p:nvSpPr>
        <p:spPr>
          <a:xfrm>
            <a:off x="6597970" y="2218579"/>
            <a:ext cx="1800000" cy="3463200"/>
          </a:xfrm>
          <a:prstGeom prst="arc">
            <a:avLst>
              <a:gd name="adj1" fmla="val 14129000"/>
              <a:gd name="adj2" fmla="val 14953851"/>
            </a:avLst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rco 5">
            <a:extLst>
              <a:ext uri="{FF2B5EF4-FFF2-40B4-BE49-F238E27FC236}">
                <a16:creationId xmlns:a16="http://schemas.microsoft.com/office/drawing/2014/main" id="{A994E41E-11FB-6A6E-33D3-677C0A52A0AD}"/>
              </a:ext>
            </a:extLst>
          </p:cNvPr>
          <p:cNvSpPr/>
          <p:nvPr/>
        </p:nvSpPr>
        <p:spPr>
          <a:xfrm>
            <a:off x="6595877" y="2222812"/>
            <a:ext cx="1800000" cy="3463200"/>
          </a:xfrm>
          <a:prstGeom prst="arc">
            <a:avLst>
              <a:gd name="adj1" fmla="val 17428712"/>
              <a:gd name="adj2" fmla="val 19416273"/>
            </a:avLst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6A5662-F606-8F83-EDB3-AE04291CA223}"/>
              </a:ext>
            </a:extLst>
          </p:cNvPr>
          <p:cNvSpPr txBox="1"/>
          <p:nvPr/>
        </p:nvSpPr>
        <p:spPr>
          <a:xfrm>
            <a:off x="-1" y="1678059"/>
            <a:ext cx="4098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conclusione eliminate anche tutte le parti nascoste il risultato della composizione si presenta, con l’aiuto della campitura dinamica, come nel disegno a fianco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6EC0475-28CA-05CE-750A-F378C36EF664}"/>
              </a:ext>
            </a:extLst>
          </p:cNvPr>
          <p:cNvCxnSpPr>
            <a:cxnSpLocks/>
          </p:cNvCxnSpPr>
          <p:nvPr/>
        </p:nvCxnSpPr>
        <p:spPr>
          <a:xfrm>
            <a:off x="6598044" y="2777869"/>
            <a:ext cx="0" cy="55430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F6890D-322F-5886-B730-3B7CA2279FE6}"/>
              </a:ext>
            </a:extLst>
          </p:cNvPr>
          <p:cNvSpPr txBox="1"/>
          <p:nvPr/>
        </p:nvSpPr>
        <p:spPr>
          <a:xfrm>
            <a:off x="-26527" y="3305416"/>
            <a:ext cx="148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Cilindro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7B4697C-37FE-1C2E-B74D-A365D45C76B3}"/>
              </a:ext>
            </a:extLst>
          </p:cNvPr>
          <p:cNvSpPr txBox="1"/>
          <p:nvPr/>
        </p:nvSpPr>
        <p:spPr>
          <a:xfrm>
            <a:off x="-19235" y="3963505"/>
            <a:ext cx="105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</a:rPr>
              <a:t>Cono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23B5053-FB47-D00A-8377-884CED4CB243}"/>
              </a:ext>
            </a:extLst>
          </p:cNvPr>
          <p:cNvSpPr txBox="1"/>
          <p:nvPr/>
        </p:nvSpPr>
        <p:spPr>
          <a:xfrm>
            <a:off x="-1" y="4578685"/>
            <a:ext cx="171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Piramide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350574B-AED4-4B1D-7671-3C05EB22B862}"/>
              </a:ext>
            </a:extLst>
          </p:cNvPr>
          <p:cNvSpPr txBox="1"/>
          <p:nvPr/>
        </p:nvSpPr>
        <p:spPr>
          <a:xfrm>
            <a:off x="-1" y="5252453"/>
            <a:ext cx="12683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Sfera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4439FB5-4E84-931C-B4E4-685F6BE439E2}"/>
              </a:ext>
            </a:extLst>
          </p:cNvPr>
          <p:cNvSpPr txBox="1"/>
          <p:nvPr/>
        </p:nvSpPr>
        <p:spPr>
          <a:xfrm>
            <a:off x="11424844" y="3657732"/>
            <a:ext cx="56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lt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DD9190F5-84DE-8096-F21C-059FC1103DDC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1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4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2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7" grpId="0"/>
      <p:bldP spid="8" grpId="0"/>
      <p:bldP spid="17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ttangolo 180">
            <a:extLst>
              <a:ext uri="{FF2B5EF4-FFF2-40B4-BE49-F238E27FC236}">
                <a16:creationId xmlns:a16="http://schemas.microsoft.com/office/drawing/2014/main" id="{63C8C994-8620-40F8-8041-002EF523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0" y="2971800"/>
            <a:ext cx="12132000" cy="1132618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6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ulsante di azione: vuot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648E477-D426-48F2-90E9-55B271C2F355}"/>
              </a:ext>
            </a:extLst>
          </p:cNvPr>
          <p:cNvSpPr/>
          <p:nvPr/>
        </p:nvSpPr>
        <p:spPr>
          <a:xfrm>
            <a:off x="10784400" y="24002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6581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Widescreen</PresentationFormat>
  <Paragraphs>199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MS Shell Dlg 2</vt:lpstr>
      <vt:lpstr>Symbol</vt:lpstr>
      <vt:lpstr>1_Tema di Office</vt:lpstr>
      <vt:lpstr>Geometria descrittiva dinamica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98</cp:revision>
  <dcterms:created xsi:type="dcterms:W3CDTF">2023-03-08T15:27:31Z</dcterms:created>
  <dcterms:modified xsi:type="dcterms:W3CDTF">2023-04-03T20:12:34Z</dcterms:modified>
</cp:coreProperties>
</file>