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3" r:id="rId2"/>
    <p:sldId id="316" r:id="rId3"/>
    <p:sldId id="320" r:id="rId4"/>
    <p:sldId id="319" r:id="rId5"/>
    <p:sldId id="317" r:id="rId6"/>
    <p:sldId id="318" r:id="rId7"/>
    <p:sldId id="321" r:id="rId8"/>
    <p:sldId id="290"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AA7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5256" autoAdjust="0"/>
  </p:normalViewPr>
  <p:slideViewPr>
    <p:cSldViewPr snapToGrid="0">
      <p:cViewPr varScale="1">
        <p:scale>
          <a:sx n="84" d="100"/>
          <a:sy n="84" d="100"/>
        </p:scale>
        <p:origin x="221" y="96"/>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53107-B353-40D8-B818-775C7F81BC0A}" type="datetimeFigureOut">
              <a:rPr lang="it-IT" smtClean="0"/>
              <a:t>24/03/2023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3C5B0-F205-4478-A300-8866EBE1303A}" type="slidenum">
              <a:rPr lang="it-IT" smtClean="0"/>
              <a:t>‹N›</a:t>
            </a:fld>
            <a:endParaRPr lang="it-IT"/>
          </a:p>
        </p:txBody>
      </p:sp>
    </p:spTree>
    <p:extLst>
      <p:ext uri="{BB962C8B-B14F-4D97-AF65-F5344CB8AC3E}">
        <p14:creationId xmlns:p14="http://schemas.microsoft.com/office/powerpoint/2010/main" val="75990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9E635-4B89-4698-92C2-4071089677A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2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03C5B0-F205-4478-A300-8866EBE1303A}" type="slidenum">
              <a:rPr lang="it-IT" smtClean="0"/>
              <a:t>3</a:t>
            </a:fld>
            <a:endParaRPr lang="it-IT"/>
          </a:p>
        </p:txBody>
      </p:sp>
    </p:spTree>
    <p:extLst>
      <p:ext uri="{BB962C8B-B14F-4D97-AF65-F5344CB8AC3E}">
        <p14:creationId xmlns:p14="http://schemas.microsoft.com/office/powerpoint/2010/main" val="291215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03C5B0-F205-4478-A300-8866EBE1303A}" type="slidenum">
              <a:rPr lang="it-IT" smtClean="0"/>
              <a:t>6</a:t>
            </a:fld>
            <a:endParaRPr lang="it-IT"/>
          </a:p>
        </p:txBody>
      </p:sp>
    </p:spTree>
    <p:extLst>
      <p:ext uri="{BB962C8B-B14F-4D97-AF65-F5344CB8AC3E}">
        <p14:creationId xmlns:p14="http://schemas.microsoft.com/office/powerpoint/2010/main" val="356645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03C5B0-F205-4478-A300-8866EBE1303A}" type="slidenum">
              <a:rPr lang="it-IT" smtClean="0"/>
              <a:t>7</a:t>
            </a:fld>
            <a:endParaRPr lang="it-IT"/>
          </a:p>
        </p:txBody>
      </p:sp>
    </p:spTree>
    <p:extLst>
      <p:ext uri="{BB962C8B-B14F-4D97-AF65-F5344CB8AC3E}">
        <p14:creationId xmlns:p14="http://schemas.microsoft.com/office/powerpoint/2010/main" val="43508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110135-93CA-AFB6-1F64-0E20F7D128F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CAEA1BC-4DF0-4A9B-C59F-EDD7341F7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7C485B0-76E7-780C-F62C-168B674F11DF}"/>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5" name="Segnaposto piè di pagina 4">
            <a:extLst>
              <a:ext uri="{FF2B5EF4-FFF2-40B4-BE49-F238E27FC236}">
                <a16:creationId xmlns:a16="http://schemas.microsoft.com/office/drawing/2014/main" id="{FA30850B-7082-B299-1DF9-2B521A60E5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7E2903-8505-3089-B6B0-BF951666FD59}"/>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199241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98AB8B-1989-638A-9655-387C3129232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A78CE07-5A21-3EF9-B5BC-212503FBEEE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9DC18E-294E-0BC0-E9CD-092E279BE55E}"/>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5" name="Segnaposto piè di pagina 4">
            <a:extLst>
              <a:ext uri="{FF2B5EF4-FFF2-40B4-BE49-F238E27FC236}">
                <a16:creationId xmlns:a16="http://schemas.microsoft.com/office/drawing/2014/main" id="{CAA07CDE-72C5-0338-4DB1-30F7EADB5E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7F024-5456-2F0F-0E62-9D4332304CBF}"/>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225362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1F07DB5-A554-75E8-AF3D-0AA05824734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FFFD4F9-32BE-D0E2-EB1B-AAA87F846A9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857CDC-84DA-6B12-D1E2-BCD52F78CA27}"/>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5" name="Segnaposto piè di pagina 4">
            <a:extLst>
              <a:ext uri="{FF2B5EF4-FFF2-40B4-BE49-F238E27FC236}">
                <a16:creationId xmlns:a16="http://schemas.microsoft.com/office/drawing/2014/main" id="{89C7A1EF-7078-E347-5EC6-30067F54A8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9D9B9E-008A-C889-DAE4-CD34D97C79E9}"/>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265720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502E20-3044-742F-39B4-B40BEFB6616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871EE6-B9A7-C0E0-51DB-8AFF403EDF7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59A0D2-9B89-93F8-480A-2DEAE4D83658}"/>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5" name="Segnaposto piè di pagina 4">
            <a:extLst>
              <a:ext uri="{FF2B5EF4-FFF2-40B4-BE49-F238E27FC236}">
                <a16:creationId xmlns:a16="http://schemas.microsoft.com/office/drawing/2014/main" id="{8651173A-9624-6896-6D2F-CF8E3DAB1D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DFF929-D001-4C07-9B4F-15A7C2B00978}"/>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15121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45887-BE21-8A57-9AF5-DBBF5785E4F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135C799-D5BA-7BB6-55AC-F10889A0B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4888CBE-40E1-E221-528F-63DF38640D95}"/>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5" name="Segnaposto piè di pagina 4">
            <a:extLst>
              <a:ext uri="{FF2B5EF4-FFF2-40B4-BE49-F238E27FC236}">
                <a16:creationId xmlns:a16="http://schemas.microsoft.com/office/drawing/2014/main" id="{724E9AE5-8929-2BFC-AE9C-3BBB5AEE6D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FCCC11-82BB-CA6C-EF67-1C53A3B8C3CE}"/>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397324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5376C9-09C0-D44A-EE73-E6B8154AE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436910-8C54-9130-BCF6-152624705A6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EE40536-B468-FDF9-F958-D3F05EF86E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BC46F5E-77E7-A502-0FE4-8881E364F5F9}"/>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6" name="Segnaposto piè di pagina 5">
            <a:extLst>
              <a:ext uri="{FF2B5EF4-FFF2-40B4-BE49-F238E27FC236}">
                <a16:creationId xmlns:a16="http://schemas.microsoft.com/office/drawing/2014/main" id="{61BED470-C611-0E56-D30A-BE28BD50615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E57EF94-20B1-2401-4437-089BB2A1BA82}"/>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41700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1087FF-7048-B0ED-BF3F-496B71C7A17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CD0B4F-D14B-F7D4-46B4-4F1E953D3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F8358CD-7A59-B2C7-6A86-00F4904493C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5C5AC30-3F7E-A2DD-DC00-B24AF3006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F39F60C-664A-5B6C-8E2B-AC7783475FD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09D6C97-A9BD-C504-CC29-3B83AD797649}"/>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8" name="Segnaposto piè di pagina 7">
            <a:extLst>
              <a:ext uri="{FF2B5EF4-FFF2-40B4-BE49-F238E27FC236}">
                <a16:creationId xmlns:a16="http://schemas.microsoft.com/office/drawing/2014/main" id="{7DE9B5AB-68B2-B755-FF4E-3394EC64925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7DD4367-2CCF-6CE4-0CEF-E8B5D2FFFA6C}"/>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338615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ED494-EC59-EA7D-8298-8156E2CEA1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930BB58-CECE-BC68-B7CF-321F4D920128}"/>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4" name="Segnaposto piè di pagina 3">
            <a:extLst>
              <a:ext uri="{FF2B5EF4-FFF2-40B4-BE49-F238E27FC236}">
                <a16:creationId xmlns:a16="http://schemas.microsoft.com/office/drawing/2014/main" id="{F3034DC1-C80F-D4F3-4D31-B09E3AE0F3B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E91B425-74E7-87D8-5B17-A1DC2B97AE03}"/>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334019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0D9FEDC-E281-D79F-3AC7-83F878B67E4B}"/>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3" name="Segnaposto piè di pagina 2">
            <a:extLst>
              <a:ext uri="{FF2B5EF4-FFF2-40B4-BE49-F238E27FC236}">
                <a16:creationId xmlns:a16="http://schemas.microsoft.com/office/drawing/2014/main" id="{5E9A3B60-A7F4-B9D7-8230-C590D00EC36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7D8902C-D8AC-6A9B-A0BC-52142EC41C97}"/>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354038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790B1A-98A8-F696-E318-8EF3333E2E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3A5C5D-2DF7-B166-A2B9-0FFD0BEB2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A4444C9-B85C-6CBC-840A-22F0D18E0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278FBA-83DA-44DF-3A5D-EFE3E3D3EBBA}"/>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6" name="Segnaposto piè di pagina 5">
            <a:extLst>
              <a:ext uri="{FF2B5EF4-FFF2-40B4-BE49-F238E27FC236}">
                <a16:creationId xmlns:a16="http://schemas.microsoft.com/office/drawing/2014/main" id="{811F06DA-F9A8-A4C2-0326-EE63504FBB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119CCB-0F78-7BF6-D169-599AB2123F9D}"/>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25568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F4C6B-3356-7249-5FBA-19D9B8D1E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9ED6B2A-826C-F892-2C1A-3A3A306976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005D178-9C8A-D0C7-345D-D96487C5F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DA76601-A42C-D409-F1B8-B2D4F122161D}"/>
              </a:ext>
            </a:extLst>
          </p:cNvPr>
          <p:cNvSpPr>
            <a:spLocks noGrp="1"/>
          </p:cNvSpPr>
          <p:nvPr>
            <p:ph type="dt" sz="half" idx="10"/>
          </p:nvPr>
        </p:nvSpPr>
        <p:spPr/>
        <p:txBody>
          <a:bodyPr/>
          <a:lstStyle/>
          <a:p>
            <a:fld id="{84F17BDE-9305-4515-A570-F7470225C521}" type="datetimeFigureOut">
              <a:rPr lang="it-IT" smtClean="0"/>
              <a:t>24/03/2023</a:t>
            </a:fld>
            <a:endParaRPr lang="it-IT"/>
          </a:p>
        </p:txBody>
      </p:sp>
      <p:sp>
        <p:nvSpPr>
          <p:cNvPr id="6" name="Segnaposto piè di pagina 5">
            <a:extLst>
              <a:ext uri="{FF2B5EF4-FFF2-40B4-BE49-F238E27FC236}">
                <a16:creationId xmlns:a16="http://schemas.microsoft.com/office/drawing/2014/main" id="{762839E9-3B2C-217F-CD8E-0578324979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D9065D5-DD3B-CD14-D528-2FCAE400257D}"/>
              </a:ext>
            </a:extLst>
          </p:cNvPr>
          <p:cNvSpPr>
            <a:spLocks noGrp="1"/>
          </p:cNvSpPr>
          <p:nvPr>
            <p:ph type="sldNum" sz="quarter" idx="12"/>
          </p:nvPr>
        </p:nvSpPr>
        <p:spPr/>
        <p:txBody>
          <a:bodyPr/>
          <a:lstStyle/>
          <a:p>
            <a:fld id="{CA996FE5-0F31-4FC8-9849-FCAC773FB1ED}" type="slidenum">
              <a:rPr lang="it-IT" smtClean="0"/>
              <a:t>‹N›</a:t>
            </a:fld>
            <a:endParaRPr lang="it-IT"/>
          </a:p>
        </p:txBody>
      </p:sp>
    </p:spTree>
    <p:extLst>
      <p:ext uri="{BB962C8B-B14F-4D97-AF65-F5344CB8AC3E}">
        <p14:creationId xmlns:p14="http://schemas.microsoft.com/office/powerpoint/2010/main" val="220221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F6993D1-1189-E3AE-6B32-FA7031C6D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0F6CB9C-679E-F56F-3222-39AD770BA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AD857F-9012-CF78-5A08-433630013D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17BDE-9305-4515-A570-F7470225C521}" type="datetimeFigureOut">
              <a:rPr lang="it-IT" smtClean="0"/>
              <a:t>24/03/2023</a:t>
            </a:fld>
            <a:endParaRPr lang="it-IT"/>
          </a:p>
        </p:txBody>
      </p:sp>
      <p:sp>
        <p:nvSpPr>
          <p:cNvPr id="5" name="Segnaposto piè di pagina 4">
            <a:extLst>
              <a:ext uri="{FF2B5EF4-FFF2-40B4-BE49-F238E27FC236}">
                <a16:creationId xmlns:a16="http://schemas.microsoft.com/office/drawing/2014/main" id="{DFC2E42D-C484-7077-1082-0C831C669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6E28506-7C42-1C91-7C13-962DAA43F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96FE5-0F31-4FC8-9849-FCAC773FB1ED}" type="slidenum">
              <a:rPr lang="it-IT" smtClean="0"/>
              <a:t>‹N›</a:t>
            </a:fld>
            <a:endParaRPr lang="it-IT"/>
          </a:p>
        </p:txBody>
      </p:sp>
    </p:spTree>
    <p:extLst>
      <p:ext uri="{BB962C8B-B14F-4D97-AF65-F5344CB8AC3E}">
        <p14:creationId xmlns:p14="http://schemas.microsoft.com/office/powerpoint/2010/main" val="1357963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7.xml"/><Relationship Id="rId5" Type="http://schemas.openxmlformats.org/officeDocument/2006/relationships/slide" Target="slide5.xml"/><Relationship Id="rId10" Type="http://schemas.microsoft.com/office/2007/relationships/hdphoto" Target="../media/hdphoto1.wdp"/><Relationship Id="rId4" Type="http://schemas.openxmlformats.org/officeDocument/2006/relationships/slide" Target="slide3.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eliofragassi.i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C382C28B-ACD0-456E-B237-4AD143714A82}"/>
              </a:ext>
            </a:extLst>
          </p:cNvPr>
          <p:cNvSpPr txBox="1">
            <a:spLocks noChangeArrowheads="1"/>
          </p:cNvSpPr>
          <p:nvPr/>
        </p:nvSpPr>
        <p:spPr>
          <a:xfrm>
            <a:off x="12000" y="491906"/>
            <a:ext cx="12168000" cy="354013"/>
          </a:xfrm>
          <a:prstGeom prst="rect">
            <a:avLst/>
          </a:prstGeom>
          <a:noFill/>
          <a:ln>
            <a:solidFill>
              <a:srgbClr val="0070C0"/>
            </a:solidFill>
          </a:ln>
        </p:spPr>
        <p:txBody>
          <a:body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noFill/>
                </a:ln>
                <a:solidFill>
                  <a:srgbClr val="0066FF"/>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endParaRPr>
          </a:p>
        </p:txBody>
      </p:sp>
      <p:sp>
        <p:nvSpPr>
          <p:cNvPr id="4" name="CasellaDiTesto 3">
            <a:extLst>
              <a:ext uri="{FF2B5EF4-FFF2-40B4-BE49-F238E27FC236}">
                <a16:creationId xmlns:a16="http://schemas.microsoft.com/office/drawing/2014/main" id="{8C40EFF9-23D5-475F-BB91-AD787EC78C92}"/>
              </a:ext>
            </a:extLst>
          </p:cNvPr>
          <p:cNvSpPr txBox="1"/>
          <p:nvPr/>
        </p:nvSpPr>
        <p:spPr>
          <a:xfrm>
            <a:off x="12000" y="887763"/>
            <a:ext cx="12168000" cy="400110"/>
          </a:xfrm>
          <a:prstGeom prst="rect">
            <a:avLst/>
          </a:prstGeom>
          <a:no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COMPENETRAZIONE  DI  SOLIDI  A  FACCE  E  DI  ROTAZIONE</a:t>
            </a:r>
          </a:p>
        </p:txBody>
      </p:sp>
      <p:sp>
        <p:nvSpPr>
          <p:cNvPr id="5" name="Rectangle 5">
            <a:extLst>
              <a:ext uri="{FF2B5EF4-FFF2-40B4-BE49-F238E27FC236}">
                <a16:creationId xmlns:a16="http://schemas.microsoft.com/office/drawing/2014/main" id="{BCDCB798-6E65-434E-B020-C0252A6E6CEA}"/>
              </a:ext>
            </a:extLst>
          </p:cNvPr>
          <p:cNvSpPr>
            <a:spLocks noChangeArrowheads="1"/>
          </p:cNvSpPr>
          <p:nvPr/>
        </p:nvSpPr>
        <p:spPr bwMode="auto">
          <a:xfrm>
            <a:off x="9559450" y="1694021"/>
            <a:ext cx="2592000" cy="4824000"/>
          </a:xfrm>
          <a:prstGeom prst="rect">
            <a:avLst/>
          </a:prstGeom>
          <a:solidFill>
            <a:srgbClr val="E5E5E3"/>
          </a:solidFill>
          <a:ln w="3175" algn="ctr">
            <a:solidFill>
              <a:srgbClr val="0066FF"/>
            </a:solidFill>
            <a:miter lim="800000"/>
            <a:headEnd/>
            <a:tailEnd/>
          </a:ln>
        </p:spPr>
        <p:txBody>
          <a:bodyPr wrap="square" lIns="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Il disegno di copertina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 è stato eseguito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nell’a. s. 1991/92</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da </a:t>
            </a:r>
            <a:r>
              <a:rPr kumimoji="0" lang="it-IT" sz="1600" b="1" i="0" u="none" strike="noStrike" kern="1200" cap="none" spc="0" normalizeH="0" baseline="0" noProof="0" dirty="0" err="1">
                <a:ln>
                  <a:noFill/>
                </a:ln>
                <a:solidFill>
                  <a:srgbClr val="0000FF"/>
                </a:solidFill>
                <a:effectLst/>
                <a:uLnTx/>
                <a:uFillTx/>
                <a:latin typeface="Comic Sans MS" pitchFamily="66" charset="0"/>
                <a:ea typeface="+mn-ea"/>
                <a:cs typeface="Times New Roman" pitchFamily="18" charset="0"/>
              </a:rPr>
              <a:t>Fallavollita</a:t>
            </a:r>
            <a:r>
              <a:rPr kumimoji="0" lang="it-IT" sz="1600" b="1"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 Lucia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della classe </a:t>
            </a:r>
            <a:r>
              <a:rPr kumimoji="0" lang="it-IT" sz="1600" b="1"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5 B</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dell’ Istituto Statale d’Arte </a:t>
            </a:r>
            <a:r>
              <a:rPr kumimoji="0" lang="it-IT" sz="1600" b="1"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«G. Mazara» </a:t>
            </a: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di Sulmona</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per la materia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«Teoria e applicazioni di geometria descrittiva»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 </a:t>
            </a: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del vecchio ordinamento </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Insegnante: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00FF"/>
                </a:solidFill>
                <a:effectLst/>
                <a:uLnTx/>
                <a:uFillTx/>
                <a:latin typeface="Comic Sans MS" pitchFamily="66" charset="0"/>
                <a:ea typeface="+mn-ea"/>
                <a:cs typeface="Times New Roman" pitchFamily="18" charset="0"/>
              </a:rPr>
              <a:t> Prof. Elio </a:t>
            </a:r>
            <a:r>
              <a:rPr kumimoji="0" lang="it-IT" sz="1600" b="0" i="0" u="none" strike="noStrike" kern="1200" cap="none" spc="0" normalizeH="0" baseline="0" noProof="0" dirty="0" err="1">
                <a:ln>
                  <a:noFill/>
                </a:ln>
                <a:solidFill>
                  <a:srgbClr val="0000FF"/>
                </a:solidFill>
                <a:effectLst/>
                <a:uLnTx/>
                <a:uFillTx/>
                <a:latin typeface="Comic Sans MS" pitchFamily="66" charset="0"/>
                <a:cs typeface="Times New Roman" pitchFamily="18" charset="0"/>
              </a:rPr>
              <a:t>Fragassi</a:t>
            </a:r>
            <a:endParaRPr kumimoji="0" lang="it-IT" sz="1600" b="0"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cxnSp>
        <p:nvCxnSpPr>
          <p:cNvPr id="10" name="Connettore diritto 9">
            <a:extLst>
              <a:ext uri="{FF2B5EF4-FFF2-40B4-BE49-F238E27FC236}">
                <a16:creationId xmlns:a16="http://schemas.microsoft.com/office/drawing/2014/main" id="{1C8C9BC4-89A5-47DE-A85B-0E5D24B9E4F5}"/>
              </a:ext>
            </a:extLst>
          </p:cNvPr>
          <p:cNvCxnSpPr>
            <a:cxnSpLocks/>
          </p:cNvCxnSpPr>
          <p:nvPr/>
        </p:nvCxnSpPr>
        <p:spPr>
          <a:xfrm>
            <a:off x="1103265" y="6858000"/>
            <a:ext cx="9144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F3B465C2-9476-4834-A0C3-FE16EC2A0C53}"/>
              </a:ext>
            </a:extLst>
          </p:cNvPr>
          <p:cNvSpPr txBox="1"/>
          <p:nvPr/>
        </p:nvSpPr>
        <p:spPr>
          <a:xfrm>
            <a:off x="3462773" y="1719874"/>
            <a:ext cx="60966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Indice </a:t>
            </a:r>
          </a:p>
        </p:txBody>
      </p:sp>
      <p:sp>
        <p:nvSpPr>
          <p:cNvPr id="18" name="CasellaDiTesto 17">
            <a:extLst>
              <a:ext uri="{FF2B5EF4-FFF2-40B4-BE49-F238E27FC236}">
                <a16:creationId xmlns:a16="http://schemas.microsoft.com/office/drawing/2014/main" id="{7534B261-35E0-4C14-819B-EF864955DEA1}"/>
              </a:ext>
            </a:extLst>
          </p:cNvPr>
          <p:cNvSpPr txBox="1"/>
          <p:nvPr/>
        </p:nvSpPr>
        <p:spPr>
          <a:xfrm>
            <a:off x="0" y="1320452"/>
            <a:ext cx="12192000" cy="338554"/>
          </a:xfrm>
          <a:prstGeom prst="rect">
            <a:avLst/>
          </a:prstGeom>
          <a:noFill/>
          <a:ln>
            <a:solidFill>
              <a:srgbClr val="0000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0000FF"/>
                </a:solidFill>
                <a:latin typeface="Comic Sans MS" panose="030F0702030302020204" pitchFamily="66" charset="0"/>
              </a:rPr>
              <a:t>COMPOSIZIONE CON PRISMA TRIANGOLARE, PIRAMIDE TRIANGOLARE, PIRAMIDE QUADRATA E SFERA</a:t>
            </a:r>
            <a:endParaRPr kumimoji="0" lang="it-IT" sz="1600" b="1" i="0" u="none" strike="noStrike" kern="1200" cap="none" spc="0" normalizeH="0" baseline="-25000" noProof="0" dirty="0">
              <a:ln>
                <a:noFill/>
              </a:ln>
              <a:solidFill>
                <a:srgbClr val="0000FF"/>
              </a:solidFill>
              <a:effectLst/>
              <a:uLnTx/>
              <a:uFillTx/>
              <a:latin typeface="Comic Sans MS" panose="030F0702030302020204" pitchFamily="66" charset="0"/>
              <a:ea typeface="+mn-ea"/>
              <a:cs typeface="+mn-cs"/>
            </a:endParaRPr>
          </a:p>
        </p:txBody>
      </p:sp>
      <p:cxnSp>
        <p:nvCxnSpPr>
          <p:cNvPr id="19" name="Connettore diritto 18">
            <a:extLst>
              <a:ext uri="{FF2B5EF4-FFF2-40B4-BE49-F238E27FC236}">
                <a16:creationId xmlns:a16="http://schemas.microsoft.com/office/drawing/2014/main" id="{7EF729A0-843B-473C-8263-824F68FA78F6}"/>
              </a:ext>
            </a:extLst>
          </p:cNvPr>
          <p:cNvCxnSpPr>
            <a:cxnSpLocks/>
          </p:cNvCxnSpPr>
          <p:nvPr/>
        </p:nvCxnSpPr>
        <p:spPr>
          <a:xfrm>
            <a:off x="0" y="687393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Pulsante di azione: vuoto 20">
            <a:hlinkClick r:id="rId3" action="ppaction://hlinksldjump" highlightClick="1"/>
            <a:extLst>
              <a:ext uri="{FF2B5EF4-FFF2-40B4-BE49-F238E27FC236}">
                <a16:creationId xmlns:a16="http://schemas.microsoft.com/office/drawing/2014/main" id="{77E0723C-F78A-46C6-898B-FC983A9E004F}"/>
              </a:ext>
            </a:extLst>
          </p:cNvPr>
          <p:cNvSpPr/>
          <p:nvPr/>
        </p:nvSpPr>
        <p:spPr>
          <a:xfrm>
            <a:off x="3573794" y="2408607"/>
            <a:ext cx="396000" cy="324000"/>
          </a:xfrm>
          <a:prstGeom prst="actionButtonBlank">
            <a:avLst/>
          </a:prstGeom>
          <a:solidFill>
            <a:srgbClr val="0000F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1</a:t>
            </a:r>
          </a:p>
        </p:txBody>
      </p:sp>
      <p:sp>
        <p:nvSpPr>
          <p:cNvPr id="22" name="Pulsante di azione: vuoto 21">
            <a:hlinkClick r:id="rId4" action="ppaction://hlinksldjump" highlightClick="1"/>
            <a:extLst>
              <a:ext uri="{FF2B5EF4-FFF2-40B4-BE49-F238E27FC236}">
                <a16:creationId xmlns:a16="http://schemas.microsoft.com/office/drawing/2014/main" id="{115994FE-9BC6-42C0-9718-93489CE46826}"/>
              </a:ext>
            </a:extLst>
          </p:cNvPr>
          <p:cNvSpPr/>
          <p:nvPr/>
        </p:nvSpPr>
        <p:spPr>
          <a:xfrm>
            <a:off x="3573794" y="2808861"/>
            <a:ext cx="396000" cy="324000"/>
          </a:xfrm>
          <a:prstGeom prst="actionButtonBlank">
            <a:avLst/>
          </a:prstGeom>
          <a:solidFill>
            <a:srgbClr val="0000F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2</a:t>
            </a:r>
          </a:p>
        </p:txBody>
      </p:sp>
      <p:sp>
        <p:nvSpPr>
          <p:cNvPr id="23" name="Pulsante di azione: vuoto 22">
            <a:hlinkClick r:id="" action="ppaction://noaction" highlightClick="1"/>
            <a:extLst>
              <a:ext uri="{FF2B5EF4-FFF2-40B4-BE49-F238E27FC236}">
                <a16:creationId xmlns:a16="http://schemas.microsoft.com/office/drawing/2014/main" id="{F6FD3DF0-B1D6-47A4-AA1F-30C678147F5A}"/>
              </a:ext>
            </a:extLst>
          </p:cNvPr>
          <p:cNvSpPr/>
          <p:nvPr/>
        </p:nvSpPr>
        <p:spPr>
          <a:xfrm>
            <a:off x="3573794" y="3579404"/>
            <a:ext cx="396000" cy="324000"/>
          </a:xfrm>
          <a:prstGeom prst="actionButtonBlank">
            <a:avLst/>
          </a:prstGeom>
          <a:solidFill>
            <a:srgbClr val="0000F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solidFill>
                <a:effectLst/>
                <a:uLnTx/>
                <a:uFillTx/>
                <a:latin typeface="Comic Sans MS" panose="030F0702030302020204" pitchFamily="66" charset="0"/>
                <a:ea typeface="+mn-ea"/>
                <a:cs typeface="+mn-cs"/>
                <a:hlinkClick r:id="rId5" action="ppaction://hlinksldjump">
                  <a:extLst>
                    <a:ext uri="{A12FA001-AC4F-418D-AE19-62706E023703}">
                      <ahyp:hlinkClr xmlns:ahyp="http://schemas.microsoft.com/office/drawing/2018/hyperlinkcolor" val="tx"/>
                    </a:ext>
                  </a:extLst>
                </a:hlinkClick>
              </a:rPr>
              <a:t>4</a:t>
            </a:r>
            <a:endParaRPr kumimoji="0" lang="it-IT" sz="1400" b="0" i="0" u="none" strike="noStrike" kern="1200" cap="none" spc="0" normalizeH="0" baseline="0" noProof="0" dirty="0">
              <a:ln>
                <a:noFill/>
              </a:ln>
              <a:solidFill>
                <a:schemeClr val="bg1"/>
              </a:solidFill>
              <a:effectLst/>
              <a:uLnTx/>
              <a:uFillTx/>
              <a:latin typeface="Comic Sans MS" panose="030F0702030302020204" pitchFamily="66" charset="0"/>
              <a:ea typeface="+mn-ea"/>
              <a:cs typeface="+mn-cs"/>
            </a:endParaRPr>
          </a:p>
        </p:txBody>
      </p:sp>
      <p:sp>
        <p:nvSpPr>
          <p:cNvPr id="26" name="Pulsante di azione: vuoto 25">
            <a:hlinkClick r:id="rId6" action="ppaction://hlinksldjump" highlightClick="1"/>
            <a:extLst>
              <a:ext uri="{FF2B5EF4-FFF2-40B4-BE49-F238E27FC236}">
                <a16:creationId xmlns:a16="http://schemas.microsoft.com/office/drawing/2014/main" id="{F5A9625F-B032-4410-B90E-21176569E59A}"/>
              </a:ext>
            </a:extLst>
          </p:cNvPr>
          <p:cNvSpPr/>
          <p:nvPr/>
        </p:nvSpPr>
        <p:spPr>
          <a:xfrm>
            <a:off x="3575935" y="4373433"/>
            <a:ext cx="396000" cy="324000"/>
          </a:xfrm>
          <a:prstGeom prst="actionButtonBlank">
            <a:avLst/>
          </a:prstGeom>
          <a:solidFill>
            <a:srgbClr val="0000F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6</a:t>
            </a:r>
          </a:p>
        </p:txBody>
      </p:sp>
      <p:sp>
        <p:nvSpPr>
          <p:cNvPr id="29" name="CasellaDiTesto 28">
            <a:extLst>
              <a:ext uri="{FF2B5EF4-FFF2-40B4-BE49-F238E27FC236}">
                <a16:creationId xmlns:a16="http://schemas.microsoft.com/office/drawing/2014/main" id="{65A9C577-2EE5-4204-B15C-8DBAF6180F56}"/>
              </a:ext>
            </a:extLst>
          </p:cNvPr>
          <p:cNvSpPr txBox="1"/>
          <p:nvPr/>
        </p:nvSpPr>
        <p:spPr>
          <a:xfrm>
            <a:off x="3474841" y="5057310"/>
            <a:ext cx="6084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Per accedere alle pagine selezionare il numero</a:t>
            </a:r>
          </a:p>
        </p:txBody>
      </p:sp>
      <p:sp>
        <p:nvSpPr>
          <p:cNvPr id="28" name="Pulsante di azione: vuoto 27">
            <a:hlinkClick r:id="rId7" action="ppaction://hlinksldjump" highlightClick="1"/>
            <a:extLst>
              <a:ext uri="{FF2B5EF4-FFF2-40B4-BE49-F238E27FC236}">
                <a16:creationId xmlns:a16="http://schemas.microsoft.com/office/drawing/2014/main" id="{9E557CB7-2236-4578-BFB1-9570E85154D7}"/>
              </a:ext>
            </a:extLst>
          </p:cNvPr>
          <p:cNvSpPr/>
          <p:nvPr/>
        </p:nvSpPr>
        <p:spPr>
          <a:xfrm>
            <a:off x="3573794" y="3981542"/>
            <a:ext cx="396000" cy="324000"/>
          </a:xfrm>
          <a:prstGeom prst="actionButtonBlank">
            <a:avLst/>
          </a:prstGeom>
          <a:solidFill>
            <a:srgbClr val="0000F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5</a:t>
            </a:r>
          </a:p>
        </p:txBody>
      </p:sp>
      <p:sp>
        <p:nvSpPr>
          <p:cNvPr id="14" name="CasellaDiTesto 13">
            <a:extLst>
              <a:ext uri="{FF2B5EF4-FFF2-40B4-BE49-F238E27FC236}">
                <a16:creationId xmlns:a16="http://schemas.microsoft.com/office/drawing/2014/main" id="{7054C449-2E74-46B3-975E-3689782E74A3}"/>
              </a:ext>
            </a:extLst>
          </p:cNvPr>
          <p:cNvSpPr txBox="1"/>
          <p:nvPr/>
        </p:nvSpPr>
        <p:spPr>
          <a:xfrm>
            <a:off x="3998569" y="2408607"/>
            <a:ext cx="238300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Solidi della composizione</a:t>
            </a:r>
          </a:p>
        </p:txBody>
      </p:sp>
      <p:sp>
        <p:nvSpPr>
          <p:cNvPr id="36" name="CasellaDiTesto 35">
            <a:extLst>
              <a:ext uri="{FF2B5EF4-FFF2-40B4-BE49-F238E27FC236}">
                <a16:creationId xmlns:a16="http://schemas.microsoft.com/office/drawing/2014/main" id="{B4827ED8-6A8F-40FA-BBDA-C503BBB7EB3C}"/>
              </a:ext>
            </a:extLst>
          </p:cNvPr>
          <p:cNvSpPr txBox="1"/>
          <p:nvPr/>
        </p:nvSpPr>
        <p:spPr>
          <a:xfrm>
            <a:off x="4007448" y="2804778"/>
            <a:ext cx="5172063"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Compenetrazione tra prisma triangolare e sfera</a:t>
            </a:r>
          </a:p>
        </p:txBody>
      </p:sp>
      <p:sp>
        <p:nvSpPr>
          <p:cNvPr id="37" name="CasellaDiTesto 36">
            <a:extLst>
              <a:ext uri="{FF2B5EF4-FFF2-40B4-BE49-F238E27FC236}">
                <a16:creationId xmlns:a16="http://schemas.microsoft.com/office/drawing/2014/main" id="{24EF6444-896A-4922-9DC2-4CB31B8BD82B}"/>
              </a:ext>
            </a:extLst>
          </p:cNvPr>
          <p:cNvSpPr txBox="1"/>
          <p:nvPr/>
        </p:nvSpPr>
        <p:spPr>
          <a:xfrm>
            <a:off x="3996428" y="3974487"/>
            <a:ext cx="5360636"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Somma delle differenti parti e passaggi da un solido all'altro</a:t>
            </a:r>
          </a:p>
        </p:txBody>
      </p:sp>
      <p:sp>
        <p:nvSpPr>
          <p:cNvPr id="38" name="CasellaDiTesto 37">
            <a:extLst>
              <a:ext uri="{FF2B5EF4-FFF2-40B4-BE49-F238E27FC236}">
                <a16:creationId xmlns:a16="http://schemas.microsoft.com/office/drawing/2014/main" id="{16D764E0-1A81-4E81-805E-5C701A79F7E1}"/>
              </a:ext>
            </a:extLst>
          </p:cNvPr>
          <p:cNvSpPr txBox="1"/>
          <p:nvPr/>
        </p:nvSpPr>
        <p:spPr>
          <a:xfrm>
            <a:off x="3996429" y="3581753"/>
            <a:ext cx="5183081"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Compenetrazione tra piramide a base quadrata e sfera</a:t>
            </a:r>
          </a:p>
        </p:txBody>
      </p:sp>
      <p:sp>
        <p:nvSpPr>
          <p:cNvPr id="39" name="CasellaDiTesto 38">
            <a:extLst>
              <a:ext uri="{FF2B5EF4-FFF2-40B4-BE49-F238E27FC236}">
                <a16:creationId xmlns:a16="http://schemas.microsoft.com/office/drawing/2014/main" id="{3DF9B911-BA0A-4BDA-98A5-29A01C522335}"/>
              </a:ext>
            </a:extLst>
          </p:cNvPr>
          <p:cNvSpPr txBox="1"/>
          <p:nvPr/>
        </p:nvSpPr>
        <p:spPr>
          <a:xfrm>
            <a:off x="3996428" y="4347946"/>
            <a:ext cx="4515766"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Immagine di sintesi della composizione</a:t>
            </a:r>
          </a:p>
        </p:txBody>
      </p:sp>
      <p:sp>
        <p:nvSpPr>
          <p:cNvPr id="13" name="Titolo 12">
            <a:extLst>
              <a:ext uri="{FF2B5EF4-FFF2-40B4-BE49-F238E27FC236}">
                <a16:creationId xmlns:a16="http://schemas.microsoft.com/office/drawing/2014/main" id="{5228088B-0BA8-46AA-B589-31D74B8A7B82}"/>
              </a:ext>
            </a:extLst>
          </p:cNvPr>
          <p:cNvSpPr>
            <a:spLocks noGrp="1"/>
          </p:cNvSpPr>
          <p:nvPr>
            <p:ph type="title"/>
          </p:nvPr>
        </p:nvSpPr>
        <p:spPr>
          <a:xfrm>
            <a:off x="12000" y="21998"/>
            <a:ext cx="12168000" cy="432000"/>
          </a:xfrm>
          <a:ln>
            <a:solidFill>
              <a:srgbClr val="0070C0"/>
            </a:solidFill>
          </a:ln>
        </p:spPr>
        <p:txBody>
          <a:bodyPr>
            <a:normAutofit fontScale="90000"/>
          </a:bodyPr>
          <a:lstStyle/>
          <a:p>
            <a:pPr algn="ctr"/>
            <a:r>
              <a:rPr kumimoji="0" lang="it-IT" sz="3200" b="0" i="0" u="none" strike="noStrike" kern="0" cap="none" spc="0" normalizeH="0" baseline="0" noProof="0" dirty="0">
                <a:ln>
                  <a:noFill/>
                </a:ln>
                <a:solidFill>
                  <a:srgbClr val="0066FF"/>
                </a:solidFill>
                <a:effectLst/>
                <a:uLnTx/>
                <a:uFillTx/>
                <a:latin typeface="Comic Sans MS" pitchFamily="66" charset="0"/>
                <a:ea typeface="+mj-ea"/>
                <a:cs typeface="+mj-cs"/>
              </a:rPr>
              <a:t>Geometria descrittiva dinamica</a:t>
            </a:r>
            <a:endParaRPr lang="it-IT" dirty="0"/>
          </a:p>
        </p:txBody>
      </p:sp>
      <p:cxnSp>
        <p:nvCxnSpPr>
          <p:cNvPr id="27" name="Connettore diritto 26">
            <a:extLst>
              <a:ext uri="{FF2B5EF4-FFF2-40B4-BE49-F238E27FC236}">
                <a16:creationId xmlns:a16="http://schemas.microsoft.com/office/drawing/2014/main" id="{B51553EB-32BB-4C01-9362-E83DEA2F8F39}"/>
              </a:ext>
            </a:extLst>
          </p:cNvPr>
          <p:cNvCxnSpPr>
            <a:cxnSpLocks/>
          </p:cNvCxnSpPr>
          <p:nvPr/>
        </p:nvCxnSpPr>
        <p:spPr>
          <a:xfrm>
            <a:off x="0" y="6875408"/>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2" name="Pulsante di azione: vuoto 31">
            <a:hlinkClick r:id="rId8" action="ppaction://hlinksldjump" highlightClick="1"/>
            <a:extLst>
              <a:ext uri="{FF2B5EF4-FFF2-40B4-BE49-F238E27FC236}">
                <a16:creationId xmlns:a16="http://schemas.microsoft.com/office/drawing/2014/main" id="{2389E0BA-551E-93F1-83A2-D54871EF0FA7}"/>
              </a:ext>
            </a:extLst>
          </p:cNvPr>
          <p:cNvSpPr/>
          <p:nvPr/>
        </p:nvSpPr>
        <p:spPr>
          <a:xfrm>
            <a:off x="3586229" y="3194528"/>
            <a:ext cx="396000" cy="324000"/>
          </a:xfrm>
          <a:prstGeom prst="actionButtonBlank">
            <a:avLst/>
          </a:prstGeom>
          <a:solidFill>
            <a:srgbClr val="0000F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3</a:t>
            </a:r>
          </a:p>
        </p:txBody>
      </p:sp>
      <p:sp>
        <p:nvSpPr>
          <p:cNvPr id="33" name="CasellaDiTesto 32">
            <a:extLst>
              <a:ext uri="{FF2B5EF4-FFF2-40B4-BE49-F238E27FC236}">
                <a16:creationId xmlns:a16="http://schemas.microsoft.com/office/drawing/2014/main" id="{60721163-B8A4-4D4A-003A-66D399D56CF9}"/>
              </a:ext>
            </a:extLst>
          </p:cNvPr>
          <p:cNvSpPr txBox="1"/>
          <p:nvPr/>
        </p:nvSpPr>
        <p:spPr>
          <a:xfrm>
            <a:off x="4019883" y="3190445"/>
            <a:ext cx="4919931"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Compenetrazione tra piramide</a:t>
            </a:r>
            <a:r>
              <a:rPr kumimoji="0" lang="it-IT" sz="1400" b="0" i="0" u="none" strike="noStrike" kern="1200" cap="none" spc="0" normalizeH="0" noProof="0" dirty="0">
                <a:ln>
                  <a:noFill/>
                </a:ln>
                <a:solidFill>
                  <a:srgbClr val="0000FF"/>
                </a:solidFill>
                <a:effectLst/>
                <a:uLnTx/>
                <a:uFillTx/>
                <a:latin typeface="Comic Sans MS" panose="030F0702030302020204" pitchFamily="66" charset="0"/>
                <a:ea typeface="+mn-ea"/>
                <a:cs typeface="+mn-cs"/>
              </a:rPr>
              <a:t> a base triangolare e sfera</a:t>
            </a:r>
            <a:endParaRPr kumimoji="0" lang="it-IT" sz="14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endParaRPr>
          </a:p>
        </p:txBody>
      </p:sp>
      <p:cxnSp>
        <p:nvCxnSpPr>
          <p:cNvPr id="7" name="Connettore diritto 6">
            <a:extLst>
              <a:ext uri="{FF2B5EF4-FFF2-40B4-BE49-F238E27FC236}">
                <a16:creationId xmlns:a16="http://schemas.microsoft.com/office/drawing/2014/main" id="{E4F93527-07D7-1760-D48D-1DA051C4B759}"/>
              </a:ext>
            </a:extLst>
          </p:cNvPr>
          <p:cNvCxnSpPr>
            <a:cxnSpLocks/>
          </p:cNvCxnSpPr>
          <p:nvPr/>
        </p:nvCxnSpPr>
        <p:spPr>
          <a:xfrm>
            <a:off x="0" y="684912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Box 9">
            <a:extLst>
              <a:ext uri="{FF2B5EF4-FFF2-40B4-BE49-F238E27FC236}">
                <a16:creationId xmlns:a16="http://schemas.microsoft.com/office/drawing/2014/main" id="{9AD71F2D-FF28-4FAB-990D-809FFADB9282}"/>
              </a:ext>
            </a:extLst>
          </p:cNvPr>
          <p:cNvSpPr txBox="1">
            <a:spLocks noChangeArrowheads="1"/>
          </p:cNvSpPr>
          <p:nvPr/>
        </p:nvSpPr>
        <p:spPr bwMode="auto">
          <a:xfrm>
            <a:off x="37521" y="6565339"/>
            <a:ext cx="6048000" cy="252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300" b="1" i="0" u="none" strike="noStrike" kern="0" cap="none" spc="0" normalizeH="0" baseline="0" noProof="0" dirty="0">
                <a:ln>
                  <a:noFill/>
                </a:ln>
                <a:solidFill>
                  <a:prstClr val="black"/>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sp>
        <p:nvSpPr>
          <p:cNvPr id="9" name="Text Box 6">
            <a:extLst>
              <a:ext uri="{FF2B5EF4-FFF2-40B4-BE49-F238E27FC236}">
                <a16:creationId xmlns:a16="http://schemas.microsoft.com/office/drawing/2014/main" id="{D7E934DE-214E-491F-AE64-092AABB50E77}"/>
              </a:ext>
            </a:extLst>
          </p:cNvPr>
          <p:cNvSpPr txBox="1">
            <a:spLocks noChangeArrowheads="1"/>
          </p:cNvSpPr>
          <p:nvPr/>
        </p:nvSpPr>
        <p:spPr bwMode="auto">
          <a:xfrm>
            <a:off x="6117366" y="6567701"/>
            <a:ext cx="6048000" cy="252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600" b="1" i="0" u="none" strike="noStrike" kern="0" cap="none" spc="0" normalizeH="0" baseline="0" noProof="0" dirty="0">
                <a:ln>
                  <a:noFill/>
                </a:ln>
                <a:solidFill>
                  <a:srgbClr val="C00000"/>
                </a:solidFill>
                <a:effectLst/>
                <a:uLnTx/>
                <a:uFillTx/>
                <a:latin typeface="Comic Sans MS" panose="030F0702030302020204" pitchFamily="66" charset="0"/>
                <a:ea typeface="+mn-ea"/>
                <a:cs typeface="Courier New" panose="02070309020205020404" pitchFamily="49" charset="0"/>
              </a:rPr>
              <a:t>Autore   Prof. Arch. Elio Fragassi</a:t>
            </a:r>
          </a:p>
        </p:txBody>
      </p:sp>
      <p:sp>
        <p:nvSpPr>
          <p:cNvPr id="12" name="CasellaDiTesto 11">
            <a:extLst>
              <a:ext uri="{FF2B5EF4-FFF2-40B4-BE49-F238E27FC236}">
                <a16:creationId xmlns:a16="http://schemas.microsoft.com/office/drawing/2014/main" id="{9DFD030B-D191-6D20-24FA-B3EB199CB981}"/>
              </a:ext>
            </a:extLst>
          </p:cNvPr>
          <p:cNvSpPr txBox="1"/>
          <p:nvPr/>
        </p:nvSpPr>
        <p:spPr>
          <a:xfrm>
            <a:off x="3489407" y="5964023"/>
            <a:ext cx="6048000" cy="553998"/>
          </a:xfrm>
          <a:prstGeom prst="rect">
            <a:avLst/>
          </a:prstGeom>
          <a:solidFill>
            <a:schemeClr val="bg1">
              <a:lumMod val="85000"/>
            </a:schemeClr>
          </a:solidFill>
          <a:ln w="3175">
            <a:solidFill>
              <a:srgbClr val="0000FF"/>
            </a:solidFill>
          </a:ln>
        </p:spPr>
        <p:txBody>
          <a:bodyPr wrap="square" rtlCol="0">
            <a:spAutoFit/>
          </a:bodyPr>
          <a:lstStyle/>
          <a:p>
            <a:pPr algn="ctr"/>
            <a:r>
              <a:rPr lang="it-IT" sz="1000" dirty="0">
                <a:solidFill>
                  <a:srgbClr val="0000FF"/>
                </a:solidFill>
              </a:rPr>
              <a:t>Il disegno della copertina mostra l’elaborato preparatorio a matita su foglio opaco di cm 100x70 relativo alla rappresentazione dell’Atomium di Bruxelles del 1958. Completata questa fase si passa alla restituzione finale ad inchiostro di china su foglio lucido delle stesse dimensioni</a:t>
            </a:r>
          </a:p>
        </p:txBody>
      </p:sp>
      <p:cxnSp>
        <p:nvCxnSpPr>
          <p:cNvPr id="25" name="Connettore diritto 24">
            <a:extLst>
              <a:ext uri="{FF2B5EF4-FFF2-40B4-BE49-F238E27FC236}">
                <a16:creationId xmlns:a16="http://schemas.microsoft.com/office/drawing/2014/main" id="{BCB449B2-BDCC-5D05-1AD6-1B8A40D0A2D5}"/>
              </a:ext>
            </a:extLst>
          </p:cNvPr>
          <p:cNvCxnSpPr>
            <a:cxnSpLocks/>
          </p:cNvCxnSpPr>
          <p:nvPr/>
        </p:nvCxnSpPr>
        <p:spPr>
          <a:xfrm>
            <a:off x="-9550" y="684467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87BAF8ED-472D-9C84-C5AB-7968CD546277}"/>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88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399" y="1701573"/>
            <a:ext cx="3416374" cy="4824000"/>
          </a:xfrm>
          <a:prstGeom prst="rect">
            <a:avLst/>
          </a:prstGeom>
          <a:ln w="12700">
            <a:solidFill>
              <a:srgbClr val="0070C0"/>
            </a:solidFill>
          </a:ln>
        </p:spPr>
      </p:pic>
    </p:spTree>
    <p:extLst>
      <p:ext uri="{BB962C8B-B14F-4D97-AF65-F5344CB8AC3E}">
        <p14:creationId xmlns:p14="http://schemas.microsoft.com/office/powerpoint/2010/main" val="13938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ppt_x"/>
                                          </p:val>
                                        </p:tav>
                                        <p:tav tm="100000">
                                          <p:val>
                                            <p:strVal val="#ppt_x"/>
                                          </p:val>
                                        </p:tav>
                                      </p:tavLst>
                                    </p:anim>
                                    <p:anim calcmode="lin" valueType="num">
                                      <p:cBhvr additive="base">
                                        <p:cTn id="30" dur="10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0-#ppt_w/2"/>
                                          </p:val>
                                        </p:tav>
                                        <p:tav tm="100000">
                                          <p:val>
                                            <p:strVal val="#ppt_x"/>
                                          </p:val>
                                        </p:tav>
                                      </p:tavLst>
                                    </p:anim>
                                    <p:anim calcmode="lin" valueType="num">
                                      <p:cBhvr additive="base">
                                        <p:cTn id="34" dur="1000" fill="hold"/>
                                        <p:tgtEl>
                                          <p:spTgt spid="2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1000"/>
                                        <p:tgtEl>
                                          <p:spTgt spid="14"/>
                                        </p:tgtEl>
                                      </p:cBhvr>
                                    </p:animEffect>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0-#ppt_w/2"/>
                                          </p:val>
                                        </p:tav>
                                        <p:tav tm="100000">
                                          <p:val>
                                            <p:strVal val="#ppt_x"/>
                                          </p:val>
                                        </p:tav>
                                      </p:tavLst>
                                    </p:anim>
                                    <p:anim calcmode="lin" valueType="num">
                                      <p:cBhvr additive="base">
                                        <p:cTn id="43" dur="10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1000"/>
                                        <p:tgtEl>
                                          <p:spTgt spid="36"/>
                                        </p:tgtEl>
                                      </p:cBhvr>
                                    </p:animEffect>
                                  </p:childTnLst>
                                </p:cTn>
                              </p:par>
                            </p:childTnLst>
                          </p:cTn>
                        </p:par>
                        <p:par>
                          <p:cTn id="48" fill="hold">
                            <p:stCondLst>
                              <p:cond delay="4000"/>
                            </p:stCondLst>
                            <p:childTnLst>
                              <p:par>
                                <p:cTn id="49" presetID="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1000" fill="hold"/>
                                        <p:tgtEl>
                                          <p:spTgt spid="32"/>
                                        </p:tgtEl>
                                        <p:attrNameLst>
                                          <p:attrName>ppt_x</p:attrName>
                                        </p:attrNameLst>
                                      </p:cBhvr>
                                      <p:tavLst>
                                        <p:tav tm="0">
                                          <p:val>
                                            <p:strVal val="0-#ppt_w/2"/>
                                          </p:val>
                                        </p:tav>
                                        <p:tav tm="100000">
                                          <p:val>
                                            <p:strVal val="#ppt_x"/>
                                          </p:val>
                                        </p:tav>
                                      </p:tavLst>
                                    </p:anim>
                                    <p:anim calcmode="lin" valueType="num">
                                      <p:cBhvr additive="base">
                                        <p:cTn id="52" dur="1000" fill="hold"/>
                                        <p:tgtEl>
                                          <p:spTgt spid="3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1000"/>
                                        <p:tgtEl>
                                          <p:spTgt spid="33"/>
                                        </p:tgtEl>
                                      </p:cBhvr>
                                    </p:animEffect>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1000" fill="hold"/>
                                        <p:tgtEl>
                                          <p:spTgt spid="23"/>
                                        </p:tgtEl>
                                        <p:attrNameLst>
                                          <p:attrName>ppt_x</p:attrName>
                                        </p:attrNameLst>
                                      </p:cBhvr>
                                      <p:tavLst>
                                        <p:tav tm="0">
                                          <p:val>
                                            <p:strVal val="0-#ppt_w/2"/>
                                          </p:val>
                                        </p:tav>
                                        <p:tav tm="100000">
                                          <p:val>
                                            <p:strVal val="#ppt_x"/>
                                          </p:val>
                                        </p:tav>
                                      </p:tavLst>
                                    </p:anim>
                                    <p:anim calcmode="lin" valueType="num">
                                      <p:cBhvr additive="base">
                                        <p:cTn id="61" dur="1000" fill="hold"/>
                                        <p:tgtEl>
                                          <p:spTgt spid="23"/>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1000"/>
                                        <p:tgtEl>
                                          <p:spTgt spid="38"/>
                                        </p:tgtEl>
                                      </p:cBhvr>
                                    </p:animEffect>
                                  </p:childTnLst>
                                </p:cTn>
                              </p:par>
                            </p:childTnLst>
                          </p:cTn>
                        </p:par>
                        <p:par>
                          <p:cTn id="66" fill="hold">
                            <p:stCondLst>
                              <p:cond delay="8000"/>
                            </p:stCondLst>
                            <p:childTnLst>
                              <p:par>
                                <p:cTn id="67" presetID="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1000" fill="hold"/>
                                        <p:tgtEl>
                                          <p:spTgt spid="28"/>
                                        </p:tgtEl>
                                        <p:attrNameLst>
                                          <p:attrName>ppt_x</p:attrName>
                                        </p:attrNameLst>
                                      </p:cBhvr>
                                      <p:tavLst>
                                        <p:tav tm="0">
                                          <p:val>
                                            <p:strVal val="0-#ppt_w/2"/>
                                          </p:val>
                                        </p:tav>
                                        <p:tav tm="100000">
                                          <p:val>
                                            <p:strVal val="#ppt_x"/>
                                          </p:val>
                                        </p:tav>
                                      </p:tavLst>
                                    </p:anim>
                                    <p:anim calcmode="lin" valueType="num">
                                      <p:cBhvr additive="base">
                                        <p:cTn id="70" dur="10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9000"/>
                            </p:stCondLst>
                            <p:childTnLst>
                              <p:par>
                                <p:cTn id="72" presetID="22" presetClass="entr" presetSubtype="8"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1000"/>
                                        <p:tgtEl>
                                          <p:spTgt spid="37"/>
                                        </p:tgtEl>
                                      </p:cBhvr>
                                    </p:animEffect>
                                  </p:childTnLst>
                                </p:cTn>
                              </p:par>
                            </p:childTnLst>
                          </p:cTn>
                        </p:par>
                        <p:par>
                          <p:cTn id="75" fill="hold">
                            <p:stCondLst>
                              <p:cond delay="10000"/>
                            </p:stCondLst>
                            <p:childTnLst>
                              <p:par>
                                <p:cTn id="76" presetID="2" presetClass="entr" presetSubtype="8"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1000" fill="hold"/>
                                        <p:tgtEl>
                                          <p:spTgt spid="26"/>
                                        </p:tgtEl>
                                        <p:attrNameLst>
                                          <p:attrName>ppt_x</p:attrName>
                                        </p:attrNameLst>
                                      </p:cBhvr>
                                      <p:tavLst>
                                        <p:tav tm="0">
                                          <p:val>
                                            <p:strVal val="0-#ppt_w/2"/>
                                          </p:val>
                                        </p:tav>
                                        <p:tav tm="100000">
                                          <p:val>
                                            <p:strVal val="#ppt_x"/>
                                          </p:val>
                                        </p:tav>
                                      </p:tavLst>
                                    </p:anim>
                                    <p:anim calcmode="lin" valueType="num">
                                      <p:cBhvr additive="base">
                                        <p:cTn id="79" dur="1000" fill="hold"/>
                                        <p:tgtEl>
                                          <p:spTgt spid="26"/>
                                        </p:tgtEl>
                                        <p:attrNameLst>
                                          <p:attrName>ppt_y</p:attrName>
                                        </p:attrNameLst>
                                      </p:cBhvr>
                                      <p:tavLst>
                                        <p:tav tm="0">
                                          <p:val>
                                            <p:strVal val="#ppt_y"/>
                                          </p:val>
                                        </p:tav>
                                        <p:tav tm="100000">
                                          <p:val>
                                            <p:strVal val="#ppt_y"/>
                                          </p:val>
                                        </p:tav>
                                      </p:tavLst>
                                    </p:anim>
                                  </p:childTnLst>
                                </p:cTn>
                              </p:par>
                            </p:childTnLst>
                          </p:cTn>
                        </p:par>
                        <p:par>
                          <p:cTn id="80" fill="hold">
                            <p:stCondLst>
                              <p:cond delay="11000"/>
                            </p:stCondLst>
                            <p:childTnLst>
                              <p:par>
                                <p:cTn id="81" presetID="22" presetClass="entr" presetSubtype="8"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1000"/>
                                        <p:tgtEl>
                                          <p:spTgt spid="39"/>
                                        </p:tgtEl>
                                      </p:cBhvr>
                                    </p:animEffect>
                                  </p:childTnLst>
                                </p:cTn>
                              </p:par>
                            </p:childTnLst>
                          </p:cTn>
                        </p:par>
                        <p:par>
                          <p:cTn id="84" fill="hold">
                            <p:stCondLst>
                              <p:cond delay="12000"/>
                            </p:stCondLst>
                            <p:childTnLst>
                              <p:par>
                                <p:cTn id="85" presetID="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1000" fill="hold"/>
                                        <p:tgtEl>
                                          <p:spTgt spid="29"/>
                                        </p:tgtEl>
                                        <p:attrNameLst>
                                          <p:attrName>ppt_x</p:attrName>
                                        </p:attrNameLst>
                                      </p:cBhvr>
                                      <p:tavLst>
                                        <p:tav tm="0">
                                          <p:val>
                                            <p:strVal val="0-#ppt_w/2"/>
                                          </p:val>
                                        </p:tav>
                                        <p:tav tm="100000">
                                          <p:val>
                                            <p:strVal val="#ppt_x"/>
                                          </p:val>
                                        </p:tav>
                                      </p:tavLst>
                                    </p:anim>
                                    <p:anim calcmode="lin" valueType="num">
                                      <p:cBhvr additive="base">
                                        <p:cTn id="8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8" grpId="0" animBg="1"/>
      <p:bldP spid="21" grpId="0" animBg="1"/>
      <p:bldP spid="22" grpId="0" animBg="1"/>
      <p:bldP spid="23" grpId="0" animBg="1"/>
      <p:bldP spid="26" grpId="0" animBg="1"/>
      <p:bldP spid="29" grpId="0"/>
      <p:bldP spid="28" grpId="0" animBg="1"/>
      <p:bldP spid="14" grpId="0"/>
      <p:bldP spid="36" grpId="0"/>
      <p:bldP spid="37" grpId="0"/>
      <p:bldP spid="38" grpId="0"/>
      <p:bldP spid="39" grpId="0"/>
      <p:bldP spid="32" grpId="0" animBg="1"/>
      <p:bldP spid="33"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82397E7D-04F1-415B-8D43-279BCB9E2DB0}"/>
              </a:ext>
            </a:extLst>
          </p:cNvPr>
          <p:cNvCxnSpPr>
            <a:cxnSpLocks/>
          </p:cNvCxnSpPr>
          <p:nvPr/>
        </p:nvCxnSpPr>
        <p:spPr>
          <a:xfrm>
            <a:off x="0" y="68508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A47689F1-A438-F74E-BA3D-44E28B8CC618}"/>
              </a:ext>
            </a:extLst>
          </p:cNvPr>
          <p:cNvCxnSpPr>
            <a:cxnSpLocks/>
          </p:cNvCxnSpPr>
          <p:nvPr/>
        </p:nvCxnSpPr>
        <p:spPr>
          <a:xfrm>
            <a:off x="5126477" y="3287214"/>
            <a:ext cx="693827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olo 3">
            <a:extLst>
              <a:ext uri="{FF2B5EF4-FFF2-40B4-BE49-F238E27FC236}">
                <a16:creationId xmlns:a16="http://schemas.microsoft.com/office/drawing/2014/main" id="{C724619F-842A-E752-E361-38FD2FEE02D6}"/>
              </a:ext>
            </a:extLst>
          </p:cNvPr>
          <p:cNvSpPr txBox="1">
            <a:spLocks/>
          </p:cNvSpPr>
          <p:nvPr/>
        </p:nvSpPr>
        <p:spPr>
          <a:xfrm>
            <a:off x="17342" y="12106"/>
            <a:ext cx="12140869" cy="324000"/>
          </a:xfrm>
          <a:prstGeom prst="rect">
            <a:avLst/>
          </a:prstGeom>
          <a:ln w="3175">
            <a:solidFill>
              <a:srgbClr val="0000FF"/>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mj-ea"/>
                <a:cs typeface="+mj-cs"/>
              </a:rPr>
              <a:t>GEOMETRIA DESCRITTIVA DINAMICA – COMPENETRAZIONE DI SOLIDI  (DATI)</a:t>
            </a:r>
          </a:p>
        </p:txBody>
      </p:sp>
      <p:sp>
        <p:nvSpPr>
          <p:cNvPr id="52" name="Pulsante di azione: vuoto 51">
            <a:hlinkClick r:id="rId2" action="ppaction://hlinksldjump" highlightClick="1"/>
            <a:extLst>
              <a:ext uri="{FF2B5EF4-FFF2-40B4-BE49-F238E27FC236}">
                <a16:creationId xmlns:a16="http://schemas.microsoft.com/office/drawing/2014/main" id="{59BD914E-A7B1-E0F5-5883-188742F38199}"/>
              </a:ext>
            </a:extLst>
          </p:cNvPr>
          <p:cNvSpPr/>
          <p:nvPr/>
        </p:nvSpPr>
        <p:spPr>
          <a:xfrm>
            <a:off x="10784400" y="5530"/>
            <a:ext cx="1368000" cy="324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54" name="Connettore diritto 53">
            <a:extLst>
              <a:ext uri="{FF2B5EF4-FFF2-40B4-BE49-F238E27FC236}">
                <a16:creationId xmlns:a16="http://schemas.microsoft.com/office/drawing/2014/main" id="{6CC181AB-9391-210B-D749-55F0B07A335A}"/>
              </a:ext>
            </a:extLst>
          </p:cNvPr>
          <p:cNvCxnSpPr>
            <a:cxnSpLocks/>
          </p:cNvCxnSpPr>
          <p:nvPr/>
        </p:nvCxnSpPr>
        <p:spPr>
          <a:xfrm>
            <a:off x="0" y="684912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riangolo isoscele 1">
            <a:extLst>
              <a:ext uri="{FF2B5EF4-FFF2-40B4-BE49-F238E27FC236}">
                <a16:creationId xmlns:a16="http://schemas.microsoft.com/office/drawing/2014/main" id="{C8922424-CD58-5DA8-A841-A35B8CF299C7}"/>
              </a:ext>
            </a:extLst>
          </p:cNvPr>
          <p:cNvSpPr/>
          <p:nvPr/>
        </p:nvSpPr>
        <p:spPr>
          <a:xfrm>
            <a:off x="7626410" y="1011963"/>
            <a:ext cx="2375895" cy="2277749"/>
          </a:xfrm>
          <a:prstGeom prst="triangle">
            <a:avLst>
              <a:gd name="adj" fmla="val 44496"/>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a:extLst>
              <a:ext uri="{FF2B5EF4-FFF2-40B4-BE49-F238E27FC236}">
                <a16:creationId xmlns:a16="http://schemas.microsoft.com/office/drawing/2014/main" id="{01F719E4-915D-3F4D-67E1-D12B4C57CE80}"/>
              </a:ext>
            </a:extLst>
          </p:cNvPr>
          <p:cNvCxnSpPr>
            <a:cxnSpLocks/>
            <a:endCxn id="2" idx="4"/>
          </p:cNvCxnSpPr>
          <p:nvPr/>
        </p:nvCxnSpPr>
        <p:spPr>
          <a:xfrm flipH="1">
            <a:off x="10002305" y="1011963"/>
            <a:ext cx="1316011" cy="22777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7599202-55E1-82CA-6390-68CB90E1FB3F}"/>
              </a:ext>
            </a:extLst>
          </p:cNvPr>
          <p:cNvCxnSpPr>
            <a:cxnSpLocks/>
            <a:stCxn id="2" idx="4"/>
          </p:cNvCxnSpPr>
          <p:nvPr/>
        </p:nvCxnSpPr>
        <p:spPr>
          <a:xfrm>
            <a:off x="10002305" y="3289712"/>
            <a:ext cx="0" cy="347488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98F71E4-1DB7-0341-AD85-2867227B6953}"/>
              </a:ext>
            </a:extLst>
          </p:cNvPr>
          <p:cNvCxnSpPr>
            <a:cxnSpLocks/>
          </p:cNvCxnSpPr>
          <p:nvPr/>
        </p:nvCxnSpPr>
        <p:spPr>
          <a:xfrm>
            <a:off x="8685319" y="3436147"/>
            <a:ext cx="0" cy="332844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153BF22-1AB9-3FE4-C9F4-93EAAE23278F}"/>
              </a:ext>
            </a:extLst>
          </p:cNvPr>
          <p:cNvCxnSpPr>
            <a:cxnSpLocks/>
          </p:cNvCxnSpPr>
          <p:nvPr/>
        </p:nvCxnSpPr>
        <p:spPr>
          <a:xfrm>
            <a:off x="8679008" y="3754755"/>
            <a:ext cx="1323297"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CC05CBD-00AF-2184-1E7C-9BD72045B26F}"/>
              </a:ext>
            </a:extLst>
          </p:cNvPr>
          <p:cNvCxnSpPr>
            <a:cxnSpLocks/>
          </p:cNvCxnSpPr>
          <p:nvPr/>
        </p:nvCxnSpPr>
        <p:spPr>
          <a:xfrm>
            <a:off x="8679008" y="6380594"/>
            <a:ext cx="1323297"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E7E97A9C-30DB-92A3-6D82-FC9282166891}"/>
              </a:ext>
            </a:extLst>
          </p:cNvPr>
          <p:cNvCxnSpPr>
            <a:cxnSpLocks/>
          </p:cNvCxnSpPr>
          <p:nvPr/>
        </p:nvCxnSpPr>
        <p:spPr>
          <a:xfrm>
            <a:off x="11318316" y="1011963"/>
            <a:ext cx="0" cy="40696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3B452546-738C-F729-4DB3-EC99E7733DCF}"/>
              </a:ext>
            </a:extLst>
          </p:cNvPr>
          <p:cNvCxnSpPr>
            <a:cxnSpLocks/>
          </p:cNvCxnSpPr>
          <p:nvPr/>
        </p:nvCxnSpPr>
        <p:spPr>
          <a:xfrm>
            <a:off x="8679431" y="3754755"/>
            <a:ext cx="2638885"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4CCDA5E-2CC9-0083-1DCF-0EFE3D4097C9}"/>
              </a:ext>
            </a:extLst>
          </p:cNvPr>
          <p:cNvCxnSpPr>
            <a:cxnSpLocks/>
          </p:cNvCxnSpPr>
          <p:nvPr/>
        </p:nvCxnSpPr>
        <p:spPr>
          <a:xfrm>
            <a:off x="10002305" y="3751320"/>
            <a:ext cx="1316011" cy="13174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FB40EA22-6AF6-7168-DCCC-953BCAF133FA}"/>
              </a:ext>
            </a:extLst>
          </p:cNvPr>
          <p:cNvCxnSpPr>
            <a:cxnSpLocks/>
          </p:cNvCxnSpPr>
          <p:nvPr/>
        </p:nvCxnSpPr>
        <p:spPr>
          <a:xfrm flipV="1">
            <a:off x="8679008" y="5066500"/>
            <a:ext cx="2639308" cy="13175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8C1B92B-7F2E-079C-2152-DC01B26EA333}"/>
              </a:ext>
            </a:extLst>
          </p:cNvPr>
          <p:cNvCxnSpPr>
            <a:cxnSpLocks/>
          </p:cNvCxnSpPr>
          <p:nvPr/>
        </p:nvCxnSpPr>
        <p:spPr>
          <a:xfrm flipV="1">
            <a:off x="10002305" y="5068621"/>
            <a:ext cx="1316011"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D9B1BCCC-7984-179B-CC5B-97C847A24388}"/>
              </a:ext>
            </a:extLst>
          </p:cNvPr>
          <p:cNvCxnSpPr>
            <a:cxnSpLocks/>
            <a:stCxn id="2" idx="2"/>
          </p:cNvCxnSpPr>
          <p:nvPr/>
        </p:nvCxnSpPr>
        <p:spPr>
          <a:xfrm>
            <a:off x="7626410" y="3289712"/>
            <a:ext cx="0" cy="347488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C3D1CDE6-0B0C-F5F8-C514-E47D4F644142}"/>
              </a:ext>
            </a:extLst>
          </p:cNvPr>
          <p:cNvSpPr/>
          <p:nvPr/>
        </p:nvSpPr>
        <p:spPr>
          <a:xfrm>
            <a:off x="7241299" y="395007"/>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45CD1F63-612A-7B7A-5391-4976AA284DE6}"/>
              </a:ext>
            </a:extLst>
          </p:cNvPr>
          <p:cNvCxnSpPr>
            <a:cxnSpLocks/>
          </p:cNvCxnSpPr>
          <p:nvPr/>
        </p:nvCxnSpPr>
        <p:spPr>
          <a:xfrm>
            <a:off x="8610847" y="1835007"/>
            <a:ext cx="144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065E7616-B2D7-03A0-C652-B99F8ED39B58}"/>
              </a:ext>
            </a:extLst>
          </p:cNvPr>
          <p:cNvCxnSpPr>
            <a:cxnSpLocks/>
          </p:cNvCxnSpPr>
          <p:nvPr/>
        </p:nvCxnSpPr>
        <p:spPr>
          <a:xfrm>
            <a:off x="8683927" y="1797852"/>
            <a:ext cx="0" cy="3264813"/>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1" name="Gruppo 70">
            <a:extLst>
              <a:ext uri="{FF2B5EF4-FFF2-40B4-BE49-F238E27FC236}">
                <a16:creationId xmlns:a16="http://schemas.microsoft.com/office/drawing/2014/main" id="{32034BEC-3764-B158-AF30-62A6F0A927E4}"/>
              </a:ext>
            </a:extLst>
          </p:cNvPr>
          <p:cNvGrpSpPr/>
          <p:nvPr/>
        </p:nvGrpSpPr>
        <p:grpSpPr>
          <a:xfrm>
            <a:off x="7243588" y="3631940"/>
            <a:ext cx="2880000" cy="2880000"/>
            <a:chOff x="5527870" y="401958"/>
            <a:chExt cx="2880000" cy="2880000"/>
          </a:xfrm>
        </p:grpSpPr>
        <p:sp>
          <p:nvSpPr>
            <p:cNvPr id="72" name="Ovale 71">
              <a:extLst>
                <a:ext uri="{FF2B5EF4-FFF2-40B4-BE49-F238E27FC236}">
                  <a16:creationId xmlns:a16="http://schemas.microsoft.com/office/drawing/2014/main" id="{1E43D90D-AA98-B548-C45A-72DD16F4563E}"/>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diritto 72">
              <a:extLst>
                <a:ext uri="{FF2B5EF4-FFF2-40B4-BE49-F238E27FC236}">
                  <a16:creationId xmlns:a16="http://schemas.microsoft.com/office/drawing/2014/main" id="{86654292-FA1E-4E3A-6640-6F5231572BE5}"/>
                </a:ext>
              </a:extLst>
            </p:cNvPr>
            <p:cNvCxnSpPr>
              <a:cxnSpLocks/>
            </p:cNvCxnSpPr>
            <p:nvPr/>
          </p:nvCxnSpPr>
          <p:spPr>
            <a:xfrm>
              <a:off x="6924103" y="1841958"/>
              <a:ext cx="89377"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Connettore diritto 77">
            <a:extLst>
              <a:ext uri="{FF2B5EF4-FFF2-40B4-BE49-F238E27FC236}">
                <a16:creationId xmlns:a16="http://schemas.microsoft.com/office/drawing/2014/main" id="{0864761A-8E25-C7C9-9D0C-7E26F3503A4A}"/>
              </a:ext>
            </a:extLst>
          </p:cNvPr>
          <p:cNvCxnSpPr>
            <a:cxnSpLocks/>
          </p:cNvCxnSpPr>
          <p:nvPr/>
        </p:nvCxnSpPr>
        <p:spPr>
          <a:xfrm>
            <a:off x="7626410" y="6764594"/>
            <a:ext cx="2375895"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C8275D6-4898-D8C6-2B1D-51FAB1FB8F8B}"/>
              </a:ext>
            </a:extLst>
          </p:cNvPr>
          <p:cNvCxnSpPr>
            <a:cxnSpLocks/>
          </p:cNvCxnSpPr>
          <p:nvPr/>
        </p:nvCxnSpPr>
        <p:spPr>
          <a:xfrm>
            <a:off x="7626410" y="3754755"/>
            <a:ext cx="1053020" cy="131708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9F5F7310-2391-86D5-03F1-06A67C9C2F60}"/>
              </a:ext>
            </a:extLst>
          </p:cNvPr>
          <p:cNvCxnSpPr>
            <a:cxnSpLocks/>
          </p:cNvCxnSpPr>
          <p:nvPr/>
        </p:nvCxnSpPr>
        <p:spPr>
          <a:xfrm flipV="1">
            <a:off x="7626410" y="5069930"/>
            <a:ext cx="1055416" cy="131066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3F69D0CF-BCD9-2C91-B067-DD6D50EBEED1}"/>
              </a:ext>
            </a:extLst>
          </p:cNvPr>
          <p:cNvCxnSpPr>
            <a:cxnSpLocks/>
          </p:cNvCxnSpPr>
          <p:nvPr/>
        </p:nvCxnSpPr>
        <p:spPr>
          <a:xfrm>
            <a:off x="7609818" y="3436147"/>
            <a:ext cx="2375895"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08353CB3-6631-BD33-5D14-75F14BE223CE}"/>
              </a:ext>
            </a:extLst>
          </p:cNvPr>
          <p:cNvSpPr txBox="1"/>
          <p:nvPr/>
        </p:nvSpPr>
        <p:spPr>
          <a:xfrm>
            <a:off x="0" y="360689"/>
            <a:ext cx="5362526" cy="369332"/>
          </a:xfrm>
          <a:prstGeom prst="rect">
            <a:avLst/>
          </a:prstGeom>
          <a:noFill/>
        </p:spPr>
        <p:txBody>
          <a:bodyPr wrap="square" rtlCol="0">
            <a:spAutoFit/>
          </a:bodyPr>
          <a:lstStyle/>
          <a:p>
            <a:r>
              <a:rPr lang="it-IT" dirty="0"/>
              <a:t>La composizione è costituita dai seguenti solidi</a:t>
            </a:r>
          </a:p>
        </p:txBody>
      </p:sp>
      <p:cxnSp>
        <p:nvCxnSpPr>
          <p:cNvPr id="8" name="Connettore diritto 7">
            <a:extLst>
              <a:ext uri="{FF2B5EF4-FFF2-40B4-BE49-F238E27FC236}">
                <a16:creationId xmlns:a16="http://schemas.microsoft.com/office/drawing/2014/main" id="{C7453378-C2CF-2841-3DB7-DC6B71D57698}"/>
              </a:ext>
            </a:extLst>
          </p:cNvPr>
          <p:cNvCxnSpPr>
            <a:cxnSpLocks/>
            <a:stCxn id="2" idx="0"/>
          </p:cNvCxnSpPr>
          <p:nvPr/>
        </p:nvCxnSpPr>
        <p:spPr>
          <a:xfrm>
            <a:off x="8683588" y="1011963"/>
            <a:ext cx="263472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F4425724-1322-F89F-7DBB-C2681AF6A32E}"/>
              </a:ext>
            </a:extLst>
          </p:cNvPr>
          <p:cNvCxnSpPr>
            <a:cxnSpLocks/>
            <a:stCxn id="2" idx="0"/>
          </p:cNvCxnSpPr>
          <p:nvPr/>
        </p:nvCxnSpPr>
        <p:spPr>
          <a:xfrm flipH="1">
            <a:off x="5817282" y="1011963"/>
            <a:ext cx="286630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491F350-4954-4770-8FE0-942071F93646}"/>
              </a:ext>
            </a:extLst>
          </p:cNvPr>
          <p:cNvCxnSpPr>
            <a:cxnSpLocks/>
          </p:cNvCxnSpPr>
          <p:nvPr/>
        </p:nvCxnSpPr>
        <p:spPr>
          <a:xfrm>
            <a:off x="5821866" y="1007149"/>
            <a:ext cx="0" cy="406772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97FC44F6-7ACE-915E-1A22-8AEF57E67843}"/>
              </a:ext>
            </a:extLst>
          </p:cNvPr>
          <p:cNvCxnSpPr>
            <a:cxnSpLocks/>
          </p:cNvCxnSpPr>
          <p:nvPr/>
        </p:nvCxnSpPr>
        <p:spPr>
          <a:xfrm>
            <a:off x="5817282" y="5068565"/>
            <a:ext cx="1806770" cy="13109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6F6FD096-8891-FD13-9BA0-5C18338D0570}"/>
              </a:ext>
            </a:extLst>
          </p:cNvPr>
          <p:cNvCxnSpPr/>
          <p:nvPr/>
        </p:nvCxnSpPr>
        <p:spPr>
          <a:xfrm>
            <a:off x="5817282" y="1007149"/>
            <a:ext cx="1809128" cy="22825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C8CE9CC4-3F28-061A-3FDF-DF27AEBE68D5}"/>
              </a:ext>
            </a:extLst>
          </p:cNvPr>
          <p:cNvCxnSpPr>
            <a:cxnSpLocks/>
          </p:cNvCxnSpPr>
          <p:nvPr/>
        </p:nvCxnSpPr>
        <p:spPr>
          <a:xfrm flipV="1">
            <a:off x="5817282" y="3755836"/>
            <a:ext cx="1806770" cy="131066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5FC1D46D-6CA7-E91E-9B2D-786E901B74CC}"/>
              </a:ext>
            </a:extLst>
          </p:cNvPr>
          <p:cNvCxnSpPr/>
          <p:nvPr/>
        </p:nvCxnSpPr>
        <p:spPr>
          <a:xfrm>
            <a:off x="5817282" y="5071596"/>
            <a:ext cx="286172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B78C5437-F5EC-79BA-353A-9C64F8575D5E}"/>
              </a:ext>
            </a:extLst>
          </p:cNvPr>
          <p:cNvCxnSpPr>
            <a:cxnSpLocks/>
          </p:cNvCxnSpPr>
          <p:nvPr/>
        </p:nvCxnSpPr>
        <p:spPr>
          <a:xfrm>
            <a:off x="5448894" y="2086252"/>
            <a:ext cx="0" cy="47628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ADD0D69-3824-3898-A067-B625B665B9B8}"/>
              </a:ext>
            </a:extLst>
          </p:cNvPr>
          <p:cNvCxnSpPr>
            <a:cxnSpLocks/>
          </p:cNvCxnSpPr>
          <p:nvPr/>
        </p:nvCxnSpPr>
        <p:spPr>
          <a:xfrm flipH="1">
            <a:off x="5450895" y="3436147"/>
            <a:ext cx="217315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C2709A41-7928-AABE-901E-27F3527A8C66}"/>
              </a:ext>
            </a:extLst>
          </p:cNvPr>
          <p:cNvCxnSpPr>
            <a:cxnSpLocks/>
          </p:cNvCxnSpPr>
          <p:nvPr/>
        </p:nvCxnSpPr>
        <p:spPr>
          <a:xfrm flipH="1">
            <a:off x="5442019" y="6764594"/>
            <a:ext cx="2787581"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ED53A19C-D532-8112-3BFA-732A8AFCE13D}"/>
              </a:ext>
            </a:extLst>
          </p:cNvPr>
          <p:cNvCxnSpPr>
            <a:cxnSpLocks/>
          </p:cNvCxnSpPr>
          <p:nvPr/>
        </p:nvCxnSpPr>
        <p:spPr>
          <a:xfrm flipH="1">
            <a:off x="3182896" y="3436147"/>
            <a:ext cx="226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17C15BBA-6EB6-07CD-26DD-7F7B99CDE288}"/>
              </a:ext>
            </a:extLst>
          </p:cNvPr>
          <p:cNvCxnSpPr>
            <a:cxnSpLocks/>
          </p:cNvCxnSpPr>
          <p:nvPr/>
        </p:nvCxnSpPr>
        <p:spPr>
          <a:xfrm flipH="1">
            <a:off x="3192615" y="6764594"/>
            <a:ext cx="2268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A6D3657D-AB80-C4B1-5E6B-1824059CEB7D}"/>
              </a:ext>
            </a:extLst>
          </p:cNvPr>
          <p:cNvCxnSpPr>
            <a:cxnSpLocks/>
          </p:cNvCxnSpPr>
          <p:nvPr/>
        </p:nvCxnSpPr>
        <p:spPr>
          <a:xfrm>
            <a:off x="3182896" y="3751320"/>
            <a:ext cx="0" cy="26282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43D318D7-5505-B38C-B540-CC398398DADA}"/>
              </a:ext>
            </a:extLst>
          </p:cNvPr>
          <p:cNvCxnSpPr>
            <a:cxnSpLocks/>
          </p:cNvCxnSpPr>
          <p:nvPr/>
        </p:nvCxnSpPr>
        <p:spPr>
          <a:xfrm>
            <a:off x="8729198" y="5069930"/>
            <a:ext cx="2563504"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DC6922A5-7C15-17C2-96CD-E6BACCD634B0}"/>
              </a:ext>
            </a:extLst>
          </p:cNvPr>
          <p:cNvCxnSpPr>
            <a:cxnSpLocks/>
          </p:cNvCxnSpPr>
          <p:nvPr/>
        </p:nvCxnSpPr>
        <p:spPr>
          <a:xfrm>
            <a:off x="3182896" y="5081658"/>
            <a:ext cx="2267999" cy="129789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548D865C-861B-2E7B-FFF4-054BC1C42271}"/>
              </a:ext>
            </a:extLst>
          </p:cNvPr>
          <p:cNvCxnSpPr/>
          <p:nvPr/>
        </p:nvCxnSpPr>
        <p:spPr>
          <a:xfrm flipV="1">
            <a:off x="3182896" y="3751320"/>
            <a:ext cx="2267999" cy="13303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DE73A454-3783-F756-E973-F01F095FB1BC}"/>
              </a:ext>
            </a:extLst>
          </p:cNvPr>
          <p:cNvCxnSpPr/>
          <p:nvPr/>
        </p:nvCxnSpPr>
        <p:spPr>
          <a:xfrm flipV="1">
            <a:off x="3182896" y="3436147"/>
            <a:ext cx="0" cy="31517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BEF90CC4-9231-60F6-98D5-D86C18BDD45F}"/>
              </a:ext>
            </a:extLst>
          </p:cNvPr>
          <p:cNvCxnSpPr/>
          <p:nvPr/>
        </p:nvCxnSpPr>
        <p:spPr>
          <a:xfrm>
            <a:off x="3182896" y="6379556"/>
            <a:ext cx="0" cy="38503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97E8A1BF-08A3-BBD3-458D-08945E889FE0}"/>
              </a:ext>
            </a:extLst>
          </p:cNvPr>
          <p:cNvCxnSpPr>
            <a:cxnSpLocks/>
          </p:cNvCxnSpPr>
          <p:nvPr/>
        </p:nvCxnSpPr>
        <p:spPr>
          <a:xfrm>
            <a:off x="3182896" y="3751320"/>
            <a:ext cx="226799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01218040-63D8-660E-F398-2F4A91EF9D2E}"/>
              </a:ext>
            </a:extLst>
          </p:cNvPr>
          <p:cNvCxnSpPr>
            <a:cxnSpLocks/>
          </p:cNvCxnSpPr>
          <p:nvPr/>
        </p:nvCxnSpPr>
        <p:spPr>
          <a:xfrm>
            <a:off x="3192615" y="6379556"/>
            <a:ext cx="225828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 name="Gruppo 5">
            <a:extLst>
              <a:ext uri="{FF2B5EF4-FFF2-40B4-BE49-F238E27FC236}">
                <a16:creationId xmlns:a16="http://schemas.microsoft.com/office/drawing/2014/main" id="{9B6D4391-EC89-EB1F-5CD6-F229FA5B5E32}"/>
              </a:ext>
            </a:extLst>
          </p:cNvPr>
          <p:cNvGrpSpPr/>
          <p:nvPr/>
        </p:nvGrpSpPr>
        <p:grpSpPr>
          <a:xfrm>
            <a:off x="2562019" y="3629244"/>
            <a:ext cx="2880000" cy="2880000"/>
            <a:chOff x="2562019" y="3629244"/>
            <a:chExt cx="2880000" cy="2880000"/>
          </a:xfrm>
        </p:grpSpPr>
        <p:grpSp>
          <p:nvGrpSpPr>
            <p:cNvPr id="62" name="Gruppo 61">
              <a:extLst>
                <a:ext uri="{FF2B5EF4-FFF2-40B4-BE49-F238E27FC236}">
                  <a16:creationId xmlns:a16="http://schemas.microsoft.com/office/drawing/2014/main" id="{7221EECF-C5C0-2F19-D76D-6393890A840F}"/>
                </a:ext>
              </a:extLst>
            </p:cNvPr>
            <p:cNvGrpSpPr/>
            <p:nvPr/>
          </p:nvGrpSpPr>
          <p:grpSpPr>
            <a:xfrm>
              <a:off x="2562019" y="3629244"/>
              <a:ext cx="2880000" cy="2880000"/>
              <a:chOff x="5527870" y="401958"/>
              <a:chExt cx="2880000" cy="2880000"/>
            </a:xfrm>
          </p:grpSpPr>
          <p:sp>
            <p:nvSpPr>
              <p:cNvPr id="63" name="Ovale 62">
                <a:extLst>
                  <a:ext uri="{FF2B5EF4-FFF2-40B4-BE49-F238E27FC236}">
                    <a16:creationId xmlns:a16="http://schemas.microsoft.com/office/drawing/2014/main" id="{6B01EC6B-F2F2-F89B-6672-6FDAAF519B30}"/>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4" name="Connettore diritto 63">
                <a:extLst>
                  <a:ext uri="{FF2B5EF4-FFF2-40B4-BE49-F238E27FC236}">
                    <a16:creationId xmlns:a16="http://schemas.microsoft.com/office/drawing/2014/main" id="{F5AA43D4-569C-8EFA-A299-DB5FD1731730}"/>
                  </a:ext>
                </a:extLst>
              </p:cNvPr>
              <p:cNvCxnSpPr>
                <a:cxnSpLocks/>
              </p:cNvCxnSpPr>
              <p:nvPr/>
            </p:nvCxnSpPr>
            <p:spPr>
              <a:xfrm>
                <a:off x="6916098" y="1841958"/>
                <a:ext cx="108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9" name="Connettore diritto 38">
              <a:extLst>
                <a:ext uri="{FF2B5EF4-FFF2-40B4-BE49-F238E27FC236}">
                  <a16:creationId xmlns:a16="http://schemas.microsoft.com/office/drawing/2014/main" id="{2575F2EA-EEFA-F838-83B0-BAF17FAB33AD}"/>
                </a:ext>
              </a:extLst>
            </p:cNvPr>
            <p:cNvCxnSpPr>
              <a:cxnSpLocks/>
            </p:cNvCxnSpPr>
            <p:nvPr/>
          </p:nvCxnSpPr>
          <p:spPr>
            <a:xfrm>
              <a:off x="4002019" y="5019881"/>
              <a:ext cx="0" cy="108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0" name="CasellaDiTesto 49">
            <a:extLst>
              <a:ext uri="{FF2B5EF4-FFF2-40B4-BE49-F238E27FC236}">
                <a16:creationId xmlns:a16="http://schemas.microsoft.com/office/drawing/2014/main" id="{86EB93F5-BE21-E728-F8F2-0A0CF72215C5}"/>
              </a:ext>
            </a:extLst>
          </p:cNvPr>
          <p:cNvSpPr txBox="1"/>
          <p:nvPr/>
        </p:nvSpPr>
        <p:spPr>
          <a:xfrm>
            <a:off x="0" y="872298"/>
            <a:ext cx="5599934" cy="587574"/>
          </a:xfrm>
          <a:prstGeom prst="rect">
            <a:avLst/>
          </a:prstGeom>
          <a:noFill/>
        </p:spPr>
        <p:txBody>
          <a:bodyPr wrap="square" rtlCol="0">
            <a:spAutoFit/>
          </a:bodyPr>
          <a:lstStyle/>
          <a:p>
            <a:r>
              <a:rPr lang="it-IT" dirty="0">
                <a:solidFill>
                  <a:srgbClr val="00B0F0"/>
                </a:solidFill>
              </a:rPr>
              <a:t>Prisma triangolare azzurro con una faccia unita a </a:t>
            </a:r>
            <a:r>
              <a:rPr lang="it-IT" dirty="0">
                <a:solidFill>
                  <a:srgbClr val="00B0F0"/>
                </a:solidFill>
                <a:latin typeface="Symbol" panose="05050102010706020507" pitchFamily="18" charset="2"/>
              </a:rPr>
              <a:t>p</a:t>
            </a:r>
            <a:r>
              <a:rPr lang="it-IT" baseline="-25000" dirty="0">
                <a:solidFill>
                  <a:srgbClr val="00B0F0"/>
                </a:solidFill>
              </a:rPr>
              <a:t>1</a:t>
            </a:r>
            <a:r>
              <a:rPr lang="it-IT" dirty="0">
                <a:solidFill>
                  <a:srgbClr val="00B0F0"/>
                </a:solidFill>
              </a:rPr>
              <a:t> e l’asse perpendicolare a </a:t>
            </a:r>
            <a:r>
              <a:rPr lang="it-IT" dirty="0">
                <a:solidFill>
                  <a:srgbClr val="00B0F0"/>
                </a:solidFill>
                <a:latin typeface="Symbol" panose="05050102010706020507" pitchFamily="18" charset="2"/>
              </a:rPr>
              <a:t>p</a:t>
            </a:r>
            <a:r>
              <a:rPr lang="it-IT" baseline="-25000" dirty="0">
                <a:solidFill>
                  <a:srgbClr val="00B0F0"/>
                </a:solidFill>
              </a:rPr>
              <a:t>2</a:t>
            </a:r>
            <a:r>
              <a:rPr lang="it-IT" dirty="0">
                <a:solidFill>
                  <a:srgbClr val="00B0F0"/>
                </a:solidFill>
              </a:rPr>
              <a:t> </a:t>
            </a:r>
          </a:p>
        </p:txBody>
      </p:sp>
      <p:sp>
        <p:nvSpPr>
          <p:cNvPr id="55" name="CasellaDiTesto 54">
            <a:extLst>
              <a:ext uri="{FF2B5EF4-FFF2-40B4-BE49-F238E27FC236}">
                <a16:creationId xmlns:a16="http://schemas.microsoft.com/office/drawing/2014/main" id="{B8825ABF-BC08-9D38-1105-CD3274E94291}"/>
              </a:ext>
            </a:extLst>
          </p:cNvPr>
          <p:cNvSpPr txBox="1"/>
          <p:nvPr/>
        </p:nvSpPr>
        <p:spPr>
          <a:xfrm>
            <a:off x="0" y="1518629"/>
            <a:ext cx="5680946" cy="587574"/>
          </a:xfrm>
          <a:prstGeom prst="rect">
            <a:avLst/>
          </a:prstGeom>
          <a:noFill/>
        </p:spPr>
        <p:txBody>
          <a:bodyPr wrap="square" rtlCol="0">
            <a:spAutoFit/>
          </a:bodyPr>
          <a:lstStyle/>
          <a:p>
            <a:r>
              <a:rPr lang="it-IT" dirty="0">
                <a:solidFill>
                  <a:srgbClr val="C00000"/>
                </a:solidFill>
              </a:rPr>
              <a:t>Piramide rosso scuro con la base triangolare unita ad una faccia laterale del prisma </a:t>
            </a:r>
          </a:p>
        </p:txBody>
      </p:sp>
      <p:sp>
        <p:nvSpPr>
          <p:cNvPr id="56" name="CasellaDiTesto 55">
            <a:extLst>
              <a:ext uri="{FF2B5EF4-FFF2-40B4-BE49-F238E27FC236}">
                <a16:creationId xmlns:a16="http://schemas.microsoft.com/office/drawing/2014/main" id="{49B6602E-A770-C6F5-12E5-9391BF0B9BC7}"/>
              </a:ext>
            </a:extLst>
          </p:cNvPr>
          <p:cNvSpPr txBox="1"/>
          <p:nvPr/>
        </p:nvSpPr>
        <p:spPr>
          <a:xfrm>
            <a:off x="0" y="2164960"/>
            <a:ext cx="5243121" cy="587574"/>
          </a:xfrm>
          <a:prstGeom prst="rect">
            <a:avLst/>
          </a:prstGeom>
          <a:noFill/>
        </p:spPr>
        <p:txBody>
          <a:bodyPr wrap="square" rtlCol="0">
            <a:spAutoFit/>
          </a:bodyPr>
          <a:lstStyle/>
          <a:p>
            <a:r>
              <a:rPr lang="it-IT" dirty="0">
                <a:solidFill>
                  <a:srgbClr val="00B050"/>
                </a:solidFill>
              </a:rPr>
              <a:t>Piramide di colore verde con la base quadrata unita ad una faccia laterale del prisma</a:t>
            </a:r>
          </a:p>
        </p:txBody>
      </p:sp>
      <p:sp>
        <p:nvSpPr>
          <p:cNvPr id="60" name="CasellaDiTesto 59">
            <a:extLst>
              <a:ext uri="{FF2B5EF4-FFF2-40B4-BE49-F238E27FC236}">
                <a16:creationId xmlns:a16="http://schemas.microsoft.com/office/drawing/2014/main" id="{C8CC243A-69B5-73A8-1BBD-6B32ED2308E6}"/>
              </a:ext>
            </a:extLst>
          </p:cNvPr>
          <p:cNvSpPr txBox="1"/>
          <p:nvPr/>
        </p:nvSpPr>
        <p:spPr>
          <a:xfrm>
            <a:off x="0" y="2798701"/>
            <a:ext cx="5037700" cy="335756"/>
          </a:xfrm>
          <a:prstGeom prst="rect">
            <a:avLst/>
          </a:prstGeom>
          <a:noFill/>
        </p:spPr>
        <p:txBody>
          <a:bodyPr wrap="square" rtlCol="0">
            <a:spAutoFit/>
          </a:bodyPr>
          <a:lstStyle/>
          <a:p>
            <a:r>
              <a:rPr lang="it-IT" dirty="0">
                <a:solidFill>
                  <a:schemeClr val="accent2">
                    <a:lumMod val="75000"/>
                  </a:schemeClr>
                </a:solidFill>
              </a:rPr>
              <a:t>Sfera di colore arancio tangente </a:t>
            </a:r>
            <a:r>
              <a:rPr lang="it-IT" dirty="0">
                <a:solidFill>
                  <a:schemeClr val="accent2">
                    <a:lumMod val="75000"/>
                  </a:schemeClr>
                </a:solidFill>
                <a:latin typeface="Symbol" panose="05050102010706020507" pitchFamily="18" charset="2"/>
              </a:rPr>
              <a:t>p</a:t>
            </a:r>
            <a:r>
              <a:rPr lang="it-IT" baseline="-25000" dirty="0">
                <a:solidFill>
                  <a:schemeClr val="accent2">
                    <a:lumMod val="75000"/>
                  </a:schemeClr>
                </a:solidFill>
              </a:rPr>
              <a:t>1</a:t>
            </a:r>
          </a:p>
        </p:txBody>
      </p:sp>
      <p:cxnSp>
        <p:nvCxnSpPr>
          <p:cNvPr id="66" name="Connettore diritto 65">
            <a:extLst>
              <a:ext uri="{FF2B5EF4-FFF2-40B4-BE49-F238E27FC236}">
                <a16:creationId xmlns:a16="http://schemas.microsoft.com/office/drawing/2014/main" id="{980CD262-3467-7E82-7780-13C10810814E}"/>
              </a:ext>
            </a:extLst>
          </p:cNvPr>
          <p:cNvCxnSpPr>
            <a:cxnSpLocks/>
          </p:cNvCxnSpPr>
          <p:nvPr/>
        </p:nvCxnSpPr>
        <p:spPr>
          <a:xfrm flipH="1">
            <a:off x="8689723" y="3751320"/>
            <a:ext cx="1312582" cy="26282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a:extLst>
              <a:ext uri="{FF2B5EF4-FFF2-40B4-BE49-F238E27FC236}">
                <a16:creationId xmlns:a16="http://schemas.microsoft.com/office/drawing/2014/main" id="{A6F1DFA5-352C-B61B-A9F5-0584B1761F1A}"/>
              </a:ext>
            </a:extLst>
          </p:cNvPr>
          <p:cNvCxnSpPr/>
          <p:nvPr/>
        </p:nvCxnSpPr>
        <p:spPr>
          <a:xfrm>
            <a:off x="8679008" y="3751320"/>
            <a:ext cx="1323297" cy="26282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3F42BD7E-45C9-7B51-B69F-67697B97745E}"/>
              </a:ext>
            </a:extLst>
          </p:cNvPr>
          <p:cNvCxnSpPr>
            <a:cxnSpLocks/>
          </p:cNvCxnSpPr>
          <p:nvPr/>
        </p:nvCxnSpPr>
        <p:spPr>
          <a:xfrm flipV="1">
            <a:off x="9343437" y="2141126"/>
            <a:ext cx="0" cy="292811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05A2206F-C392-669A-35A1-DA0B3A813016}"/>
              </a:ext>
            </a:extLst>
          </p:cNvPr>
          <p:cNvCxnSpPr>
            <a:cxnSpLocks/>
            <a:endCxn id="2" idx="5"/>
          </p:cNvCxnSpPr>
          <p:nvPr/>
        </p:nvCxnSpPr>
        <p:spPr>
          <a:xfrm flipH="1">
            <a:off x="9342947" y="1016027"/>
            <a:ext cx="1965982" cy="113481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B695FD9B-246B-00C8-1489-FB49383DF1D1}"/>
              </a:ext>
            </a:extLst>
          </p:cNvPr>
          <p:cNvCxnSpPr>
            <a:cxnSpLocks/>
          </p:cNvCxnSpPr>
          <p:nvPr/>
        </p:nvCxnSpPr>
        <p:spPr>
          <a:xfrm>
            <a:off x="5817447" y="1015456"/>
            <a:ext cx="2359472" cy="109355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99" name="CasellaDiTesto 98">
            <a:extLst>
              <a:ext uri="{FF2B5EF4-FFF2-40B4-BE49-F238E27FC236}">
                <a16:creationId xmlns:a16="http://schemas.microsoft.com/office/drawing/2014/main" id="{1A9C3167-1D9F-0D24-E034-E0CC0552B492}"/>
              </a:ext>
            </a:extLst>
          </p:cNvPr>
          <p:cNvSpPr txBox="1"/>
          <p:nvPr/>
        </p:nvSpPr>
        <p:spPr>
          <a:xfrm>
            <a:off x="0" y="3687848"/>
            <a:ext cx="1944000" cy="2585323"/>
          </a:xfrm>
          <a:prstGeom prst="rect">
            <a:avLst/>
          </a:prstGeom>
          <a:noFill/>
        </p:spPr>
        <p:txBody>
          <a:bodyPr wrap="square" rtlCol="0">
            <a:spAutoFit/>
          </a:bodyPr>
          <a:lstStyle/>
          <a:p>
            <a:r>
              <a:rPr lang="it-IT" dirty="0"/>
              <a:t>Per una più esaustiva e dettagliata lettura della composizione si è provveduto ad una proiezione laterale secondo la lt</a:t>
            </a:r>
            <a:r>
              <a:rPr lang="it-IT" baseline="-25000" dirty="0"/>
              <a:t>1</a:t>
            </a:r>
          </a:p>
        </p:txBody>
      </p:sp>
      <p:cxnSp>
        <p:nvCxnSpPr>
          <p:cNvPr id="101" name="Connettore diritto 100">
            <a:extLst>
              <a:ext uri="{FF2B5EF4-FFF2-40B4-BE49-F238E27FC236}">
                <a16:creationId xmlns:a16="http://schemas.microsoft.com/office/drawing/2014/main" id="{F6448819-15AB-559D-EDFF-E063A282B6C1}"/>
              </a:ext>
            </a:extLst>
          </p:cNvPr>
          <p:cNvCxnSpPr>
            <a:cxnSpLocks/>
          </p:cNvCxnSpPr>
          <p:nvPr/>
        </p:nvCxnSpPr>
        <p:spPr>
          <a:xfrm>
            <a:off x="3188057" y="3751320"/>
            <a:ext cx="2262838" cy="26282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EC854ABA-ADF2-B0BD-0316-089BB4FF594F}"/>
              </a:ext>
            </a:extLst>
          </p:cNvPr>
          <p:cNvCxnSpPr>
            <a:cxnSpLocks/>
          </p:cNvCxnSpPr>
          <p:nvPr/>
        </p:nvCxnSpPr>
        <p:spPr>
          <a:xfrm flipH="1">
            <a:off x="3182896" y="3751320"/>
            <a:ext cx="2267999" cy="26282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17" name="CasellaDiTesto 116">
            <a:extLst>
              <a:ext uri="{FF2B5EF4-FFF2-40B4-BE49-F238E27FC236}">
                <a16:creationId xmlns:a16="http://schemas.microsoft.com/office/drawing/2014/main" id="{E4FC4A85-8EF0-E1C9-52B1-FF5DCD621DFD}"/>
              </a:ext>
            </a:extLst>
          </p:cNvPr>
          <p:cNvSpPr txBox="1"/>
          <p:nvPr/>
        </p:nvSpPr>
        <p:spPr>
          <a:xfrm>
            <a:off x="11684008" y="2953616"/>
            <a:ext cx="405835" cy="369332"/>
          </a:xfrm>
          <a:prstGeom prst="rect">
            <a:avLst/>
          </a:prstGeom>
          <a:noFill/>
        </p:spPr>
        <p:txBody>
          <a:bodyPr wrap="square" rtlCol="0">
            <a:spAutoFit/>
          </a:bodyPr>
          <a:lstStyle/>
          <a:p>
            <a:r>
              <a:rPr lang="it-IT" dirty="0"/>
              <a:t>lt</a:t>
            </a:r>
          </a:p>
        </p:txBody>
      </p:sp>
      <p:sp>
        <p:nvSpPr>
          <p:cNvPr id="119" name="CasellaDiTesto 118">
            <a:extLst>
              <a:ext uri="{FF2B5EF4-FFF2-40B4-BE49-F238E27FC236}">
                <a16:creationId xmlns:a16="http://schemas.microsoft.com/office/drawing/2014/main" id="{D33303BA-49B5-F3E7-F192-3BBA070F0BFD}"/>
              </a:ext>
            </a:extLst>
          </p:cNvPr>
          <p:cNvSpPr txBox="1"/>
          <p:nvPr/>
        </p:nvSpPr>
        <p:spPr>
          <a:xfrm rot="16200000">
            <a:off x="5041975" y="2098353"/>
            <a:ext cx="536598" cy="369332"/>
          </a:xfrm>
          <a:prstGeom prst="rect">
            <a:avLst/>
          </a:prstGeom>
          <a:noFill/>
        </p:spPr>
        <p:txBody>
          <a:bodyPr wrap="square" rtlCol="0">
            <a:spAutoFit/>
          </a:bodyPr>
          <a:lstStyle/>
          <a:p>
            <a:r>
              <a:rPr lang="it-IT" dirty="0"/>
              <a:t>lt</a:t>
            </a:r>
            <a:r>
              <a:rPr lang="it-IT" baseline="-25000" dirty="0"/>
              <a:t>1</a:t>
            </a:r>
          </a:p>
        </p:txBody>
      </p:sp>
      <p:cxnSp>
        <p:nvCxnSpPr>
          <p:cNvPr id="16" name="Connettore diritto 15">
            <a:extLst>
              <a:ext uri="{FF2B5EF4-FFF2-40B4-BE49-F238E27FC236}">
                <a16:creationId xmlns:a16="http://schemas.microsoft.com/office/drawing/2014/main" id="{70532111-B2A8-6825-DCCF-AE90FBAA78FD}"/>
              </a:ext>
            </a:extLst>
          </p:cNvPr>
          <p:cNvCxnSpPr>
            <a:cxnSpLocks/>
          </p:cNvCxnSpPr>
          <p:nvPr/>
        </p:nvCxnSpPr>
        <p:spPr>
          <a:xfrm>
            <a:off x="-12192" y="68460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fill="hold"/>
                                        <p:tgtEl>
                                          <p:spTgt spid="56"/>
                                        </p:tgtEl>
                                        <p:attrNameLst>
                                          <p:attrName>ppt_x</p:attrName>
                                        </p:attrNameLst>
                                      </p:cBhvr>
                                      <p:tavLst>
                                        <p:tav tm="0">
                                          <p:val>
                                            <p:strVal val="#ppt_x"/>
                                          </p:val>
                                        </p:tav>
                                        <p:tav tm="100000">
                                          <p:val>
                                            <p:strVal val="#ppt_x"/>
                                          </p:val>
                                        </p:tav>
                                      </p:tavLst>
                                    </p:anim>
                                    <p:anim calcmode="lin" valueType="num">
                                      <p:cBhvr additive="base">
                                        <p:cTn id="7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par>
                                <p:cTn id="81" presetID="10"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par>
                                <p:cTn id="84" presetID="10" presetClass="entr" presetSubtype="0"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par>
                                <p:cTn id="93" presetID="10" presetClass="entr" presetSubtype="0" fill="hold"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10" presetClass="entr" presetSubtype="0" fill="hold"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par>
                                <p:cTn id="99" presetID="10"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par>
                                <p:cTn id="102" presetID="10" presetClass="entr" presetSubtype="0"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par>
                                <p:cTn id="105" presetID="10"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par>
                                <p:cTn id="108" presetID="10" presetClass="entr" presetSubtype="0" fill="hold" nodeType="withEffect">
                                  <p:stCondLst>
                                    <p:cond delay="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500"/>
                                        <p:tgtEl>
                                          <p:spTgt spid="88"/>
                                        </p:tgtEl>
                                      </p:cBhvr>
                                    </p:animEffect>
                                  </p:childTnLst>
                                </p:cTn>
                              </p:par>
                              <p:par>
                                <p:cTn id="111" presetID="10" presetClass="entr" presetSubtype="0" fill="hold" nodeType="with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fade">
                                      <p:cBhvr>
                                        <p:cTn id="113" dur="500"/>
                                        <p:tgtEl>
                                          <p:spTgt spid="8"/>
                                        </p:tgtEl>
                                      </p:cBhvr>
                                    </p:animEffect>
                                  </p:childTnLst>
                                </p:cTn>
                              </p:par>
                              <p:par>
                                <p:cTn id="114" presetID="10" presetClass="entr" presetSubtype="0" fill="hold"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childTnLst>
                                </p:cTn>
                              </p:par>
                              <p:par>
                                <p:cTn id="117" presetID="10" presetClass="entr" presetSubtype="0" fill="hold" nodeType="with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fade">
                                      <p:cBhvr>
                                        <p:cTn id="119" dur="500"/>
                                        <p:tgtEl>
                                          <p:spTgt spid="85"/>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additive="base">
                                        <p:cTn id="124" dur="500" fill="hold"/>
                                        <p:tgtEl>
                                          <p:spTgt spid="60"/>
                                        </p:tgtEl>
                                        <p:attrNameLst>
                                          <p:attrName>ppt_x</p:attrName>
                                        </p:attrNameLst>
                                      </p:cBhvr>
                                      <p:tavLst>
                                        <p:tav tm="0">
                                          <p:val>
                                            <p:strVal val="#ppt_x"/>
                                          </p:val>
                                        </p:tav>
                                        <p:tav tm="100000">
                                          <p:val>
                                            <p:strVal val="#ppt_x"/>
                                          </p:val>
                                        </p:tav>
                                      </p:tavLst>
                                    </p:anim>
                                    <p:anim calcmode="lin" valueType="num">
                                      <p:cBhvr additive="base">
                                        <p:cTn id="12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500"/>
                                        <p:tgtEl>
                                          <p:spTgt spid="69"/>
                                        </p:tgtEl>
                                      </p:cBhvr>
                                    </p:animEffect>
                                  </p:childTnLst>
                                </p:cTn>
                              </p:par>
                              <p:par>
                                <p:cTn id="131" presetID="10" presetClass="entr" presetSubtype="0" fill="hold"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500"/>
                                        <p:tgtEl>
                                          <p:spTgt spid="67"/>
                                        </p:tgtEl>
                                      </p:cBhvr>
                                    </p:animEffect>
                                  </p:childTnLst>
                                </p:cTn>
                              </p:par>
                              <p:par>
                                <p:cTn id="134" presetID="10" presetClass="entr" presetSubtype="0" fill="hold"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500"/>
                                        <p:tgtEl>
                                          <p:spTgt spid="7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fade">
                                      <p:cBhvr>
                                        <p:cTn id="139" dur="500"/>
                                        <p:tgtEl>
                                          <p:spTgt spid="1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99"/>
                                        </p:tgtEl>
                                        <p:attrNameLst>
                                          <p:attrName>style.visibility</p:attrName>
                                        </p:attrNameLst>
                                      </p:cBhvr>
                                      <p:to>
                                        <p:strVal val="visible"/>
                                      </p:to>
                                    </p:set>
                                    <p:anim calcmode="lin" valueType="num">
                                      <p:cBhvr additive="base">
                                        <p:cTn id="144" dur="500" fill="hold"/>
                                        <p:tgtEl>
                                          <p:spTgt spid="99"/>
                                        </p:tgtEl>
                                        <p:attrNameLst>
                                          <p:attrName>ppt_x</p:attrName>
                                        </p:attrNameLst>
                                      </p:cBhvr>
                                      <p:tavLst>
                                        <p:tav tm="0">
                                          <p:val>
                                            <p:strVal val="#ppt_x"/>
                                          </p:val>
                                        </p:tav>
                                        <p:tav tm="100000">
                                          <p:val>
                                            <p:strVal val="#ppt_x"/>
                                          </p:val>
                                        </p:tav>
                                      </p:tavLst>
                                    </p:anim>
                                    <p:anim calcmode="lin" valueType="num">
                                      <p:cBhvr additive="base">
                                        <p:cTn id="1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fade">
                                      <p:cBhvr>
                                        <p:cTn id="150" dur="500"/>
                                        <p:tgtEl>
                                          <p:spTgt spid="7"/>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19"/>
                                        </p:tgtEl>
                                        <p:attrNameLst>
                                          <p:attrName>style.visibility</p:attrName>
                                        </p:attrNameLst>
                                      </p:cBhvr>
                                      <p:to>
                                        <p:strVal val="visible"/>
                                      </p:to>
                                    </p:set>
                                    <p:animEffect transition="in" filter="fade">
                                      <p:cBhvr>
                                        <p:cTn id="153" dur="500"/>
                                        <p:tgtEl>
                                          <p:spTgt spid="119"/>
                                        </p:tgtEl>
                                      </p:cBhvr>
                                    </p:animEffect>
                                  </p:childTnLst>
                                </p:cTn>
                              </p:par>
                              <p:par>
                                <p:cTn id="154" presetID="10" presetClass="entr" presetSubtype="0" fill="hold"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500"/>
                                        <p:tgtEl>
                                          <p:spTgt spid="36"/>
                                        </p:tgtEl>
                                      </p:cBhvr>
                                    </p:animEffect>
                                  </p:childTnLst>
                                </p:cTn>
                              </p:par>
                              <p:par>
                                <p:cTn id="157" presetID="10" presetClass="entr" presetSubtype="0" fill="hold" nodeType="withEffect">
                                  <p:stCondLst>
                                    <p:cond delay="0"/>
                                  </p:stCondLst>
                                  <p:childTnLst>
                                    <p:set>
                                      <p:cBhvr>
                                        <p:cTn id="158" dur="1" fill="hold">
                                          <p:stCondLst>
                                            <p:cond delay="0"/>
                                          </p:stCondLst>
                                        </p:cTn>
                                        <p:tgtEl>
                                          <p:spTgt spid="20"/>
                                        </p:tgtEl>
                                        <p:attrNameLst>
                                          <p:attrName>style.visibility</p:attrName>
                                        </p:attrNameLst>
                                      </p:cBhvr>
                                      <p:to>
                                        <p:strVal val="visible"/>
                                      </p:to>
                                    </p:set>
                                    <p:animEffect transition="in" filter="fade">
                                      <p:cBhvr>
                                        <p:cTn id="159" dur="500"/>
                                        <p:tgtEl>
                                          <p:spTgt spid="20"/>
                                        </p:tgtEl>
                                      </p:cBhvr>
                                    </p:animEffect>
                                  </p:childTnLst>
                                </p:cTn>
                              </p:par>
                              <p:par>
                                <p:cTn id="160" presetID="10" presetClass="entr" presetSubtype="0" fill="hold" nodeType="with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fade">
                                      <p:cBhvr>
                                        <p:cTn id="162" dur="500"/>
                                        <p:tgtEl>
                                          <p:spTgt spid="42"/>
                                        </p:tgtEl>
                                      </p:cBhvr>
                                    </p:animEffect>
                                  </p:childTnLst>
                                </p:cTn>
                              </p:par>
                              <p:par>
                                <p:cTn id="163" presetID="10" presetClass="entr" presetSubtype="0" fill="hold" nodeType="withEffect">
                                  <p:stCondLst>
                                    <p:cond delay="0"/>
                                  </p:stCondLst>
                                  <p:childTnLst>
                                    <p:set>
                                      <p:cBhvr>
                                        <p:cTn id="164" dur="1" fill="hold">
                                          <p:stCondLst>
                                            <p:cond delay="0"/>
                                          </p:stCondLst>
                                        </p:cTn>
                                        <p:tgtEl>
                                          <p:spTgt spid="23"/>
                                        </p:tgtEl>
                                        <p:attrNameLst>
                                          <p:attrName>style.visibility</p:attrName>
                                        </p:attrNameLst>
                                      </p:cBhvr>
                                      <p:to>
                                        <p:strVal val="visible"/>
                                      </p:to>
                                    </p:set>
                                    <p:animEffect transition="in" filter="fade">
                                      <p:cBhvr>
                                        <p:cTn id="165" dur="500"/>
                                        <p:tgtEl>
                                          <p:spTgt spid="23"/>
                                        </p:tgtEl>
                                      </p:cBhvr>
                                    </p:animEffect>
                                  </p:childTnLst>
                                </p:cTn>
                              </p:par>
                              <p:par>
                                <p:cTn id="166" presetID="10" presetClass="entr" presetSubtype="0" fill="hold" nodeType="with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500"/>
                                        <p:tgtEl>
                                          <p:spTgt spid="34"/>
                                        </p:tgtEl>
                                      </p:cBhvr>
                                    </p:animEffect>
                                  </p:childTnLst>
                                </p:cTn>
                              </p:par>
                              <p:par>
                                <p:cTn id="169" presetID="10" presetClass="entr" presetSubtype="0" fill="hold" nodeType="with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fade">
                                      <p:cBhvr>
                                        <p:cTn id="171" dur="500"/>
                                        <p:tgtEl>
                                          <p:spTgt spid="29"/>
                                        </p:tgtEl>
                                      </p:cBhvr>
                                    </p:animEffect>
                                  </p:childTnLst>
                                </p:cTn>
                              </p:par>
                              <p:par>
                                <p:cTn id="172" presetID="10" presetClass="entr" presetSubtype="0" fill="hold" nodeType="withEffect">
                                  <p:stCondLst>
                                    <p:cond delay="0"/>
                                  </p:stCondLst>
                                  <p:childTnLst>
                                    <p:set>
                                      <p:cBhvr>
                                        <p:cTn id="173" dur="1" fill="hold">
                                          <p:stCondLst>
                                            <p:cond delay="0"/>
                                          </p:stCondLst>
                                        </p:cTn>
                                        <p:tgtEl>
                                          <p:spTgt spid="101"/>
                                        </p:tgtEl>
                                        <p:attrNameLst>
                                          <p:attrName>style.visibility</p:attrName>
                                        </p:attrNameLst>
                                      </p:cBhvr>
                                      <p:to>
                                        <p:strVal val="visible"/>
                                      </p:to>
                                    </p:set>
                                    <p:animEffect transition="in" filter="fade">
                                      <p:cBhvr>
                                        <p:cTn id="174" dur="500"/>
                                        <p:tgtEl>
                                          <p:spTgt spid="101"/>
                                        </p:tgtEl>
                                      </p:cBhvr>
                                    </p:animEffect>
                                  </p:childTnLst>
                                </p:cTn>
                              </p:par>
                              <p:par>
                                <p:cTn id="175" presetID="10" presetClass="entr" presetSubtype="0" fill="hold"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500"/>
                                        <p:tgtEl>
                                          <p:spTgt spid="110"/>
                                        </p:tgtEl>
                                      </p:cBhvr>
                                    </p:animEffect>
                                  </p:childTnLst>
                                </p:cTn>
                              </p:par>
                              <p:par>
                                <p:cTn id="178" presetID="10" presetClass="entr" presetSubtype="0" fill="hold" nodeType="with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fade">
                                      <p:cBhvr>
                                        <p:cTn id="180" dur="500"/>
                                        <p:tgtEl>
                                          <p:spTgt spid="58"/>
                                        </p:tgtEl>
                                      </p:cBhvr>
                                    </p:animEffect>
                                  </p:childTnLst>
                                </p:cTn>
                              </p:par>
                              <p:par>
                                <p:cTn id="181" presetID="10" presetClass="entr" presetSubtype="0" fill="hold" nodeType="with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fade">
                                      <p:cBhvr>
                                        <p:cTn id="183" dur="500"/>
                                        <p:tgtEl>
                                          <p:spTgt spid="61"/>
                                        </p:tgtEl>
                                      </p:cBhvr>
                                    </p:animEffect>
                                  </p:childTnLst>
                                </p:cTn>
                              </p:par>
                              <p:par>
                                <p:cTn id="184" presetID="10" presetClass="entr" presetSubtype="0" fill="hold" nodeType="withEffect">
                                  <p:stCondLst>
                                    <p:cond delay="0"/>
                                  </p:stCondLst>
                                  <p:childTnLst>
                                    <p:set>
                                      <p:cBhvr>
                                        <p:cTn id="185" dur="1" fill="hold">
                                          <p:stCondLst>
                                            <p:cond delay="0"/>
                                          </p:stCondLst>
                                        </p:cTn>
                                        <p:tgtEl>
                                          <p:spTgt spid="44"/>
                                        </p:tgtEl>
                                        <p:attrNameLst>
                                          <p:attrName>style.visibility</p:attrName>
                                        </p:attrNameLst>
                                      </p:cBhvr>
                                      <p:to>
                                        <p:strVal val="visible"/>
                                      </p:to>
                                    </p:set>
                                    <p:animEffect transition="in" filter="fade">
                                      <p:cBhvr>
                                        <p:cTn id="186" dur="500"/>
                                        <p:tgtEl>
                                          <p:spTgt spid="44"/>
                                        </p:tgtEl>
                                      </p:cBhvr>
                                    </p:animEffect>
                                  </p:childTnLst>
                                </p:cTn>
                              </p:par>
                              <p:par>
                                <p:cTn id="187" presetID="10" presetClass="entr" presetSubtype="0" fill="hold" nodeType="with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fade">
                                      <p:cBhvr>
                                        <p:cTn id="189" dur="500"/>
                                        <p:tgtEl>
                                          <p:spTgt spid="75"/>
                                        </p:tgtEl>
                                      </p:cBhvr>
                                    </p:animEffect>
                                  </p:childTnLst>
                                </p:cTn>
                              </p:par>
                              <p:par>
                                <p:cTn id="190" presetID="10" presetClass="entr" presetSubtype="0" fill="hold" nodeType="withEffect">
                                  <p:stCondLst>
                                    <p:cond delay="0"/>
                                  </p:stCondLst>
                                  <p:childTnLst>
                                    <p:set>
                                      <p:cBhvr>
                                        <p:cTn id="191" dur="1" fill="hold">
                                          <p:stCondLst>
                                            <p:cond delay="0"/>
                                          </p:stCondLst>
                                        </p:cTn>
                                        <p:tgtEl>
                                          <p:spTgt spid="79"/>
                                        </p:tgtEl>
                                        <p:attrNameLst>
                                          <p:attrName>style.visibility</p:attrName>
                                        </p:attrNameLst>
                                      </p:cBhvr>
                                      <p:to>
                                        <p:strVal val="visible"/>
                                      </p:to>
                                    </p:set>
                                    <p:animEffect transition="in" filter="fade">
                                      <p:cBhvr>
                                        <p:cTn id="192" dur="500"/>
                                        <p:tgtEl>
                                          <p:spTgt spid="79"/>
                                        </p:tgtEl>
                                      </p:cBhvr>
                                    </p:animEffect>
                                  </p:childTnLst>
                                </p:cTn>
                              </p:par>
                              <p:par>
                                <p:cTn id="193" presetID="10" presetClass="entr" presetSubtype="0" fill="hold" nodeType="withEffect">
                                  <p:stCondLst>
                                    <p:cond delay="0"/>
                                  </p:stCondLst>
                                  <p:childTnLst>
                                    <p:set>
                                      <p:cBhvr>
                                        <p:cTn id="194" dur="1" fill="hold">
                                          <p:stCondLst>
                                            <p:cond delay="0"/>
                                          </p:stCondLst>
                                        </p:cTn>
                                        <p:tgtEl>
                                          <p:spTgt spid="6"/>
                                        </p:tgtEl>
                                        <p:attrNameLst>
                                          <p:attrName>style.visibility</p:attrName>
                                        </p:attrNameLst>
                                      </p:cBhvr>
                                      <p:to>
                                        <p:strVal val="visible"/>
                                      </p:to>
                                    </p:set>
                                    <p:animEffect transition="in" filter="fade">
                                      <p:cBhvr>
                                        <p:cTn id="19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4" grpId="0"/>
      <p:bldP spid="50" grpId="0"/>
      <p:bldP spid="55" grpId="0"/>
      <p:bldP spid="56" grpId="0"/>
      <p:bldP spid="60" grpId="0"/>
      <p:bldP spid="99" grpId="0"/>
      <p:bldP spid="1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82397E7D-04F1-415B-8D43-279BCB9E2DB0}"/>
              </a:ext>
            </a:extLst>
          </p:cNvPr>
          <p:cNvCxnSpPr>
            <a:cxnSpLocks/>
          </p:cNvCxnSpPr>
          <p:nvPr/>
        </p:nvCxnSpPr>
        <p:spPr>
          <a:xfrm>
            <a:off x="0" y="68508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A47689F1-A438-F74E-BA3D-44E28B8CC618}"/>
              </a:ext>
            </a:extLst>
          </p:cNvPr>
          <p:cNvCxnSpPr>
            <a:cxnSpLocks/>
          </p:cNvCxnSpPr>
          <p:nvPr/>
        </p:nvCxnSpPr>
        <p:spPr>
          <a:xfrm>
            <a:off x="5246703" y="3287214"/>
            <a:ext cx="665935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olo 3">
            <a:extLst>
              <a:ext uri="{FF2B5EF4-FFF2-40B4-BE49-F238E27FC236}">
                <a16:creationId xmlns:a16="http://schemas.microsoft.com/office/drawing/2014/main" id="{C724619F-842A-E752-E361-38FD2FEE02D6}"/>
              </a:ext>
            </a:extLst>
          </p:cNvPr>
          <p:cNvSpPr txBox="1">
            <a:spLocks/>
          </p:cNvSpPr>
          <p:nvPr/>
        </p:nvSpPr>
        <p:spPr>
          <a:xfrm>
            <a:off x="17342" y="12106"/>
            <a:ext cx="12140869" cy="324000"/>
          </a:xfrm>
          <a:prstGeom prst="rect">
            <a:avLst/>
          </a:prstGeom>
          <a:ln w="3175">
            <a:solidFill>
              <a:srgbClr val="0000FF"/>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mj-ea"/>
                <a:cs typeface="+mj-cs"/>
              </a:rPr>
              <a:t>GEOMETRIA DESCRITTIVA DINAMICA – COMPENETRAZIONE DI SOLIDI (1)</a:t>
            </a:r>
          </a:p>
        </p:txBody>
      </p:sp>
      <p:sp>
        <p:nvSpPr>
          <p:cNvPr id="52" name="Pulsante di azione: vuoto 51">
            <a:hlinkClick r:id="rId3" action="ppaction://hlinksldjump" highlightClick="1"/>
            <a:extLst>
              <a:ext uri="{FF2B5EF4-FFF2-40B4-BE49-F238E27FC236}">
                <a16:creationId xmlns:a16="http://schemas.microsoft.com/office/drawing/2014/main" id="{59BD914E-A7B1-E0F5-5883-188742F38199}"/>
              </a:ext>
            </a:extLst>
          </p:cNvPr>
          <p:cNvSpPr/>
          <p:nvPr/>
        </p:nvSpPr>
        <p:spPr>
          <a:xfrm>
            <a:off x="10784400" y="5530"/>
            <a:ext cx="1368000" cy="324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54" name="Connettore diritto 53">
            <a:extLst>
              <a:ext uri="{FF2B5EF4-FFF2-40B4-BE49-F238E27FC236}">
                <a16:creationId xmlns:a16="http://schemas.microsoft.com/office/drawing/2014/main" id="{6CC181AB-9391-210B-D749-55F0B07A335A}"/>
              </a:ext>
            </a:extLst>
          </p:cNvPr>
          <p:cNvCxnSpPr>
            <a:cxnSpLocks/>
          </p:cNvCxnSpPr>
          <p:nvPr/>
        </p:nvCxnSpPr>
        <p:spPr>
          <a:xfrm>
            <a:off x="0" y="684912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81FD59EF-8961-50EB-B7DE-6B5B81A4C6FB}"/>
              </a:ext>
            </a:extLst>
          </p:cNvPr>
          <p:cNvCxnSpPr>
            <a:cxnSpLocks/>
          </p:cNvCxnSpPr>
          <p:nvPr/>
        </p:nvCxnSpPr>
        <p:spPr>
          <a:xfrm flipH="1" flipV="1">
            <a:off x="14129424" y="1801642"/>
            <a:ext cx="37490" cy="469783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riangolo isoscele 1">
            <a:extLst>
              <a:ext uri="{FF2B5EF4-FFF2-40B4-BE49-F238E27FC236}">
                <a16:creationId xmlns:a16="http://schemas.microsoft.com/office/drawing/2014/main" id="{C8922424-CD58-5DA8-A841-A35B8CF299C7}"/>
              </a:ext>
            </a:extLst>
          </p:cNvPr>
          <p:cNvSpPr/>
          <p:nvPr/>
        </p:nvSpPr>
        <p:spPr>
          <a:xfrm>
            <a:off x="7626410" y="1011963"/>
            <a:ext cx="2375895" cy="2277749"/>
          </a:xfrm>
          <a:prstGeom prst="triangle">
            <a:avLst>
              <a:gd name="adj" fmla="val 44496"/>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a:extLst>
              <a:ext uri="{FF2B5EF4-FFF2-40B4-BE49-F238E27FC236}">
                <a16:creationId xmlns:a16="http://schemas.microsoft.com/office/drawing/2014/main" id="{01F719E4-915D-3F4D-67E1-D12B4C57CE80}"/>
              </a:ext>
            </a:extLst>
          </p:cNvPr>
          <p:cNvCxnSpPr>
            <a:cxnSpLocks/>
            <a:endCxn id="2" idx="4"/>
          </p:cNvCxnSpPr>
          <p:nvPr/>
        </p:nvCxnSpPr>
        <p:spPr>
          <a:xfrm flipH="1">
            <a:off x="10002305" y="1011963"/>
            <a:ext cx="1316011" cy="22777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7599202-55E1-82CA-6390-68CB90E1FB3F}"/>
              </a:ext>
            </a:extLst>
          </p:cNvPr>
          <p:cNvCxnSpPr>
            <a:cxnSpLocks/>
            <a:stCxn id="2" idx="4"/>
          </p:cNvCxnSpPr>
          <p:nvPr/>
        </p:nvCxnSpPr>
        <p:spPr>
          <a:xfrm>
            <a:off x="10002305" y="3289712"/>
            <a:ext cx="0" cy="347488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98F71E4-1DB7-0341-AD85-2867227B6953}"/>
              </a:ext>
            </a:extLst>
          </p:cNvPr>
          <p:cNvCxnSpPr>
            <a:cxnSpLocks/>
            <a:stCxn id="2" idx="0"/>
          </p:cNvCxnSpPr>
          <p:nvPr/>
        </p:nvCxnSpPr>
        <p:spPr>
          <a:xfrm>
            <a:off x="8683588" y="1011963"/>
            <a:ext cx="0" cy="575263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153BF22-1AB9-3FE4-C9F4-93EAAE23278F}"/>
              </a:ext>
            </a:extLst>
          </p:cNvPr>
          <p:cNvCxnSpPr>
            <a:cxnSpLocks/>
          </p:cNvCxnSpPr>
          <p:nvPr/>
        </p:nvCxnSpPr>
        <p:spPr>
          <a:xfrm>
            <a:off x="8679008" y="3754755"/>
            <a:ext cx="1323297"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CC05CBD-00AF-2184-1E7C-9BD72045B26F}"/>
              </a:ext>
            </a:extLst>
          </p:cNvPr>
          <p:cNvCxnSpPr>
            <a:cxnSpLocks/>
          </p:cNvCxnSpPr>
          <p:nvPr/>
        </p:nvCxnSpPr>
        <p:spPr>
          <a:xfrm>
            <a:off x="8685947" y="6380594"/>
            <a:ext cx="131635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E7E97A9C-30DB-92A3-6D82-FC9282166891}"/>
              </a:ext>
            </a:extLst>
          </p:cNvPr>
          <p:cNvCxnSpPr>
            <a:cxnSpLocks/>
          </p:cNvCxnSpPr>
          <p:nvPr/>
        </p:nvCxnSpPr>
        <p:spPr>
          <a:xfrm>
            <a:off x="11318316" y="1011963"/>
            <a:ext cx="0" cy="40696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3B452546-738C-F729-4DB3-EC99E7733DCF}"/>
              </a:ext>
            </a:extLst>
          </p:cNvPr>
          <p:cNvCxnSpPr>
            <a:cxnSpLocks/>
          </p:cNvCxnSpPr>
          <p:nvPr/>
        </p:nvCxnSpPr>
        <p:spPr>
          <a:xfrm>
            <a:off x="8679431" y="3754755"/>
            <a:ext cx="2638885"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4CCDA5E-2CC9-0083-1DCF-0EFE3D4097C9}"/>
              </a:ext>
            </a:extLst>
          </p:cNvPr>
          <p:cNvCxnSpPr>
            <a:cxnSpLocks/>
          </p:cNvCxnSpPr>
          <p:nvPr/>
        </p:nvCxnSpPr>
        <p:spPr>
          <a:xfrm>
            <a:off x="10002305" y="3751320"/>
            <a:ext cx="1316011" cy="13174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FB40EA22-6AF6-7168-DCCC-953BCAF133FA}"/>
              </a:ext>
            </a:extLst>
          </p:cNvPr>
          <p:cNvCxnSpPr>
            <a:cxnSpLocks/>
          </p:cNvCxnSpPr>
          <p:nvPr/>
        </p:nvCxnSpPr>
        <p:spPr>
          <a:xfrm flipV="1">
            <a:off x="8679008" y="5066500"/>
            <a:ext cx="2639308" cy="13175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8C1B92B-7F2E-079C-2152-DC01B26EA333}"/>
              </a:ext>
            </a:extLst>
          </p:cNvPr>
          <p:cNvCxnSpPr>
            <a:cxnSpLocks/>
          </p:cNvCxnSpPr>
          <p:nvPr/>
        </p:nvCxnSpPr>
        <p:spPr>
          <a:xfrm flipV="1">
            <a:off x="10002305" y="5068621"/>
            <a:ext cx="1316011"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D9B1BCCC-7984-179B-CC5B-97C847A24388}"/>
              </a:ext>
            </a:extLst>
          </p:cNvPr>
          <p:cNvCxnSpPr>
            <a:cxnSpLocks/>
            <a:stCxn id="2" idx="2"/>
          </p:cNvCxnSpPr>
          <p:nvPr/>
        </p:nvCxnSpPr>
        <p:spPr>
          <a:xfrm>
            <a:off x="7626410" y="3289712"/>
            <a:ext cx="0" cy="347488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0" name="Gruppo 69">
            <a:extLst>
              <a:ext uri="{FF2B5EF4-FFF2-40B4-BE49-F238E27FC236}">
                <a16:creationId xmlns:a16="http://schemas.microsoft.com/office/drawing/2014/main" id="{1DFA2927-8132-5A13-08C5-A36211BD437F}"/>
              </a:ext>
            </a:extLst>
          </p:cNvPr>
          <p:cNvGrpSpPr/>
          <p:nvPr/>
        </p:nvGrpSpPr>
        <p:grpSpPr>
          <a:xfrm>
            <a:off x="7239431" y="407214"/>
            <a:ext cx="2880000" cy="2880000"/>
            <a:chOff x="5527870" y="401958"/>
            <a:chExt cx="2880000" cy="2880000"/>
          </a:xfrm>
        </p:grpSpPr>
        <p:sp>
          <p:nvSpPr>
            <p:cNvPr id="10" name="Ovale 9">
              <a:extLst>
                <a:ext uri="{FF2B5EF4-FFF2-40B4-BE49-F238E27FC236}">
                  <a16:creationId xmlns:a16="http://schemas.microsoft.com/office/drawing/2014/main" id="{C3D1CDE6-0B0C-F5F8-C514-E47D4F644142}"/>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45CD1F63-612A-7B7A-5391-4976AA284DE6}"/>
                </a:ext>
              </a:extLst>
            </p:cNvPr>
            <p:cNvCxnSpPr>
              <a:cxnSpLocks/>
            </p:cNvCxnSpPr>
            <p:nvPr/>
          </p:nvCxnSpPr>
          <p:spPr>
            <a:xfrm>
              <a:off x="6916400" y="1841958"/>
              <a:ext cx="108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065E7616-B2D7-03A0-C652-B99F8ED39B58}"/>
                </a:ext>
              </a:extLst>
            </p:cNvPr>
            <p:cNvCxnSpPr>
              <a:cxnSpLocks/>
            </p:cNvCxnSpPr>
            <p:nvPr/>
          </p:nvCxnSpPr>
          <p:spPr>
            <a:xfrm>
              <a:off x="6970498" y="1796386"/>
              <a:ext cx="0" cy="1485572"/>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uppo 70">
            <a:extLst>
              <a:ext uri="{FF2B5EF4-FFF2-40B4-BE49-F238E27FC236}">
                <a16:creationId xmlns:a16="http://schemas.microsoft.com/office/drawing/2014/main" id="{32034BEC-3764-B158-AF30-62A6F0A927E4}"/>
              </a:ext>
            </a:extLst>
          </p:cNvPr>
          <p:cNvGrpSpPr/>
          <p:nvPr/>
        </p:nvGrpSpPr>
        <p:grpSpPr>
          <a:xfrm>
            <a:off x="7242253" y="3628779"/>
            <a:ext cx="2880000" cy="2880000"/>
            <a:chOff x="5527870" y="401958"/>
            <a:chExt cx="2880000" cy="2880000"/>
          </a:xfrm>
        </p:grpSpPr>
        <p:sp>
          <p:nvSpPr>
            <p:cNvPr id="72" name="Ovale 71">
              <a:extLst>
                <a:ext uri="{FF2B5EF4-FFF2-40B4-BE49-F238E27FC236}">
                  <a16:creationId xmlns:a16="http://schemas.microsoft.com/office/drawing/2014/main" id="{1E43D90D-AA98-B548-C45A-72DD16F4563E}"/>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diritto 72">
              <a:extLst>
                <a:ext uri="{FF2B5EF4-FFF2-40B4-BE49-F238E27FC236}">
                  <a16:creationId xmlns:a16="http://schemas.microsoft.com/office/drawing/2014/main" id="{86654292-FA1E-4E3A-6640-6F5231572BE5}"/>
                </a:ext>
              </a:extLst>
            </p:cNvPr>
            <p:cNvCxnSpPr>
              <a:stCxn id="72" idx="2"/>
              <a:endCxn id="72" idx="6"/>
            </p:cNvCxnSpPr>
            <p:nvPr/>
          </p:nvCxnSpPr>
          <p:spPr>
            <a:xfrm>
              <a:off x="5527870" y="1841958"/>
              <a:ext cx="2880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E7CCE0B6-3186-4396-EBE0-FAEC5B514005}"/>
                </a:ext>
              </a:extLst>
            </p:cNvPr>
            <p:cNvCxnSpPr>
              <a:stCxn id="72" idx="0"/>
              <a:endCxn id="72" idx="4"/>
            </p:cNvCxnSpPr>
            <p:nvPr/>
          </p:nvCxnSpPr>
          <p:spPr>
            <a:xfrm>
              <a:off x="6967870" y="401958"/>
              <a:ext cx="0" cy="2880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Connettore diritto 77">
            <a:extLst>
              <a:ext uri="{FF2B5EF4-FFF2-40B4-BE49-F238E27FC236}">
                <a16:creationId xmlns:a16="http://schemas.microsoft.com/office/drawing/2014/main" id="{0864761A-8E25-C7C9-9D0C-7E26F3503A4A}"/>
              </a:ext>
            </a:extLst>
          </p:cNvPr>
          <p:cNvCxnSpPr>
            <a:cxnSpLocks/>
          </p:cNvCxnSpPr>
          <p:nvPr/>
        </p:nvCxnSpPr>
        <p:spPr>
          <a:xfrm>
            <a:off x="7626410" y="6764594"/>
            <a:ext cx="237589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C8275D6-4898-D8C6-2B1D-51FAB1FB8F8B}"/>
              </a:ext>
            </a:extLst>
          </p:cNvPr>
          <p:cNvCxnSpPr>
            <a:cxnSpLocks/>
          </p:cNvCxnSpPr>
          <p:nvPr/>
        </p:nvCxnSpPr>
        <p:spPr>
          <a:xfrm>
            <a:off x="7626410" y="3754755"/>
            <a:ext cx="1053020" cy="131708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9F5F7310-2391-86D5-03F1-06A67C9C2F60}"/>
              </a:ext>
            </a:extLst>
          </p:cNvPr>
          <p:cNvCxnSpPr>
            <a:cxnSpLocks/>
          </p:cNvCxnSpPr>
          <p:nvPr/>
        </p:nvCxnSpPr>
        <p:spPr>
          <a:xfrm flipV="1">
            <a:off x="7626410" y="5072828"/>
            <a:ext cx="1059537" cy="13077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3F69D0CF-BCD9-2C91-B067-DD6D50EBEED1}"/>
              </a:ext>
            </a:extLst>
          </p:cNvPr>
          <p:cNvCxnSpPr>
            <a:cxnSpLocks/>
          </p:cNvCxnSpPr>
          <p:nvPr/>
        </p:nvCxnSpPr>
        <p:spPr>
          <a:xfrm>
            <a:off x="7624051" y="3436147"/>
            <a:ext cx="2376000"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C7453378-C2CF-2841-3DB7-DC6B71D57698}"/>
              </a:ext>
            </a:extLst>
          </p:cNvPr>
          <p:cNvCxnSpPr>
            <a:cxnSpLocks/>
            <a:stCxn id="2" idx="0"/>
          </p:cNvCxnSpPr>
          <p:nvPr/>
        </p:nvCxnSpPr>
        <p:spPr>
          <a:xfrm>
            <a:off x="8683588" y="1011963"/>
            <a:ext cx="263472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F4425724-1322-F89F-7DBB-C2681AF6A32E}"/>
              </a:ext>
            </a:extLst>
          </p:cNvPr>
          <p:cNvCxnSpPr>
            <a:cxnSpLocks/>
            <a:stCxn id="2" idx="0"/>
          </p:cNvCxnSpPr>
          <p:nvPr/>
        </p:nvCxnSpPr>
        <p:spPr>
          <a:xfrm flipH="1">
            <a:off x="5817282" y="1011963"/>
            <a:ext cx="286630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9AD0A037-A994-C854-EB74-B5B3ECE365DF}"/>
              </a:ext>
            </a:extLst>
          </p:cNvPr>
          <p:cNvCxnSpPr>
            <a:cxnSpLocks/>
          </p:cNvCxnSpPr>
          <p:nvPr/>
        </p:nvCxnSpPr>
        <p:spPr>
          <a:xfrm flipV="1">
            <a:off x="7625473" y="356511"/>
            <a:ext cx="1360249" cy="293073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8D78D3FF-2C31-1285-01F1-F1572F54200B}"/>
              </a:ext>
            </a:extLst>
          </p:cNvPr>
          <p:cNvCxnSpPr>
            <a:cxnSpLocks/>
          </p:cNvCxnSpPr>
          <p:nvPr/>
        </p:nvCxnSpPr>
        <p:spPr>
          <a:xfrm>
            <a:off x="8951274" y="429522"/>
            <a:ext cx="0" cy="603539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92AF43F3-C840-3FFE-C1B9-BA07AA385B45}"/>
              </a:ext>
            </a:extLst>
          </p:cNvPr>
          <p:cNvCxnSpPr>
            <a:cxnSpLocks/>
          </p:cNvCxnSpPr>
          <p:nvPr/>
        </p:nvCxnSpPr>
        <p:spPr>
          <a:xfrm>
            <a:off x="7774351" y="2960810"/>
            <a:ext cx="0" cy="351538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F23B849C-23D1-26F4-EF7A-33EDBA8ABF13}"/>
              </a:ext>
            </a:extLst>
          </p:cNvPr>
          <p:cNvCxnSpPr>
            <a:cxnSpLocks/>
          </p:cNvCxnSpPr>
          <p:nvPr/>
        </p:nvCxnSpPr>
        <p:spPr>
          <a:xfrm>
            <a:off x="8361388" y="1698660"/>
            <a:ext cx="0" cy="476625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08AF7C6-21C0-2104-6FA2-74366C984065}"/>
              </a:ext>
            </a:extLst>
          </p:cNvPr>
          <p:cNvCxnSpPr/>
          <p:nvPr/>
        </p:nvCxnSpPr>
        <p:spPr>
          <a:xfrm>
            <a:off x="7775156" y="3673210"/>
            <a:ext cx="1176923"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B902EF78-B8DD-B9D7-DC00-F603840DDCB6}"/>
              </a:ext>
            </a:extLst>
          </p:cNvPr>
          <p:cNvCxnSpPr/>
          <p:nvPr/>
        </p:nvCxnSpPr>
        <p:spPr>
          <a:xfrm>
            <a:off x="7774716" y="6468449"/>
            <a:ext cx="1176923"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58D08F6F-B702-4B85-DD88-FD08243641E3}"/>
              </a:ext>
            </a:extLst>
          </p:cNvPr>
          <p:cNvCxnSpPr>
            <a:cxnSpLocks/>
          </p:cNvCxnSpPr>
          <p:nvPr/>
        </p:nvCxnSpPr>
        <p:spPr>
          <a:xfrm>
            <a:off x="7775167" y="3673394"/>
            <a:ext cx="1175303" cy="279505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88B95A1E-659F-1467-C82D-215943B34687}"/>
              </a:ext>
            </a:extLst>
          </p:cNvPr>
          <p:cNvCxnSpPr>
            <a:cxnSpLocks/>
          </p:cNvCxnSpPr>
          <p:nvPr/>
        </p:nvCxnSpPr>
        <p:spPr>
          <a:xfrm flipH="1">
            <a:off x="7771206" y="3673210"/>
            <a:ext cx="1179916" cy="280298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42" name="Ovale 41">
            <a:extLst>
              <a:ext uri="{FF2B5EF4-FFF2-40B4-BE49-F238E27FC236}">
                <a16:creationId xmlns:a16="http://schemas.microsoft.com/office/drawing/2014/main" id="{3032E36E-F5A2-92CC-97CD-64536E917AF1}"/>
              </a:ext>
            </a:extLst>
          </p:cNvPr>
          <p:cNvSpPr/>
          <p:nvPr/>
        </p:nvSpPr>
        <p:spPr>
          <a:xfrm>
            <a:off x="7775260" y="3674854"/>
            <a:ext cx="1175209" cy="2790063"/>
          </a:xfrm>
          <a:prstGeom prst="ellipse">
            <a:avLst/>
          </a:prstGeom>
          <a:noFill/>
          <a:ln w="31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diritto 45">
            <a:extLst>
              <a:ext uri="{FF2B5EF4-FFF2-40B4-BE49-F238E27FC236}">
                <a16:creationId xmlns:a16="http://schemas.microsoft.com/office/drawing/2014/main" id="{ECE7218F-1303-06DA-0C53-3752220EB8D0}"/>
              </a:ext>
            </a:extLst>
          </p:cNvPr>
          <p:cNvCxnSpPr>
            <a:cxnSpLocks/>
          </p:cNvCxnSpPr>
          <p:nvPr/>
        </p:nvCxnSpPr>
        <p:spPr>
          <a:xfrm>
            <a:off x="7927091" y="2637692"/>
            <a:ext cx="0" cy="337025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50" name="Arco 49">
            <a:extLst>
              <a:ext uri="{FF2B5EF4-FFF2-40B4-BE49-F238E27FC236}">
                <a16:creationId xmlns:a16="http://schemas.microsoft.com/office/drawing/2014/main" id="{B3023EBF-D6FB-3AE4-1048-8307E6F40836}"/>
              </a:ext>
            </a:extLst>
          </p:cNvPr>
          <p:cNvSpPr/>
          <p:nvPr/>
        </p:nvSpPr>
        <p:spPr>
          <a:xfrm>
            <a:off x="7775298" y="3676743"/>
            <a:ext cx="1173600" cy="2790000"/>
          </a:xfrm>
          <a:prstGeom prst="arc">
            <a:avLst>
              <a:gd name="adj1" fmla="val 4483632"/>
              <a:gd name="adj2" fmla="val 6924769"/>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5" name="Connettore diritto 54">
            <a:extLst>
              <a:ext uri="{FF2B5EF4-FFF2-40B4-BE49-F238E27FC236}">
                <a16:creationId xmlns:a16="http://schemas.microsoft.com/office/drawing/2014/main" id="{3083B520-5DE2-77CD-DA84-E552AA06DE91}"/>
              </a:ext>
            </a:extLst>
          </p:cNvPr>
          <p:cNvCxnSpPr>
            <a:cxnSpLocks/>
            <a:stCxn id="2" idx="4"/>
          </p:cNvCxnSpPr>
          <p:nvPr/>
        </p:nvCxnSpPr>
        <p:spPr>
          <a:xfrm flipH="1" flipV="1">
            <a:off x="8304110" y="356511"/>
            <a:ext cx="1698195" cy="293320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B788D968-57FB-9A79-D1E9-46162F1E1A48}"/>
              </a:ext>
            </a:extLst>
          </p:cNvPr>
          <p:cNvCxnSpPr>
            <a:cxnSpLocks/>
          </p:cNvCxnSpPr>
          <p:nvPr/>
        </p:nvCxnSpPr>
        <p:spPr>
          <a:xfrm>
            <a:off x="8353768" y="429522"/>
            <a:ext cx="0" cy="601546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386566DA-2A29-EF47-FA76-7B0EEC3B6E89}"/>
              </a:ext>
            </a:extLst>
          </p:cNvPr>
          <p:cNvCxnSpPr>
            <a:cxnSpLocks/>
          </p:cNvCxnSpPr>
          <p:nvPr/>
        </p:nvCxnSpPr>
        <p:spPr>
          <a:xfrm>
            <a:off x="9045129" y="1629498"/>
            <a:ext cx="0" cy="481053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5404D85E-5624-30AB-1D31-D707E6484A0F}"/>
              </a:ext>
            </a:extLst>
          </p:cNvPr>
          <p:cNvCxnSpPr>
            <a:cxnSpLocks/>
          </p:cNvCxnSpPr>
          <p:nvPr/>
        </p:nvCxnSpPr>
        <p:spPr>
          <a:xfrm>
            <a:off x="8349958" y="3694165"/>
            <a:ext cx="1380828"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D744BA13-39E8-C218-B591-66C30895FB77}"/>
              </a:ext>
            </a:extLst>
          </p:cNvPr>
          <p:cNvCxnSpPr>
            <a:cxnSpLocks/>
          </p:cNvCxnSpPr>
          <p:nvPr/>
        </p:nvCxnSpPr>
        <p:spPr>
          <a:xfrm>
            <a:off x="8347710" y="6444985"/>
            <a:ext cx="1383076"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B58171BF-4DBC-8828-7C8D-E57579DC5E7E}"/>
              </a:ext>
            </a:extLst>
          </p:cNvPr>
          <p:cNvCxnSpPr>
            <a:cxnSpLocks/>
          </p:cNvCxnSpPr>
          <p:nvPr/>
        </p:nvCxnSpPr>
        <p:spPr>
          <a:xfrm>
            <a:off x="9732405" y="2823655"/>
            <a:ext cx="0" cy="361637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Connettore diritto 99">
            <a:extLst>
              <a:ext uri="{FF2B5EF4-FFF2-40B4-BE49-F238E27FC236}">
                <a16:creationId xmlns:a16="http://schemas.microsoft.com/office/drawing/2014/main" id="{C6BD8A66-D50E-A2BE-A864-BCBD62F0CC6B}"/>
              </a:ext>
            </a:extLst>
          </p:cNvPr>
          <p:cNvCxnSpPr>
            <a:cxnSpLocks/>
          </p:cNvCxnSpPr>
          <p:nvPr/>
        </p:nvCxnSpPr>
        <p:spPr>
          <a:xfrm flipH="1">
            <a:off x="8355433" y="3692785"/>
            <a:ext cx="1375353" cy="275220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B3917E74-88FB-6FB4-B151-A540EAD1439E}"/>
              </a:ext>
            </a:extLst>
          </p:cNvPr>
          <p:cNvCxnSpPr>
            <a:cxnSpLocks/>
          </p:cNvCxnSpPr>
          <p:nvPr/>
        </p:nvCxnSpPr>
        <p:spPr>
          <a:xfrm>
            <a:off x="8349611" y="3685039"/>
            <a:ext cx="1381175" cy="275499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Ovale 112">
            <a:extLst>
              <a:ext uri="{FF2B5EF4-FFF2-40B4-BE49-F238E27FC236}">
                <a16:creationId xmlns:a16="http://schemas.microsoft.com/office/drawing/2014/main" id="{FAE35EF5-B68E-7520-83EE-0E0A36A68C8E}"/>
              </a:ext>
            </a:extLst>
          </p:cNvPr>
          <p:cNvSpPr/>
          <p:nvPr/>
        </p:nvSpPr>
        <p:spPr>
          <a:xfrm>
            <a:off x="8356466" y="3696673"/>
            <a:ext cx="1375937" cy="2750400"/>
          </a:xfrm>
          <a:prstGeom prst="ellipse">
            <a:avLst/>
          </a:prstGeom>
          <a:noFill/>
          <a:ln w="31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Arco 113">
            <a:extLst>
              <a:ext uri="{FF2B5EF4-FFF2-40B4-BE49-F238E27FC236}">
                <a16:creationId xmlns:a16="http://schemas.microsoft.com/office/drawing/2014/main" id="{5B4B37E5-2E17-2BF0-A9CB-3B3DE9A260CF}"/>
              </a:ext>
            </a:extLst>
          </p:cNvPr>
          <p:cNvSpPr/>
          <p:nvPr/>
        </p:nvSpPr>
        <p:spPr>
          <a:xfrm flipV="1">
            <a:off x="7777049" y="3672480"/>
            <a:ext cx="1173600" cy="2790000"/>
          </a:xfrm>
          <a:prstGeom prst="arc">
            <a:avLst>
              <a:gd name="adj1" fmla="val 4483632"/>
              <a:gd name="adj2" fmla="val 6924769"/>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5" name="Arco 114">
            <a:extLst>
              <a:ext uri="{FF2B5EF4-FFF2-40B4-BE49-F238E27FC236}">
                <a16:creationId xmlns:a16="http://schemas.microsoft.com/office/drawing/2014/main" id="{A3684EAF-312B-539D-B48B-1D73598AD5D9}"/>
              </a:ext>
            </a:extLst>
          </p:cNvPr>
          <p:cNvSpPr/>
          <p:nvPr/>
        </p:nvSpPr>
        <p:spPr>
          <a:xfrm>
            <a:off x="8354007" y="3690629"/>
            <a:ext cx="1375200" cy="2754000"/>
          </a:xfrm>
          <a:prstGeom prst="arc">
            <a:avLst>
              <a:gd name="adj1" fmla="val 4841910"/>
              <a:gd name="adj2" fmla="val 5978674"/>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Arco 13">
            <a:extLst>
              <a:ext uri="{FF2B5EF4-FFF2-40B4-BE49-F238E27FC236}">
                <a16:creationId xmlns:a16="http://schemas.microsoft.com/office/drawing/2014/main" id="{21B9A053-5873-C283-8E6B-825C4FF89C58}"/>
              </a:ext>
            </a:extLst>
          </p:cNvPr>
          <p:cNvSpPr/>
          <p:nvPr/>
        </p:nvSpPr>
        <p:spPr>
          <a:xfrm flipV="1">
            <a:off x="8356884" y="3697702"/>
            <a:ext cx="1375200" cy="2754000"/>
          </a:xfrm>
          <a:prstGeom prst="arc">
            <a:avLst>
              <a:gd name="adj1" fmla="val 4838271"/>
              <a:gd name="adj2" fmla="val 594141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4" name="Connettore diritto 43">
            <a:extLst>
              <a:ext uri="{FF2B5EF4-FFF2-40B4-BE49-F238E27FC236}">
                <a16:creationId xmlns:a16="http://schemas.microsoft.com/office/drawing/2014/main" id="{075A0E8C-9B74-EAFB-E565-19D5FE4811EA}"/>
              </a:ext>
            </a:extLst>
          </p:cNvPr>
          <p:cNvCxnSpPr>
            <a:cxnSpLocks/>
          </p:cNvCxnSpPr>
          <p:nvPr/>
        </p:nvCxnSpPr>
        <p:spPr>
          <a:xfrm>
            <a:off x="5821866" y="1007149"/>
            <a:ext cx="0" cy="406772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D0513D0A-4D90-98B4-38C6-F0886689C33D}"/>
              </a:ext>
            </a:extLst>
          </p:cNvPr>
          <p:cNvCxnSpPr>
            <a:cxnSpLocks/>
          </p:cNvCxnSpPr>
          <p:nvPr/>
        </p:nvCxnSpPr>
        <p:spPr>
          <a:xfrm>
            <a:off x="5817282" y="5068565"/>
            <a:ext cx="1806770" cy="13109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7BC15CD8-F0E0-DB4B-24A4-2616242EBCA6}"/>
              </a:ext>
            </a:extLst>
          </p:cNvPr>
          <p:cNvCxnSpPr>
            <a:endCxn id="2" idx="2"/>
          </p:cNvCxnSpPr>
          <p:nvPr/>
        </p:nvCxnSpPr>
        <p:spPr>
          <a:xfrm>
            <a:off x="5817282" y="1007149"/>
            <a:ext cx="1809128" cy="22825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1A71A81E-CD2F-434A-A017-43D0011AE74E}"/>
              </a:ext>
            </a:extLst>
          </p:cNvPr>
          <p:cNvCxnSpPr>
            <a:cxnSpLocks/>
          </p:cNvCxnSpPr>
          <p:nvPr/>
        </p:nvCxnSpPr>
        <p:spPr>
          <a:xfrm flipV="1">
            <a:off x="5817282" y="3755836"/>
            <a:ext cx="1806770" cy="131066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60CF8D08-2166-6CAA-8753-C3EB7A97254E}"/>
              </a:ext>
            </a:extLst>
          </p:cNvPr>
          <p:cNvCxnSpPr/>
          <p:nvPr/>
        </p:nvCxnSpPr>
        <p:spPr>
          <a:xfrm>
            <a:off x="5817282" y="5069304"/>
            <a:ext cx="286172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D3734817-77D4-81C7-B07A-50B04F715A69}"/>
              </a:ext>
            </a:extLst>
          </p:cNvPr>
          <p:cNvCxnSpPr>
            <a:cxnSpLocks/>
          </p:cNvCxnSpPr>
          <p:nvPr/>
        </p:nvCxnSpPr>
        <p:spPr>
          <a:xfrm>
            <a:off x="9250355" y="1985019"/>
            <a:ext cx="0" cy="439453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58EF2918-40D5-6A98-AE26-802C45501449}"/>
              </a:ext>
            </a:extLst>
          </p:cNvPr>
          <p:cNvCxnSpPr>
            <a:cxnSpLocks/>
          </p:cNvCxnSpPr>
          <p:nvPr/>
        </p:nvCxnSpPr>
        <p:spPr>
          <a:xfrm>
            <a:off x="8833507" y="1272586"/>
            <a:ext cx="0" cy="510697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C9F7F718-DBB1-E41A-DCB4-C54987A6AB1E}"/>
              </a:ext>
            </a:extLst>
          </p:cNvPr>
          <p:cNvSpPr txBox="1"/>
          <p:nvPr/>
        </p:nvSpPr>
        <p:spPr>
          <a:xfrm>
            <a:off x="7311360" y="6528367"/>
            <a:ext cx="540715" cy="276999"/>
          </a:xfrm>
          <a:prstGeom prst="rect">
            <a:avLst/>
          </a:prstGeom>
          <a:noFill/>
        </p:spPr>
        <p:txBody>
          <a:bodyPr wrap="square" rtlCol="0">
            <a:spAutoFit/>
          </a:bodyPr>
          <a:lstStyle/>
          <a:p>
            <a:r>
              <a:rPr lang="it-IT" sz="1200" dirty="0">
                <a:solidFill>
                  <a:srgbClr val="00B0F0"/>
                </a:solidFill>
              </a:rPr>
              <a:t>t</a:t>
            </a:r>
            <a:r>
              <a:rPr lang="it-IT" sz="1200" baseline="-25000" dirty="0">
                <a:solidFill>
                  <a:srgbClr val="00B0F0"/>
                </a:solidFill>
              </a:rPr>
              <a:t>1</a:t>
            </a:r>
            <a:r>
              <a:rPr lang="it-IT" sz="1200" dirty="0">
                <a:solidFill>
                  <a:srgbClr val="00B0F0"/>
                </a:solidFill>
                <a:latin typeface="Symbol" panose="05050102010706020507" pitchFamily="18" charset="2"/>
              </a:rPr>
              <a:t>a</a:t>
            </a:r>
          </a:p>
        </p:txBody>
      </p:sp>
      <p:sp>
        <p:nvSpPr>
          <p:cNvPr id="23" name="CasellaDiTesto 22">
            <a:extLst>
              <a:ext uri="{FF2B5EF4-FFF2-40B4-BE49-F238E27FC236}">
                <a16:creationId xmlns:a16="http://schemas.microsoft.com/office/drawing/2014/main" id="{AD2D2FB0-BA0E-319F-E80D-0B1DDCC8D152}"/>
              </a:ext>
            </a:extLst>
          </p:cNvPr>
          <p:cNvSpPr txBox="1"/>
          <p:nvPr/>
        </p:nvSpPr>
        <p:spPr>
          <a:xfrm>
            <a:off x="7852075" y="1786160"/>
            <a:ext cx="540715" cy="276999"/>
          </a:xfrm>
          <a:prstGeom prst="rect">
            <a:avLst/>
          </a:prstGeom>
          <a:noFill/>
        </p:spPr>
        <p:txBody>
          <a:bodyPr wrap="square" rtlCol="0">
            <a:spAutoFit/>
          </a:bodyPr>
          <a:lstStyle/>
          <a:p>
            <a:r>
              <a:rPr lang="it-IT" sz="1200" dirty="0">
                <a:solidFill>
                  <a:srgbClr val="00B0F0"/>
                </a:solidFill>
              </a:rPr>
              <a:t>t</a:t>
            </a:r>
            <a:r>
              <a:rPr lang="it-IT" sz="1200" baseline="-25000" dirty="0">
                <a:solidFill>
                  <a:srgbClr val="00B0F0"/>
                </a:solidFill>
              </a:rPr>
              <a:t>2</a:t>
            </a:r>
            <a:r>
              <a:rPr lang="it-IT" sz="1200" dirty="0">
                <a:solidFill>
                  <a:srgbClr val="00B0F0"/>
                </a:solidFill>
                <a:latin typeface="Symbol" panose="05050102010706020507" pitchFamily="18" charset="2"/>
              </a:rPr>
              <a:t>a</a:t>
            </a:r>
          </a:p>
        </p:txBody>
      </p:sp>
      <p:cxnSp>
        <p:nvCxnSpPr>
          <p:cNvPr id="25" name="Connettore diritto 24">
            <a:extLst>
              <a:ext uri="{FF2B5EF4-FFF2-40B4-BE49-F238E27FC236}">
                <a16:creationId xmlns:a16="http://schemas.microsoft.com/office/drawing/2014/main" id="{85709D34-D002-921D-06D0-76E8B9C9206B}"/>
              </a:ext>
            </a:extLst>
          </p:cNvPr>
          <p:cNvCxnSpPr>
            <a:cxnSpLocks/>
          </p:cNvCxnSpPr>
          <p:nvPr/>
        </p:nvCxnSpPr>
        <p:spPr>
          <a:xfrm>
            <a:off x="7626861" y="3289712"/>
            <a:ext cx="0" cy="353348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E6D26171-79DC-B366-E4F1-9671B2C27431}"/>
              </a:ext>
            </a:extLst>
          </p:cNvPr>
          <p:cNvCxnSpPr>
            <a:cxnSpLocks/>
          </p:cNvCxnSpPr>
          <p:nvPr/>
        </p:nvCxnSpPr>
        <p:spPr>
          <a:xfrm>
            <a:off x="10003462" y="3289712"/>
            <a:ext cx="0" cy="353348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7DC3AF5E-DC6A-EC87-AD7F-9133C1FFDB00}"/>
              </a:ext>
            </a:extLst>
          </p:cNvPr>
          <p:cNvSpPr txBox="1"/>
          <p:nvPr/>
        </p:nvSpPr>
        <p:spPr>
          <a:xfrm>
            <a:off x="9924068" y="6494034"/>
            <a:ext cx="540715" cy="276999"/>
          </a:xfrm>
          <a:prstGeom prst="rect">
            <a:avLst/>
          </a:prstGeom>
          <a:noFill/>
        </p:spPr>
        <p:txBody>
          <a:bodyPr wrap="square" rtlCol="0">
            <a:spAutoFit/>
          </a:bodyPr>
          <a:lstStyle/>
          <a:p>
            <a:r>
              <a:rPr lang="it-IT" sz="1200" dirty="0">
                <a:solidFill>
                  <a:srgbClr val="00B0F0"/>
                </a:solidFill>
              </a:rPr>
              <a:t>t</a:t>
            </a:r>
            <a:r>
              <a:rPr lang="it-IT" sz="1200" baseline="-25000" dirty="0">
                <a:solidFill>
                  <a:srgbClr val="00B0F0"/>
                </a:solidFill>
              </a:rPr>
              <a:t>1</a:t>
            </a:r>
            <a:r>
              <a:rPr lang="it-IT" sz="1200" dirty="0">
                <a:solidFill>
                  <a:srgbClr val="00B0F0"/>
                </a:solidFill>
                <a:latin typeface="Symbol" panose="05050102010706020507" pitchFamily="18" charset="2"/>
              </a:rPr>
              <a:t>b</a:t>
            </a:r>
          </a:p>
        </p:txBody>
      </p:sp>
      <p:sp>
        <p:nvSpPr>
          <p:cNvPr id="37" name="CasellaDiTesto 36">
            <a:extLst>
              <a:ext uri="{FF2B5EF4-FFF2-40B4-BE49-F238E27FC236}">
                <a16:creationId xmlns:a16="http://schemas.microsoft.com/office/drawing/2014/main" id="{75D2A435-095E-AA7E-F8EF-E4525BCBE1C3}"/>
              </a:ext>
            </a:extLst>
          </p:cNvPr>
          <p:cNvSpPr txBox="1"/>
          <p:nvPr/>
        </p:nvSpPr>
        <p:spPr>
          <a:xfrm>
            <a:off x="9110579" y="1672786"/>
            <a:ext cx="540715" cy="276999"/>
          </a:xfrm>
          <a:prstGeom prst="rect">
            <a:avLst/>
          </a:prstGeom>
          <a:noFill/>
        </p:spPr>
        <p:txBody>
          <a:bodyPr wrap="square" rtlCol="0">
            <a:spAutoFit/>
          </a:bodyPr>
          <a:lstStyle/>
          <a:p>
            <a:r>
              <a:rPr lang="it-IT" sz="1200" dirty="0">
                <a:solidFill>
                  <a:srgbClr val="00B0F0"/>
                </a:solidFill>
              </a:rPr>
              <a:t>t</a:t>
            </a:r>
            <a:r>
              <a:rPr lang="it-IT" sz="1200" baseline="-25000" dirty="0">
                <a:solidFill>
                  <a:srgbClr val="00B0F0"/>
                </a:solidFill>
              </a:rPr>
              <a:t>2</a:t>
            </a:r>
            <a:r>
              <a:rPr lang="it-IT" sz="1200" dirty="0">
                <a:solidFill>
                  <a:srgbClr val="00B0F0"/>
                </a:solidFill>
                <a:latin typeface="Symbol" panose="05050102010706020507" pitchFamily="18" charset="2"/>
              </a:rPr>
              <a:t>b</a:t>
            </a:r>
          </a:p>
        </p:txBody>
      </p:sp>
      <p:cxnSp>
        <p:nvCxnSpPr>
          <p:cNvPr id="39" name="Connettore diritto 38">
            <a:extLst>
              <a:ext uri="{FF2B5EF4-FFF2-40B4-BE49-F238E27FC236}">
                <a16:creationId xmlns:a16="http://schemas.microsoft.com/office/drawing/2014/main" id="{DA861FB0-CABB-08B6-51F0-1EA4F277D7E3}"/>
              </a:ext>
            </a:extLst>
          </p:cNvPr>
          <p:cNvCxnSpPr>
            <a:endCxn id="2" idx="0"/>
          </p:cNvCxnSpPr>
          <p:nvPr/>
        </p:nvCxnSpPr>
        <p:spPr>
          <a:xfrm flipV="1">
            <a:off x="7927091" y="1011963"/>
            <a:ext cx="756497" cy="1625729"/>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FCFB4C21-31C2-E7C2-6A8A-6D6E7432C639}"/>
              </a:ext>
            </a:extLst>
          </p:cNvPr>
          <p:cNvCxnSpPr>
            <a:cxnSpLocks/>
          </p:cNvCxnSpPr>
          <p:nvPr/>
        </p:nvCxnSpPr>
        <p:spPr>
          <a:xfrm>
            <a:off x="8832193" y="1272586"/>
            <a:ext cx="418162" cy="719527"/>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D5FB04CC-C588-EA02-D817-AD6F8B0B8E32}"/>
              </a:ext>
            </a:extLst>
          </p:cNvPr>
          <p:cNvSpPr txBox="1"/>
          <p:nvPr/>
        </p:nvSpPr>
        <p:spPr>
          <a:xfrm>
            <a:off x="0" y="356511"/>
            <a:ext cx="5059683" cy="923330"/>
          </a:xfrm>
          <a:prstGeom prst="rect">
            <a:avLst/>
          </a:prstGeom>
          <a:noFill/>
        </p:spPr>
        <p:txBody>
          <a:bodyPr wrap="square" rtlCol="0">
            <a:spAutoFit/>
          </a:bodyPr>
          <a:lstStyle/>
          <a:p>
            <a:r>
              <a:rPr lang="it-IT" dirty="0"/>
              <a:t>Per maggiore chiarezza grafica e procedurale sviluppiamo la ricerca delle compenetrazioni per gruppi separati di solidi </a:t>
            </a:r>
          </a:p>
        </p:txBody>
      </p:sp>
      <p:sp>
        <p:nvSpPr>
          <p:cNvPr id="16" name="CasellaDiTesto 15">
            <a:extLst>
              <a:ext uri="{FF2B5EF4-FFF2-40B4-BE49-F238E27FC236}">
                <a16:creationId xmlns:a16="http://schemas.microsoft.com/office/drawing/2014/main" id="{C6989769-45C0-AA53-E7AA-EA69DF5BE6A0}"/>
              </a:ext>
            </a:extLst>
          </p:cNvPr>
          <p:cNvSpPr txBox="1"/>
          <p:nvPr/>
        </p:nvSpPr>
        <p:spPr>
          <a:xfrm>
            <a:off x="0" y="1244329"/>
            <a:ext cx="5574275" cy="646331"/>
          </a:xfrm>
          <a:prstGeom prst="rect">
            <a:avLst/>
          </a:prstGeom>
          <a:noFill/>
        </p:spPr>
        <p:txBody>
          <a:bodyPr wrap="square" rtlCol="0">
            <a:spAutoFit/>
          </a:bodyPr>
          <a:lstStyle/>
          <a:p>
            <a:r>
              <a:rPr lang="it-IT" dirty="0"/>
              <a:t>Iniziamo considerando la </a:t>
            </a:r>
            <a:r>
              <a:rPr lang="it-IT" dirty="0">
                <a:solidFill>
                  <a:schemeClr val="accent2">
                    <a:lumMod val="75000"/>
                  </a:schemeClr>
                </a:solidFill>
              </a:rPr>
              <a:t>sfera</a:t>
            </a:r>
            <a:r>
              <a:rPr lang="it-IT" dirty="0"/>
              <a:t> e il </a:t>
            </a:r>
            <a:r>
              <a:rPr lang="it-IT" dirty="0">
                <a:solidFill>
                  <a:srgbClr val="00B0F0"/>
                </a:solidFill>
              </a:rPr>
              <a:t>prisma </a:t>
            </a:r>
            <a:r>
              <a:rPr lang="it-IT" dirty="0"/>
              <a:t>procedendo come di seguito</a:t>
            </a:r>
          </a:p>
        </p:txBody>
      </p:sp>
      <p:sp>
        <p:nvSpPr>
          <p:cNvPr id="28" name="CasellaDiTesto 27">
            <a:extLst>
              <a:ext uri="{FF2B5EF4-FFF2-40B4-BE49-F238E27FC236}">
                <a16:creationId xmlns:a16="http://schemas.microsoft.com/office/drawing/2014/main" id="{751E246A-5C3F-A831-BA04-C426BC6E0C6D}"/>
              </a:ext>
            </a:extLst>
          </p:cNvPr>
          <p:cNvSpPr txBox="1"/>
          <p:nvPr/>
        </p:nvSpPr>
        <p:spPr>
          <a:xfrm>
            <a:off x="0" y="1860727"/>
            <a:ext cx="5600837" cy="1200329"/>
          </a:xfrm>
          <a:prstGeom prst="rect">
            <a:avLst/>
          </a:prstGeom>
          <a:noFill/>
        </p:spPr>
        <p:txBody>
          <a:bodyPr wrap="square" rtlCol="0">
            <a:spAutoFit/>
          </a:bodyPr>
          <a:lstStyle/>
          <a:p>
            <a:r>
              <a:rPr lang="it-IT" dirty="0"/>
              <a:t>Facciamo appartenere la faccia laterale del prisma ad un piano proiettante </a:t>
            </a:r>
            <a:r>
              <a:rPr lang="it-IT" dirty="0">
                <a:solidFill>
                  <a:srgbClr val="00B0F0"/>
                </a:solidFill>
                <a:latin typeface="Symbol" panose="05050102010706020507" pitchFamily="18" charset="2"/>
              </a:rPr>
              <a:t>a</a:t>
            </a:r>
            <a:r>
              <a:rPr lang="it-IT" dirty="0"/>
              <a:t> che taglierà la sfera secondo una circonferenza in scorcio totale su </a:t>
            </a:r>
            <a:r>
              <a:rPr lang="it-IT" dirty="0">
                <a:latin typeface="Symbol" panose="05050102010706020507" pitchFamily="18" charset="2"/>
              </a:rPr>
              <a:t>p</a:t>
            </a:r>
            <a:r>
              <a:rPr lang="it-IT" baseline="-25000" dirty="0"/>
              <a:t>2</a:t>
            </a:r>
            <a:r>
              <a:rPr lang="it-IT" dirty="0"/>
              <a:t> e in forma di ellisse su </a:t>
            </a:r>
            <a:r>
              <a:rPr lang="it-IT" dirty="0">
                <a:latin typeface="Symbol" panose="05050102010706020507" pitchFamily="18" charset="2"/>
              </a:rPr>
              <a:t>p</a:t>
            </a:r>
            <a:r>
              <a:rPr lang="it-IT" baseline="-25000" dirty="0"/>
              <a:t>1</a:t>
            </a:r>
          </a:p>
        </p:txBody>
      </p:sp>
      <p:sp>
        <p:nvSpPr>
          <p:cNvPr id="40" name="CasellaDiTesto 39">
            <a:extLst>
              <a:ext uri="{FF2B5EF4-FFF2-40B4-BE49-F238E27FC236}">
                <a16:creationId xmlns:a16="http://schemas.microsoft.com/office/drawing/2014/main" id="{511FFB0B-46A5-C7CC-A09C-1255CAAE8B56}"/>
              </a:ext>
            </a:extLst>
          </p:cNvPr>
          <p:cNvSpPr txBox="1"/>
          <p:nvPr/>
        </p:nvSpPr>
        <p:spPr>
          <a:xfrm>
            <a:off x="0" y="3695047"/>
            <a:ext cx="5574274" cy="1200329"/>
          </a:xfrm>
          <a:prstGeom prst="rect">
            <a:avLst/>
          </a:prstGeom>
          <a:noFill/>
        </p:spPr>
        <p:txBody>
          <a:bodyPr wrap="square" rtlCol="0">
            <a:spAutoFit/>
          </a:bodyPr>
          <a:lstStyle/>
          <a:p>
            <a:r>
              <a:rPr lang="it-IT" dirty="0"/>
              <a:t>Facciamo appartenere la faccia laterale del prisma ad un piano proiettante </a:t>
            </a:r>
            <a:r>
              <a:rPr lang="it-IT" dirty="0">
                <a:solidFill>
                  <a:srgbClr val="00B0F0"/>
                </a:solidFill>
                <a:latin typeface="Symbol" panose="05050102010706020507" pitchFamily="18" charset="2"/>
              </a:rPr>
              <a:t>b</a:t>
            </a:r>
            <a:r>
              <a:rPr lang="it-IT" dirty="0"/>
              <a:t> che taglierà la sfera secondo una circonferenza in scorcio totale su </a:t>
            </a:r>
            <a:r>
              <a:rPr lang="it-IT" dirty="0">
                <a:latin typeface="Symbol" panose="05050102010706020507" pitchFamily="18" charset="2"/>
              </a:rPr>
              <a:t>p</a:t>
            </a:r>
            <a:r>
              <a:rPr lang="it-IT" baseline="-25000" dirty="0"/>
              <a:t>2</a:t>
            </a:r>
            <a:r>
              <a:rPr lang="it-IT" dirty="0"/>
              <a:t> e in forma di ellisse su </a:t>
            </a:r>
            <a:r>
              <a:rPr lang="it-IT" dirty="0">
                <a:latin typeface="Symbol" panose="05050102010706020507" pitchFamily="18" charset="2"/>
              </a:rPr>
              <a:t>p</a:t>
            </a:r>
            <a:r>
              <a:rPr lang="it-IT" baseline="-25000" dirty="0"/>
              <a:t>1</a:t>
            </a:r>
          </a:p>
        </p:txBody>
      </p:sp>
      <p:sp>
        <p:nvSpPr>
          <p:cNvPr id="43" name="CasellaDiTesto 42">
            <a:extLst>
              <a:ext uri="{FF2B5EF4-FFF2-40B4-BE49-F238E27FC236}">
                <a16:creationId xmlns:a16="http://schemas.microsoft.com/office/drawing/2014/main" id="{D59D2D56-E8B3-2C9C-575E-16D39EB95CF3}"/>
              </a:ext>
            </a:extLst>
          </p:cNvPr>
          <p:cNvSpPr txBox="1"/>
          <p:nvPr/>
        </p:nvSpPr>
        <p:spPr>
          <a:xfrm>
            <a:off x="17342" y="3069956"/>
            <a:ext cx="5115864" cy="646331"/>
          </a:xfrm>
          <a:prstGeom prst="rect">
            <a:avLst/>
          </a:prstGeom>
          <a:noFill/>
          <a:ln w="3175">
            <a:solidFill>
              <a:srgbClr val="00B0F0"/>
            </a:solidFill>
          </a:ln>
        </p:spPr>
        <p:txBody>
          <a:bodyPr wrap="square" rtlCol="0">
            <a:spAutoFit/>
          </a:bodyPr>
          <a:lstStyle/>
          <a:p>
            <a:r>
              <a:rPr lang="it-IT" dirty="0">
                <a:solidFill>
                  <a:srgbClr val="00B0F0"/>
                </a:solidFill>
              </a:rPr>
              <a:t>Poiché </a:t>
            </a:r>
            <a:r>
              <a:rPr lang="it-IT" dirty="0">
                <a:solidFill>
                  <a:srgbClr val="00B0F0"/>
                </a:solidFill>
                <a:latin typeface="Symbol" panose="05050102010706020507" pitchFamily="18" charset="2"/>
              </a:rPr>
              <a:t>a</a:t>
            </a:r>
            <a:r>
              <a:rPr lang="it-IT" dirty="0">
                <a:solidFill>
                  <a:srgbClr val="00B0F0"/>
                </a:solidFill>
              </a:rPr>
              <a:t> contiene anche la base della piramide triangolare l’ellisse sarà reale solo in parte</a:t>
            </a:r>
          </a:p>
        </p:txBody>
      </p:sp>
      <p:sp>
        <p:nvSpPr>
          <p:cNvPr id="45" name="CasellaDiTesto 44">
            <a:extLst>
              <a:ext uri="{FF2B5EF4-FFF2-40B4-BE49-F238E27FC236}">
                <a16:creationId xmlns:a16="http://schemas.microsoft.com/office/drawing/2014/main" id="{B0B4C46A-0DD4-A533-F7A3-E996D0395B4E}"/>
              </a:ext>
            </a:extLst>
          </p:cNvPr>
          <p:cNvSpPr txBox="1"/>
          <p:nvPr/>
        </p:nvSpPr>
        <p:spPr>
          <a:xfrm>
            <a:off x="1" y="4885158"/>
            <a:ext cx="5133204" cy="923330"/>
          </a:xfrm>
          <a:prstGeom prst="rect">
            <a:avLst/>
          </a:prstGeom>
          <a:noFill/>
          <a:ln w="3175">
            <a:solidFill>
              <a:srgbClr val="00B0F0"/>
            </a:solidFill>
          </a:ln>
        </p:spPr>
        <p:txBody>
          <a:bodyPr wrap="square" rtlCol="0">
            <a:spAutoFit/>
          </a:bodyPr>
          <a:lstStyle/>
          <a:p>
            <a:r>
              <a:rPr lang="it-IT" dirty="0">
                <a:solidFill>
                  <a:srgbClr val="00B0F0"/>
                </a:solidFill>
              </a:rPr>
              <a:t>Poiché </a:t>
            </a:r>
            <a:r>
              <a:rPr lang="it-IT" dirty="0">
                <a:solidFill>
                  <a:srgbClr val="00B0F0"/>
                </a:solidFill>
                <a:latin typeface="Symbol" panose="05050102010706020507" pitchFamily="18" charset="2"/>
              </a:rPr>
              <a:t>b</a:t>
            </a:r>
            <a:r>
              <a:rPr lang="it-IT" dirty="0">
                <a:solidFill>
                  <a:srgbClr val="00B0F0"/>
                </a:solidFill>
              </a:rPr>
              <a:t> contiene anche la base della piramide quadrata l’ellisse sarà reale solo nella parte oltre i lati della base della piramide</a:t>
            </a:r>
          </a:p>
        </p:txBody>
      </p:sp>
      <p:sp>
        <p:nvSpPr>
          <p:cNvPr id="51" name="CasellaDiTesto 50">
            <a:extLst>
              <a:ext uri="{FF2B5EF4-FFF2-40B4-BE49-F238E27FC236}">
                <a16:creationId xmlns:a16="http://schemas.microsoft.com/office/drawing/2014/main" id="{C421E468-8E1B-6A03-3830-C251BC8E922F}"/>
              </a:ext>
            </a:extLst>
          </p:cNvPr>
          <p:cNvSpPr txBox="1"/>
          <p:nvPr/>
        </p:nvSpPr>
        <p:spPr>
          <a:xfrm>
            <a:off x="0" y="5794946"/>
            <a:ext cx="6191463" cy="923330"/>
          </a:xfrm>
          <a:prstGeom prst="rect">
            <a:avLst/>
          </a:prstGeom>
          <a:noFill/>
        </p:spPr>
        <p:txBody>
          <a:bodyPr wrap="square" rtlCol="0">
            <a:spAutoFit/>
          </a:bodyPr>
          <a:lstStyle/>
          <a:p>
            <a:r>
              <a:rPr lang="it-IT" dirty="0">
                <a:solidFill>
                  <a:srgbClr val="00B0F0"/>
                </a:solidFill>
              </a:rPr>
              <a:t>Come evidenziato le due ellissi appartenendo ai due piani </a:t>
            </a:r>
            <a:r>
              <a:rPr lang="it-IT" dirty="0">
                <a:solidFill>
                  <a:srgbClr val="00B0F0"/>
                </a:solidFill>
                <a:latin typeface="Symbol" panose="05050102010706020507" pitchFamily="18" charset="2"/>
              </a:rPr>
              <a:t>a</a:t>
            </a:r>
            <a:r>
              <a:rPr lang="it-IT" dirty="0">
                <a:solidFill>
                  <a:srgbClr val="00B0F0"/>
                </a:solidFill>
              </a:rPr>
              <a:t> e </a:t>
            </a:r>
            <a:r>
              <a:rPr lang="it-IT" dirty="0">
                <a:solidFill>
                  <a:srgbClr val="00B0F0"/>
                </a:solidFill>
                <a:latin typeface="Symbol" panose="05050102010706020507" pitchFamily="18" charset="2"/>
              </a:rPr>
              <a:t>b</a:t>
            </a:r>
            <a:r>
              <a:rPr lang="it-IT" dirty="0">
                <a:solidFill>
                  <a:srgbClr val="00B0F0"/>
                </a:solidFill>
              </a:rPr>
              <a:t> si intersecano sullo spigolo superiore del prisma che costituisce la retta d’intersezione tra i due piani</a:t>
            </a:r>
          </a:p>
        </p:txBody>
      </p:sp>
      <p:cxnSp>
        <p:nvCxnSpPr>
          <p:cNvPr id="61" name="Connettore 2 60">
            <a:extLst>
              <a:ext uri="{FF2B5EF4-FFF2-40B4-BE49-F238E27FC236}">
                <a16:creationId xmlns:a16="http://schemas.microsoft.com/office/drawing/2014/main" id="{56D3BC20-4BDB-FC92-105C-8C9B0E302000}"/>
              </a:ext>
            </a:extLst>
          </p:cNvPr>
          <p:cNvCxnSpPr>
            <a:stCxn id="43" idx="3"/>
          </p:cNvCxnSpPr>
          <p:nvPr/>
        </p:nvCxnSpPr>
        <p:spPr>
          <a:xfrm flipV="1">
            <a:off x="5133206" y="2246050"/>
            <a:ext cx="2954351" cy="1147072"/>
          </a:xfrm>
          <a:prstGeom prst="straightConnector1">
            <a:avLst/>
          </a:prstGeom>
          <a:ln w="3175">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Connettore 2 63">
            <a:extLst>
              <a:ext uri="{FF2B5EF4-FFF2-40B4-BE49-F238E27FC236}">
                <a16:creationId xmlns:a16="http://schemas.microsoft.com/office/drawing/2014/main" id="{50AF3BA1-C88A-48B2-0C78-6ED4D7D318F1}"/>
              </a:ext>
            </a:extLst>
          </p:cNvPr>
          <p:cNvCxnSpPr>
            <a:stCxn id="43" idx="3"/>
          </p:cNvCxnSpPr>
          <p:nvPr/>
        </p:nvCxnSpPr>
        <p:spPr>
          <a:xfrm>
            <a:off x="5133206" y="3393122"/>
            <a:ext cx="2905595" cy="477542"/>
          </a:xfrm>
          <a:prstGeom prst="straightConnector1">
            <a:avLst/>
          </a:prstGeom>
          <a:ln w="3175">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Connettore 2 67">
            <a:extLst>
              <a:ext uri="{FF2B5EF4-FFF2-40B4-BE49-F238E27FC236}">
                <a16:creationId xmlns:a16="http://schemas.microsoft.com/office/drawing/2014/main" id="{CFDB22FE-3C84-1277-8247-16BC4D3AC17A}"/>
              </a:ext>
            </a:extLst>
          </p:cNvPr>
          <p:cNvCxnSpPr>
            <a:cxnSpLocks/>
            <a:stCxn id="43" idx="3"/>
          </p:cNvCxnSpPr>
          <p:nvPr/>
        </p:nvCxnSpPr>
        <p:spPr>
          <a:xfrm>
            <a:off x="5133206" y="3393122"/>
            <a:ext cx="3015712" cy="2986434"/>
          </a:xfrm>
          <a:prstGeom prst="straightConnector1">
            <a:avLst/>
          </a:prstGeom>
          <a:ln w="3175">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F6F97974-6ED6-5FF9-72DF-369AC769B57A}"/>
              </a:ext>
            </a:extLst>
          </p:cNvPr>
          <p:cNvCxnSpPr>
            <a:stCxn id="45" idx="3"/>
          </p:cNvCxnSpPr>
          <p:nvPr/>
        </p:nvCxnSpPr>
        <p:spPr>
          <a:xfrm flipV="1">
            <a:off x="5133205" y="1629498"/>
            <a:ext cx="3893930" cy="3717325"/>
          </a:xfrm>
          <a:prstGeom prst="straightConnector1">
            <a:avLst/>
          </a:prstGeom>
          <a:ln w="3175">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Connettore 2 80">
            <a:extLst>
              <a:ext uri="{FF2B5EF4-FFF2-40B4-BE49-F238E27FC236}">
                <a16:creationId xmlns:a16="http://schemas.microsoft.com/office/drawing/2014/main" id="{CF081F11-0656-8705-B4DD-3934767FA356}"/>
              </a:ext>
            </a:extLst>
          </p:cNvPr>
          <p:cNvCxnSpPr>
            <a:cxnSpLocks/>
            <a:stCxn id="45" idx="3"/>
          </p:cNvCxnSpPr>
          <p:nvPr/>
        </p:nvCxnSpPr>
        <p:spPr>
          <a:xfrm flipV="1">
            <a:off x="5133205" y="3751320"/>
            <a:ext cx="3698988" cy="1595503"/>
          </a:xfrm>
          <a:prstGeom prst="straightConnector1">
            <a:avLst/>
          </a:prstGeom>
          <a:ln w="3175">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67E654AD-536C-6695-AB7F-F95D8D2463DC}"/>
              </a:ext>
            </a:extLst>
          </p:cNvPr>
          <p:cNvCxnSpPr>
            <a:cxnSpLocks/>
            <a:stCxn id="45" idx="3"/>
            <a:endCxn id="115" idx="2"/>
          </p:cNvCxnSpPr>
          <p:nvPr/>
        </p:nvCxnSpPr>
        <p:spPr>
          <a:xfrm>
            <a:off x="5133205" y="5346823"/>
            <a:ext cx="3686875" cy="1024385"/>
          </a:xfrm>
          <a:prstGeom prst="straightConnector1">
            <a:avLst/>
          </a:prstGeom>
          <a:ln w="3175">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
        <p:nvSpPr>
          <p:cNvPr id="86" name="CasellaDiTesto 85">
            <a:extLst>
              <a:ext uri="{FF2B5EF4-FFF2-40B4-BE49-F238E27FC236}">
                <a16:creationId xmlns:a16="http://schemas.microsoft.com/office/drawing/2014/main" id="{6A3DDF4E-3253-D3D4-C523-2F77C969053D}"/>
              </a:ext>
            </a:extLst>
          </p:cNvPr>
          <p:cNvSpPr txBox="1"/>
          <p:nvPr/>
        </p:nvSpPr>
        <p:spPr>
          <a:xfrm>
            <a:off x="11684008" y="2953616"/>
            <a:ext cx="405835" cy="369332"/>
          </a:xfrm>
          <a:prstGeom prst="rect">
            <a:avLst/>
          </a:prstGeom>
          <a:noFill/>
        </p:spPr>
        <p:txBody>
          <a:bodyPr wrap="square" rtlCol="0">
            <a:spAutoFit/>
          </a:bodyPr>
          <a:lstStyle/>
          <a:p>
            <a:r>
              <a:rPr lang="it-IT" dirty="0"/>
              <a:t>lt</a:t>
            </a:r>
          </a:p>
        </p:txBody>
      </p:sp>
      <p:sp>
        <p:nvSpPr>
          <p:cNvPr id="65" name="Ovale 64">
            <a:extLst>
              <a:ext uri="{FF2B5EF4-FFF2-40B4-BE49-F238E27FC236}">
                <a16:creationId xmlns:a16="http://schemas.microsoft.com/office/drawing/2014/main" id="{5FC3749A-77C4-20CD-AB27-B78C557BFCE6}"/>
              </a:ext>
            </a:extLst>
          </p:cNvPr>
          <p:cNvSpPr/>
          <p:nvPr/>
        </p:nvSpPr>
        <p:spPr>
          <a:xfrm>
            <a:off x="8595013" y="3824395"/>
            <a:ext cx="180000" cy="180000"/>
          </a:xfrm>
          <a:prstGeom prst="ellipse">
            <a:avLst/>
          </a:prstGeom>
          <a:solidFill>
            <a:srgbClr val="FFFF00">
              <a:alpha val="5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a:extLst>
              <a:ext uri="{FF2B5EF4-FFF2-40B4-BE49-F238E27FC236}">
                <a16:creationId xmlns:a16="http://schemas.microsoft.com/office/drawing/2014/main" id="{2E2DF91A-83BE-5BB4-5DEB-353191957BE1}"/>
              </a:ext>
            </a:extLst>
          </p:cNvPr>
          <p:cNvSpPr/>
          <p:nvPr/>
        </p:nvSpPr>
        <p:spPr>
          <a:xfrm>
            <a:off x="8602004" y="6131298"/>
            <a:ext cx="180000" cy="180000"/>
          </a:xfrm>
          <a:prstGeom prst="ellipse">
            <a:avLst/>
          </a:prstGeom>
          <a:solidFill>
            <a:srgbClr val="FFFF00">
              <a:alpha val="5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2" name="Connettore diritto 81">
            <a:extLst>
              <a:ext uri="{FF2B5EF4-FFF2-40B4-BE49-F238E27FC236}">
                <a16:creationId xmlns:a16="http://schemas.microsoft.com/office/drawing/2014/main" id="{076C4351-F309-7DFA-5D66-1C8525194677}"/>
              </a:ext>
            </a:extLst>
          </p:cNvPr>
          <p:cNvCxnSpPr>
            <a:cxnSpLocks/>
          </p:cNvCxnSpPr>
          <p:nvPr/>
        </p:nvCxnSpPr>
        <p:spPr>
          <a:xfrm>
            <a:off x="8685947" y="3441398"/>
            <a:ext cx="0" cy="332319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9FBE0483-14E3-2FB4-4B8D-CF47F4750E3F}"/>
              </a:ext>
            </a:extLst>
          </p:cNvPr>
          <p:cNvCxnSpPr>
            <a:cxnSpLocks/>
          </p:cNvCxnSpPr>
          <p:nvPr/>
        </p:nvCxnSpPr>
        <p:spPr>
          <a:xfrm>
            <a:off x="-12192" y="68460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par>
                                <p:cTn id="42" presetID="22" presetClass="entr" presetSubtype="1"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par>
                                <p:cTn id="45" presetID="22" presetClass="entr" presetSubtype="1"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4"/>
                                        </p:tgtEl>
                                        <p:attrNameLst>
                                          <p:attrName>style.visibility</p:attrName>
                                        </p:attrNameLst>
                                      </p:cBhvr>
                                      <p:to>
                                        <p:strVal val="visible"/>
                                      </p:to>
                                    </p:set>
                                    <p:animEffect transition="in" filter="fade">
                                      <p:cBhvr>
                                        <p:cTn id="77" dur="500"/>
                                        <p:tgtEl>
                                          <p:spTgt spid="11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down)">
                                      <p:cBhvr>
                                        <p:cTn id="85" dur="500"/>
                                        <p:tgtEl>
                                          <p:spTgt spid="46"/>
                                        </p:tgtEl>
                                      </p:cBhvr>
                                    </p:animEffect>
                                  </p:childTnLst>
                                </p:cTn>
                              </p:par>
                              <p:par>
                                <p:cTn id="86" presetID="22" presetClass="entr" presetSubtype="4"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wipe(left)">
                                      <p:cBhvr>
                                        <p:cTn id="93" dur="500"/>
                                        <p:tgtEl>
                                          <p:spTgt spid="61"/>
                                        </p:tgtEl>
                                      </p:cBhvr>
                                    </p:animEffect>
                                  </p:childTnLst>
                                </p:cTn>
                              </p:par>
                              <p:par>
                                <p:cTn id="94" presetID="22" presetClass="entr" presetSubtype="8"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500"/>
                                        <p:tgtEl>
                                          <p:spTgt spid="64"/>
                                        </p:tgtEl>
                                      </p:cBhvr>
                                    </p:animEffect>
                                  </p:childTnLst>
                                </p:cTn>
                              </p:par>
                              <p:par>
                                <p:cTn id="97" presetID="22" presetClass="entr" presetSubtype="8"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left)">
                                      <p:cBhvr>
                                        <p:cTn id="99" dur="500"/>
                                        <p:tgtEl>
                                          <p:spTgt spid="6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61"/>
                                        </p:tgtEl>
                                      </p:cBhvr>
                                    </p:animEffect>
                                    <p:set>
                                      <p:cBhvr>
                                        <p:cTn id="104" dur="1" fill="hold">
                                          <p:stCondLst>
                                            <p:cond delay="499"/>
                                          </p:stCondLst>
                                        </p:cTn>
                                        <p:tgtEl>
                                          <p:spTgt spid="6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64"/>
                                        </p:tgtEl>
                                      </p:cBhvr>
                                    </p:animEffect>
                                    <p:set>
                                      <p:cBhvr>
                                        <p:cTn id="107" dur="1" fill="hold">
                                          <p:stCondLst>
                                            <p:cond delay="499"/>
                                          </p:stCondLst>
                                        </p:cTn>
                                        <p:tgtEl>
                                          <p:spTgt spid="6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68"/>
                                        </p:tgtEl>
                                      </p:cBhvr>
                                    </p:animEffect>
                                    <p:set>
                                      <p:cBhvr>
                                        <p:cTn id="110" dur="1" fill="hold">
                                          <p:stCondLst>
                                            <p:cond delay="499"/>
                                          </p:stCondLst>
                                        </p:cTn>
                                        <p:tgtEl>
                                          <p:spTgt spid="6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ppt_x"/>
                                          </p:val>
                                        </p:tav>
                                        <p:tav tm="100000">
                                          <p:val>
                                            <p:strVal val="#ppt_x"/>
                                          </p:val>
                                        </p:tav>
                                      </p:tavLst>
                                    </p:anim>
                                    <p:anim calcmode="lin" valueType="num">
                                      <p:cBhvr additive="base">
                                        <p:cTn id="1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 presetClass="entr" presetSubtype="4" fill="hold" grpId="0" nodeType="with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additive="base">
                                        <p:cTn id="124" dur="500" fill="hold"/>
                                        <p:tgtEl>
                                          <p:spTgt spid="36"/>
                                        </p:tgtEl>
                                        <p:attrNameLst>
                                          <p:attrName>ppt_x</p:attrName>
                                        </p:attrNameLst>
                                      </p:cBhvr>
                                      <p:tavLst>
                                        <p:tav tm="0">
                                          <p:val>
                                            <p:strVal val="#ppt_x"/>
                                          </p:val>
                                        </p:tav>
                                        <p:tav tm="100000">
                                          <p:val>
                                            <p:strVal val="#ppt_x"/>
                                          </p:val>
                                        </p:tav>
                                      </p:tavLst>
                                    </p:anim>
                                    <p:anim calcmode="lin" valueType="num">
                                      <p:cBhvr additive="base">
                                        <p:cTn id="125" dur="500" fill="hold"/>
                                        <p:tgtEl>
                                          <p:spTgt spid="36"/>
                                        </p:tgtEl>
                                        <p:attrNameLst>
                                          <p:attrName>ppt_y</p:attrName>
                                        </p:attrNameLst>
                                      </p:cBhvr>
                                      <p:tavLst>
                                        <p:tav tm="0">
                                          <p:val>
                                            <p:strVal val="1+#ppt_h/2"/>
                                          </p:val>
                                        </p:tav>
                                        <p:tav tm="100000">
                                          <p:val>
                                            <p:strVal val="#ppt_y"/>
                                          </p:val>
                                        </p:tav>
                                      </p:tavLst>
                                    </p:anim>
                                  </p:childTnLst>
                                </p:cTn>
                              </p:par>
                              <p:par>
                                <p:cTn id="126" presetID="22" presetClass="entr" presetSubtype="4" fill="hold" nodeType="with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wipe(down)">
                                      <p:cBhvr>
                                        <p:cTn id="128" dur="500"/>
                                        <p:tgtEl>
                                          <p:spTgt spid="55"/>
                                        </p:tgtEl>
                                      </p:cBhvr>
                                    </p:animEffect>
                                  </p:childTnLst>
                                </p:cTn>
                              </p:par>
                              <p:par>
                                <p:cTn id="129" presetID="2" presetClass="entr" presetSubtype="4" fill="hold" grpId="0" nodeType="with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wipe(up)">
                                      <p:cBhvr>
                                        <p:cTn id="137" dur="500"/>
                                        <p:tgtEl>
                                          <p:spTgt spid="66"/>
                                        </p:tgtEl>
                                      </p:cBhvr>
                                    </p:animEffect>
                                  </p:childTnLst>
                                </p:cTn>
                              </p:par>
                              <p:par>
                                <p:cTn id="138" presetID="22" presetClass="entr" presetSubtype="1" fill="hold"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wipe(up)">
                                      <p:cBhvr>
                                        <p:cTn id="140" dur="500"/>
                                        <p:tgtEl>
                                          <p:spTgt spid="97"/>
                                        </p:tgtEl>
                                      </p:cBhvr>
                                    </p:animEffect>
                                  </p:childTnLst>
                                </p:cTn>
                              </p:par>
                              <p:par>
                                <p:cTn id="141" presetID="22" presetClass="entr" presetSubtype="1" fill="hold" nodeType="withEffect">
                                  <p:stCondLst>
                                    <p:cond delay="0"/>
                                  </p:stCondLst>
                                  <p:childTnLst>
                                    <p:set>
                                      <p:cBhvr>
                                        <p:cTn id="142" dur="1" fill="hold">
                                          <p:stCondLst>
                                            <p:cond delay="0"/>
                                          </p:stCondLst>
                                        </p:cTn>
                                        <p:tgtEl>
                                          <p:spTgt spid="85"/>
                                        </p:tgtEl>
                                        <p:attrNameLst>
                                          <p:attrName>style.visibility</p:attrName>
                                        </p:attrNameLst>
                                      </p:cBhvr>
                                      <p:to>
                                        <p:strVal val="visible"/>
                                      </p:to>
                                    </p:set>
                                    <p:animEffect transition="in" filter="wipe(up)">
                                      <p:cBhvr>
                                        <p:cTn id="143" dur="500"/>
                                        <p:tgtEl>
                                          <p:spTgt spid="85"/>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88"/>
                                        </p:tgtEl>
                                        <p:attrNameLst>
                                          <p:attrName>style.visibility</p:attrName>
                                        </p:attrNameLst>
                                      </p:cBhvr>
                                      <p:to>
                                        <p:strVal val="visible"/>
                                      </p:to>
                                    </p:set>
                                    <p:animEffect transition="in" filter="fade">
                                      <p:cBhvr>
                                        <p:cTn id="148" dur="500"/>
                                        <p:tgtEl>
                                          <p:spTgt spid="88"/>
                                        </p:tgtEl>
                                      </p:cBhvr>
                                    </p:animEffect>
                                  </p:childTnLst>
                                </p:cTn>
                              </p:par>
                              <p:par>
                                <p:cTn id="149" presetID="10" presetClass="entr" presetSubtype="0" fill="hold" nodeType="with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fade">
                                      <p:cBhvr>
                                        <p:cTn id="151" dur="500"/>
                                        <p:tgtEl>
                                          <p:spTgt spid="92"/>
                                        </p:tgtEl>
                                      </p:cBhvr>
                                    </p:animEffect>
                                  </p:childTnLst>
                                </p:cTn>
                              </p:par>
                              <p:par>
                                <p:cTn id="152" presetID="10" presetClass="entr" presetSubtype="0" fill="hold" nodeType="withEffect">
                                  <p:stCondLst>
                                    <p:cond delay="0"/>
                                  </p:stCondLst>
                                  <p:childTnLst>
                                    <p:set>
                                      <p:cBhvr>
                                        <p:cTn id="153" dur="1" fill="hold">
                                          <p:stCondLst>
                                            <p:cond delay="0"/>
                                          </p:stCondLst>
                                        </p:cTn>
                                        <p:tgtEl>
                                          <p:spTgt spid="106"/>
                                        </p:tgtEl>
                                        <p:attrNameLst>
                                          <p:attrName>style.visibility</p:attrName>
                                        </p:attrNameLst>
                                      </p:cBhvr>
                                      <p:to>
                                        <p:strVal val="visible"/>
                                      </p:to>
                                    </p:set>
                                    <p:animEffect transition="in" filter="fade">
                                      <p:cBhvr>
                                        <p:cTn id="154" dur="500"/>
                                        <p:tgtEl>
                                          <p:spTgt spid="106"/>
                                        </p:tgtEl>
                                      </p:cBhvr>
                                    </p:animEffect>
                                  </p:childTnLst>
                                </p:cTn>
                              </p:par>
                              <p:par>
                                <p:cTn id="155" presetID="10" presetClass="entr" presetSubtype="0" fill="hold" nodeType="withEffect">
                                  <p:stCondLst>
                                    <p:cond delay="0"/>
                                  </p:stCondLst>
                                  <p:childTnLst>
                                    <p:set>
                                      <p:cBhvr>
                                        <p:cTn id="156" dur="1" fill="hold">
                                          <p:stCondLst>
                                            <p:cond delay="0"/>
                                          </p:stCondLst>
                                        </p:cTn>
                                        <p:tgtEl>
                                          <p:spTgt spid="100"/>
                                        </p:tgtEl>
                                        <p:attrNameLst>
                                          <p:attrName>style.visibility</p:attrName>
                                        </p:attrNameLst>
                                      </p:cBhvr>
                                      <p:to>
                                        <p:strVal val="visible"/>
                                      </p:to>
                                    </p:set>
                                    <p:animEffect transition="in" filter="fade">
                                      <p:cBhvr>
                                        <p:cTn id="157" dur="500"/>
                                        <p:tgtEl>
                                          <p:spTgt spid="10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13"/>
                                        </p:tgtEl>
                                        <p:attrNameLst>
                                          <p:attrName>style.visibility</p:attrName>
                                        </p:attrNameLst>
                                      </p:cBhvr>
                                      <p:to>
                                        <p:strVal val="visible"/>
                                      </p:to>
                                    </p:set>
                                    <p:animEffect transition="in" filter="fade">
                                      <p:cBhvr>
                                        <p:cTn id="160" dur="500"/>
                                        <p:tgtEl>
                                          <p:spTgt spid="11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fade">
                                      <p:cBhvr>
                                        <p:cTn id="170" dur="500"/>
                                        <p:tgtEl>
                                          <p:spTgt spid="4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4"/>
                                        </p:tgtEl>
                                        <p:attrNameLst>
                                          <p:attrName>style.visibility</p:attrName>
                                        </p:attrNameLst>
                                      </p:cBhvr>
                                      <p:to>
                                        <p:strVal val="visible"/>
                                      </p:to>
                                    </p:set>
                                    <p:animEffect transition="in" filter="fade">
                                      <p:cBhvr>
                                        <p:cTn id="173" dur="500"/>
                                        <p:tgtEl>
                                          <p:spTgt spid="1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15"/>
                                        </p:tgtEl>
                                        <p:attrNameLst>
                                          <p:attrName>style.visibility</p:attrName>
                                        </p:attrNameLst>
                                      </p:cBhvr>
                                      <p:to>
                                        <p:strVal val="visible"/>
                                      </p:to>
                                    </p:set>
                                    <p:animEffect transition="in" filter="fade">
                                      <p:cBhvr>
                                        <p:cTn id="176" dur="500"/>
                                        <p:tgtEl>
                                          <p:spTgt spid="11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nodeType="clickEffect">
                                  <p:stCondLst>
                                    <p:cond delay="0"/>
                                  </p:stCondLst>
                                  <p:childTnLst>
                                    <p:set>
                                      <p:cBhvr>
                                        <p:cTn id="180" dur="1" fill="hold">
                                          <p:stCondLst>
                                            <p:cond delay="0"/>
                                          </p:stCondLst>
                                        </p:cTn>
                                        <p:tgtEl>
                                          <p:spTgt spid="7"/>
                                        </p:tgtEl>
                                        <p:attrNameLst>
                                          <p:attrName>style.visibility</p:attrName>
                                        </p:attrNameLst>
                                      </p:cBhvr>
                                      <p:to>
                                        <p:strVal val="visible"/>
                                      </p:to>
                                    </p:set>
                                    <p:animEffect transition="in" filter="wipe(down)">
                                      <p:cBhvr>
                                        <p:cTn id="181" dur="500"/>
                                        <p:tgtEl>
                                          <p:spTgt spid="7"/>
                                        </p:tgtEl>
                                      </p:cBhvr>
                                    </p:animEffect>
                                  </p:childTnLst>
                                </p:cTn>
                              </p:par>
                              <p:par>
                                <p:cTn id="182" presetID="22" presetClass="entr" presetSubtype="4" fill="hold" nodeType="withEffect">
                                  <p:stCondLst>
                                    <p:cond delay="0"/>
                                  </p:stCondLst>
                                  <p:childTnLst>
                                    <p:set>
                                      <p:cBhvr>
                                        <p:cTn id="183" dur="1" fill="hold">
                                          <p:stCondLst>
                                            <p:cond delay="0"/>
                                          </p:stCondLst>
                                        </p:cTn>
                                        <p:tgtEl>
                                          <p:spTgt spid="15"/>
                                        </p:tgtEl>
                                        <p:attrNameLst>
                                          <p:attrName>style.visibility</p:attrName>
                                        </p:attrNameLst>
                                      </p:cBhvr>
                                      <p:to>
                                        <p:strVal val="visible"/>
                                      </p:to>
                                    </p:set>
                                    <p:animEffect transition="in" filter="wipe(down)">
                                      <p:cBhvr>
                                        <p:cTn id="184" dur="500"/>
                                        <p:tgtEl>
                                          <p:spTgt spid="1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wipe(left)">
                                      <p:cBhvr>
                                        <p:cTn id="189" dur="500"/>
                                        <p:tgtEl>
                                          <p:spTgt spid="77"/>
                                        </p:tgtEl>
                                      </p:cBhvr>
                                    </p:animEffect>
                                  </p:childTnLst>
                                </p:cTn>
                              </p:par>
                              <p:par>
                                <p:cTn id="190" presetID="22" presetClass="entr" presetSubtype="8" fill="hold" nodeType="withEffect">
                                  <p:stCondLst>
                                    <p:cond delay="0"/>
                                  </p:stCondLst>
                                  <p:childTnLst>
                                    <p:set>
                                      <p:cBhvr>
                                        <p:cTn id="191" dur="1" fill="hold">
                                          <p:stCondLst>
                                            <p:cond delay="0"/>
                                          </p:stCondLst>
                                        </p:cTn>
                                        <p:tgtEl>
                                          <p:spTgt spid="81"/>
                                        </p:tgtEl>
                                        <p:attrNameLst>
                                          <p:attrName>style.visibility</p:attrName>
                                        </p:attrNameLst>
                                      </p:cBhvr>
                                      <p:to>
                                        <p:strVal val="visible"/>
                                      </p:to>
                                    </p:set>
                                    <p:animEffect transition="in" filter="wipe(left)">
                                      <p:cBhvr>
                                        <p:cTn id="192" dur="500"/>
                                        <p:tgtEl>
                                          <p:spTgt spid="81"/>
                                        </p:tgtEl>
                                      </p:cBhvr>
                                    </p:animEffect>
                                  </p:childTnLst>
                                </p:cTn>
                              </p:par>
                              <p:par>
                                <p:cTn id="193" presetID="22" presetClass="entr" presetSubtype="8" fill="hold" nodeType="withEffect">
                                  <p:stCondLst>
                                    <p:cond delay="0"/>
                                  </p:stCondLst>
                                  <p:childTnLst>
                                    <p:set>
                                      <p:cBhvr>
                                        <p:cTn id="194" dur="1" fill="hold">
                                          <p:stCondLst>
                                            <p:cond delay="0"/>
                                          </p:stCondLst>
                                        </p:cTn>
                                        <p:tgtEl>
                                          <p:spTgt spid="84"/>
                                        </p:tgtEl>
                                        <p:attrNameLst>
                                          <p:attrName>style.visibility</p:attrName>
                                        </p:attrNameLst>
                                      </p:cBhvr>
                                      <p:to>
                                        <p:strVal val="visible"/>
                                      </p:to>
                                    </p:set>
                                    <p:animEffect transition="in" filter="wipe(left)">
                                      <p:cBhvr>
                                        <p:cTn id="195" dur="500"/>
                                        <p:tgtEl>
                                          <p:spTgt spid="8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500"/>
                                        <p:tgtEl>
                                          <p:spTgt spid="77"/>
                                        </p:tgtEl>
                                      </p:cBhvr>
                                    </p:animEffect>
                                    <p:set>
                                      <p:cBhvr>
                                        <p:cTn id="200" dur="1" fill="hold">
                                          <p:stCondLst>
                                            <p:cond delay="499"/>
                                          </p:stCondLst>
                                        </p:cTn>
                                        <p:tgtEl>
                                          <p:spTgt spid="77"/>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500"/>
                                        <p:tgtEl>
                                          <p:spTgt spid="81"/>
                                        </p:tgtEl>
                                      </p:cBhvr>
                                    </p:animEffect>
                                    <p:set>
                                      <p:cBhvr>
                                        <p:cTn id="203" dur="1" fill="hold">
                                          <p:stCondLst>
                                            <p:cond delay="499"/>
                                          </p:stCondLst>
                                        </p:cTn>
                                        <p:tgtEl>
                                          <p:spTgt spid="81"/>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84"/>
                                        </p:tgtEl>
                                      </p:cBhvr>
                                    </p:animEffect>
                                    <p:set>
                                      <p:cBhvr>
                                        <p:cTn id="206" dur="1" fill="hold">
                                          <p:stCondLst>
                                            <p:cond delay="499"/>
                                          </p:stCondLst>
                                        </p:cTn>
                                        <p:tgtEl>
                                          <p:spTgt spid="84"/>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51"/>
                                        </p:tgtEl>
                                        <p:attrNameLst>
                                          <p:attrName>style.visibility</p:attrName>
                                        </p:attrNameLst>
                                      </p:cBhvr>
                                      <p:to>
                                        <p:strVal val="visible"/>
                                      </p:to>
                                    </p:set>
                                    <p:anim calcmode="lin" valueType="num">
                                      <p:cBhvr additive="base">
                                        <p:cTn id="211" dur="500" fill="hold"/>
                                        <p:tgtEl>
                                          <p:spTgt spid="51"/>
                                        </p:tgtEl>
                                        <p:attrNameLst>
                                          <p:attrName>ppt_x</p:attrName>
                                        </p:attrNameLst>
                                      </p:cBhvr>
                                      <p:tavLst>
                                        <p:tav tm="0">
                                          <p:val>
                                            <p:strVal val="#ppt_x"/>
                                          </p:val>
                                        </p:tav>
                                        <p:tav tm="100000">
                                          <p:val>
                                            <p:strVal val="#ppt_x"/>
                                          </p:val>
                                        </p:tav>
                                      </p:tavLst>
                                    </p:anim>
                                    <p:anim calcmode="lin" valueType="num">
                                      <p:cBhvr additive="base">
                                        <p:cTn id="2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75"/>
                                        </p:tgtEl>
                                        <p:attrNameLst>
                                          <p:attrName>style.visibility</p:attrName>
                                        </p:attrNameLst>
                                      </p:cBhvr>
                                      <p:to>
                                        <p:strVal val="visible"/>
                                      </p:to>
                                    </p:set>
                                    <p:anim calcmode="lin" valueType="num">
                                      <p:cBhvr additive="base">
                                        <p:cTn id="217" dur="500" fill="hold"/>
                                        <p:tgtEl>
                                          <p:spTgt spid="75"/>
                                        </p:tgtEl>
                                        <p:attrNameLst>
                                          <p:attrName>ppt_x</p:attrName>
                                        </p:attrNameLst>
                                      </p:cBhvr>
                                      <p:tavLst>
                                        <p:tav tm="0">
                                          <p:val>
                                            <p:strVal val="#ppt_x"/>
                                          </p:val>
                                        </p:tav>
                                        <p:tav tm="100000">
                                          <p:val>
                                            <p:strVal val="#ppt_x"/>
                                          </p:val>
                                        </p:tav>
                                      </p:tavLst>
                                    </p:anim>
                                    <p:anim calcmode="lin" valueType="num">
                                      <p:cBhvr additive="base">
                                        <p:cTn id="218" dur="500" fill="hold"/>
                                        <p:tgtEl>
                                          <p:spTgt spid="75"/>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65"/>
                                        </p:tgtEl>
                                        <p:attrNameLst>
                                          <p:attrName>style.visibility</p:attrName>
                                        </p:attrNameLst>
                                      </p:cBhvr>
                                      <p:to>
                                        <p:strVal val="visible"/>
                                      </p:to>
                                    </p:set>
                                    <p:anim calcmode="lin" valueType="num">
                                      <p:cBhvr additive="base">
                                        <p:cTn id="221" dur="500" fill="hold"/>
                                        <p:tgtEl>
                                          <p:spTgt spid="65"/>
                                        </p:tgtEl>
                                        <p:attrNameLst>
                                          <p:attrName>ppt_x</p:attrName>
                                        </p:attrNameLst>
                                      </p:cBhvr>
                                      <p:tavLst>
                                        <p:tav tm="0">
                                          <p:val>
                                            <p:strVal val="#ppt_x"/>
                                          </p:val>
                                        </p:tav>
                                        <p:tav tm="100000">
                                          <p:val>
                                            <p:strVal val="#ppt_x"/>
                                          </p:val>
                                        </p:tav>
                                      </p:tavLst>
                                    </p:anim>
                                    <p:anim calcmode="lin" valueType="num">
                                      <p:cBhvr additive="base">
                                        <p:cTn id="2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P spid="113" grpId="0" animBg="1"/>
      <p:bldP spid="114" grpId="0" animBg="1"/>
      <p:bldP spid="115" grpId="0" animBg="1"/>
      <p:bldP spid="14" grpId="0" animBg="1"/>
      <p:bldP spid="22" grpId="0"/>
      <p:bldP spid="23" grpId="0"/>
      <p:bldP spid="36" grpId="0"/>
      <p:bldP spid="37" grpId="0"/>
      <p:bldP spid="4" grpId="0"/>
      <p:bldP spid="16" grpId="0"/>
      <p:bldP spid="28" grpId="0"/>
      <p:bldP spid="40" grpId="0"/>
      <p:bldP spid="43" grpId="0" animBg="1"/>
      <p:bldP spid="45" grpId="0" animBg="1"/>
      <p:bldP spid="51" grpId="0"/>
      <p:bldP spid="65"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82397E7D-04F1-415B-8D43-279BCB9E2DB0}"/>
              </a:ext>
            </a:extLst>
          </p:cNvPr>
          <p:cNvCxnSpPr>
            <a:cxnSpLocks/>
          </p:cNvCxnSpPr>
          <p:nvPr/>
        </p:nvCxnSpPr>
        <p:spPr>
          <a:xfrm>
            <a:off x="0" y="68508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A47689F1-A438-F74E-BA3D-44E28B8CC618}"/>
              </a:ext>
            </a:extLst>
          </p:cNvPr>
          <p:cNvCxnSpPr>
            <a:cxnSpLocks/>
          </p:cNvCxnSpPr>
          <p:nvPr/>
        </p:nvCxnSpPr>
        <p:spPr>
          <a:xfrm>
            <a:off x="5400926" y="3287214"/>
            <a:ext cx="946595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olo 3">
            <a:extLst>
              <a:ext uri="{FF2B5EF4-FFF2-40B4-BE49-F238E27FC236}">
                <a16:creationId xmlns:a16="http://schemas.microsoft.com/office/drawing/2014/main" id="{C724619F-842A-E752-E361-38FD2FEE02D6}"/>
              </a:ext>
            </a:extLst>
          </p:cNvPr>
          <p:cNvSpPr txBox="1">
            <a:spLocks/>
          </p:cNvSpPr>
          <p:nvPr/>
        </p:nvSpPr>
        <p:spPr>
          <a:xfrm>
            <a:off x="17342" y="12106"/>
            <a:ext cx="12140869" cy="324000"/>
          </a:xfrm>
          <a:prstGeom prst="rect">
            <a:avLst/>
          </a:prstGeom>
          <a:ln w="3175">
            <a:solidFill>
              <a:srgbClr val="0000FF"/>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mj-ea"/>
                <a:cs typeface="+mj-cs"/>
              </a:rPr>
              <a:t>GEOMETRIA DESCRITTIVA DINAMICA – COMPENETRAZIONE DI SOLIDI (2)</a:t>
            </a:r>
          </a:p>
        </p:txBody>
      </p:sp>
      <p:sp>
        <p:nvSpPr>
          <p:cNvPr id="52" name="Pulsante di azione: vuoto 51">
            <a:hlinkClick r:id="rId2" action="ppaction://hlinksldjump" highlightClick="1"/>
            <a:extLst>
              <a:ext uri="{FF2B5EF4-FFF2-40B4-BE49-F238E27FC236}">
                <a16:creationId xmlns:a16="http://schemas.microsoft.com/office/drawing/2014/main" id="{59BD914E-A7B1-E0F5-5883-188742F38199}"/>
              </a:ext>
            </a:extLst>
          </p:cNvPr>
          <p:cNvSpPr/>
          <p:nvPr/>
        </p:nvSpPr>
        <p:spPr>
          <a:xfrm>
            <a:off x="10784400" y="5530"/>
            <a:ext cx="1368000" cy="324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54" name="Connettore diritto 53">
            <a:extLst>
              <a:ext uri="{FF2B5EF4-FFF2-40B4-BE49-F238E27FC236}">
                <a16:creationId xmlns:a16="http://schemas.microsoft.com/office/drawing/2014/main" id="{6CC181AB-9391-210B-D749-55F0B07A335A}"/>
              </a:ext>
            </a:extLst>
          </p:cNvPr>
          <p:cNvCxnSpPr>
            <a:cxnSpLocks/>
          </p:cNvCxnSpPr>
          <p:nvPr/>
        </p:nvCxnSpPr>
        <p:spPr>
          <a:xfrm>
            <a:off x="0" y="684912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81FD59EF-8961-50EB-B7DE-6B5B81A4C6FB}"/>
              </a:ext>
            </a:extLst>
          </p:cNvPr>
          <p:cNvCxnSpPr>
            <a:cxnSpLocks/>
          </p:cNvCxnSpPr>
          <p:nvPr/>
        </p:nvCxnSpPr>
        <p:spPr>
          <a:xfrm flipH="1" flipV="1">
            <a:off x="10094497" y="-2017986"/>
            <a:ext cx="42375" cy="530988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riangolo isoscele 1">
            <a:extLst>
              <a:ext uri="{FF2B5EF4-FFF2-40B4-BE49-F238E27FC236}">
                <a16:creationId xmlns:a16="http://schemas.microsoft.com/office/drawing/2014/main" id="{C8922424-CD58-5DA8-A841-A35B8CF299C7}"/>
              </a:ext>
            </a:extLst>
          </p:cNvPr>
          <p:cNvSpPr/>
          <p:nvPr/>
        </p:nvSpPr>
        <p:spPr>
          <a:xfrm>
            <a:off x="7626410" y="1011963"/>
            <a:ext cx="2375895" cy="2277749"/>
          </a:xfrm>
          <a:prstGeom prst="triangle">
            <a:avLst>
              <a:gd name="adj" fmla="val 44496"/>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a:extLst>
              <a:ext uri="{FF2B5EF4-FFF2-40B4-BE49-F238E27FC236}">
                <a16:creationId xmlns:a16="http://schemas.microsoft.com/office/drawing/2014/main" id="{01F719E4-915D-3F4D-67E1-D12B4C57CE80}"/>
              </a:ext>
            </a:extLst>
          </p:cNvPr>
          <p:cNvCxnSpPr>
            <a:cxnSpLocks/>
            <a:endCxn id="2" idx="4"/>
          </p:cNvCxnSpPr>
          <p:nvPr/>
        </p:nvCxnSpPr>
        <p:spPr>
          <a:xfrm flipH="1">
            <a:off x="10002305" y="1011963"/>
            <a:ext cx="1316011" cy="22777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7599202-55E1-82CA-6390-68CB90E1FB3F}"/>
              </a:ext>
            </a:extLst>
          </p:cNvPr>
          <p:cNvCxnSpPr>
            <a:cxnSpLocks/>
            <a:stCxn id="2" idx="4"/>
          </p:cNvCxnSpPr>
          <p:nvPr/>
        </p:nvCxnSpPr>
        <p:spPr>
          <a:xfrm>
            <a:off x="10002305" y="3289712"/>
            <a:ext cx="0" cy="347488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98F71E4-1DB7-0341-AD85-2867227B6953}"/>
              </a:ext>
            </a:extLst>
          </p:cNvPr>
          <p:cNvCxnSpPr>
            <a:cxnSpLocks/>
            <a:stCxn id="2" idx="0"/>
          </p:cNvCxnSpPr>
          <p:nvPr/>
        </p:nvCxnSpPr>
        <p:spPr>
          <a:xfrm>
            <a:off x="8683588" y="1011963"/>
            <a:ext cx="0" cy="575263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153BF22-1AB9-3FE4-C9F4-93EAAE23278F}"/>
              </a:ext>
            </a:extLst>
          </p:cNvPr>
          <p:cNvCxnSpPr>
            <a:cxnSpLocks/>
          </p:cNvCxnSpPr>
          <p:nvPr/>
        </p:nvCxnSpPr>
        <p:spPr>
          <a:xfrm>
            <a:off x="8685947" y="3754755"/>
            <a:ext cx="131635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CC05CBD-00AF-2184-1E7C-9BD72045B26F}"/>
              </a:ext>
            </a:extLst>
          </p:cNvPr>
          <p:cNvCxnSpPr>
            <a:cxnSpLocks/>
          </p:cNvCxnSpPr>
          <p:nvPr/>
        </p:nvCxnSpPr>
        <p:spPr>
          <a:xfrm>
            <a:off x="8679008" y="6380594"/>
            <a:ext cx="1323297"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E7E97A9C-30DB-92A3-6D82-FC9282166891}"/>
              </a:ext>
            </a:extLst>
          </p:cNvPr>
          <p:cNvCxnSpPr>
            <a:cxnSpLocks/>
          </p:cNvCxnSpPr>
          <p:nvPr/>
        </p:nvCxnSpPr>
        <p:spPr>
          <a:xfrm>
            <a:off x="11318316" y="1011963"/>
            <a:ext cx="0" cy="40696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CA621106-EE6A-111A-9A54-CE77F3F0EB92}"/>
              </a:ext>
            </a:extLst>
          </p:cNvPr>
          <p:cNvCxnSpPr>
            <a:cxnSpLocks/>
          </p:cNvCxnSpPr>
          <p:nvPr/>
        </p:nvCxnSpPr>
        <p:spPr>
          <a:xfrm>
            <a:off x="9243071" y="5069393"/>
            <a:ext cx="207524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3B452546-738C-F729-4DB3-EC99E7733DCF}"/>
              </a:ext>
            </a:extLst>
          </p:cNvPr>
          <p:cNvCxnSpPr>
            <a:cxnSpLocks/>
          </p:cNvCxnSpPr>
          <p:nvPr/>
        </p:nvCxnSpPr>
        <p:spPr>
          <a:xfrm>
            <a:off x="8679431" y="3754755"/>
            <a:ext cx="2638885"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4CCDA5E-2CC9-0083-1DCF-0EFE3D4097C9}"/>
              </a:ext>
            </a:extLst>
          </p:cNvPr>
          <p:cNvCxnSpPr>
            <a:cxnSpLocks/>
          </p:cNvCxnSpPr>
          <p:nvPr/>
        </p:nvCxnSpPr>
        <p:spPr>
          <a:xfrm>
            <a:off x="10002305" y="3751320"/>
            <a:ext cx="1316011" cy="13174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FB40EA22-6AF6-7168-DCCC-953BCAF133FA}"/>
              </a:ext>
            </a:extLst>
          </p:cNvPr>
          <p:cNvCxnSpPr>
            <a:cxnSpLocks/>
          </p:cNvCxnSpPr>
          <p:nvPr/>
        </p:nvCxnSpPr>
        <p:spPr>
          <a:xfrm flipV="1">
            <a:off x="8679008" y="5066500"/>
            <a:ext cx="2639308" cy="13175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8C1B92B-7F2E-079C-2152-DC01B26EA333}"/>
              </a:ext>
            </a:extLst>
          </p:cNvPr>
          <p:cNvCxnSpPr>
            <a:cxnSpLocks/>
          </p:cNvCxnSpPr>
          <p:nvPr/>
        </p:nvCxnSpPr>
        <p:spPr>
          <a:xfrm flipV="1">
            <a:off x="10002305" y="5068621"/>
            <a:ext cx="1316011"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D9B1BCCC-7984-179B-CC5B-97C847A24388}"/>
              </a:ext>
            </a:extLst>
          </p:cNvPr>
          <p:cNvCxnSpPr>
            <a:cxnSpLocks/>
          </p:cNvCxnSpPr>
          <p:nvPr/>
        </p:nvCxnSpPr>
        <p:spPr>
          <a:xfrm>
            <a:off x="7626410" y="3429000"/>
            <a:ext cx="0" cy="2933426"/>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70" name="Gruppo 69">
            <a:extLst>
              <a:ext uri="{FF2B5EF4-FFF2-40B4-BE49-F238E27FC236}">
                <a16:creationId xmlns:a16="http://schemas.microsoft.com/office/drawing/2014/main" id="{1DFA2927-8132-5A13-08C5-A36211BD437F}"/>
              </a:ext>
            </a:extLst>
          </p:cNvPr>
          <p:cNvGrpSpPr/>
          <p:nvPr/>
        </p:nvGrpSpPr>
        <p:grpSpPr>
          <a:xfrm>
            <a:off x="7237375" y="407214"/>
            <a:ext cx="2880000" cy="2880000"/>
            <a:chOff x="5527870" y="401958"/>
            <a:chExt cx="2880000" cy="2880000"/>
          </a:xfrm>
        </p:grpSpPr>
        <p:sp>
          <p:nvSpPr>
            <p:cNvPr id="10" name="Ovale 9">
              <a:extLst>
                <a:ext uri="{FF2B5EF4-FFF2-40B4-BE49-F238E27FC236}">
                  <a16:creationId xmlns:a16="http://schemas.microsoft.com/office/drawing/2014/main" id="{C3D1CDE6-0B0C-F5F8-C514-E47D4F644142}"/>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45CD1F63-612A-7B7A-5391-4976AA284DE6}"/>
                </a:ext>
              </a:extLst>
            </p:cNvPr>
            <p:cNvCxnSpPr>
              <a:cxnSpLocks/>
            </p:cNvCxnSpPr>
            <p:nvPr/>
          </p:nvCxnSpPr>
          <p:spPr>
            <a:xfrm>
              <a:off x="6918696" y="1841958"/>
              <a:ext cx="108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065E7616-B2D7-03A0-C652-B99F8ED39B58}"/>
                </a:ext>
              </a:extLst>
            </p:cNvPr>
            <p:cNvCxnSpPr>
              <a:cxnSpLocks/>
            </p:cNvCxnSpPr>
            <p:nvPr/>
          </p:nvCxnSpPr>
          <p:spPr>
            <a:xfrm>
              <a:off x="6970498" y="401958"/>
              <a:ext cx="0" cy="2880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uppo 70">
            <a:extLst>
              <a:ext uri="{FF2B5EF4-FFF2-40B4-BE49-F238E27FC236}">
                <a16:creationId xmlns:a16="http://schemas.microsoft.com/office/drawing/2014/main" id="{32034BEC-3764-B158-AF30-62A6F0A927E4}"/>
              </a:ext>
            </a:extLst>
          </p:cNvPr>
          <p:cNvGrpSpPr/>
          <p:nvPr/>
        </p:nvGrpSpPr>
        <p:grpSpPr>
          <a:xfrm>
            <a:off x="7244430" y="3628779"/>
            <a:ext cx="2880000" cy="2880000"/>
            <a:chOff x="5527870" y="401958"/>
            <a:chExt cx="2880000" cy="2880000"/>
          </a:xfrm>
        </p:grpSpPr>
        <p:sp>
          <p:nvSpPr>
            <p:cNvPr id="72" name="Ovale 71">
              <a:extLst>
                <a:ext uri="{FF2B5EF4-FFF2-40B4-BE49-F238E27FC236}">
                  <a16:creationId xmlns:a16="http://schemas.microsoft.com/office/drawing/2014/main" id="{1E43D90D-AA98-B548-C45A-72DD16F4563E}"/>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diritto 72">
              <a:extLst>
                <a:ext uri="{FF2B5EF4-FFF2-40B4-BE49-F238E27FC236}">
                  <a16:creationId xmlns:a16="http://schemas.microsoft.com/office/drawing/2014/main" id="{86654292-FA1E-4E3A-6640-6F5231572BE5}"/>
                </a:ext>
              </a:extLst>
            </p:cNvPr>
            <p:cNvCxnSpPr>
              <a:stCxn id="72" idx="2"/>
              <a:endCxn id="72" idx="6"/>
            </p:cNvCxnSpPr>
            <p:nvPr/>
          </p:nvCxnSpPr>
          <p:spPr>
            <a:xfrm>
              <a:off x="5527870" y="1841958"/>
              <a:ext cx="2880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E7CCE0B6-3186-4396-EBE0-FAEC5B514005}"/>
                </a:ext>
              </a:extLst>
            </p:cNvPr>
            <p:cNvCxnSpPr>
              <a:stCxn id="72" idx="0"/>
              <a:endCxn id="72" idx="4"/>
            </p:cNvCxnSpPr>
            <p:nvPr/>
          </p:nvCxnSpPr>
          <p:spPr>
            <a:xfrm>
              <a:off x="6967870" y="401958"/>
              <a:ext cx="0" cy="2880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Connettore diritto 77">
            <a:extLst>
              <a:ext uri="{FF2B5EF4-FFF2-40B4-BE49-F238E27FC236}">
                <a16:creationId xmlns:a16="http://schemas.microsoft.com/office/drawing/2014/main" id="{0864761A-8E25-C7C9-9D0C-7E26F3503A4A}"/>
              </a:ext>
            </a:extLst>
          </p:cNvPr>
          <p:cNvCxnSpPr>
            <a:cxnSpLocks/>
          </p:cNvCxnSpPr>
          <p:nvPr/>
        </p:nvCxnSpPr>
        <p:spPr>
          <a:xfrm>
            <a:off x="7626410" y="6764594"/>
            <a:ext cx="237589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C8275D6-4898-D8C6-2B1D-51FAB1FB8F8B}"/>
              </a:ext>
            </a:extLst>
          </p:cNvPr>
          <p:cNvCxnSpPr>
            <a:cxnSpLocks/>
          </p:cNvCxnSpPr>
          <p:nvPr/>
        </p:nvCxnSpPr>
        <p:spPr>
          <a:xfrm>
            <a:off x="7621694" y="3753964"/>
            <a:ext cx="1057736" cy="131787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9F5F7310-2391-86D5-03F1-06A67C9C2F60}"/>
              </a:ext>
            </a:extLst>
          </p:cNvPr>
          <p:cNvCxnSpPr>
            <a:cxnSpLocks/>
          </p:cNvCxnSpPr>
          <p:nvPr/>
        </p:nvCxnSpPr>
        <p:spPr>
          <a:xfrm flipV="1">
            <a:off x="7626410" y="5072828"/>
            <a:ext cx="1059537" cy="13077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4352B01-CC4A-B153-50D8-D18DB1D0F068}"/>
              </a:ext>
            </a:extLst>
          </p:cNvPr>
          <p:cNvCxnSpPr>
            <a:cxnSpLocks/>
            <a:endCxn id="2" idx="2"/>
          </p:cNvCxnSpPr>
          <p:nvPr/>
        </p:nvCxnSpPr>
        <p:spPr>
          <a:xfrm>
            <a:off x="5822311" y="1007149"/>
            <a:ext cx="1804099" cy="22825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BA726097-3C6E-DEC3-1055-C5B340559F01}"/>
              </a:ext>
            </a:extLst>
          </p:cNvPr>
          <p:cNvCxnSpPr>
            <a:cxnSpLocks/>
          </p:cNvCxnSpPr>
          <p:nvPr/>
        </p:nvCxnSpPr>
        <p:spPr>
          <a:xfrm>
            <a:off x="5821866" y="1007149"/>
            <a:ext cx="0" cy="406772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B990385F-0BFD-8D5D-DB06-4EBC11969EEF}"/>
              </a:ext>
            </a:extLst>
          </p:cNvPr>
          <p:cNvCxnSpPr>
            <a:cxnSpLocks/>
          </p:cNvCxnSpPr>
          <p:nvPr/>
        </p:nvCxnSpPr>
        <p:spPr>
          <a:xfrm flipV="1">
            <a:off x="5822685" y="3751994"/>
            <a:ext cx="1809663" cy="131548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025F0908-BDC1-539D-7B9E-292C535CCB0E}"/>
              </a:ext>
            </a:extLst>
          </p:cNvPr>
          <p:cNvCxnSpPr>
            <a:cxnSpLocks/>
          </p:cNvCxnSpPr>
          <p:nvPr/>
        </p:nvCxnSpPr>
        <p:spPr>
          <a:xfrm>
            <a:off x="5817282" y="5068565"/>
            <a:ext cx="1806770" cy="13109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3F69D0CF-BCD9-2C91-B067-DD6D50EBEED1}"/>
              </a:ext>
            </a:extLst>
          </p:cNvPr>
          <p:cNvCxnSpPr>
            <a:cxnSpLocks/>
          </p:cNvCxnSpPr>
          <p:nvPr/>
        </p:nvCxnSpPr>
        <p:spPr>
          <a:xfrm>
            <a:off x="7621694" y="3436147"/>
            <a:ext cx="2364019"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C7453378-C2CF-2841-3DB7-DC6B71D57698}"/>
              </a:ext>
            </a:extLst>
          </p:cNvPr>
          <p:cNvCxnSpPr>
            <a:cxnSpLocks/>
            <a:stCxn id="2" idx="0"/>
          </p:cNvCxnSpPr>
          <p:nvPr/>
        </p:nvCxnSpPr>
        <p:spPr>
          <a:xfrm>
            <a:off x="8683588" y="1011963"/>
            <a:ext cx="263472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AB03B79-A65B-D2E0-3669-5030604A0E74}"/>
              </a:ext>
            </a:extLst>
          </p:cNvPr>
          <p:cNvCxnSpPr>
            <a:cxnSpLocks/>
          </p:cNvCxnSpPr>
          <p:nvPr/>
        </p:nvCxnSpPr>
        <p:spPr>
          <a:xfrm flipH="1">
            <a:off x="7626017" y="-2017986"/>
            <a:ext cx="2463870" cy="530854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CasellaDiTesto 65">
            <a:extLst>
              <a:ext uri="{FF2B5EF4-FFF2-40B4-BE49-F238E27FC236}">
                <a16:creationId xmlns:a16="http://schemas.microsoft.com/office/drawing/2014/main" id="{E4855676-06E9-091D-753D-3112F9DCB698}"/>
              </a:ext>
            </a:extLst>
          </p:cNvPr>
          <p:cNvSpPr txBox="1"/>
          <p:nvPr/>
        </p:nvSpPr>
        <p:spPr>
          <a:xfrm>
            <a:off x="7138448" y="6476526"/>
            <a:ext cx="422041" cy="276999"/>
          </a:xfrm>
          <a:prstGeom prst="rect">
            <a:avLst/>
          </a:prstGeom>
          <a:noFill/>
        </p:spPr>
        <p:txBody>
          <a:bodyPr wrap="square" rtlCol="0">
            <a:spAutoFit/>
          </a:bodyPr>
          <a:lstStyle/>
          <a:p>
            <a:r>
              <a:rPr lang="it-IT" sz="1200" dirty="0" err="1">
                <a:solidFill>
                  <a:srgbClr val="C00000"/>
                </a:solidFill>
              </a:rPr>
              <a:t>a’</a:t>
            </a:r>
            <a:endParaRPr lang="it-IT" sz="1200" dirty="0">
              <a:solidFill>
                <a:srgbClr val="C00000"/>
              </a:solidFill>
            </a:endParaRPr>
          </a:p>
        </p:txBody>
      </p:sp>
      <p:sp>
        <p:nvSpPr>
          <p:cNvPr id="68" name="CasellaDiTesto 67">
            <a:extLst>
              <a:ext uri="{FF2B5EF4-FFF2-40B4-BE49-F238E27FC236}">
                <a16:creationId xmlns:a16="http://schemas.microsoft.com/office/drawing/2014/main" id="{C042E130-E32B-65DC-6800-DB720FD63064}"/>
              </a:ext>
            </a:extLst>
          </p:cNvPr>
          <p:cNvSpPr txBox="1"/>
          <p:nvPr/>
        </p:nvSpPr>
        <p:spPr>
          <a:xfrm>
            <a:off x="9185866" y="-802194"/>
            <a:ext cx="422041" cy="276999"/>
          </a:xfrm>
          <a:prstGeom prst="rect">
            <a:avLst/>
          </a:prstGeom>
          <a:noFill/>
        </p:spPr>
        <p:txBody>
          <a:bodyPr wrap="square" rtlCol="0">
            <a:spAutoFit/>
          </a:bodyPr>
          <a:lstStyle/>
          <a:p>
            <a:r>
              <a:rPr lang="it-IT" sz="1200" dirty="0" err="1">
                <a:solidFill>
                  <a:srgbClr val="C00000"/>
                </a:solidFill>
              </a:rPr>
              <a:t>a’</a:t>
            </a:r>
            <a:r>
              <a:rPr lang="it-IT" sz="1200" dirty="0">
                <a:solidFill>
                  <a:srgbClr val="C00000"/>
                </a:solidFill>
              </a:rPr>
              <a:t>’</a:t>
            </a:r>
          </a:p>
        </p:txBody>
      </p:sp>
      <p:sp>
        <p:nvSpPr>
          <p:cNvPr id="76" name="CasellaDiTesto 75">
            <a:extLst>
              <a:ext uri="{FF2B5EF4-FFF2-40B4-BE49-F238E27FC236}">
                <a16:creationId xmlns:a16="http://schemas.microsoft.com/office/drawing/2014/main" id="{64C79801-6744-0AF1-518F-7335E51BAA1F}"/>
              </a:ext>
            </a:extLst>
          </p:cNvPr>
          <p:cNvSpPr txBox="1"/>
          <p:nvPr/>
        </p:nvSpPr>
        <p:spPr>
          <a:xfrm>
            <a:off x="7533059" y="6362426"/>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1</a:t>
            </a:r>
            <a:r>
              <a:rPr lang="it-IT" sz="1200" dirty="0">
                <a:solidFill>
                  <a:srgbClr val="C00000"/>
                </a:solidFill>
              </a:rPr>
              <a:t>a</a:t>
            </a:r>
          </a:p>
        </p:txBody>
      </p:sp>
      <p:sp>
        <p:nvSpPr>
          <p:cNvPr id="77" name="CasellaDiTesto 76">
            <a:extLst>
              <a:ext uri="{FF2B5EF4-FFF2-40B4-BE49-F238E27FC236}">
                <a16:creationId xmlns:a16="http://schemas.microsoft.com/office/drawing/2014/main" id="{EE31F92E-C214-0F03-9DD3-A76E3D9F6610}"/>
              </a:ext>
            </a:extLst>
          </p:cNvPr>
          <p:cNvSpPr txBox="1"/>
          <p:nvPr/>
        </p:nvSpPr>
        <p:spPr>
          <a:xfrm>
            <a:off x="8072115" y="4098469"/>
            <a:ext cx="576000"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2</a:t>
            </a:r>
            <a:r>
              <a:rPr lang="it-IT" sz="1200" dirty="0">
                <a:solidFill>
                  <a:srgbClr val="C00000"/>
                </a:solidFill>
              </a:rPr>
              <a:t>c</a:t>
            </a:r>
          </a:p>
        </p:txBody>
      </p:sp>
      <p:cxnSp>
        <p:nvCxnSpPr>
          <p:cNvPr id="147" name="Connettore diritto 146">
            <a:extLst>
              <a:ext uri="{FF2B5EF4-FFF2-40B4-BE49-F238E27FC236}">
                <a16:creationId xmlns:a16="http://schemas.microsoft.com/office/drawing/2014/main" id="{1C3BBA10-9C14-5726-0007-ED8861BD9327}"/>
              </a:ext>
            </a:extLst>
          </p:cNvPr>
          <p:cNvCxnSpPr>
            <a:cxnSpLocks/>
          </p:cNvCxnSpPr>
          <p:nvPr/>
        </p:nvCxnSpPr>
        <p:spPr>
          <a:xfrm flipV="1">
            <a:off x="7274841" y="3284941"/>
            <a:ext cx="2862051" cy="353257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Connettore diritto 160">
            <a:extLst>
              <a:ext uri="{FF2B5EF4-FFF2-40B4-BE49-F238E27FC236}">
                <a16:creationId xmlns:a16="http://schemas.microsoft.com/office/drawing/2014/main" id="{09E9CB8B-29DD-E990-2B6F-FDD7D5827988}"/>
              </a:ext>
            </a:extLst>
          </p:cNvPr>
          <p:cNvCxnSpPr>
            <a:cxnSpLocks/>
          </p:cNvCxnSpPr>
          <p:nvPr/>
        </p:nvCxnSpPr>
        <p:spPr>
          <a:xfrm>
            <a:off x="7626219" y="3294114"/>
            <a:ext cx="0" cy="346831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6" name="Connettore diritto 165">
            <a:extLst>
              <a:ext uri="{FF2B5EF4-FFF2-40B4-BE49-F238E27FC236}">
                <a16:creationId xmlns:a16="http://schemas.microsoft.com/office/drawing/2014/main" id="{5B9D2FA3-8605-95AE-CC39-A1AB32AEB216}"/>
              </a:ext>
            </a:extLst>
          </p:cNvPr>
          <p:cNvCxnSpPr>
            <a:cxnSpLocks/>
            <a:stCxn id="2" idx="0"/>
          </p:cNvCxnSpPr>
          <p:nvPr/>
        </p:nvCxnSpPr>
        <p:spPr>
          <a:xfrm flipH="1">
            <a:off x="5817282" y="1011963"/>
            <a:ext cx="286630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Connettore diritto 174">
            <a:extLst>
              <a:ext uri="{FF2B5EF4-FFF2-40B4-BE49-F238E27FC236}">
                <a16:creationId xmlns:a16="http://schemas.microsoft.com/office/drawing/2014/main" id="{59E5B5E6-0DDC-9D86-59FF-F827BC1FA098}"/>
              </a:ext>
            </a:extLst>
          </p:cNvPr>
          <p:cNvCxnSpPr>
            <a:cxnSpLocks/>
          </p:cNvCxnSpPr>
          <p:nvPr/>
        </p:nvCxnSpPr>
        <p:spPr>
          <a:xfrm flipH="1">
            <a:off x="5817700" y="5069281"/>
            <a:ext cx="2868247"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Connettore diritto 185">
            <a:extLst>
              <a:ext uri="{FF2B5EF4-FFF2-40B4-BE49-F238E27FC236}">
                <a16:creationId xmlns:a16="http://schemas.microsoft.com/office/drawing/2014/main" id="{60565D25-8F4F-9146-0E56-72F80A4CA369}"/>
              </a:ext>
            </a:extLst>
          </p:cNvPr>
          <p:cNvCxnSpPr>
            <a:cxnSpLocks/>
          </p:cNvCxnSpPr>
          <p:nvPr/>
        </p:nvCxnSpPr>
        <p:spPr>
          <a:xfrm>
            <a:off x="5318449" y="1012405"/>
            <a:ext cx="8424847"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Connettore diritto 186">
            <a:extLst>
              <a:ext uri="{FF2B5EF4-FFF2-40B4-BE49-F238E27FC236}">
                <a16:creationId xmlns:a16="http://schemas.microsoft.com/office/drawing/2014/main" id="{2444F24A-A618-63B9-EA21-1E3F76CDB5DA}"/>
              </a:ext>
            </a:extLst>
          </p:cNvPr>
          <p:cNvCxnSpPr>
            <a:cxnSpLocks/>
          </p:cNvCxnSpPr>
          <p:nvPr/>
        </p:nvCxnSpPr>
        <p:spPr>
          <a:xfrm>
            <a:off x="5318449" y="5070358"/>
            <a:ext cx="6776998"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740590D1-5BFE-B36D-DB96-53820702E08C}"/>
              </a:ext>
            </a:extLst>
          </p:cNvPr>
          <p:cNvCxnSpPr>
            <a:cxnSpLocks/>
          </p:cNvCxnSpPr>
          <p:nvPr/>
        </p:nvCxnSpPr>
        <p:spPr>
          <a:xfrm>
            <a:off x="8686270" y="-2125333"/>
            <a:ext cx="0" cy="881300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93" name="Arco 192">
            <a:extLst>
              <a:ext uri="{FF2B5EF4-FFF2-40B4-BE49-F238E27FC236}">
                <a16:creationId xmlns:a16="http://schemas.microsoft.com/office/drawing/2014/main" id="{06AB3FF8-F422-B911-1B7B-BD17F9236920}"/>
              </a:ext>
            </a:extLst>
          </p:cNvPr>
          <p:cNvSpPr/>
          <p:nvPr/>
        </p:nvSpPr>
        <p:spPr>
          <a:xfrm>
            <a:off x="3384361" y="-2015847"/>
            <a:ext cx="10605600" cy="10605600"/>
          </a:xfrm>
          <a:prstGeom prst="arc">
            <a:avLst>
              <a:gd name="adj1" fmla="val 16200000"/>
              <a:gd name="adj2" fmla="val 3472"/>
            </a:avLst>
          </a:prstGeom>
          <a:ln w="31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96" name="Connettore diritto 195">
            <a:extLst>
              <a:ext uri="{FF2B5EF4-FFF2-40B4-BE49-F238E27FC236}">
                <a16:creationId xmlns:a16="http://schemas.microsoft.com/office/drawing/2014/main" id="{71CC96E1-106D-FBAA-DA96-88F807966C7B}"/>
              </a:ext>
            </a:extLst>
          </p:cNvPr>
          <p:cNvCxnSpPr>
            <a:cxnSpLocks/>
          </p:cNvCxnSpPr>
          <p:nvPr/>
        </p:nvCxnSpPr>
        <p:spPr>
          <a:xfrm>
            <a:off x="5400926" y="6379556"/>
            <a:ext cx="834237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Connettore diritto 199">
            <a:extLst>
              <a:ext uri="{FF2B5EF4-FFF2-40B4-BE49-F238E27FC236}">
                <a16:creationId xmlns:a16="http://schemas.microsoft.com/office/drawing/2014/main" id="{2AD863C7-BC04-8082-2BF7-085DBF50B7EA}"/>
              </a:ext>
            </a:extLst>
          </p:cNvPr>
          <p:cNvCxnSpPr>
            <a:cxnSpLocks/>
          </p:cNvCxnSpPr>
          <p:nvPr/>
        </p:nvCxnSpPr>
        <p:spPr>
          <a:xfrm>
            <a:off x="7710720" y="802640"/>
            <a:ext cx="0" cy="414058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2" name="Gruppo 201">
            <a:extLst>
              <a:ext uri="{FF2B5EF4-FFF2-40B4-BE49-F238E27FC236}">
                <a16:creationId xmlns:a16="http://schemas.microsoft.com/office/drawing/2014/main" id="{A52E107A-88A0-0EE5-9B00-3E9B6B95F0E1}"/>
              </a:ext>
            </a:extLst>
          </p:cNvPr>
          <p:cNvGrpSpPr/>
          <p:nvPr/>
        </p:nvGrpSpPr>
        <p:grpSpPr>
          <a:xfrm>
            <a:off x="8691893" y="3633494"/>
            <a:ext cx="2880000" cy="2880000"/>
            <a:chOff x="5527870" y="401958"/>
            <a:chExt cx="2880000" cy="2880000"/>
          </a:xfrm>
        </p:grpSpPr>
        <p:sp>
          <p:nvSpPr>
            <p:cNvPr id="203" name="Ovale 202">
              <a:extLst>
                <a:ext uri="{FF2B5EF4-FFF2-40B4-BE49-F238E27FC236}">
                  <a16:creationId xmlns:a16="http://schemas.microsoft.com/office/drawing/2014/main" id="{7F2398DC-1D5E-C342-13D4-30EDDAB90C2B}"/>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4" name="Connettore diritto 203">
              <a:extLst>
                <a:ext uri="{FF2B5EF4-FFF2-40B4-BE49-F238E27FC236}">
                  <a16:creationId xmlns:a16="http://schemas.microsoft.com/office/drawing/2014/main" id="{404538CD-5BAF-552C-1C7A-11CA0904B582}"/>
                </a:ext>
              </a:extLst>
            </p:cNvPr>
            <p:cNvCxnSpPr>
              <a:cxnSpLocks/>
            </p:cNvCxnSpPr>
            <p:nvPr/>
          </p:nvCxnSpPr>
          <p:spPr>
            <a:xfrm>
              <a:off x="5527870" y="1838100"/>
              <a:ext cx="2880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Connettore diritto 204">
              <a:extLst>
                <a:ext uri="{FF2B5EF4-FFF2-40B4-BE49-F238E27FC236}">
                  <a16:creationId xmlns:a16="http://schemas.microsoft.com/office/drawing/2014/main" id="{EE7BF5B6-ED25-3E8D-E887-D29F4CF2F979}"/>
                </a:ext>
              </a:extLst>
            </p:cNvPr>
            <p:cNvCxnSpPr>
              <a:stCxn id="203" idx="0"/>
              <a:endCxn id="203" idx="4"/>
            </p:cNvCxnSpPr>
            <p:nvPr/>
          </p:nvCxnSpPr>
          <p:spPr>
            <a:xfrm>
              <a:off x="6967870" y="401958"/>
              <a:ext cx="0" cy="2880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7" name="Connettore diritto 206">
            <a:extLst>
              <a:ext uri="{FF2B5EF4-FFF2-40B4-BE49-F238E27FC236}">
                <a16:creationId xmlns:a16="http://schemas.microsoft.com/office/drawing/2014/main" id="{4A27F744-1F76-1EB9-22A9-AA7B0BFDBCB1}"/>
              </a:ext>
            </a:extLst>
          </p:cNvPr>
          <p:cNvCxnSpPr>
            <a:cxnSpLocks/>
          </p:cNvCxnSpPr>
          <p:nvPr/>
        </p:nvCxnSpPr>
        <p:spPr>
          <a:xfrm>
            <a:off x="7298461" y="4723039"/>
            <a:ext cx="4263734"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Connettore diritto 208">
            <a:extLst>
              <a:ext uri="{FF2B5EF4-FFF2-40B4-BE49-F238E27FC236}">
                <a16:creationId xmlns:a16="http://schemas.microsoft.com/office/drawing/2014/main" id="{E4A73091-811D-C430-3EE2-487C2AFD368F}"/>
              </a:ext>
            </a:extLst>
          </p:cNvPr>
          <p:cNvCxnSpPr>
            <a:cxnSpLocks/>
          </p:cNvCxnSpPr>
          <p:nvPr/>
        </p:nvCxnSpPr>
        <p:spPr>
          <a:xfrm>
            <a:off x="7291585" y="6116399"/>
            <a:ext cx="2798302"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Connettore diritto 211">
            <a:extLst>
              <a:ext uri="{FF2B5EF4-FFF2-40B4-BE49-F238E27FC236}">
                <a16:creationId xmlns:a16="http://schemas.microsoft.com/office/drawing/2014/main" id="{3DFF4CB0-7662-8511-5E45-7A5D02805F0E}"/>
              </a:ext>
            </a:extLst>
          </p:cNvPr>
          <p:cNvCxnSpPr>
            <a:cxnSpLocks/>
          </p:cNvCxnSpPr>
          <p:nvPr/>
        </p:nvCxnSpPr>
        <p:spPr>
          <a:xfrm>
            <a:off x="7291585" y="5422167"/>
            <a:ext cx="3060729"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Connettore diritto 218">
            <a:extLst>
              <a:ext uri="{FF2B5EF4-FFF2-40B4-BE49-F238E27FC236}">
                <a16:creationId xmlns:a16="http://schemas.microsoft.com/office/drawing/2014/main" id="{4B725EC8-E856-A6A6-0B2F-3604C861083B}"/>
              </a:ext>
            </a:extLst>
          </p:cNvPr>
          <p:cNvCxnSpPr>
            <a:cxnSpLocks/>
          </p:cNvCxnSpPr>
          <p:nvPr/>
        </p:nvCxnSpPr>
        <p:spPr>
          <a:xfrm flipH="1">
            <a:off x="7291585" y="4722338"/>
            <a:ext cx="2985" cy="140177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21" name="CasellaDiTesto 220">
            <a:extLst>
              <a:ext uri="{FF2B5EF4-FFF2-40B4-BE49-F238E27FC236}">
                <a16:creationId xmlns:a16="http://schemas.microsoft.com/office/drawing/2014/main" id="{A76AD469-DD55-55AF-B55E-0C21169CC79D}"/>
              </a:ext>
            </a:extLst>
          </p:cNvPr>
          <p:cNvSpPr txBox="1"/>
          <p:nvPr/>
        </p:nvSpPr>
        <p:spPr>
          <a:xfrm>
            <a:off x="5366424" y="4884018"/>
            <a:ext cx="422041" cy="276999"/>
          </a:xfrm>
          <a:prstGeom prst="rect">
            <a:avLst/>
          </a:prstGeom>
          <a:noFill/>
        </p:spPr>
        <p:txBody>
          <a:bodyPr wrap="square" rtlCol="0">
            <a:spAutoFit/>
          </a:bodyPr>
          <a:lstStyle/>
          <a:p>
            <a:r>
              <a:rPr lang="it-IT" sz="1200" dirty="0">
                <a:solidFill>
                  <a:srgbClr val="C00000"/>
                </a:solidFill>
              </a:rPr>
              <a:t>b’</a:t>
            </a:r>
          </a:p>
        </p:txBody>
      </p:sp>
      <p:sp>
        <p:nvSpPr>
          <p:cNvPr id="222" name="CasellaDiTesto 221">
            <a:extLst>
              <a:ext uri="{FF2B5EF4-FFF2-40B4-BE49-F238E27FC236}">
                <a16:creationId xmlns:a16="http://schemas.microsoft.com/office/drawing/2014/main" id="{0E763303-5CC0-7DF3-6083-F6928CE16CB3}"/>
              </a:ext>
            </a:extLst>
          </p:cNvPr>
          <p:cNvSpPr txBox="1"/>
          <p:nvPr/>
        </p:nvSpPr>
        <p:spPr>
          <a:xfrm>
            <a:off x="5284292" y="799649"/>
            <a:ext cx="422041" cy="276999"/>
          </a:xfrm>
          <a:prstGeom prst="rect">
            <a:avLst/>
          </a:prstGeom>
          <a:noFill/>
        </p:spPr>
        <p:txBody>
          <a:bodyPr wrap="square" rtlCol="0">
            <a:spAutoFit/>
          </a:bodyPr>
          <a:lstStyle/>
          <a:p>
            <a:r>
              <a:rPr lang="it-IT" sz="1200" dirty="0">
                <a:solidFill>
                  <a:srgbClr val="C00000"/>
                </a:solidFill>
              </a:rPr>
              <a:t>b’’</a:t>
            </a:r>
          </a:p>
        </p:txBody>
      </p:sp>
      <p:cxnSp>
        <p:nvCxnSpPr>
          <p:cNvPr id="225" name="Connettore diritto 224">
            <a:extLst>
              <a:ext uri="{FF2B5EF4-FFF2-40B4-BE49-F238E27FC236}">
                <a16:creationId xmlns:a16="http://schemas.microsoft.com/office/drawing/2014/main" id="{ECB218F4-4364-1213-4BCF-9F9E7D91EA0D}"/>
              </a:ext>
            </a:extLst>
          </p:cNvPr>
          <p:cNvCxnSpPr>
            <a:cxnSpLocks/>
          </p:cNvCxnSpPr>
          <p:nvPr/>
        </p:nvCxnSpPr>
        <p:spPr>
          <a:xfrm>
            <a:off x="4591310" y="-2017986"/>
            <a:ext cx="917059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Connettore diritto 231">
            <a:extLst>
              <a:ext uri="{FF2B5EF4-FFF2-40B4-BE49-F238E27FC236}">
                <a16:creationId xmlns:a16="http://schemas.microsoft.com/office/drawing/2014/main" id="{BA8E3746-73EE-1766-3ADD-BBA2867DCF5A}"/>
              </a:ext>
            </a:extLst>
          </p:cNvPr>
          <p:cNvCxnSpPr>
            <a:cxnSpLocks/>
          </p:cNvCxnSpPr>
          <p:nvPr/>
        </p:nvCxnSpPr>
        <p:spPr>
          <a:xfrm flipV="1">
            <a:off x="8685947" y="3282781"/>
            <a:ext cx="5307459" cy="309677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Connettore diritto 236">
            <a:extLst>
              <a:ext uri="{FF2B5EF4-FFF2-40B4-BE49-F238E27FC236}">
                <a16:creationId xmlns:a16="http://schemas.microsoft.com/office/drawing/2014/main" id="{8B55F471-E8E1-AC85-00B0-D3084B8D464A}"/>
              </a:ext>
            </a:extLst>
          </p:cNvPr>
          <p:cNvCxnSpPr>
            <a:cxnSpLocks/>
          </p:cNvCxnSpPr>
          <p:nvPr/>
        </p:nvCxnSpPr>
        <p:spPr>
          <a:xfrm>
            <a:off x="10079748" y="4700105"/>
            <a:ext cx="0" cy="142401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Connettore diritto 247">
            <a:extLst>
              <a:ext uri="{FF2B5EF4-FFF2-40B4-BE49-F238E27FC236}">
                <a16:creationId xmlns:a16="http://schemas.microsoft.com/office/drawing/2014/main" id="{A4E866BE-AAF1-2D58-693B-7EEBB33CAB38}"/>
              </a:ext>
            </a:extLst>
          </p:cNvPr>
          <p:cNvCxnSpPr>
            <a:cxnSpLocks/>
          </p:cNvCxnSpPr>
          <p:nvPr/>
        </p:nvCxnSpPr>
        <p:spPr>
          <a:xfrm>
            <a:off x="7292084" y="4722338"/>
            <a:ext cx="2787664" cy="139299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0" name="Connettore diritto 249">
            <a:extLst>
              <a:ext uri="{FF2B5EF4-FFF2-40B4-BE49-F238E27FC236}">
                <a16:creationId xmlns:a16="http://schemas.microsoft.com/office/drawing/2014/main" id="{11D45D60-BD8A-15D0-6847-4DE9A48E696C}"/>
              </a:ext>
            </a:extLst>
          </p:cNvPr>
          <p:cNvCxnSpPr>
            <a:cxnSpLocks/>
            <a:endCxn id="98" idx="6"/>
          </p:cNvCxnSpPr>
          <p:nvPr/>
        </p:nvCxnSpPr>
        <p:spPr>
          <a:xfrm flipV="1">
            <a:off x="7292673" y="4726073"/>
            <a:ext cx="2781537" cy="138925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D595ABF0-63EE-ACC5-FD7C-4D54185E728A}"/>
              </a:ext>
            </a:extLst>
          </p:cNvPr>
          <p:cNvCxnSpPr>
            <a:cxnSpLocks/>
          </p:cNvCxnSpPr>
          <p:nvPr/>
        </p:nvCxnSpPr>
        <p:spPr>
          <a:xfrm flipV="1">
            <a:off x="5270745" y="3291363"/>
            <a:ext cx="2993046" cy="217571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CD86792C-4330-E801-79F5-AA6DB9C28CDA}"/>
              </a:ext>
            </a:extLst>
          </p:cNvPr>
          <p:cNvCxnSpPr>
            <a:cxnSpLocks/>
          </p:cNvCxnSpPr>
          <p:nvPr/>
        </p:nvCxnSpPr>
        <p:spPr>
          <a:xfrm>
            <a:off x="5400926" y="477405"/>
            <a:ext cx="2865850" cy="36259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6AE1EE30-215F-70AA-CCEA-45809C7AE8EB}"/>
              </a:ext>
            </a:extLst>
          </p:cNvPr>
          <p:cNvCxnSpPr>
            <a:cxnSpLocks/>
          </p:cNvCxnSpPr>
          <p:nvPr/>
        </p:nvCxnSpPr>
        <p:spPr>
          <a:xfrm>
            <a:off x="8263791" y="3289344"/>
            <a:ext cx="0" cy="81764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9C8AB01A-6EBD-E9DE-9B1E-672E9B8D876B}"/>
              </a:ext>
            </a:extLst>
          </p:cNvPr>
          <p:cNvCxnSpPr>
            <a:cxnSpLocks/>
          </p:cNvCxnSpPr>
          <p:nvPr/>
        </p:nvCxnSpPr>
        <p:spPr>
          <a:xfrm>
            <a:off x="5480804" y="3754906"/>
            <a:ext cx="6654622"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EF7E0AB8-20B9-7560-B7FA-26F5D78A45F7}"/>
              </a:ext>
            </a:extLst>
          </p:cNvPr>
          <p:cNvCxnSpPr>
            <a:cxnSpLocks/>
          </p:cNvCxnSpPr>
          <p:nvPr/>
        </p:nvCxnSpPr>
        <p:spPr>
          <a:xfrm>
            <a:off x="5577441" y="4097563"/>
            <a:ext cx="6527645"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81" name="CasellaDiTesto 80">
            <a:extLst>
              <a:ext uri="{FF2B5EF4-FFF2-40B4-BE49-F238E27FC236}">
                <a16:creationId xmlns:a16="http://schemas.microsoft.com/office/drawing/2014/main" id="{0A53C675-02E1-787B-070B-FFFD1AA1B9EA}"/>
              </a:ext>
            </a:extLst>
          </p:cNvPr>
          <p:cNvSpPr txBox="1"/>
          <p:nvPr/>
        </p:nvSpPr>
        <p:spPr>
          <a:xfrm>
            <a:off x="9842225" y="-2306696"/>
            <a:ext cx="576000"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2</a:t>
            </a:r>
            <a:r>
              <a:rPr lang="it-IT" sz="1200" dirty="0">
                <a:solidFill>
                  <a:srgbClr val="C00000"/>
                </a:solidFill>
              </a:rPr>
              <a:t>a</a:t>
            </a:r>
          </a:p>
        </p:txBody>
      </p:sp>
      <p:sp>
        <p:nvSpPr>
          <p:cNvPr id="82" name="CasellaDiTesto 81">
            <a:extLst>
              <a:ext uri="{FF2B5EF4-FFF2-40B4-BE49-F238E27FC236}">
                <a16:creationId xmlns:a16="http://schemas.microsoft.com/office/drawing/2014/main" id="{9FC694AD-60D0-C865-694D-54E95A26DF0A}"/>
              </a:ext>
            </a:extLst>
          </p:cNvPr>
          <p:cNvSpPr txBox="1"/>
          <p:nvPr/>
        </p:nvSpPr>
        <p:spPr>
          <a:xfrm>
            <a:off x="5852930" y="6151391"/>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1</a:t>
            </a:r>
            <a:r>
              <a:rPr lang="it-IT" sz="1200" dirty="0">
                <a:solidFill>
                  <a:srgbClr val="C00000"/>
                </a:solidFill>
                <a:latin typeface="Symbol" panose="05050102010706020507" pitchFamily="18" charset="2"/>
              </a:rPr>
              <a:t>a</a:t>
            </a:r>
          </a:p>
        </p:txBody>
      </p:sp>
      <p:cxnSp>
        <p:nvCxnSpPr>
          <p:cNvPr id="14" name="Connettore diritto 13">
            <a:extLst>
              <a:ext uri="{FF2B5EF4-FFF2-40B4-BE49-F238E27FC236}">
                <a16:creationId xmlns:a16="http://schemas.microsoft.com/office/drawing/2014/main" id="{EBED33CC-A192-4AFF-FBA0-3A4E716D65AF}"/>
              </a:ext>
            </a:extLst>
          </p:cNvPr>
          <p:cNvCxnSpPr>
            <a:cxnSpLocks/>
          </p:cNvCxnSpPr>
          <p:nvPr/>
        </p:nvCxnSpPr>
        <p:spPr>
          <a:xfrm>
            <a:off x="8683892" y="-1986833"/>
            <a:ext cx="0" cy="708278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Arco 16">
            <a:extLst>
              <a:ext uri="{FF2B5EF4-FFF2-40B4-BE49-F238E27FC236}">
                <a16:creationId xmlns:a16="http://schemas.microsoft.com/office/drawing/2014/main" id="{F492CB01-F134-C62B-B8A0-B8E8DB62FF70}"/>
              </a:ext>
            </a:extLst>
          </p:cNvPr>
          <p:cNvSpPr/>
          <p:nvPr/>
        </p:nvSpPr>
        <p:spPr>
          <a:xfrm>
            <a:off x="7872675" y="2466763"/>
            <a:ext cx="1630800" cy="1630800"/>
          </a:xfrm>
          <a:prstGeom prst="arc">
            <a:avLst>
              <a:gd name="adj1" fmla="val 5429619"/>
              <a:gd name="adj2" fmla="val 10788287"/>
            </a:avLst>
          </a:prstGeom>
          <a:ln w="31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2" name="Connettore diritto 21">
            <a:extLst>
              <a:ext uri="{FF2B5EF4-FFF2-40B4-BE49-F238E27FC236}">
                <a16:creationId xmlns:a16="http://schemas.microsoft.com/office/drawing/2014/main" id="{BE492958-76FE-997C-89A8-581EF5DAB7C9}"/>
              </a:ext>
            </a:extLst>
          </p:cNvPr>
          <p:cNvCxnSpPr>
            <a:cxnSpLocks/>
            <a:stCxn id="17" idx="2"/>
          </p:cNvCxnSpPr>
          <p:nvPr/>
        </p:nvCxnSpPr>
        <p:spPr>
          <a:xfrm>
            <a:off x="7872680" y="3284941"/>
            <a:ext cx="4099457" cy="239508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C653D106-E5CE-5E2A-0A20-F7B18C2D30D1}"/>
              </a:ext>
            </a:extLst>
          </p:cNvPr>
          <p:cNvCxnSpPr>
            <a:cxnSpLocks/>
          </p:cNvCxnSpPr>
          <p:nvPr/>
        </p:nvCxnSpPr>
        <p:spPr>
          <a:xfrm>
            <a:off x="7274841" y="5425435"/>
            <a:ext cx="425350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0A4B15C7-DEA9-460A-8625-D6F4DA5BBEF1}"/>
              </a:ext>
            </a:extLst>
          </p:cNvPr>
          <p:cNvCxnSpPr>
            <a:cxnSpLocks/>
          </p:cNvCxnSpPr>
          <p:nvPr/>
        </p:nvCxnSpPr>
        <p:spPr>
          <a:xfrm>
            <a:off x="7274841" y="4025011"/>
            <a:ext cx="2804907"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C2D85320-2E80-1208-D93A-5B353ABAF83A}"/>
              </a:ext>
            </a:extLst>
          </p:cNvPr>
          <p:cNvCxnSpPr>
            <a:cxnSpLocks/>
          </p:cNvCxnSpPr>
          <p:nvPr/>
        </p:nvCxnSpPr>
        <p:spPr>
          <a:xfrm>
            <a:off x="7303083" y="4729618"/>
            <a:ext cx="3049231"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CE1A77A5-FE0F-329C-C4DF-9242817A0174}"/>
              </a:ext>
            </a:extLst>
          </p:cNvPr>
          <p:cNvCxnSpPr>
            <a:cxnSpLocks/>
          </p:cNvCxnSpPr>
          <p:nvPr/>
        </p:nvCxnSpPr>
        <p:spPr>
          <a:xfrm>
            <a:off x="7289748" y="4022742"/>
            <a:ext cx="0" cy="14026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4814CF37-D0A4-C58D-A059-025048EEF52E}"/>
              </a:ext>
            </a:extLst>
          </p:cNvPr>
          <p:cNvCxnSpPr>
            <a:cxnSpLocks/>
          </p:cNvCxnSpPr>
          <p:nvPr/>
        </p:nvCxnSpPr>
        <p:spPr>
          <a:xfrm>
            <a:off x="10079748" y="4022742"/>
            <a:ext cx="0" cy="14223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Connettore diritto 94">
            <a:extLst>
              <a:ext uri="{FF2B5EF4-FFF2-40B4-BE49-F238E27FC236}">
                <a16:creationId xmlns:a16="http://schemas.microsoft.com/office/drawing/2014/main" id="{C88B2490-428B-1F3C-9BEE-DA7D21B3D4FF}"/>
              </a:ext>
            </a:extLst>
          </p:cNvPr>
          <p:cNvCxnSpPr>
            <a:cxnSpLocks/>
          </p:cNvCxnSpPr>
          <p:nvPr/>
        </p:nvCxnSpPr>
        <p:spPr>
          <a:xfrm>
            <a:off x="7289748" y="4022742"/>
            <a:ext cx="2791837" cy="141537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74EB25AF-2602-5993-A398-5DCA707183BC}"/>
              </a:ext>
            </a:extLst>
          </p:cNvPr>
          <p:cNvCxnSpPr/>
          <p:nvPr/>
        </p:nvCxnSpPr>
        <p:spPr>
          <a:xfrm flipV="1">
            <a:off x="7289384" y="4028555"/>
            <a:ext cx="2792201" cy="140133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98" name="Ovale 97">
            <a:extLst>
              <a:ext uri="{FF2B5EF4-FFF2-40B4-BE49-F238E27FC236}">
                <a16:creationId xmlns:a16="http://schemas.microsoft.com/office/drawing/2014/main" id="{C6486219-0A5F-3874-90FC-CFE9B21F7DF0}"/>
              </a:ext>
            </a:extLst>
          </p:cNvPr>
          <p:cNvSpPr/>
          <p:nvPr/>
        </p:nvSpPr>
        <p:spPr>
          <a:xfrm>
            <a:off x="7295476" y="4031023"/>
            <a:ext cx="2778734" cy="1390100"/>
          </a:xfrm>
          <a:prstGeom prst="ellipse">
            <a:avLst/>
          </a:prstGeom>
          <a:noFill/>
          <a:ln w="63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Arco 19">
            <a:extLst>
              <a:ext uri="{FF2B5EF4-FFF2-40B4-BE49-F238E27FC236}">
                <a16:creationId xmlns:a16="http://schemas.microsoft.com/office/drawing/2014/main" id="{4CF1A6C2-D3DB-8153-8F91-218B0D8FB637}"/>
              </a:ext>
            </a:extLst>
          </p:cNvPr>
          <p:cNvSpPr/>
          <p:nvPr/>
        </p:nvSpPr>
        <p:spPr>
          <a:xfrm>
            <a:off x="7297067" y="4032887"/>
            <a:ext cx="2790000" cy="1386000"/>
          </a:xfrm>
          <a:prstGeom prst="arc">
            <a:avLst>
              <a:gd name="adj1" fmla="val 9815629"/>
              <a:gd name="adj2" fmla="val 13023605"/>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3" name="Connettore diritto 22">
            <a:extLst>
              <a:ext uri="{FF2B5EF4-FFF2-40B4-BE49-F238E27FC236}">
                <a16:creationId xmlns:a16="http://schemas.microsoft.com/office/drawing/2014/main" id="{67FE6D2B-8B96-E840-FAB5-065685D1012F}"/>
              </a:ext>
            </a:extLst>
          </p:cNvPr>
          <p:cNvCxnSpPr>
            <a:cxnSpLocks/>
          </p:cNvCxnSpPr>
          <p:nvPr/>
        </p:nvCxnSpPr>
        <p:spPr>
          <a:xfrm>
            <a:off x="10082168" y="437686"/>
            <a:ext cx="0" cy="430931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0FFCFD37-2B36-439D-A621-E12C651B03DC}"/>
              </a:ext>
            </a:extLst>
          </p:cNvPr>
          <p:cNvCxnSpPr>
            <a:cxnSpLocks/>
          </p:cNvCxnSpPr>
          <p:nvPr/>
        </p:nvCxnSpPr>
        <p:spPr>
          <a:xfrm>
            <a:off x="7291894" y="437686"/>
            <a:ext cx="0" cy="430532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FB8AB988-D9B3-A85B-7BB6-401511E696C1}"/>
              </a:ext>
            </a:extLst>
          </p:cNvPr>
          <p:cNvCxnSpPr>
            <a:cxnSpLocks/>
          </p:cNvCxnSpPr>
          <p:nvPr/>
        </p:nvCxnSpPr>
        <p:spPr>
          <a:xfrm>
            <a:off x="11528566" y="3282781"/>
            <a:ext cx="0" cy="144329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EF635729-C215-E0FB-790A-77AABD78A5F1}"/>
              </a:ext>
            </a:extLst>
          </p:cNvPr>
          <p:cNvCxnSpPr>
            <a:cxnSpLocks/>
          </p:cNvCxnSpPr>
          <p:nvPr/>
        </p:nvCxnSpPr>
        <p:spPr>
          <a:xfrm>
            <a:off x="9138145" y="3275104"/>
            <a:ext cx="0" cy="284251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12" name="Arco 111">
            <a:extLst>
              <a:ext uri="{FF2B5EF4-FFF2-40B4-BE49-F238E27FC236}">
                <a16:creationId xmlns:a16="http://schemas.microsoft.com/office/drawing/2014/main" id="{381F16BA-E63B-2371-0F75-EB30D25406FE}"/>
              </a:ext>
            </a:extLst>
          </p:cNvPr>
          <p:cNvSpPr/>
          <p:nvPr/>
        </p:nvSpPr>
        <p:spPr>
          <a:xfrm>
            <a:off x="8238255" y="2836856"/>
            <a:ext cx="900000" cy="900000"/>
          </a:xfrm>
          <a:prstGeom prst="arc">
            <a:avLst>
              <a:gd name="adj1" fmla="val 16171243"/>
              <a:gd name="adj2" fmla="val 34883"/>
            </a:avLst>
          </a:prstGeom>
          <a:ln w="31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cxnSp>
        <p:nvCxnSpPr>
          <p:cNvPr id="114" name="Connettore diritto 113">
            <a:extLst>
              <a:ext uri="{FF2B5EF4-FFF2-40B4-BE49-F238E27FC236}">
                <a16:creationId xmlns:a16="http://schemas.microsoft.com/office/drawing/2014/main" id="{3EACCC27-ED45-B05B-A513-1178B19B8040}"/>
              </a:ext>
            </a:extLst>
          </p:cNvPr>
          <p:cNvCxnSpPr>
            <a:cxnSpLocks/>
          </p:cNvCxnSpPr>
          <p:nvPr/>
        </p:nvCxnSpPr>
        <p:spPr>
          <a:xfrm>
            <a:off x="7291314" y="2826136"/>
            <a:ext cx="2798574" cy="2072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Arco 118">
            <a:extLst>
              <a:ext uri="{FF2B5EF4-FFF2-40B4-BE49-F238E27FC236}">
                <a16:creationId xmlns:a16="http://schemas.microsoft.com/office/drawing/2014/main" id="{D524B564-0063-4499-1C09-BC630882C154}"/>
              </a:ext>
            </a:extLst>
          </p:cNvPr>
          <p:cNvSpPr/>
          <p:nvPr/>
        </p:nvSpPr>
        <p:spPr>
          <a:xfrm>
            <a:off x="5840347" y="443735"/>
            <a:ext cx="5688000" cy="5688000"/>
          </a:xfrm>
          <a:prstGeom prst="arc">
            <a:avLst/>
          </a:prstGeom>
          <a:ln w="31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cxnSp>
        <p:nvCxnSpPr>
          <p:cNvPr id="122" name="Connettore diritto 121">
            <a:extLst>
              <a:ext uri="{FF2B5EF4-FFF2-40B4-BE49-F238E27FC236}">
                <a16:creationId xmlns:a16="http://schemas.microsoft.com/office/drawing/2014/main" id="{4A0FE1F2-1947-2F13-CD6A-1978D2DD82AC}"/>
              </a:ext>
            </a:extLst>
          </p:cNvPr>
          <p:cNvCxnSpPr>
            <a:cxnSpLocks/>
          </p:cNvCxnSpPr>
          <p:nvPr/>
        </p:nvCxnSpPr>
        <p:spPr>
          <a:xfrm flipH="1">
            <a:off x="7289384" y="446440"/>
            <a:ext cx="279036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a:extLst>
              <a:ext uri="{FF2B5EF4-FFF2-40B4-BE49-F238E27FC236}">
                <a16:creationId xmlns:a16="http://schemas.microsoft.com/office/drawing/2014/main" id="{59E3656D-4A44-C926-F9E2-3703ADCA76C6}"/>
              </a:ext>
            </a:extLst>
          </p:cNvPr>
          <p:cNvCxnSpPr>
            <a:cxnSpLocks/>
          </p:cNvCxnSpPr>
          <p:nvPr/>
        </p:nvCxnSpPr>
        <p:spPr>
          <a:xfrm>
            <a:off x="7287178" y="446440"/>
            <a:ext cx="2792570" cy="240125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48331012-56BF-90CF-F518-4D7D85E122BA}"/>
              </a:ext>
            </a:extLst>
          </p:cNvPr>
          <p:cNvCxnSpPr>
            <a:cxnSpLocks/>
          </p:cNvCxnSpPr>
          <p:nvPr/>
        </p:nvCxnSpPr>
        <p:spPr>
          <a:xfrm flipH="1">
            <a:off x="7294570" y="438002"/>
            <a:ext cx="2791181" cy="238479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B186B0E6-D792-76DB-A0B5-98A608E7527F}"/>
              </a:ext>
            </a:extLst>
          </p:cNvPr>
          <p:cNvCxnSpPr>
            <a:cxnSpLocks/>
          </p:cNvCxnSpPr>
          <p:nvPr/>
        </p:nvCxnSpPr>
        <p:spPr>
          <a:xfrm flipH="1">
            <a:off x="7298115" y="1644855"/>
            <a:ext cx="2790364"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Connettore diritto 132">
            <a:extLst>
              <a:ext uri="{FF2B5EF4-FFF2-40B4-BE49-F238E27FC236}">
                <a16:creationId xmlns:a16="http://schemas.microsoft.com/office/drawing/2014/main" id="{DF47CAAA-74E5-4782-07E9-806A69001B5A}"/>
              </a:ext>
            </a:extLst>
          </p:cNvPr>
          <p:cNvCxnSpPr>
            <a:cxnSpLocks/>
          </p:cNvCxnSpPr>
          <p:nvPr/>
        </p:nvCxnSpPr>
        <p:spPr>
          <a:xfrm>
            <a:off x="7932563" y="2611967"/>
            <a:ext cx="0" cy="338280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25" name="CasellaDiTesto 124">
            <a:extLst>
              <a:ext uri="{FF2B5EF4-FFF2-40B4-BE49-F238E27FC236}">
                <a16:creationId xmlns:a16="http://schemas.microsoft.com/office/drawing/2014/main" id="{CA884DDE-930A-E97B-D664-EE0551D19611}"/>
              </a:ext>
            </a:extLst>
          </p:cNvPr>
          <p:cNvSpPr txBox="1"/>
          <p:nvPr/>
        </p:nvSpPr>
        <p:spPr>
          <a:xfrm>
            <a:off x="7478123" y="-2263832"/>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2</a:t>
            </a:r>
            <a:r>
              <a:rPr lang="it-IT" sz="1200" dirty="0">
                <a:solidFill>
                  <a:srgbClr val="C00000"/>
                </a:solidFill>
                <a:latin typeface="Symbol" panose="05050102010706020507" pitchFamily="18" charset="2"/>
              </a:rPr>
              <a:t>a</a:t>
            </a:r>
          </a:p>
        </p:txBody>
      </p:sp>
      <p:sp>
        <p:nvSpPr>
          <p:cNvPr id="126" name="CasellaDiTesto 125">
            <a:extLst>
              <a:ext uri="{FF2B5EF4-FFF2-40B4-BE49-F238E27FC236}">
                <a16:creationId xmlns:a16="http://schemas.microsoft.com/office/drawing/2014/main" id="{2851C14C-86A8-B256-4576-71518E566DD3}"/>
              </a:ext>
            </a:extLst>
          </p:cNvPr>
          <p:cNvSpPr txBox="1"/>
          <p:nvPr/>
        </p:nvSpPr>
        <p:spPr>
          <a:xfrm>
            <a:off x="8347450" y="-633141"/>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2</a:t>
            </a:r>
            <a:r>
              <a:rPr lang="it-IT" sz="1200" dirty="0">
                <a:solidFill>
                  <a:srgbClr val="C00000"/>
                </a:solidFill>
                <a:latin typeface="Symbol" panose="05050102010706020507" pitchFamily="18" charset="2"/>
              </a:rPr>
              <a:t>b</a:t>
            </a:r>
          </a:p>
        </p:txBody>
      </p:sp>
      <p:sp>
        <p:nvSpPr>
          <p:cNvPr id="127" name="CasellaDiTesto 126">
            <a:extLst>
              <a:ext uri="{FF2B5EF4-FFF2-40B4-BE49-F238E27FC236}">
                <a16:creationId xmlns:a16="http://schemas.microsoft.com/office/drawing/2014/main" id="{21516825-BD7A-1ABF-576D-73B514138003}"/>
              </a:ext>
            </a:extLst>
          </p:cNvPr>
          <p:cNvSpPr txBox="1"/>
          <p:nvPr/>
        </p:nvSpPr>
        <p:spPr>
          <a:xfrm>
            <a:off x="8617808" y="6459648"/>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1</a:t>
            </a:r>
            <a:r>
              <a:rPr lang="it-IT" sz="1200" dirty="0">
                <a:solidFill>
                  <a:srgbClr val="C00000"/>
                </a:solidFill>
                <a:latin typeface="Symbol" panose="05050102010706020507" pitchFamily="18" charset="2"/>
              </a:rPr>
              <a:t>b</a:t>
            </a:r>
          </a:p>
        </p:txBody>
      </p:sp>
      <p:sp>
        <p:nvSpPr>
          <p:cNvPr id="152" name="Ovale 151">
            <a:extLst>
              <a:ext uri="{FF2B5EF4-FFF2-40B4-BE49-F238E27FC236}">
                <a16:creationId xmlns:a16="http://schemas.microsoft.com/office/drawing/2014/main" id="{CCD7D861-DF5F-E88A-84CD-D65E5E67E566}"/>
              </a:ext>
            </a:extLst>
          </p:cNvPr>
          <p:cNvSpPr/>
          <p:nvPr/>
        </p:nvSpPr>
        <p:spPr>
          <a:xfrm>
            <a:off x="7295751" y="4732758"/>
            <a:ext cx="2769358" cy="1373406"/>
          </a:xfrm>
          <a:prstGeom prst="ellipse">
            <a:avLst/>
          </a:prstGeom>
          <a:noFill/>
          <a:ln w="63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Arco 154">
            <a:extLst>
              <a:ext uri="{FF2B5EF4-FFF2-40B4-BE49-F238E27FC236}">
                <a16:creationId xmlns:a16="http://schemas.microsoft.com/office/drawing/2014/main" id="{9A611E21-018B-6367-829C-6C658E5801AA}"/>
              </a:ext>
            </a:extLst>
          </p:cNvPr>
          <p:cNvSpPr/>
          <p:nvPr/>
        </p:nvSpPr>
        <p:spPr>
          <a:xfrm flipV="1">
            <a:off x="7297445" y="4722338"/>
            <a:ext cx="2790000" cy="1386000"/>
          </a:xfrm>
          <a:prstGeom prst="arc">
            <a:avLst>
              <a:gd name="adj1" fmla="val 9848485"/>
              <a:gd name="adj2" fmla="val 13055235"/>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06" name="Connettore diritto 205">
            <a:extLst>
              <a:ext uri="{FF2B5EF4-FFF2-40B4-BE49-F238E27FC236}">
                <a16:creationId xmlns:a16="http://schemas.microsoft.com/office/drawing/2014/main" id="{BA63B48D-2C8A-562E-5F24-145E67AEE09C}"/>
              </a:ext>
            </a:extLst>
          </p:cNvPr>
          <p:cNvCxnSpPr>
            <a:cxnSpLocks/>
          </p:cNvCxnSpPr>
          <p:nvPr/>
        </p:nvCxnSpPr>
        <p:spPr>
          <a:xfrm flipH="1">
            <a:off x="7707741" y="814556"/>
            <a:ext cx="1936647"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1" name="Connettore diritto 210">
            <a:extLst>
              <a:ext uri="{FF2B5EF4-FFF2-40B4-BE49-F238E27FC236}">
                <a16:creationId xmlns:a16="http://schemas.microsoft.com/office/drawing/2014/main" id="{B7320F90-94AD-5EB8-19B3-DE728EDBCDAC}"/>
              </a:ext>
            </a:extLst>
          </p:cNvPr>
          <p:cNvCxnSpPr>
            <a:cxnSpLocks/>
          </p:cNvCxnSpPr>
          <p:nvPr/>
        </p:nvCxnSpPr>
        <p:spPr>
          <a:xfrm flipH="1">
            <a:off x="7707741" y="2466763"/>
            <a:ext cx="1936647"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20" name="CasellaDiTesto 219">
            <a:extLst>
              <a:ext uri="{FF2B5EF4-FFF2-40B4-BE49-F238E27FC236}">
                <a16:creationId xmlns:a16="http://schemas.microsoft.com/office/drawing/2014/main" id="{621B15B4-65EF-3C70-26BB-8D05F23201E2}"/>
              </a:ext>
            </a:extLst>
          </p:cNvPr>
          <p:cNvSpPr txBox="1"/>
          <p:nvPr/>
        </p:nvSpPr>
        <p:spPr>
          <a:xfrm>
            <a:off x="5284066" y="5334227"/>
            <a:ext cx="422041" cy="276999"/>
          </a:xfrm>
          <a:prstGeom prst="rect">
            <a:avLst/>
          </a:prstGeom>
          <a:noFill/>
        </p:spPr>
        <p:txBody>
          <a:bodyPr wrap="square" rtlCol="0">
            <a:spAutoFit/>
          </a:bodyPr>
          <a:lstStyle/>
          <a:p>
            <a:r>
              <a:rPr lang="it-IT" sz="1200" dirty="0">
                <a:solidFill>
                  <a:srgbClr val="C00000"/>
                </a:solidFill>
              </a:rPr>
              <a:t>c’</a:t>
            </a:r>
          </a:p>
        </p:txBody>
      </p:sp>
      <p:sp>
        <p:nvSpPr>
          <p:cNvPr id="226" name="CasellaDiTesto 225">
            <a:extLst>
              <a:ext uri="{FF2B5EF4-FFF2-40B4-BE49-F238E27FC236}">
                <a16:creationId xmlns:a16="http://schemas.microsoft.com/office/drawing/2014/main" id="{42932912-953B-E019-17E8-6416186FF200}"/>
              </a:ext>
            </a:extLst>
          </p:cNvPr>
          <p:cNvSpPr txBox="1"/>
          <p:nvPr/>
        </p:nvSpPr>
        <p:spPr>
          <a:xfrm>
            <a:off x="5480804" y="418459"/>
            <a:ext cx="422041" cy="276999"/>
          </a:xfrm>
          <a:prstGeom prst="rect">
            <a:avLst/>
          </a:prstGeom>
          <a:noFill/>
        </p:spPr>
        <p:txBody>
          <a:bodyPr wrap="square" rtlCol="0">
            <a:spAutoFit/>
          </a:bodyPr>
          <a:lstStyle/>
          <a:p>
            <a:r>
              <a:rPr lang="it-IT" sz="1200" dirty="0">
                <a:solidFill>
                  <a:srgbClr val="C00000"/>
                </a:solidFill>
              </a:rPr>
              <a:t>c’’</a:t>
            </a:r>
          </a:p>
        </p:txBody>
      </p:sp>
      <p:cxnSp>
        <p:nvCxnSpPr>
          <p:cNvPr id="229" name="Connettore diritto 228">
            <a:extLst>
              <a:ext uri="{FF2B5EF4-FFF2-40B4-BE49-F238E27FC236}">
                <a16:creationId xmlns:a16="http://schemas.microsoft.com/office/drawing/2014/main" id="{6FB41A84-ACC4-0295-3AE7-55920E584B80}"/>
              </a:ext>
            </a:extLst>
          </p:cNvPr>
          <p:cNvCxnSpPr>
            <a:cxnSpLocks/>
          </p:cNvCxnSpPr>
          <p:nvPr/>
        </p:nvCxnSpPr>
        <p:spPr>
          <a:xfrm>
            <a:off x="7627134" y="3282923"/>
            <a:ext cx="0" cy="47230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31" name="CasellaDiTesto 230">
            <a:extLst>
              <a:ext uri="{FF2B5EF4-FFF2-40B4-BE49-F238E27FC236}">
                <a16:creationId xmlns:a16="http://schemas.microsoft.com/office/drawing/2014/main" id="{7ADD283C-6DD7-EB4A-D1FB-2023A4A9C898}"/>
              </a:ext>
            </a:extLst>
          </p:cNvPr>
          <p:cNvSpPr txBox="1"/>
          <p:nvPr/>
        </p:nvSpPr>
        <p:spPr>
          <a:xfrm>
            <a:off x="7248510" y="3579004"/>
            <a:ext cx="576000"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1</a:t>
            </a:r>
            <a:r>
              <a:rPr lang="it-IT" sz="1200" dirty="0">
                <a:solidFill>
                  <a:srgbClr val="C00000"/>
                </a:solidFill>
              </a:rPr>
              <a:t>c</a:t>
            </a:r>
          </a:p>
        </p:txBody>
      </p:sp>
      <p:sp>
        <p:nvSpPr>
          <p:cNvPr id="236" name="CasellaDiTesto 235">
            <a:extLst>
              <a:ext uri="{FF2B5EF4-FFF2-40B4-BE49-F238E27FC236}">
                <a16:creationId xmlns:a16="http://schemas.microsoft.com/office/drawing/2014/main" id="{0DC065AE-714F-FA9A-93EE-DF4E7810CEDC}"/>
              </a:ext>
            </a:extLst>
          </p:cNvPr>
          <p:cNvSpPr txBox="1"/>
          <p:nvPr/>
        </p:nvSpPr>
        <p:spPr>
          <a:xfrm>
            <a:off x="5953975" y="3515380"/>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1</a:t>
            </a:r>
            <a:r>
              <a:rPr lang="it-IT" sz="1200" dirty="0">
                <a:solidFill>
                  <a:srgbClr val="C00000"/>
                </a:solidFill>
                <a:latin typeface="Symbol" panose="05050102010706020507" pitchFamily="18" charset="2"/>
              </a:rPr>
              <a:t>g</a:t>
            </a:r>
          </a:p>
        </p:txBody>
      </p:sp>
      <p:sp>
        <p:nvSpPr>
          <p:cNvPr id="238" name="CasellaDiTesto 237">
            <a:extLst>
              <a:ext uri="{FF2B5EF4-FFF2-40B4-BE49-F238E27FC236}">
                <a16:creationId xmlns:a16="http://schemas.microsoft.com/office/drawing/2014/main" id="{924FF336-EF59-FEC0-BFB1-4278CDDDF053}"/>
              </a:ext>
            </a:extLst>
          </p:cNvPr>
          <p:cNvSpPr txBox="1"/>
          <p:nvPr/>
        </p:nvSpPr>
        <p:spPr>
          <a:xfrm>
            <a:off x="5973178" y="3841449"/>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2</a:t>
            </a:r>
            <a:r>
              <a:rPr lang="it-IT" sz="1200" dirty="0">
                <a:solidFill>
                  <a:srgbClr val="C00000"/>
                </a:solidFill>
                <a:latin typeface="Symbol" panose="05050102010706020507" pitchFamily="18" charset="2"/>
              </a:rPr>
              <a:t>g</a:t>
            </a:r>
          </a:p>
        </p:txBody>
      </p:sp>
      <p:sp>
        <p:nvSpPr>
          <p:cNvPr id="7" name="Ovale 6">
            <a:extLst>
              <a:ext uri="{FF2B5EF4-FFF2-40B4-BE49-F238E27FC236}">
                <a16:creationId xmlns:a16="http://schemas.microsoft.com/office/drawing/2014/main" id="{31A7901A-3243-779C-C776-4AA6215088FA}"/>
              </a:ext>
            </a:extLst>
          </p:cNvPr>
          <p:cNvSpPr/>
          <p:nvPr/>
        </p:nvSpPr>
        <p:spPr>
          <a:xfrm>
            <a:off x="7299500" y="451156"/>
            <a:ext cx="2770018" cy="2377593"/>
          </a:xfrm>
          <a:prstGeom prst="ellipse">
            <a:avLst/>
          </a:prstGeom>
          <a:noFill/>
          <a:ln w="3175">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rco 8">
            <a:extLst>
              <a:ext uri="{FF2B5EF4-FFF2-40B4-BE49-F238E27FC236}">
                <a16:creationId xmlns:a16="http://schemas.microsoft.com/office/drawing/2014/main" id="{D879EBF0-906B-6388-A3C8-BEDC221CED6B}"/>
              </a:ext>
            </a:extLst>
          </p:cNvPr>
          <p:cNvSpPr/>
          <p:nvPr/>
        </p:nvSpPr>
        <p:spPr>
          <a:xfrm>
            <a:off x="7302041" y="466010"/>
            <a:ext cx="2768400" cy="2365200"/>
          </a:xfrm>
          <a:prstGeom prst="arc">
            <a:avLst>
              <a:gd name="adj1" fmla="val 7625956"/>
              <a:gd name="adj2" fmla="val 12503394"/>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DD10D59E-95A1-D11B-CB9C-A58D8593BE04}"/>
              </a:ext>
            </a:extLst>
          </p:cNvPr>
          <p:cNvSpPr txBox="1"/>
          <p:nvPr/>
        </p:nvSpPr>
        <p:spPr>
          <a:xfrm>
            <a:off x="5678214" y="5107934"/>
            <a:ext cx="360000" cy="276999"/>
          </a:xfrm>
          <a:prstGeom prst="rect">
            <a:avLst/>
          </a:prstGeom>
          <a:noFill/>
          <a:ln>
            <a:noFill/>
          </a:ln>
        </p:spPr>
        <p:txBody>
          <a:bodyPr wrap="square" rtlCol="0">
            <a:spAutoFit/>
          </a:bodyPr>
          <a:lstStyle/>
          <a:p>
            <a:r>
              <a:rPr lang="it-IT" sz="1200" dirty="0">
                <a:solidFill>
                  <a:srgbClr val="C00000"/>
                </a:solidFill>
              </a:rPr>
              <a:t>B’</a:t>
            </a:r>
          </a:p>
        </p:txBody>
      </p:sp>
      <p:sp>
        <p:nvSpPr>
          <p:cNvPr id="16" name="CasellaDiTesto 15">
            <a:extLst>
              <a:ext uri="{FF2B5EF4-FFF2-40B4-BE49-F238E27FC236}">
                <a16:creationId xmlns:a16="http://schemas.microsoft.com/office/drawing/2014/main" id="{E36D747A-6E1D-D40F-F3EA-E529DA55A824}"/>
              </a:ext>
            </a:extLst>
          </p:cNvPr>
          <p:cNvSpPr txBox="1"/>
          <p:nvPr/>
        </p:nvSpPr>
        <p:spPr>
          <a:xfrm>
            <a:off x="7609917" y="3078236"/>
            <a:ext cx="360000" cy="276999"/>
          </a:xfrm>
          <a:prstGeom prst="rect">
            <a:avLst/>
          </a:prstGeom>
          <a:noFill/>
          <a:ln>
            <a:noFill/>
          </a:ln>
        </p:spPr>
        <p:txBody>
          <a:bodyPr wrap="square" rtlCol="0">
            <a:spAutoFit/>
          </a:bodyPr>
          <a:lstStyle/>
          <a:p>
            <a:r>
              <a:rPr lang="it-IT" sz="1200" dirty="0">
                <a:solidFill>
                  <a:srgbClr val="C00000"/>
                </a:solidFill>
              </a:rPr>
              <a:t>C’’</a:t>
            </a:r>
          </a:p>
        </p:txBody>
      </p:sp>
      <p:sp>
        <p:nvSpPr>
          <p:cNvPr id="27" name="CasellaDiTesto 26">
            <a:extLst>
              <a:ext uri="{FF2B5EF4-FFF2-40B4-BE49-F238E27FC236}">
                <a16:creationId xmlns:a16="http://schemas.microsoft.com/office/drawing/2014/main" id="{3C800DFB-8AC8-02F1-AA42-824B08B96298}"/>
              </a:ext>
            </a:extLst>
          </p:cNvPr>
          <p:cNvSpPr txBox="1"/>
          <p:nvPr/>
        </p:nvSpPr>
        <p:spPr>
          <a:xfrm>
            <a:off x="5738269" y="760278"/>
            <a:ext cx="360000" cy="276999"/>
          </a:xfrm>
          <a:prstGeom prst="rect">
            <a:avLst/>
          </a:prstGeom>
          <a:noFill/>
          <a:ln>
            <a:noFill/>
          </a:ln>
        </p:spPr>
        <p:txBody>
          <a:bodyPr wrap="square" rtlCol="0">
            <a:spAutoFit/>
          </a:bodyPr>
          <a:lstStyle/>
          <a:p>
            <a:r>
              <a:rPr lang="it-IT" sz="1200" dirty="0">
                <a:solidFill>
                  <a:srgbClr val="C00000"/>
                </a:solidFill>
              </a:rPr>
              <a:t>B’’</a:t>
            </a:r>
          </a:p>
        </p:txBody>
      </p:sp>
      <p:sp>
        <p:nvSpPr>
          <p:cNvPr id="28" name="CasellaDiTesto 27">
            <a:extLst>
              <a:ext uri="{FF2B5EF4-FFF2-40B4-BE49-F238E27FC236}">
                <a16:creationId xmlns:a16="http://schemas.microsoft.com/office/drawing/2014/main" id="{C4316578-34AB-7188-6215-B1F84D7150A5}"/>
              </a:ext>
            </a:extLst>
          </p:cNvPr>
          <p:cNvSpPr txBox="1"/>
          <p:nvPr/>
        </p:nvSpPr>
        <p:spPr>
          <a:xfrm>
            <a:off x="7465825" y="6126379"/>
            <a:ext cx="360000" cy="276999"/>
          </a:xfrm>
          <a:prstGeom prst="rect">
            <a:avLst/>
          </a:prstGeom>
          <a:noFill/>
          <a:ln>
            <a:noFill/>
          </a:ln>
        </p:spPr>
        <p:txBody>
          <a:bodyPr wrap="square" rtlCol="0">
            <a:spAutoFit/>
          </a:bodyPr>
          <a:lstStyle/>
          <a:p>
            <a:r>
              <a:rPr lang="it-IT" sz="1200" dirty="0">
                <a:solidFill>
                  <a:srgbClr val="C00000"/>
                </a:solidFill>
              </a:rPr>
              <a:t>A’</a:t>
            </a:r>
          </a:p>
        </p:txBody>
      </p:sp>
      <p:sp>
        <p:nvSpPr>
          <p:cNvPr id="31" name="CasellaDiTesto 30">
            <a:extLst>
              <a:ext uri="{FF2B5EF4-FFF2-40B4-BE49-F238E27FC236}">
                <a16:creationId xmlns:a16="http://schemas.microsoft.com/office/drawing/2014/main" id="{DFE59508-CC27-D48B-47DA-CB3C916992AB}"/>
              </a:ext>
            </a:extLst>
          </p:cNvPr>
          <p:cNvSpPr txBox="1"/>
          <p:nvPr/>
        </p:nvSpPr>
        <p:spPr>
          <a:xfrm>
            <a:off x="7337241" y="3079312"/>
            <a:ext cx="360000" cy="276999"/>
          </a:xfrm>
          <a:prstGeom prst="rect">
            <a:avLst/>
          </a:prstGeom>
          <a:noFill/>
          <a:ln>
            <a:noFill/>
          </a:ln>
        </p:spPr>
        <p:txBody>
          <a:bodyPr wrap="square" rtlCol="0">
            <a:spAutoFit/>
          </a:bodyPr>
          <a:lstStyle/>
          <a:p>
            <a:r>
              <a:rPr lang="it-IT" sz="1200" dirty="0">
                <a:solidFill>
                  <a:srgbClr val="C00000"/>
                </a:solidFill>
              </a:rPr>
              <a:t>A’’</a:t>
            </a:r>
          </a:p>
        </p:txBody>
      </p:sp>
      <p:sp>
        <p:nvSpPr>
          <p:cNvPr id="32" name="CasellaDiTesto 31">
            <a:extLst>
              <a:ext uri="{FF2B5EF4-FFF2-40B4-BE49-F238E27FC236}">
                <a16:creationId xmlns:a16="http://schemas.microsoft.com/office/drawing/2014/main" id="{70394DD1-E595-812D-DE52-D346430D23A7}"/>
              </a:ext>
            </a:extLst>
          </p:cNvPr>
          <p:cNvSpPr txBox="1"/>
          <p:nvPr/>
        </p:nvSpPr>
        <p:spPr>
          <a:xfrm>
            <a:off x="7466738" y="3760408"/>
            <a:ext cx="360000" cy="276999"/>
          </a:xfrm>
          <a:prstGeom prst="rect">
            <a:avLst/>
          </a:prstGeom>
          <a:noFill/>
          <a:ln>
            <a:noFill/>
          </a:ln>
        </p:spPr>
        <p:txBody>
          <a:bodyPr wrap="square" rtlCol="0">
            <a:spAutoFit/>
          </a:bodyPr>
          <a:lstStyle/>
          <a:p>
            <a:r>
              <a:rPr lang="it-IT" sz="1200" dirty="0">
                <a:solidFill>
                  <a:srgbClr val="C00000"/>
                </a:solidFill>
              </a:rPr>
              <a:t>C’</a:t>
            </a:r>
          </a:p>
        </p:txBody>
      </p:sp>
      <p:sp>
        <p:nvSpPr>
          <p:cNvPr id="34" name="CasellaDiTesto 33">
            <a:extLst>
              <a:ext uri="{FF2B5EF4-FFF2-40B4-BE49-F238E27FC236}">
                <a16:creationId xmlns:a16="http://schemas.microsoft.com/office/drawing/2014/main" id="{10EB35BF-5773-604B-791B-A6DDBBB81AD8}"/>
              </a:ext>
            </a:extLst>
          </p:cNvPr>
          <p:cNvSpPr txBox="1"/>
          <p:nvPr/>
        </p:nvSpPr>
        <p:spPr>
          <a:xfrm>
            <a:off x="8654520" y="5033473"/>
            <a:ext cx="360000" cy="276999"/>
          </a:xfrm>
          <a:prstGeom prst="rect">
            <a:avLst/>
          </a:prstGeom>
          <a:noFill/>
          <a:ln>
            <a:noFill/>
          </a:ln>
        </p:spPr>
        <p:txBody>
          <a:bodyPr wrap="square" rtlCol="0">
            <a:spAutoFit/>
          </a:bodyPr>
          <a:lstStyle/>
          <a:p>
            <a:r>
              <a:rPr lang="it-IT" sz="1200" dirty="0">
                <a:solidFill>
                  <a:srgbClr val="C00000"/>
                </a:solidFill>
              </a:rPr>
              <a:t>D’</a:t>
            </a:r>
          </a:p>
        </p:txBody>
      </p:sp>
      <p:sp>
        <p:nvSpPr>
          <p:cNvPr id="36" name="CasellaDiTesto 35">
            <a:extLst>
              <a:ext uri="{FF2B5EF4-FFF2-40B4-BE49-F238E27FC236}">
                <a16:creationId xmlns:a16="http://schemas.microsoft.com/office/drawing/2014/main" id="{68C7FFBB-7343-3673-02FD-3727C01E1FAB}"/>
              </a:ext>
            </a:extLst>
          </p:cNvPr>
          <p:cNvSpPr txBox="1"/>
          <p:nvPr/>
        </p:nvSpPr>
        <p:spPr>
          <a:xfrm>
            <a:off x="8416279" y="796779"/>
            <a:ext cx="360000" cy="276999"/>
          </a:xfrm>
          <a:prstGeom prst="rect">
            <a:avLst/>
          </a:prstGeom>
          <a:noFill/>
          <a:ln>
            <a:noFill/>
          </a:ln>
        </p:spPr>
        <p:txBody>
          <a:bodyPr wrap="square" rtlCol="0">
            <a:spAutoFit/>
          </a:bodyPr>
          <a:lstStyle/>
          <a:p>
            <a:r>
              <a:rPr lang="it-IT" sz="1200" dirty="0">
                <a:solidFill>
                  <a:srgbClr val="C00000"/>
                </a:solidFill>
              </a:rPr>
              <a:t>D’’</a:t>
            </a:r>
          </a:p>
        </p:txBody>
      </p:sp>
      <p:sp>
        <p:nvSpPr>
          <p:cNvPr id="61" name="CasellaDiTesto 60">
            <a:extLst>
              <a:ext uri="{FF2B5EF4-FFF2-40B4-BE49-F238E27FC236}">
                <a16:creationId xmlns:a16="http://schemas.microsoft.com/office/drawing/2014/main" id="{902C796F-CA71-9633-EF41-73DE736621AB}"/>
              </a:ext>
            </a:extLst>
          </p:cNvPr>
          <p:cNvSpPr txBox="1"/>
          <p:nvPr/>
        </p:nvSpPr>
        <p:spPr>
          <a:xfrm>
            <a:off x="17342" y="336106"/>
            <a:ext cx="5126264" cy="323165"/>
          </a:xfrm>
          <a:prstGeom prst="rect">
            <a:avLst/>
          </a:prstGeom>
          <a:noFill/>
        </p:spPr>
        <p:txBody>
          <a:bodyPr wrap="square" rtlCol="0">
            <a:spAutoFit/>
          </a:bodyPr>
          <a:lstStyle/>
          <a:p>
            <a:r>
              <a:rPr lang="it-IT" sz="1500" dirty="0"/>
              <a:t>Analizziamo la </a:t>
            </a:r>
            <a:r>
              <a:rPr lang="it-IT" sz="1500" dirty="0">
                <a:solidFill>
                  <a:srgbClr val="C00000"/>
                </a:solidFill>
              </a:rPr>
              <a:t>piramide triangolare </a:t>
            </a:r>
            <a:r>
              <a:rPr lang="it-IT" sz="1500" dirty="0"/>
              <a:t>e la </a:t>
            </a:r>
            <a:r>
              <a:rPr lang="it-IT" sz="1500" dirty="0">
                <a:solidFill>
                  <a:schemeClr val="accent2">
                    <a:lumMod val="75000"/>
                  </a:schemeClr>
                </a:solidFill>
              </a:rPr>
              <a:t>sfera</a:t>
            </a:r>
          </a:p>
        </p:txBody>
      </p:sp>
      <p:sp>
        <p:nvSpPr>
          <p:cNvPr id="4" name="CasellaDiTesto 3">
            <a:extLst>
              <a:ext uri="{FF2B5EF4-FFF2-40B4-BE49-F238E27FC236}">
                <a16:creationId xmlns:a16="http://schemas.microsoft.com/office/drawing/2014/main" id="{81DA3E48-2728-5956-4C7F-F690BDF78523}"/>
              </a:ext>
            </a:extLst>
          </p:cNvPr>
          <p:cNvSpPr txBox="1"/>
          <p:nvPr/>
        </p:nvSpPr>
        <p:spPr>
          <a:xfrm>
            <a:off x="17342" y="613899"/>
            <a:ext cx="5157441" cy="323165"/>
          </a:xfrm>
          <a:prstGeom prst="rect">
            <a:avLst/>
          </a:prstGeom>
          <a:noFill/>
        </p:spPr>
        <p:txBody>
          <a:bodyPr wrap="square" rtlCol="0">
            <a:spAutoFit/>
          </a:bodyPr>
          <a:lstStyle/>
          <a:p>
            <a:r>
              <a:rPr lang="it-IT" sz="1500" dirty="0"/>
              <a:t>Per lo spigolo </a:t>
            </a:r>
            <a:r>
              <a:rPr lang="it-IT" sz="1500" dirty="0">
                <a:solidFill>
                  <a:srgbClr val="C00000"/>
                </a:solidFill>
              </a:rPr>
              <a:t>AD</a:t>
            </a:r>
            <a:r>
              <a:rPr lang="it-IT" sz="1500" dirty="0"/>
              <a:t> conduciamo </a:t>
            </a:r>
            <a:r>
              <a:rPr lang="it-IT" sz="1500" dirty="0">
                <a:solidFill>
                  <a:srgbClr val="C00000"/>
                </a:solidFill>
              </a:rPr>
              <a:t>a(a’;a’’;T</a:t>
            </a:r>
            <a:r>
              <a:rPr lang="it-IT" sz="1500" baseline="-25000" dirty="0">
                <a:solidFill>
                  <a:srgbClr val="C00000"/>
                </a:solidFill>
              </a:rPr>
              <a:t>1</a:t>
            </a:r>
            <a:r>
              <a:rPr lang="it-IT" sz="1500" dirty="0">
                <a:solidFill>
                  <a:srgbClr val="C00000"/>
                </a:solidFill>
              </a:rPr>
              <a:t>a;T</a:t>
            </a:r>
            <a:r>
              <a:rPr lang="it-IT" sz="1500" baseline="-25000" dirty="0">
                <a:solidFill>
                  <a:srgbClr val="C00000"/>
                </a:solidFill>
              </a:rPr>
              <a:t>2</a:t>
            </a:r>
            <a:r>
              <a:rPr lang="it-IT" sz="1500" dirty="0">
                <a:solidFill>
                  <a:srgbClr val="C00000"/>
                </a:solidFill>
              </a:rPr>
              <a:t>a)</a:t>
            </a:r>
          </a:p>
        </p:txBody>
      </p:sp>
      <p:sp>
        <p:nvSpPr>
          <p:cNvPr id="38" name="CasellaDiTesto 37">
            <a:extLst>
              <a:ext uri="{FF2B5EF4-FFF2-40B4-BE49-F238E27FC236}">
                <a16:creationId xmlns:a16="http://schemas.microsoft.com/office/drawing/2014/main" id="{FBE17848-1988-112E-EEB8-F9F56ACD2C6E}"/>
              </a:ext>
            </a:extLst>
          </p:cNvPr>
          <p:cNvSpPr txBox="1"/>
          <p:nvPr/>
        </p:nvSpPr>
        <p:spPr>
          <a:xfrm>
            <a:off x="0" y="876450"/>
            <a:ext cx="5157441" cy="323165"/>
          </a:xfrm>
          <a:prstGeom prst="rect">
            <a:avLst/>
          </a:prstGeom>
          <a:noFill/>
        </p:spPr>
        <p:txBody>
          <a:bodyPr wrap="square" rtlCol="0">
            <a:spAutoFit/>
          </a:bodyPr>
          <a:lstStyle/>
          <a:p>
            <a:r>
              <a:rPr lang="it-IT" sz="1500" dirty="0"/>
              <a:t>Per lo spigolo </a:t>
            </a:r>
            <a:r>
              <a:rPr lang="it-IT" sz="1500" dirty="0">
                <a:solidFill>
                  <a:srgbClr val="C00000"/>
                </a:solidFill>
              </a:rPr>
              <a:t>BD</a:t>
            </a:r>
            <a:r>
              <a:rPr lang="it-IT" sz="1500" dirty="0"/>
              <a:t> conduciamo </a:t>
            </a:r>
            <a:r>
              <a:rPr lang="it-IT" sz="1500" dirty="0">
                <a:solidFill>
                  <a:srgbClr val="C00000"/>
                </a:solidFill>
              </a:rPr>
              <a:t>b(b’;b’’;T</a:t>
            </a:r>
            <a:r>
              <a:rPr lang="it-IT" sz="1500" baseline="30000" dirty="0">
                <a:solidFill>
                  <a:srgbClr val="C00000"/>
                </a:solidFill>
                <a:latin typeface="Symbol" panose="05050102010706020507" pitchFamily="18" charset="2"/>
              </a:rPr>
              <a:t>¥</a:t>
            </a:r>
            <a:r>
              <a:rPr lang="it-IT" sz="1500" baseline="-25000" dirty="0">
                <a:solidFill>
                  <a:srgbClr val="C00000"/>
                </a:solidFill>
              </a:rPr>
              <a:t>1</a:t>
            </a:r>
            <a:r>
              <a:rPr lang="it-IT" sz="1500" dirty="0">
                <a:solidFill>
                  <a:srgbClr val="C00000"/>
                </a:solidFill>
              </a:rPr>
              <a:t>b;T</a:t>
            </a:r>
            <a:r>
              <a:rPr lang="it-IT" sz="1500" baseline="30000" dirty="0">
                <a:solidFill>
                  <a:srgbClr val="C00000"/>
                </a:solidFill>
                <a:latin typeface="Symbol" panose="05050102010706020507" pitchFamily="18" charset="2"/>
              </a:rPr>
              <a:t> ¥</a:t>
            </a:r>
            <a:r>
              <a:rPr lang="it-IT" sz="1500" baseline="-25000" dirty="0">
                <a:solidFill>
                  <a:srgbClr val="C00000"/>
                </a:solidFill>
              </a:rPr>
              <a:t>2</a:t>
            </a:r>
            <a:r>
              <a:rPr lang="it-IT" sz="1500" dirty="0">
                <a:solidFill>
                  <a:srgbClr val="C00000"/>
                </a:solidFill>
              </a:rPr>
              <a:t>b)</a:t>
            </a:r>
          </a:p>
        </p:txBody>
      </p:sp>
      <p:grpSp>
        <p:nvGrpSpPr>
          <p:cNvPr id="63" name="Gruppo 62">
            <a:extLst>
              <a:ext uri="{FF2B5EF4-FFF2-40B4-BE49-F238E27FC236}">
                <a16:creationId xmlns:a16="http://schemas.microsoft.com/office/drawing/2014/main" id="{D64BB677-2656-DC45-6034-F6107DCB1ACE}"/>
              </a:ext>
            </a:extLst>
          </p:cNvPr>
          <p:cNvGrpSpPr/>
          <p:nvPr/>
        </p:nvGrpSpPr>
        <p:grpSpPr>
          <a:xfrm>
            <a:off x="0" y="1116389"/>
            <a:ext cx="5861610" cy="809234"/>
            <a:chOff x="0" y="1193946"/>
            <a:chExt cx="5861610" cy="809234"/>
          </a:xfrm>
        </p:grpSpPr>
        <p:sp>
          <p:nvSpPr>
            <p:cNvPr id="39" name="CasellaDiTesto 38">
              <a:extLst>
                <a:ext uri="{FF2B5EF4-FFF2-40B4-BE49-F238E27FC236}">
                  <a16:creationId xmlns:a16="http://schemas.microsoft.com/office/drawing/2014/main" id="{C1FC3961-A200-2DBF-5117-0F94E9F27077}"/>
                </a:ext>
              </a:extLst>
            </p:cNvPr>
            <p:cNvSpPr txBox="1"/>
            <p:nvPr/>
          </p:nvSpPr>
          <p:spPr>
            <a:xfrm>
              <a:off x="0" y="1218350"/>
              <a:ext cx="5861610" cy="784830"/>
            </a:xfrm>
            <a:prstGeom prst="rect">
              <a:avLst/>
            </a:prstGeom>
            <a:noFill/>
          </p:spPr>
          <p:txBody>
            <a:bodyPr wrap="square" rtlCol="0">
              <a:spAutoFit/>
            </a:bodyPr>
            <a:lstStyle/>
            <a:p>
              <a:r>
                <a:rPr lang="it-IT" sz="1500" dirty="0"/>
                <a:t>Definito </a:t>
              </a:r>
              <a:r>
                <a:rPr lang="it-IT" sz="1500" dirty="0">
                  <a:solidFill>
                    <a:srgbClr val="C00000"/>
                  </a:solidFill>
                  <a:latin typeface="Symbol" panose="05050102010706020507" pitchFamily="18" charset="2"/>
                </a:rPr>
                <a:t>a</a:t>
              </a:r>
              <a:r>
                <a:rPr lang="it-IT" sz="1500" dirty="0">
                  <a:solidFill>
                    <a:srgbClr val="C00000"/>
                  </a:solidFill>
                </a:rPr>
                <a:t>(  </a:t>
              </a:r>
              <a:r>
                <a:rPr lang="it-IT" sz="1500" dirty="0">
                  <a:solidFill>
                    <a:srgbClr val="C00000"/>
                  </a:solidFill>
                  <a:latin typeface="Symbol" panose="05050102010706020507" pitchFamily="18" charset="2"/>
                </a:rPr>
                <a:t>p</a:t>
              </a:r>
              <a:r>
                <a:rPr lang="it-IT" sz="1500" baseline="-25000" dirty="0">
                  <a:solidFill>
                    <a:srgbClr val="C00000"/>
                  </a:solidFill>
                </a:rPr>
                <a:t>1</a:t>
              </a:r>
              <a:r>
                <a:rPr lang="it-IT" sz="1500" dirty="0">
                  <a:solidFill>
                    <a:srgbClr val="C00000"/>
                  </a:solidFill>
                </a:rPr>
                <a:t>   </a:t>
              </a:r>
              <a:r>
                <a:rPr lang="it-IT" sz="1500" dirty="0">
                  <a:solidFill>
                    <a:srgbClr val="C00000"/>
                  </a:solidFill>
                  <a:latin typeface="Symbol" panose="05050102010706020507" pitchFamily="18" charset="2"/>
                </a:rPr>
                <a:t>p</a:t>
              </a:r>
              <a:r>
                <a:rPr lang="it-IT" sz="1500" baseline="-25000" dirty="0">
                  <a:solidFill>
                    <a:srgbClr val="C00000"/>
                  </a:solidFill>
                </a:rPr>
                <a:t>2</a:t>
              </a:r>
              <a:r>
                <a:rPr lang="it-IT" sz="1500" dirty="0">
                  <a:solidFill>
                    <a:srgbClr val="C00000"/>
                  </a:solidFill>
                </a:rPr>
                <a:t>//lt) </a:t>
              </a:r>
              <a:r>
                <a:rPr lang="it-IT" sz="1500" dirty="0"/>
                <a:t>rappresentato da </a:t>
              </a:r>
              <a:r>
                <a:rPr lang="it-IT" sz="1500" dirty="0">
                  <a:solidFill>
                    <a:srgbClr val="C00000"/>
                  </a:solidFill>
                </a:rPr>
                <a:t>t</a:t>
              </a:r>
              <a:r>
                <a:rPr lang="it-IT" sz="1500" baseline="-25000" dirty="0">
                  <a:solidFill>
                    <a:srgbClr val="C00000"/>
                  </a:solidFill>
                </a:rPr>
                <a:t>1</a:t>
              </a:r>
              <a:r>
                <a:rPr lang="it-IT" sz="1500" dirty="0">
                  <a:solidFill>
                    <a:srgbClr val="C00000"/>
                  </a:solidFill>
                  <a:latin typeface="Symbol" panose="05050102010706020507" pitchFamily="18" charset="2"/>
                </a:rPr>
                <a:t>a</a:t>
              </a:r>
              <a:r>
                <a:rPr lang="it-IT" sz="1500" dirty="0">
                  <a:solidFill>
                    <a:srgbClr val="C00000"/>
                  </a:solidFill>
                </a:rPr>
                <a:t> </a:t>
              </a:r>
              <a:r>
                <a:rPr lang="it-IT" sz="1500" dirty="0"/>
                <a:t>e</a:t>
              </a:r>
              <a:r>
                <a:rPr lang="it-IT" sz="1500" dirty="0">
                  <a:solidFill>
                    <a:srgbClr val="C00000"/>
                  </a:solidFill>
                </a:rPr>
                <a:t> t</a:t>
              </a:r>
              <a:r>
                <a:rPr lang="it-IT" sz="1500" baseline="-25000" dirty="0">
                  <a:solidFill>
                    <a:srgbClr val="C00000"/>
                  </a:solidFill>
                </a:rPr>
                <a:t>2</a:t>
              </a:r>
              <a:r>
                <a:rPr lang="it-IT" sz="1500" dirty="0">
                  <a:solidFill>
                    <a:srgbClr val="C00000"/>
                  </a:solidFill>
                  <a:latin typeface="Symbol" panose="05050102010706020507" pitchFamily="18" charset="2"/>
                </a:rPr>
                <a:t>a</a:t>
              </a:r>
              <a:r>
                <a:rPr lang="it-IT" sz="1500" dirty="0">
                  <a:solidFill>
                    <a:srgbClr val="C00000"/>
                  </a:solidFill>
                </a:rPr>
                <a:t> </a:t>
              </a:r>
              <a:r>
                <a:rPr lang="it-IT" sz="1500" dirty="0"/>
                <a:t>ne determiniamo, mediante il piano </a:t>
              </a:r>
              <a:r>
                <a:rPr lang="it-IT" sz="1500" dirty="0">
                  <a:solidFill>
                    <a:srgbClr val="C00000"/>
                  </a:solidFill>
                  <a:latin typeface="Symbol" panose="05050102010706020507" pitchFamily="18" charset="2"/>
                </a:rPr>
                <a:t>b</a:t>
              </a:r>
              <a:r>
                <a:rPr lang="it-IT" sz="1500" dirty="0"/>
                <a:t>, il ribaltamento su </a:t>
              </a:r>
              <a:r>
                <a:rPr lang="it-IT" sz="1500" dirty="0">
                  <a:latin typeface="Symbol" panose="05050102010706020507" pitchFamily="18" charset="2"/>
                </a:rPr>
                <a:t>p</a:t>
              </a:r>
              <a:r>
                <a:rPr lang="it-IT" sz="1500" baseline="-25000" dirty="0"/>
                <a:t>1</a:t>
              </a:r>
              <a:r>
                <a:rPr lang="it-IT" sz="1500" dirty="0"/>
                <a:t> contemporaneamente al </a:t>
              </a:r>
              <a:r>
                <a:rPr lang="it-IT" sz="1500" dirty="0">
                  <a:solidFill>
                    <a:schemeClr val="accent2">
                      <a:lumMod val="75000"/>
                    </a:schemeClr>
                  </a:solidFill>
                </a:rPr>
                <a:t>ribaltamento della sfera</a:t>
              </a:r>
            </a:p>
          </p:txBody>
        </p:sp>
        <p:sp>
          <p:nvSpPr>
            <p:cNvPr id="40" name="CasellaDiTesto 39">
              <a:extLst>
                <a:ext uri="{FF2B5EF4-FFF2-40B4-BE49-F238E27FC236}">
                  <a16:creationId xmlns:a16="http://schemas.microsoft.com/office/drawing/2014/main" id="{D338F7CF-1910-511E-E6EB-114D9412221B}"/>
                </a:ext>
              </a:extLst>
            </p:cNvPr>
            <p:cNvSpPr txBox="1"/>
            <p:nvPr/>
          </p:nvSpPr>
          <p:spPr>
            <a:xfrm>
              <a:off x="925131" y="1193946"/>
              <a:ext cx="324000" cy="553998"/>
            </a:xfrm>
            <a:prstGeom prst="rect">
              <a:avLst/>
            </a:prstGeom>
            <a:noFill/>
          </p:spPr>
          <p:txBody>
            <a:bodyPr wrap="square" rtlCol="0">
              <a:spAutoFit/>
            </a:bodyPr>
            <a:lstStyle/>
            <a:p>
              <a:r>
                <a:rPr lang="it-IT" sz="1500" dirty="0">
                  <a:solidFill>
                    <a:srgbClr val="C00000"/>
                  </a:solidFill>
                  <a:latin typeface="Symbol" panose="05050102010706020507" pitchFamily="18" charset="2"/>
                </a:rPr>
                <a:t>Ð </a:t>
              </a:r>
              <a:endParaRPr lang="it-IT" sz="1500" dirty="0">
                <a:solidFill>
                  <a:srgbClr val="C00000"/>
                </a:solidFill>
                <a:latin typeface="MS Shell Dlg 2" panose="020B0604030504040204" pitchFamily="34" charset="0"/>
              </a:endParaRPr>
            </a:p>
            <a:p>
              <a:endParaRPr lang="it-IT" sz="1500" dirty="0">
                <a:solidFill>
                  <a:srgbClr val="C00000"/>
                </a:solidFill>
              </a:endParaRPr>
            </a:p>
          </p:txBody>
        </p:sp>
        <p:sp>
          <p:nvSpPr>
            <p:cNvPr id="42" name="CasellaDiTesto 41">
              <a:extLst>
                <a:ext uri="{FF2B5EF4-FFF2-40B4-BE49-F238E27FC236}">
                  <a16:creationId xmlns:a16="http://schemas.microsoft.com/office/drawing/2014/main" id="{3D3BEC89-E2CA-7845-A4C7-665E3C77BAB1}"/>
                </a:ext>
              </a:extLst>
            </p:cNvPr>
            <p:cNvSpPr txBox="1"/>
            <p:nvPr/>
          </p:nvSpPr>
          <p:spPr>
            <a:xfrm>
              <a:off x="1268844" y="1214296"/>
              <a:ext cx="324000" cy="553998"/>
            </a:xfrm>
            <a:prstGeom prst="rect">
              <a:avLst/>
            </a:prstGeom>
            <a:noFill/>
          </p:spPr>
          <p:txBody>
            <a:bodyPr wrap="square" rtlCol="0">
              <a:spAutoFit/>
            </a:bodyPr>
            <a:lstStyle/>
            <a:p>
              <a:r>
                <a:rPr lang="it-IT" sz="1500" dirty="0">
                  <a:solidFill>
                    <a:srgbClr val="C00000"/>
                  </a:solidFill>
                  <a:latin typeface="Symbol" panose="05050102010706020507" pitchFamily="18" charset="2"/>
                </a:rPr>
                <a:t>Ð</a:t>
              </a:r>
              <a:endParaRPr lang="it-IT" sz="1500" dirty="0">
                <a:solidFill>
                  <a:srgbClr val="C00000"/>
                </a:solidFill>
                <a:latin typeface="MS Shell Dlg 2" panose="020B0604030504040204" pitchFamily="34" charset="0"/>
              </a:endParaRPr>
            </a:p>
            <a:p>
              <a:endParaRPr lang="it-IT" sz="1500" dirty="0">
                <a:solidFill>
                  <a:srgbClr val="C00000"/>
                </a:solidFill>
              </a:endParaRPr>
            </a:p>
          </p:txBody>
        </p:sp>
      </p:grpSp>
      <p:sp>
        <p:nvSpPr>
          <p:cNvPr id="51" name="CasellaDiTesto 50">
            <a:extLst>
              <a:ext uri="{FF2B5EF4-FFF2-40B4-BE49-F238E27FC236}">
                <a16:creationId xmlns:a16="http://schemas.microsoft.com/office/drawing/2014/main" id="{A5B187CE-7586-28B6-47AC-C83D2F141A88}"/>
              </a:ext>
            </a:extLst>
          </p:cNvPr>
          <p:cNvSpPr txBox="1"/>
          <p:nvPr/>
        </p:nvSpPr>
        <p:spPr>
          <a:xfrm>
            <a:off x="0" y="1884207"/>
            <a:ext cx="5953975" cy="784830"/>
          </a:xfrm>
          <a:prstGeom prst="rect">
            <a:avLst/>
          </a:prstGeom>
          <a:noFill/>
        </p:spPr>
        <p:txBody>
          <a:bodyPr wrap="square" rtlCol="0">
            <a:spAutoFit/>
          </a:bodyPr>
          <a:lstStyle/>
          <a:p>
            <a:r>
              <a:rPr lang="it-IT" sz="1500" dirty="0"/>
              <a:t>Sul ribaltamento della sfera si individua lo scorcio totale della sezione di </a:t>
            </a:r>
            <a:r>
              <a:rPr lang="it-IT" sz="1500" dirty="0">
                <a:solidFill>
                  <a:srgbClr val="C00000"/>
                </a:solidFill>
                <a:latin typeface="Symbol" panose="05050102010706020507" pitchFamily="18" charset="2"/>
              </a:rPr>
              <a:t>a</a:t>
            </a:r>
            <a:r>
              <a:rPr lang="it-IT" sz="1500" dirty="0">
                <a:latin typeface="Symbol" panose="05050102010706020507" pitchFamily="18" charset="2"/>
              </a:rPr>
              <a:t> </a:t>
            </a:r>
            <a:r>
              <a:rPr lang="it-IT" sz="1500" dirty="0">
                <a:latin typeface="+mj-lt"/>
              </a:rPr>
              <a:t>da cui ne discende su </a:t>
            </a:r>
            <a:r>
              <a:rPr lang="it-IT" sz="1500" dirty="0">
                <a:latin typeface="Symbol" panose="05050102010706020507" pitchFamily="18" charset="2"/>
              </a:rPr>
              <a:t>p</a:t>
            </a:r>
            <a:r>
              <a:rPr lang="it-IT" sz="1500" baseline="-25000" dirty="0">
                <a:latin typeface="+mj-lt"/>
              </a:rPr>
              <a:t>1</a:t>
            </a:r>
            <a:r>
              <a:rPr lang="it-IT" sz="1500" dirty="0">
                <a:latin typeface="+mj-lt"/>
              </a:rPr>
              <a:t> l’ellisse in scorcio parziale la cui porzione interseca la faccia </a:t>
            </a:r>
            <a:r>
              <a:rPr lang="it-IT" sz="1500" dirty="0">
                <a:solidFill>
                  <a:srgbClr val="C00000"/>
                </a:solidFill>
                <a:latin typeface="+mj-lt"/>
              </a:rPr>
              <a:t>ABD</a:t>
            </a:r>
            <a:r>
              <a:rPr lang="it-IT" sz="1500" dirty="0">
                <a:latin typeface="+mj-lt"/>
              </a:rPr>
              <a:t> della piramide triangolare</a:t>
            </a:r>
          </a:p>
        </p:txBody>
      </p:sp>
      <p:sp>
        <p:nvSpPr>
          <p:cNvPr id="55" name="CasellaDiTesto 54">
            <a:extLst>
              <a:ext uri="{FF2B5EF4-FFF2-40B4-BE49-F238E27FC236}">
                <a16:creationId xmlns:a16="http://schemas.microsoft.com/office/drawing/2014/main" id="{84A72A82-371E-EF7C-61A9-8EE91D4B0C78}"/>
              </a:ext>
            </a:extLst>
          </p:cNvPr>
          <p:cNvSpPr txBox="1"/>
          <p:nvPr/>
        </p:nvSpPr>
        <p:spPr>
          <a:xfrm>
            <a:off x="-1" y="2612527"/>
            <a:ext cx="5816653" cy="784830"/>
          </a:xfrm>
          <a:prstGeom prst="rect">
            <a:avLst/>
          </a:prstGeom>
          <a:noFill/>
        </p:spPr>
        <p:txBody>
          <a:bodyPr wrap="square" rtlCol="0">
            <a:spAutoFit/>
          </a:bodyPr>
          <a:lstStyle/>
          <a:p>
            <a:r>
              <a:rPr lang="it-IT" sz="1500" dirty="0"/>
              <a:t>Con un processo inverso di ribaltamento  definiamo l’immagine dell’ellisse su </a:t>
            </a:r>
            <a:r>
              <a:rPr lang="it-IT" sz="1500" dirty="0">
                <a:latin typeface="Symbol" panose="05050102010706020507" pitchFamily="18" charset="2"/>
              </a:rPr>
              <a:t>p</a:t>
            </a:r>
            <a:r>
              <a:rPr lang="it-IT" sz="1500" baseline="-25000" dirty="0"/>
              <a:t>2 </a:t>
            </a:r>
            <a:r>
              <a:rPr lang="it-IT" sz="1500" dirty="0"/>
              <a:t>evidenziando la parte relativa alla faccia laterale della piramide </a:t>
            </a:r>
          </a:p>
        </p:txBody>
      </p:sp>
      <p:sp>
        <p:nvSpPr>
          <p:cNvPr id="56" name="CasellaDiTesto 55">
            <a:extLst>
              <a:ext uri="{FF2B5EF4-FFF2-40B4-BE49-F238E27FC236}">
                <a16:creationId xmlns:a16="http://schemas.microsoft.com/office/drawing/2014/main" id="{F5A76CCA-B0D2-CA62-F9E6-48273C2BC3F1}"/>
              </a:ext>
            </a:extLst>
          </p:cNvPr>
          <p:cNvSpPr txBox="1"/>
          <p:nvPr/>
        </p:nvSpPr>
        <p:spPr>
          <a:xfrm>
            <a:off x="46631" y="3345498"/>
            <a:ext cx="5053070" cy="323165"/>
          </a:xfrm>
          <a:prstGeom prst="rect">
            <a:avLst/>
          </a:prstGeom>
          <a:noFill/>
        </p:spPr>
        <p:txBody>
          <a:bodyPr wrap="square" rtlCol="0">
            <a:spAutoFit/>
          </a:bodyPr>
          <a:lstStyle/>
          <a:p>
            <a:r>
              <a:rPr lang="it-IT" sz="1500" dirty="0"/>
              <a:t>Per la faccia </a:t>
            </a:r>
            <a:r>
              <a:rPr lang="it-IT" sz="1500" dirty="0">
                <a:solidFill>
                  <a:srgbClr val="C00000"/>
                </a:solidFill>
              </a:rPr>
              <a:t>BCD</a:t>
            </a:r>
            <a:r>
              <a:rPr lang="it-IT" sz="1500" dirty="0"/>
              <a:t> si procede con lo stesso metodo</a:t>
            </a:r>
          </a:p>
        </p:txBody>
      </p:sp>
      <p:sp>
        <p:nvSpPr>
          <p:cNvPr id="58" name="CasellaDiTesto 57">
            <a:extLst>
              <a:ext uri="{FF2B5EF4-FFF2-40B4-BE49-F238E27FC236}">
                <a16:creationId xmlns:a16="http://schemas.microsoft.com/office/drawing/2014/main" id="{9838A0F9-7400-0DD6-DA36-6BA8BA2885D9}"/>
              </a:ext>
            </a:extLst>
          </p:cNvPr>
          <p:cNvSpPr txBox="1"/>
          <p:nvPr/>
        </p:nvSpPr>
        <p:spPr>
          <a:xfrm>
            <a:off x="36057" y="3626243"/>
            <a:ext cx="5157441" cy="323165"/>
          </a:xfrm>
          <a:prstGeom prst="rect">
            <a:avLst/>
          </a:prstGeom>
          <a:noFill/>
        </p:spPr>
        <p:txBody>
          <a:bodyPr wrap="square" rtlCol="0">
            <a:spAutoFit/>
          </a:bodyPr>
          <a:lstStyle/>
          <a:p>
            <a:r>
              <a:rPr lang="it-IT" sz="1500" dirty="0"/>
              <a:t>Per lo spigolo </a:t>
            </a:r>
            <a:r>
              <a:rPr lang="it-IT" sz="1500" dirty="0">
                <a:solidFill>
                  <a:srgbClr val="C00000"/>
                </a:solidFill>
              </a:rPr>
              <a:t>BC</a:t>
            </a:r>
            <a:r>
              <a:rPr lang="it-IT" sz="1500" dirty="0"/>
              <a:t> conduciamo </a:t>
            </a:r>
            <a:r>
              <a:rPr lang="it-IT" sz="1500" dirty="0">
                <a:solidFill>
                  <a:srgbClr val="C00000"/>
                </a:solidFill>
              </a:rPr>
              <a:t>c(c’;c’’;T</a:t>
            </a:r>
            <a:r>
              <a:rPr lang="it-IT" sz="1500" baseline="-25000" dirty="0">
                <a:solidFill>
                  <a:srgbClr val="C00000"/>
                </a:solidFill>
              </a:rPr>
              <a:t>1</a:t>
            </a:r>
            <a:r>
              <a:rPr lang="it-IT" sz="1500" dirty="0">
                <a:solidFill>
                  <a:srgbClr val="C00000"/>
                </a:solidFill>
              </a:rPr>
              <a:t>c;T</a:t>
            </a:r>
            <a:r>
              <a:rPr lang="it-IT" sz="1500" baseline="-25000" dirty="0">
                <a:solidFill>
                  <a:srgbClr val="C00000"/>
                </a:solidFill>
              </a:rPr>
              <a:t>2</a:t>
            </a:r>
            <a:r>
              <a:rPr lang="it-IT" sz="1500" dirty="0">
                <a:solidFill>
                  <a:srgbClr val="C00000"/>
                </a:solidFill>
              </a:rPr>
              <a:t>c)</a:t>
            </a:r>
          </a:p>
        </p:txBody>
      </p:sp>
      <p:sp>
        <p:nvSpPr>
          <p:cNvPr id="60" name="CasellaDiTesto 59">
            <a:extLst>
              <a:ext uri="{FF2B5EF4-FFF2-40B4-BE49-F238E27FC236}">
                <a16:creationId xmlns:a16="http://schemas.microsoft.com/office/drawing/2014/main" id="{015FA968-2191-7EB4-C006-7EC1F83AC679}"/>
              </a:ext>
            </a:extLst>
          </p:cNvPr>
          <p:cNvSpPr txBox="1"/>
          <p:nvPr/>
        </p:nvSpPr>
        <p:spPr>
          <a:xfrm>
            <a:off x="37237" y="3909142"/>
            <a:ext cx="5157441" cy="323165"/>
          </a:xfrm>
          <a:prstGeom prst="rect">
            <a:avLst/>
          </a:prstGeom>
          <a:noFill/>
        </p:spPr>
        <p:txBody>
          <a:bodyPr wrap="square" rtlCol="0">
            <a:spAutoFit/>
          </a:bodyPr>
          <a:lstStyle/>
          <a:p>
            <a:r>
              <a:rPr lang="it-IT" sz="1500" dirty="0"/>
              <a:t>Per la retta </a:t>
            </a:r>
            <a:r>
              <a:rPr lang="it-IT" sz="1500" dirty="0">
                <a:solidFill>
                  <a:srgbClr val="FF0000"/>
                </a:solidFill>
              </a:rPr>
              <a:t>b</a:t>
            </a:r>
            <a:r>
              <a:rPr lang="it-IT" sz="1500" dirty="0"/>
              <a:t> dello spigolo </a:t>
            </a:r>
            <a:r>
              <a:rPr lang="it-IT" sz="1500" dirty="0">
                <a:solidFill>
                  <a:srgbClr val="C00000"/>
                </a:solidFill>
              </a:rPr>
              <a:t>BD</a:t>
            </a:r>
            <a:r>
              <a:rPr lang="it-IT" sz="1500" dirty="0"/>
              <a:t> vale quanto già fatto</a:t>
            </a:r>
            <a:endParaRPr lang="it-IT" sz="1500" dirty="0">
              <a:solidFill>
                <a:srgbClr val="C00000"/>
              </a:solidFill>
            </a:endParaRPr>
          </a:p>
        </p:txBody>
      </p:sp>
      <p:grpSp>
        <p:nvGrpSpPr>
          <p:cNvPr id="88" name="Gruppo 87">
            <a:extLst>
              <a:ext uri="{FF2B5EF4-FFF2-40B4-BE49-F238E27FC236}">
                <a16:creationId xmlns:a16="http://schemas.microsoft.com/office/drawing/2014/main" id="{6642DDC2-2B91-18A0-244D-D01EAD44C0A3}"/>
              </a:ext>
            </a:extLst>
          </p:cNvPr>
          <p:cNvGrpSpPr/>
          <p:nvPr/>
        </p:nvGrpSpPr>
        <p:grpSpPr>
          <a:xfrm>
            <a:off x="0" y="4162286"/>
            <a:ext cx="5207157" cy="827337"/>
            <a:chOff x="0" y="4599511"/>
            <a:chExt cx="5207157" cy="827337"/>
          </a:xfrm>
        </p:grpSpPr>
        <p:sp>
          <p:nvSpPr>
            <p:cNvPr id="75" name="CasellaDiTesto 74">
              <a:extLst>
                <a:ext uri="{FF2B5EF4-FFF2-40B4-BE49-F238E27FC236}">
                  <a16:creationId xmlns:a16="http://schemas.microsoft.com/office/drawing/2014/main" id="{88F035CE-B806-A82C-7778-752E9337D992}"/>
                </a:ext>
              </a:extLst>
            </p:cNvPr>
            <p:cNvSpPr txBox="1"/>
            <p:nvPr/>
          </p:nvSpPr>
          <p:spPr>
            <a:xfrm>
              <a:off x="0" y="4642018"/>
              <a:ext cx="5207157" cy="784830"/>
            </a:xfrm>
            <a:prstGeom prst="rect">
              <a:avLst/>
            </a:prstGeom>
            <a:noFill/>
          </p:spPr>
          <p:txBody>
            <a:bodyPr wrap="square" rtlCol="0">
              <a:spAutoFit/>
            </a:bodyPr>
            <a:lstStyle/>
            <a:p>
              <a:r>
                <a:rPr lang="it-IT" sz="1500" dirty="0"/>
                <a:t>Definito </a:t>
              </a:r>
              <a:r>
                <a:rPr lang="it-IT" sz="1500" dirty="0">
                  <a:solidFill>
                    <a:srgbClr val="C00000"/>
                  </a:solidFill>
                  <a:latin typeface="Symbol" panose="05050102010706020507" pitchFamily="18" charset="2"/>
                </a:rPr>
                <a:t>g</a:t>
              </a:r>
              <a:r>
                <a:rPr lang="it-IT" sz="1500" dirty="0">
                  <a:solidFill>
                    <a:srgbClr val="C00000"/>
                  </a:solidFill>
                </a:rPr>
                <a:t>(  </a:t>
              </a:r>
              <a:r>
                <a:rPr lang="it-IT" sz="1500" dirty="0">
                  <a:solidFill>
                    <a:srgbClr val="C00000"/>
                  </a:solidFill>
                  <a:latin typeface="Symbol" panose="05050102010706020507" pitchFamily="18" charset="2"/>
                </a:rPr>
                <a:t>p</a:t>
              </a:r>
              <a:r>
                <a:rPr lang="it-IT" sz="1500" baseline="-25000" dirty="0">
                  <a:solidFill>
                    <a:srgbClr val="C00000"/>
                  </a:solidFill>
                </a:rPr>
                <a:t>1</a:t>
              </a:r>
              <a:r>
                <a:rPr lang="it-IT" sz="1500" dirty="0">
                  <a:solidFill>
                    <a:srgbClr val="C00000"/>
                  </a:solidFill>
                </a:rPr>
                <a:t>   </a:t>
              </a:r>
              <a:r>
                <a:rPr lang="it-IT" sz="1500" dirty="0">
                  <a:solidFill>
                    <a:srgbClr val="C00000"/>
                  </a:solidFill>
                  <a:latin typeface="Symbol" panose="05050102010706020507" pitchFamily="18" charset="2"/>
                </a:rPr>
                <a:t>p</a:t>
              </a:r>
              <a:r>
                <a:rPr lang="it-IT" sz="1500" baseline="-25000" dirty="0">
                  <a:solidFill>
                    <a:srgbClr val="C00000"/>
                  </a:solidFill>
                </a:rPr>
                <a:t>2</a:t>
              </a:r>
              <a:r>
                <a:rPr lang="it-IT" sz="1500" dirty="0">
                  <a:solidFill>
                    <a:srgbClr val="C00000"/>
                  </a:solidFill>
                </a:rPr>
                <a:t>//lt) </a:t>
              </a:r>
              <a:r>
                <a:rPr lang="it-IT" sz="1500" dirty="0"/>
                <a:t>rappresentato da </a:t>
              </a:r>
              <a:r>
                <a:rPr lang="it-IT" sz="1500" dirty="0">
                  <a:solidFill>
                    <a:srgbClr val="C00000"/>
                  </a:solidFill>
                </a:rPr>
                <a:t>t</a:t>
              </a:r>
              <a:r>
                <a:rPr lang="it-IT" sz="1500" baseline="-25000" dirty="0">
                  <a:solidFill>
                    <a:srgbClr val="C00000"/>
                  </a:solidFill>
                </a:rPr>
                <a:t>1</a:t>
              </a:r>
              <a:r>
                <a:rPr lang="it-IT" sz="1500" dirty="0">
                  <a:solidFill>
                    <a:srgbClr val="C00000"/>
                  </a:solidFill>
                  <a:latin typeface="Symbol" panose="05050102010706020507" pitchFamily="18" charset="2"/>
                </a:rPr>
                <a:t>g</a:t>
              </a:r>
              <a:r>
                <a:rPr lang="it-IT" sz="1500" dirty="0">
                  <a:solidFill>
                    <a:srgbClr val="C00000"/>
                  </a:solidFill>
                </a:rPr>
                <a:t> </a:t>
              </a:r>
              <a:r>
                <a:rPr lang="it-IT" sz="1500" dirty="0"/>
                <a:t>e</a:t>
              </a:r>
              <a:r>
                <a:rPr lang="it-IT" sz="1500" dirty="0">
                  <a:solidFill>
                    <a:srgbClr val="C00000"/>
                  </a:solidFill>
                </a:rPr>
                <a:t> t</a:t>
              </a:r>
              <a:r>
                <a:rPr lang="it-IT" sz="1500" baseline="-25000" dirty="0">
                  <a:solidFill>
                    <a:srgbClr val="C00000"/>
                  </a:solidFill>
                </a:rPr>
                <a:t>2</a:t>
              </a:r>
              <a:r>
                <a:rPr lang="it-IT" sz="1500" dirty="0">
                  <a:solidFill>
                    <a:srgbClr val="C00000"/>
                  </a:solidFill>
                  <a:latin typeface="Symbol" panose="05050102010706020507" pitchFamily="18" charset="2"/>
                </a:rPr>
                <a:t>g</a:t>
              </a:r>
              <a:r>
                <a:rPr lang="it-IT" sz="1500" dirty="0">
                  <a:solidFill>
                    <a:srgbClr val="C00000"/>
                  </a:solidFill>
                </a:rPr>
                <a:t> </a:t>
              </a:r>
              <a:r>
                <a:rPr lang="it-IT" sz="1500" dirty="0"/>
                <a:t>ne determiniamo, mediante il piano </a:t>
              </a:r>
              <a:r>
                <a:rPr lang="it-IT" sz="1500" dirty="0">
                  <a:solidFill>
                    <a:srgbClr val="C00000"/>
                  </a:solidFill>
                  <a:latin typeface="Symbol" panose="05050102010706020507" pitchFamily="18" charset="2"/>
                </a:rPr>
                <a:t>b</a:t>
              </a:r>
              <a:r>
                <a:rPr lang="it-IT" sz="1500" dirty="0"/>
                <a:t>, il ribaltamento su </a:t>
              </a:r>
              <a:r>
                <a:rPr lang="it-IT" sz="1500" dirty="0">
                  <a:latin typeface="Symbol" panose="05050102010706020507" pitchFamily="18" charset="2"/>
                </a:rPr>
                <a:t>p</a:t>
              </a:r>
              <a:r>
                <a:rPr lang="it-IT" sz="1500" baseline="-25000" dirty="0"/>
                <a:t>1</a:t>
              </a:r>
              <a:r>
                <a:rPr lang="it-IT" sz="1500" dirty="0"/>
                <a:t> contemporaneamente al </a:t>
              </a:r>
              <a:r>
                <a:rPr lang="it-IT" sz="1500" dirty="0">
                  <a:solidFill>
                    <a:schemeClr val="accent2">
                      <a:lumMod val="75000"/>
                    </a:schemeClr>
                  </a:solidFill>
                </a:rPr>
                <a:t>ribaltamento della sfera</a:t>
              </a:r>
            </a:p>
          </p:txBody>
        </p:sp>
        <p:sp>
          <p:nvSpPr>
            <p:cNvPr id="79" name="CasellaDiTesto 78">
              <a:extLst>
                <a:ext uri="{FF2B5EF4-FFF2-40B4-BE49-F238E27FC236}">
                  <a16:creationId xmlns:a16="http://schemas.microsoft.com/office/drawing/2014/main" id="{7228A681-8210-336C-3E18-FF3FD04A19DD}"/>
                </a:ext>
              </a:extLst>
            </p:cNvPr>
            <p:cNvSpPr txBox="1"/>
            <p:nvPr/>
          </p:nvSpPr>
          <p:spPr>
            <a:xfrm>
              <a:off x="916271" y="4599511"/>
              <a:ext cx="324000" cy="360000"/>
            </a:xfrm>
            <a:prstGeom prst="rect">
              <a:avLst/>
            </a:prstGeom>
            <a:noFill/>
          </p:spPr>
          <p:txBody>
            <a:bodyPr wrap="square" rtlCol="0">
              <a:spAutoFit/>
            </a:bodyPr>
            <a:lstStyle/>
            <a:p>
              <a:r>
                <a:rPr lang="it-IT" sz="1200" dirty="0">
                  <a:solidFill>
                    <a:srgbClr val="C00000"/>
                  </a:solidFill>
                  <a:latin typeface="Symbol" panose="05050102010706020507" pitchFamily="18" charset="2"/>
                </a:rPr>
                <a:t>Ð</a:t>
              </a:r>
              <a:r>
                <a:rPr lang="it-IT" sz="1800" dirty="0">
                  <a:solidFill>
                    <a:srgbClr val="C00000"/>
                  </a:solidFill>
                  <a:latin typeface="Symbol" panose="05050102010706020507" pitchFamily="18" charset="2"/>
                </a:rPr>
                <a:t> </a:t>
              </a:r>
              <a:endParaRPr lang="it-IT" sz="1800" dirty="0">
                <a:solidFill>
                  <a:srgbClr val="C00000"/>
                </a:solidFill>
                <a:latin typeface="MS Shell Dlg 2" panose="020B0604030504040204" pitchFamily="34" charset="0"/>
              </a:endParaRPr>
            </a:p>
            <a:p>
              <a:endParaRPr lang="it-IT" dirty="0">
                <a:solidFill>
                  <a:srgbClr val="C00000"/>
                </a:solidFill>
              </a:endParaRPr>
            </a:p>
          </p:txBody>
        </p:sp>
        <p:sp>
          <p:nvSpPr>
            <p:cNvPr id="86" name="CasellaDiTesto 85">
              <a:extLst>
                <a:ext uri="{FF2B5EF4-FFF2-40B4-BE49-F238E27FC236}">
                  <a16:creationId xmlns:a16="http://schemas.microsoft.com/office/drawing/2014/main" id="{9CD1E6B2-5B63-7AED-0A41-2FE27BD990ED}"/>
                </a:ext>
              </a:extLst>
            </p:cNvPr>
            <p:cNvSpPr txBox="1"/>
            <p:nvPr/>
          </p:nvSpPr>
          <p:spPr>
            <a:xfrm>
              <a:off x="1246042" y="4682930"/>
              <a:ext cx="324000" cy="360000"/>
            </a:xfrm>
            <a:prstGeom prst="rect">
              <a:avLst/>
            </a:prstGeom>
            <a:noFill/>
          </p:spPr>
          <p:txBody>
            <a:bodyPr wrap="square" rtlCol="0">
              <a:spAutoFit/>
            </a:bodyPr>
            <a:lstStyle/>
            <a:p>
              <a:r>
                <a:rPr lang="it-IT" sz="1200" dirty="0">
                  <a:solidFill>
                    <a:srgbClr val="C00000"/>
                  </a:solidFill>
                  <a:latin typeface="Symbol" panose="05050102010706020507" pitchFamily="18" charset="2"/>
                </a:rPr>
                <a:t>Ð</a:t>
              </a:r>
              <a:endParaRPr lang="it-IT" sz="1200" dirty="0">
                <a:solidFill>
                  <a:srgbClr val="C00000"/>
                </a:solidFill>
                <a:latin typeface="MS Shell Dlg 2" panose="020B0604030504040204" pitchFamily="34" charset="0"/>
              </a:endParaRPr>
            </a:p>
            <a:p>
              <a:endParaRPr lang="it-IT" dirty="0">
                <a:solidFill>
                  <a:srgbClr val="C00000"/>
                </a:solidFill>
              </a:endParaRPr>
            </a:p>
          </p:txBody>
        </p:sp>
      </p:grpSp>
      <p:sp>
        <p:nvSpPr>
          <p:cNvPr id="89" name="CasellaDiTesto 88">
            <a:extLst>
              <a:ext uri="{FF2B5EF4-FFF2-40B4-BE49-F238E27FC236}">
                <a16:creationId xmlns:a16="http://schemas.microsoft.com/office/drawing/2014/main" id="{603EC2B1-0301-E821-5299-FD0B0369EC76}"/>
              </a:ext>
            </a:extLst>
          </p:cNvPr>
          <p:cNvSpPr txBox="1"/>
          <p:nvPr/>
        </p:nvSpPr>
        <p:spPr>
          <a:xfrm>
            <a:off x="0" y="4950034"/>
            <a:ext cx="5196174" cy="784830"/>
          </a:xfrm>
          <a:prstGeom prst="rect">
            <a:avLst/>
          </a:prstGeom>
          <a:noFill/>
        </p:spPr>
        <p:txBody>
          <a:bodyPr wrap="square" rtlCol="0">
            <a:spAutoFit/>
          </a:bodyPr>
          <a:lstStyle/>
          <a:p>
            <a:r>
              <a:rPr lang="it-IT" sz="1500" dirty="0"/>
              <a:t>Si continua con la procedura determinando lo scorcio parziale dell’ellisse su </a:t>
            </a:r>
            <a:r>
              <a:rPr lang="it-IT" sz="1500" dirty="0">
                <a:latin typeface="Symbol" panose="05050102010706020507" pitchFamily="18" charset="2"/>
              </a:rPr>
              <a:t>p</a:t>
            </a:r>
            <a:r>
              <a:rPr lang="it-IT" sz="1500" baseline="-25000" dirty="0"/>
              <a:t>1</a:t>
            </a:r>
            <a:r>
              <a:rPr lang="it-IT" sz="1500" dirty="0"/>
              <a:t> evidenziandone la porzione interessata dalla faccia laterale </a:t>
            </a:r>
            <a:r>
              <a:rPr lang="it-IT" sz="1500" dirty="0">
                <a:solidFill>
                  <a:srgbClr val="C00000"/>
                </a:solidFill>
              </a:rPr>
              <a:t>BCD</a:t>
            </a:r>
          </a:p>
        </p:txBody>
      </p:sp>
      <p:sp>
        <p:nvSpPr>
          <p:cNvPr id="90" name="CasellaDiTesto 89">
            <a:extLst>
              <a:ext uri="{FF2B5EF4-FFF2-40B4-BE49-F238E27FC236}">
                <a16:creationId xmlns:a16="http://schemas.microsoft.com/office/drawing/2014/main" id="{0D6065F2-27F5-ED6F-8051-2C115504B101}"/>
              </a:ext>
            </a:extLst>
          </p:cNvPr>
          <p:cNvSpPr txBox="1"/>
          <p:nvPr/>
        </p:nvSpPr>
        <p:spPr>
          <a:xfrm>
            <a:off x="-18399" y="6280020"/>
            <a:ext cx="5590877" cy="553998"/>
          </a:xfrm>
          <a:prstGeom prst="rect">
            <a:avLst/>
          </a:prstGeom>
          <a:noFill/>
        </p:spPr>
        <p:txBody>
          <a:bodyPr wrap="square" rtlCol="0">
            <a:spAutoFit/>
          </a:bodyPr>
          <a:lstStyle/>
          <a:p>
            <a:r>
              <a:rPr lang="it-IT" sz="1500" dirty="0"/>
              <a:t>Come evidenzia l’immagine della composizione su </a:t>
            </a:r>
            <a:r>
              <a:rPr lang="it-IT" sz="1500" dirty="0">
                <a:latin typeface="Symbol" panose="05050102010706020507" pitchFamily="18" charset="2"/>
              </a:rPr>
              <a:t>p</a:t>
            </a:r>
            <a:r>
              <a:rPr lang="it-IT" sz="1500" baseline="-25000" dirty="0"/>
              <a:t>2</a:t>
            </a:r>
            <a:r>
              <a:rPr lang="it-IT" sz="1500" dirty="0"/>
              <a:t> la faccia </a:t>
            </a:r>
            <a:r>
              <a:rPr lang="it-IT" sz="1500" dirty="0">
                <a:solidFill>
                  <a:srgbClr val="C00000"/>
                </a:solidFill>
              </a:rPr>
              <a:t>ABC </a:t>
            </a:r>
            <a:r>
              <a:rPr lang="it-IT" sz="1500" dirty="0"/>
              <a:t>non viene interessata dalla compenetrazione</a:t>
            </a:r>
          </a:p>
        </p:txBody>
      </p:sp>
      <p:sp>
        <p:nvSpPr>
          <p:cNvPr id="91" name="CasellaDiTesto 90">
            <a:extLst>
              <a:ext uri="{FF2B5EF4-FFF2-40B4-BE49-F238E27FC236}">
                <a16:creationId xmlns:a16="http://schemas.microsoft.com/office/drawing/2014/main" id="{E175391C-294B-A4E3-06BE-4D0A4D3C846C}"/>
              </a:ext>
            </a:extLst>
          </p:cNvPr>
          <p:cNvSpPr txBox="1"/>
          <p:nvPr/>
        </p:nvSpPr>
        <p:spPr>
          <a:xfrm>
            <a:off x="11684008" y="2953616"/>
            <a:ext cx="405835" cy="369332"/>
          </a:xfrm>
          <a:prstGeom prst="rect">
            <a:avLst/>
          </a:prstGeom>
          <a:noFill/>
        </p:spPr>
        <p:txBody>
          <a:bodyPr wrap="square" rtlCol="0">
            <a:spAutoFit/>
          </a:bodyPr>
          <a:lstStyle/>
          <a:p>
            <a:r>
              <a:rPr lang="it-IT" dirty="0"/>
              <a:t>lt</a:t>
            </a:r>
          </a:p>
        </p:txBody>
      </p:sp>
      <p:sp>
        <p:nvSpPr>
          <p:cNvPr id="92" name="CasellaDiTesto 91">
            <a:extLst>
              <a:ext uri="{FF2B5EF4-FFF2-40B4-BE49-F238E27FC236}">
                <a16:creationId xmlns:a16="http://schemas.microsoft.com/office/drawing/2014/main" id="{E04B2C65-D790-6E1E-76D3-2EB1DDC04E15}"/>
              </a:ext>
            </a:extLst>
          </p:cNvPr>
          <p:cNvSpPr txBox="1"/>
          <p:nvPr/>
        </p:nvSpPr>
        <p:spPr>
          <a:xfrm>
            <a:off x="12237538" y="3045949"/>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2</a:t>
            </a:r>
            <a:r>
              <a:rPr lang="it-IT" sz="1200" dirty="0">
                <a:solidFill>
                  <a:srgbClr val="C00000"/>
                </a:solidFill>
                <a:latin typeface="Symbol" panose="05050102010706020507" pitchFamily="18" charset="2"/>
              </a:rPr>
              <a:t>b</a:t>
            </a:r>
            <a:r>
              <a:rPr lang="it-IT" sz="1200" dirty="0">
                <a:solidFill>
                  <a:srgbClr val="C00000"/>
                </a:solidFill>
              </a:rPr>
              <a:t>)</a:t>
            </a:r>
          </a:p>
        </p:txBody>
      </p:sp>
      <p:cxnSp>
        <p:nvCxnSpPr>
          <p:cNvPr id="65" name="Connettore diritto 64">
            <a:extLst>
              <a:ext uri="{FF2B5EF4-FFF2-40B4-BE49-F238E27FC236}">
                <a16:creationId xmlns:a16="http://schemas.microsoft.com/office/drawing/2014/main" id="{9B714A35-B93C-545E-FBDB-DFF62243A19D}"/>
              </a:ext>
            </a:extLst>
          </p:cNvPr>
          <p:cNvCxnSpPr>
            <a:cxnSpLocks/>
          </p:cNvCxnSpPr>
          <p:nvPr/>
        </p:nvCxnSpPr>
        <p:spPr>
          <a:xfrm>
            <a:off x="7626336" y="3275104"/>
            <a:ext cx="0" cy="312827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9" name="Gruppo 98">
            <a:extLst>
              <a:ext uri="{FF2B5EF4-FFF2-40B4-BE49-F238E27FC236}">
                <a16:creationId xmlns:a16="http://schemas.microsoft.com/office/drawing/2014/main" id="{0D9D9DCF-67F0-1D8F-932C-ACD91E4B10FE}"/>
              </a:ext>
            </a:extLst>
          </p:cNvPr>
          <p:cNvGrpSpPr/>
          <p:nvPr/>
        </p:nvGrpSpPr>
        <p:grpSpPr>
          <a:xfrm>
            <a:off x="11503894" y="651547"/>
            <a:ext cx="540715" cy="390072"/>
            <a:chOff x="11503894" y="651547"/>
            <a:chExt cx="540715" cy="390072"/>
          </a:xfrm>
        </p:grpSpPr>
        <p:sp>
          <p:nvSpPr>
            <p:cNvPr id="93" name="CasellaDiTesto 92">
              <a:extLst>
                <a:ext uri="{FF2B5EF4-FFF2-40B4-BE49-F238E27FC236}">
                  <a16:creationId xmlns:a16="http://schemas.microsoft.com/office/drawing/2014/main" id="{5B2F1999-DA02-C9D0-619D-017A4839B1B9}"/>
                </a:ext>
              </a:extLst>
            </p:cNvPr>
            <p:cNvSpPr txBox="1"/>
            <p:nvPr/>
          </p:nvSpPr>
          <p:spPr>
            <a:xfrm>
              <a:off x="11503894" y="764620"/>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2</a:t>
              </a:r>
              <a:r>
                <a:rPr lang="it-IT" sz="1200" dirty="0">
                  <a:solidFill>
                    <a:srgbClr val="C00000"/>
                  </a:solidFill>
                </a:rPr>
                <a:t>b</a:t>
              </a:r>
            </a:p>
          </p:txBody>
        </p:sp>
        <p:sp>
          <p:nvSpPr>
            <p:cNvPr id="96" name="CasellaDiTesto 95">
              <a:extLst>
                <a:ext uri="{FF2B5EF4-FFF2-40B4-BE49-F238E27FC236}">
                  <a16:creationId xmlns:a16="http://schemas.microsoft.com/office/drawing/2014/main" id="{72414F9C-58E3-5AAE-507D-0612D143A2FA}"/>
                </a:ext>
              </a:extLst>
            </p:cNvPr>
            <p:cNvSpPr txBox="1"/>
            <p:nvPr/>
          </p:nvSpPr>
          <p:spPr>
            <a:xfrm>
              <a:off x="11594554" y="651547"/>
              <a:ext cx="350605" cy="369332"/>
            </a:xfrm>
            <a:prstGeom prst="rect">
              <a:avLst/>
            </a:prstGeom>
            <a:noFill/>
          </p:spPr>
          <p:txBody>
            <a:bodyPr wrap="square">
              <a:spAutoFit/>
            </a:bodyPr>
            <a:lstStyle/>
            <a:p>
              <a:r>
                <a:rPr lang="it-IT" sz="1800" baseline="30000" dirty="0">
                  <a:solidFill>
                    <a:srgbClr val="C00000"/>
                  </a:solidFill>
                  <a:latin typeface="Symbol" panose="05050102010706020507" pitchFamily="18" charset="2"/>
                </a:rPr>
                <a:t>¥</a:t>
              </a:r>
              <a:endParaRPr lang="it-IT" dirty="0"/>
            </a:p>
          </p:txBody>
        </p:sp>
      </p:grpSp>
      <p:grpSp>
        <p:nvGrpSpPr>
          <p:cNvPr id="101" name="Gruppo 100">
            <a:extLst>
              <a:ext uri="{FF2B5EF4-FFF2-40B4-BE49-F238E27FC236}">
                <a16:creationId xmlns:a16="http://schemas.microsoft.com/office/drawing/2014/main" id="{997C60C1-BE05-3683-ABB1-200A67E6CF29}"/>
              </a:ext>
            </a:extLst>
          </p:cNvPr>
          <p:cNvGrpSpPr/>
          <p:nvPr/>
        </p:nvGrpSpPr>
        <p:grpSpPr>
          <a:xfrm>
            <a:off x="11562195" y="4735272"/>
            <a:ext cx="540715" cy="396623"/>
            <a:chOff x="11562195" y="4735272"/>
            <a:chExt cx="540715" cy="396623"/>
          </a:xfrm>
        </p:grpSpPr>
        <p:sp>
          <p:nvSpPr>
            <p:cNvPr id="64" name="CasellaDiTesto 63">
              <a:extLst>
                <a:ext uri="{FF2B5EF4-FFF2-40B4-BE49-F238E27FC236}">
                  <a16:creationId xmlns:a16="http://schemas.microsoft.com/office/drawing/2014/main" id="{21477CA9-2BE1-8C6B-0ABC-E7CDFB7627F7}"/>
                </a:ext>
              </a:extLst>
            </p:cNvPr>
            <p:cNvSpPr txBox="1"/>
            <p:nvPr/>
          </p:nvSpPr>
          <p:spPr>
            <a:xfrm>
              <a:off x="11562195" y="4854896"/>
              <a:ext cx="540715" cy="276999"/>
            </a:xfrm>
            <a:prstGeom prst="rect">
              <a:avLst/>
            </a:prstGeom>
            <a:noFill/>
          </p:spPr>
          <p:txBody>
            <a:bodyPr wrap="square" rtlCol="0">
              <a:spAutoFit/>
            </a:bodyPr>
            <a:lstStyle/>
            <a:p>
              <a:r>
                <a:rPr lang="it-IT" sz="1200" dirty="0">
                  <a:solidFill>
                    <a:srgbClr val="C00000"/>
                  </a:solidFill>
                </a:rPr>
                <a:t>T</a:t>
              </a:r>
              <a:r>
                <a:rPr lang="it-IT" sz="1200" baseline="-25000" dirty="0">
                  <a:solidFill>
                    <a:srgbClr val="C00000"/>
                  </a:solidFill>
                </a:rPr>
                <a:t>1</a:t>
              </a:r>
              <a:r>
                <a:rPr lang="it-IT" sz="1200" dirty="0">
                  <a:solidFill>
                    <a:srgbClr val="C00000"/>
                  </a:solidFill>
                </a:rPr>
                <a:t>b</a:t>
              </a:r>
            </a:p>
          </p:txBody>
        </p:sp>
        <p:sp>
          <p:nvSpPr>
            <p:cNvPr id="100" name="CasellaDiTesto 99">
              <a:extLst>
                <a:ext uri="{FF2B5EF4-FFF2-40B4-BE49-F238E27FC236}">
                  <a16:creationId xmlns:a16="http://schemas.microsoft.com/office/drawing/2014/main" id="{80887284-24FF-2BAA-EB11-AB6BEB83EACC}"/>
                </a:ext>
              </a:extLst>
            </p:cNvPr>
            <p:cNvSpPr txBox="1"/>
            <p:nvPr/>
          </p:nvSpPr>
          <p:spPr>
            <a:xfrm>
              <a:off x="11628880" y="4735272"/>
              <a:ext cx="350605" cy="369332"/>
            </a:xfrm>
            <a:prstGeom prst="rect">
              <a:avLst/>
            </a:prstGeom>
            <a:noFill/>
          </p:spPr>
          <p:txBody>
            <a:bodyPr wrap="square">
              <a:spAutoFit/>
            </a:bodyPr>
            <a:lstStyle/>
            <a:p>
              <a:r>
                <a:rPr lang="it-IT" sz="1800" baseline="30000" dirty="0">
                  <a:solidFill>
                    <a:srgbClr val="C00000"/>
                  </a:solidFill>
                  <a:latin typeface="Symbol" panose="05050102010706020507" pitchFamily="18" charset="2"/>
                </a:rPr>
                <a:t>¥</a:t>
              </a:r>
              <a:endParaRPr lang="it-IT" dirty="0"/>
            </a:p>
          </p:txBody>
        </p:sp>
      </p:grpSp>
      <p:sp>
        <p:nvSpPr>
          <p:cNvPr id="94" name="CasellaDiTesto 93">
            <a:extLst>
              <a:ext uri="{FF2B5EF4-FFF2-40B4-BE49-F238E27FC236}">
                <a16:creationId xmlns:a16="http://schemas.microsoft.com/office/drawing/2014/main" id="{DF27EB0E-227B-E0F8-9820-F98342B4D573}"/>
              </a:ext>
            </a:extLst>
          </p:cNvPr>
          <p:cNvSpPr txBox="1"/>
          <p:nvPr/>
        </p:nvSpPr>
        <p:spPr>
          <a:xfrm>
            <a:off x="0" y="5684264"/>
            <a:ext cx="6531213" cy="323165"/>
          </a:xfrm>
          <a:prstGeom prst="rect">
            <a:avLst/>
          </a:prstGeom>
          <a:noFill/>
        </p:spPr>
        <p:txBody>
          <a:bodyPr wrap="square" rtlCol="0">
            <a:spAutoFit/>
          </a:bodyPr>
          <a:lstStyle/>
          <a:p>
            <a:r>
              <a:rPr lang="it-IT" sz="1500" dirty="0"/>
              <a:t>Punti di passaggio dell’ellisse dalla piramide alla faccia del prisma</a:t>
            </a:r>
          </a:p>
        </p:txBody>
      </p:sp>
      <p:sp>
        <p:nvSpPr>
          <p:cNvPr id="102" name="CasellaDiTesto 101">
            <a:extLst>
              <a:ext uri="{FF2B5EF4-FFF2-40B4-BE49-F238E27FC236}">
                <a16:creationId xmlns:a16="http://schemas.microsoft.com/office/drawing/2014/main" id="{8653AA0B-1728-9199-A0CE-9247023AE676}"/>
              </a:ext>
            </a:extLst>
          </p:cNvPr>
          <p:cNvSpPr txBox="1"/>
          <p:nvPr/>
        </p:nvSpPr>
        <p:spPr>
          <a:xfrm>
            <a:off x="-12462" y="5976742"/>
            <a:ext cx="6531213" cy="323165"/>
          </a:xfrm>
          <a:prstGeom prst="rect">
            <a:avLst/>
          </a:prstGeom>
          <a:noFill/>
        </p:spPr>
        <p:txBody>
          <a:bodyPr wrap="square" rtlCol="0">
            <a:spAutoFit/>
          </a:bodyPr>
          <a:lstStyle/>
          <a:p>
            <a:r>
              <a:rPr lang="it-IT" sz="1500" dirty="0"/>
              <a:t>Punto di passaggio dell’ellisse tra le facce della piramide</a:t>
            </a:r>
          </a:p>
        </p:txBody>
      </p:sp>
      <p:sp>
        <p:nvSpPr>
          <p:cNvPr id="105" name="Ovale 104">
            <a:extLst>
              <a:ext uri="{FF2B5EF4-FFF2-40B4-BE49-F238E27FC236}">
                <a16:creationId xmlns:a16="http://schemas.microsoft.com/office/drawing/2014/main" id="{288AE430-79AC-7ED8-267C-432BC80E549E}"/>
              </a:ext>
            </a:extLst>
          </p:cNvPr>
          <p:cNvSpPr/>
          <p:nvPr/>
        </p:nvSpPr>
        <p:spPr>
          <a:xfrm>
            <a:off x="7406632" y="4975247"/>
            <a:ext cx="180000" cy="180000"/>
          </a:xfrm>
          <a:prstGeom prst="ellipse">
            <a:avLst/>
          </a:prstGeom>
          <a:solidFill>
            <a:srgbClr val="C00000">
              <a:alpha val="40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Ovale 105">
            <a:extLst>
              <a:ext uri="{FF2B5EF4-FFF2-40B4-BE49-F238E27FC236}">
                <a16:creationId xmlns:a16="http://schemas.microsoft.com/office/drawing/2014/main" id="{360A953E-C85F-CEAC-A105-C5EEDA323160}"/>
              </a:ext>
            </a:extLst>
          </p:cNvPr>
          <p:cNvSpPr/>
          <p:nvPr/>
        </p:nvSpPr>
        <p:spPr>
          <a:xfrm>
            <a:off x="7850095" y="2543654"/>
            <a:ext cx="180000" cy="180000"/>
          </a:xfrm>
          <a:prstGeom prst="ellipse">
            <a:avLst/>
          </a:prstGeom>
          <a:solidFill>
            <a:srgbClr val="C00000">
              <a:alpha val="40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Ovale 106">
            <a:extLst>
              <a:ext uri="{FF2B5EF4-FFF2-40B4-BE49-F238E27FC236}">
                <a16:creationId xmlns:a16="http://schemas.microsoft.com/office/drawing/2014/main" id="{4AC89E0C-981D-7A6E-6AF2-6A35C321E73B}"/>
              </a:ext>
            </a:extLst>
          </p:cNvPr>
          <p:cNvSpPr/>
          <p:nvPr/>
        </p:nvSpPr>
        <p:spPr>
          <a:xfrm>
            <a:off x="7842506" y="4048849"/>
            <a:ext cx="180000" cy="180000"/>
          </a:xfrm>
          <a:prstGeom prst="ellipse">
            <a:avLst/>
          </a:prstGeom>
          <a:solidFill>
            <a:srgbClr val="C00000">
              <a:alpha val="40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Ovale 108">
            <a:extLst>
              <a:ext uri="{FF2B5EF4-FFF2-40B4-BE49-F238E27FC236}">
                <a16:creationId xmlns:a16="http://schemas.microsoft.com/office/drawing/2014/main" id="{86A4125A-EE2B-8EEA-AC05-8C90C7C40280}"/>
              </a:ext>
            </a:extLst>
          </p:cNvPr>
          <p:cNvSpPr/>
          <p:nvPr/>
        </p:nvSpPr>
        <p:spPr>
          <a:xfrm>
            <a:off x="7854822" y="5917819"/>
            <a:ext cx="180000" cy="180000"/>
          </a:xfrm>
          <a:prstGeom prst="ellipse">
            <a:avLst/>
          </a:prstGeom>
          <a:solidFill>
            <a:srgbClr val="C00000">
              <a:alpha val="40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Ovale 109">
            <a:extLst>
              <a:ext uri="{FF2B5EF4-FFF2-40B4-BE49-F238E27FC236}">
                <a16:creationId xmlns:a16="http://schemas.microsoft.com/office/drawing/2014/main" id="{FEA532E8-C96F-AA0E-D35E-CD4A13D52B85}"/>
              </a:ext>
            </a:extLst>
          </p:cNvPr>
          <p:cNvSpPr/>
          <p:nvPr/>
        </p:nvSpPr>
        <p:spPr>
          <a:xfrm>
            <a:off x="7412169" y="930676"/>
            <a:ext cx="180000" cy="180000"/>
          </a:xfrm>
          <a:prstGeom prst="ellipse">
            <a:avLst/>
          </a:prstGeom>
          <a:solidFill>
            <a:srgbClr val="C00000">
              <a:alpha val="40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1" name="Connettore diritto 110">
            <a:extLst>
              <a:ext uri="{FF2B5EF4-FFF2-40B4-BE49-F238E27FC236}">
                <a16:creationId xmlns:a16="http://schemas.microsoft.com/office/drawing/2014/main" id="{89B2AA25-DC11-B67E-6E5A-9D3DC5D96E64}"/>
              </a:ext>
            </a:extLst>
          </p:cNvPr>
          <p:cNvCxnSpPr>
            <a:cxnSpLocks/>
          </p:cNvCxnSpPr>
          <p:nvPr/>
        </p:nvCxnSpPr>
        <p:spPr>
          <a:xfrm>
            <a:off x="7494148" y="1007149"/>
            <a:ext cx="0" cy="406772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CasellaDiTesto 102">
            <a:extLst>
              <a:ext uri="{FF2B5EF4-FFF2-40B4-BE49-F238E27FC236}">
                <a16:creationId xmlns:a16="http://schemas.microsoft.com/office/drawing/2014/main" id="{8D058B09-A245-B96C-3998-A803EB43C506}"/>
              </a:ext>
            </a:extLst>
          </p:cNvPr>
          <p:cNvSpPr txBox="1"/>
          <p:nvPr/>
        </p:nvSpPr>
        <p:spPr>
          <a:xfrm>
            <a:off x="7479545" y="3011469"/>
            <a:ext cx="216000" cy="324000"/>
          </a:xfrm>
          <a:prstGeom prst="rect">
            <a:avLst/>
          </a:prstGeom>
          <a:noFill/>
        </p:spPr>
        <p:txBody>
          <a:bodyPr wrap="square" rtlCol="0">
            <a:spAutoFit/>
          </a:bodyPr>
          <a:lstStyle/>
          <a:p>
            <a:r>
              <a:rPr lang="it-IT" sz="1800" dirty="0">
                <a:solidFill>
                  <a:srgbClr val="C00000"/>
                </a:solidFill>
                <a:latin typeface="Symbol" panose="05050102010706020507" pitchFamily="18" charset="2"/>
              </a:rPr>
              <a:t>º</a:t>
            </a:r>
            <a:endParaRPr lang="it-IT" sz="1800" dirty="0">
              <a:solidFill>
                <a:srgbClr val="C00000"/>
              </a:solidFill>
              <a:latin typeface="MS Shell Dlg 2" panose="020B0604030504040204" pitchFamily="34" charset="0"/>
            </a:endParaRPr>
          </a:p>
          <a:p>
            <a:endParaRPr lang="it-IT" dirty="0">
              <a:solidFill>
                <a:srgbClr val="C00000"/>
              </a:solidFill>
            </a:endParaRPr>
          </a:p>
        </p:txBody>
      </p:sp>
      <p:cxnSp>
        <p:nvCxnSpPr>
          <p:cNvPr id="113" name="Connettore diritto 112">
            <a:extLst>
              <a:ext uri="{FF2B5EF4-FFF2-40B4-BE49-F238E27FC236}">
                <a16:creationId xmlns:a16="http://schemas.microsoft.com/office/drawing/2014/main" id="{97137DD6-690A-399B-FB12-7905E8AAD2BB}"/>
              </a:ext>
            </a:extLst>
          </p:cNvPr>
          <p:cNvCxnSpPr>
            <a:cxnSpLocks/>
          </p:cNvCxnSpPr>
          <p:nvPr/>
        </p:nvCxnSpPr>
        <p:spPr>
          <a:xfrm>
            <a:off x="-12192" y="68460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44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wipe(down)">
                                      <p:cBhvr>
                                        <p:cTn id="19" dur="500"/>
                                        <p:tgtEl>
                                          <p:spTgt spid="147"/>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ppt_x"/>
                                          </p:val>
                                        </p:tav>
                                        <p:tav tm="100000">
                                          <p:val>
                                            <p:strVal val="#ppt_x"/>
                                          </p:val>
                                        </p:tav>
                                      </p:tavLst>
                                    </p:anim>
                                    <p:anim calcmode="lin" valueType="num">
                                      <p:cBhvr additive="base">
                                        <p:cTn id="23" dur="500" fill="hold"/>
                                        <p:tgtEl>
                                          <p:spTgt spid="66"/>
                                        </p:tgtEl>
                                        <p:attrNameLst>
                                          <p:attrName>ppt_y</p:attrName>
                                        </p:attrNameLst>
                                      </p:cBhvr>
                                      <p:tavLst>
                                        <p:tav tm="0">
                                          <p:val>
                                            <p:strVal val="1+#ppt_h/2"/>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down)">
                                      <p:cBhvr>
                                        <p:cTn id="29" dur="500"/>
                                        <p:tgtEl>
                                          <p:spTgt spid="80"/>
                                        </p:tgtEl>
                                      </p:cBhvr>
                                    </p:animEffect>
                                  </p:childTnLst>
                                </p:cTn>
                              </p:par>
                              <p:par>
                                <p:cTn id="30" presetID="16" presetClass="entr" presetSubtype="21"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arn(inVertical)">
                                      <p:cBhvr>
                                        <p:cTn id="32" dur="500"/>
                                        <p:tgtEl>
                                          <p:spTgt spid="65"/>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500" fill="hold"/>
                                        <p:tgtEl>
                                          <p:spTgt spid="81"/>
                                        </p:tgtEl>
                                        <p:attrNameLst>
                                          <p:attrName>ppt_x</p:attrName>
                                        </p:attrNameLst>
                                      </p:cBhvr>
                                      <p:tavLst>
                                        <p:tav tm="0">
                                          <p:val>
                                            <p:strVal val="#ppt_x"/>
                                          </p:val>
                                        </p:tav>
                                        <p:tav tm="100000">
                                          <p:val>
                                            <p:strVal val="#ppt_x"/>
                                          </p:val>
                                        </p:tav>
                                      </p:tavLst>
                                    </p:anim>
                                    <p:anim calcmode="lin" valueType="num">
                                      <p:cBhvr additive="base">
                                        <p:cTn id="4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87"/>
                                        </p:tgtEl>
                                        <p:attrNameLst>
                                          <p:attrName>style.visibility</p:attrName>
                                        </p:attrNameLst>
                                      </p:cBhvr>
                                      <p:to>
                                        <p:strVal val="visible"/>
                                      </p:to>
                                    </p:set>
                                    <p:anim calcmode="lin" valueType="num">
                                      <p:cBhvr additive="base">
                                        <p:cTn id="51" dur="500" fill="hold"/>
                                        <p:tgtEl>
                                          <p:spTgt spid="187"/>
                                        </p:tgtEl>
                                        <p:attrNameLst>
                                          <p:attrName>ppt_x</p:attrName>
                                        </p:attrNameLst>
                                      </p:cBhvr>
                                      <p:tavLst>
                                        <p:tav tm="0">
                                          <p:val>
                                            <p:strVal val="0-#ppt_w/2"/>
                                          </p:val>
                                        </p:tav>
                                        <p:tav tm="100000">
                                          <p:val>
                                            <p:strVal val="#ppt_x"/>
                                          </p:val>
                                        </p:tav>
                                      </p:tavLst>
                                    </p:anim>
                                    <p:anim calcmode="lin" valueType="num">
                                      <p:cBhvr additive="base">
                                        <p:cTn id="52" dur="500" fill="hold"/>
                                        <p:tgtEl>
                                          <p:spTgt spid="187"/>
                                        </p:tgtEl>
                                        <p:attrNameLst>
                                          <p:attrName>ppt_y</p:attrName>
                                        </p:attrNameLst>
                                      </p:cBhvr>
                                      <p:tavLst>
                                        <p:tav tm="0">
                                          <p:val>
                                            <p:strVal val="#ppt_y"/>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1"/>
                                        </p:tgtEl>
                                        <p:attrNameLst>
                                          <p:attrName>style.visibility</p:attrName>
                                        </p:attrNameLst>
                                      </p:cBhvr>
                                      <p:to>
                                        <p:strVal val="visible"/>
                                      </p:to>
                                    </p:set>
                                    <p:anim calcmode="lin" valueType="num">
                                      <p:cBhvr additive="base">
                                        <p:cTn id="55" dur="500" fill="hold"/>
                                        <p:tgtEl>
                                          <p:spTgt spid="221"/>
                                        </p:tgtEl>
                                        <p:attrNameLst>
                                          <p:attrName>ppt_x</p:attrName>
                                        </p:attrNameLst>
                                      </p:cBhvr>
                                      <p:tavLst>
                                        <p:tav tm="0">
                                          <p:val>
                                            <p:strVal val="#ppt_x"/>
                                          </p:val>
                                        </p:tav>
                                        <p:tav tm="100000">
                                          <p:val>
                                            <p:strVal val="#ppt_x"/>
                                          </p:val>
                                        </p:tav>
                                      </p:tavLst>
                                    </p:anim>
                                    <p:anim calcmode="lin" valueType="num">
                                      <p:cBhvr additive="base">
                                        <p:cTn id="56" dur="500" fill="hold"/>
                                        <p:tgtEl>
                                          <p:spTgt spid="221"/>
                                        </p:tgtEl>
                                        <p:attrNameLst>
                                          <p:attrName>ppt_y</p:attrName>
                                        </p:attrNameLst>
                                      </p:cBhvr>
                                      <p:tavLst>
                                        <p:tav tm="0">
                                          <p:val>
                                            <p:strVal val="1+#ppt_h/2"/>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86"/>
                                        </p:tgtEl>
                                        <p:attrNameLst>
                                          <p:attrName>style.visibility</p:attrName>
                                        </p:attrNameLst>
                                      </p:cBhvr>
                                      <p:to>
                                        <p:strVal val="visible"/>
                                      </p:to>
                                    </p:set>
                                    <p:anim calcmode="lin" valueType="num">
                                      <p:cBhvr additive="base">
                                        <p:cTn id="59" dur="500" fill="hold"/>
                                        <p:tgtEl>
                                          <p:spTgt spid="186"/>
                                        </p:tgtEl>
                                        <p:attrNameLst>
                                          <p:attrName>ppt_x</p:attrName>
                                        </p:attrNameLst>
                                      </p:cBhvr>
                                      <p:tavLst>
                                        <p:tav tm="0">
                                          <p:val>
                                            <p:strVal val="0-#ppt_w/2"/>
                                          </p:val>
                                        </p:tav>
                                        <p:tav tm="100000">
                                          <p:val>
                                            <p:strVal val="#ppt_x"/>
                                          </p:val>
                                        </p:tav>
                                      </p:tavLst>
                                    </p:anim>
                                    <p:anim calcmode="lin" valueType="num">
                                      <p:cBhvr additive="base">
                                        <p:cTn id="60" dur="500" fill="hold"/>
                                        <p:tgtEl>
                                          <p:spTgt spid="186"/>
                                        </p:tgtEl>
                                        <p:attrNameLst>
                                          <p:attrName>ppt_y</p:attrName>
                                        </p:attrNameLst>
                                      </p:cBhvr>
                                      <p:tavLst>
                                        <p:tav tm="0">
                                          <p:val>
                                            <p:strVal val="#ppt_y"/>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2"/>
                                        </p:tgtEl>
                                        <p:attrNameLst>
                                          <p:attrName>style.visibility</p:attrName>
                                        </p:attrNameLst>
                                      </p:cBhvr>
                                      <p:to>
                                        <p:strVal val="visible"/>
                                      </p:to>
                                    </p:set>
                                    <p:anim calcmode="lin" valueType="num">
                                      <p:cBhvr additive="base">
                                        <p:cTn id="63" dur="500" fill="hold"/>
                                        <p:tgtEl>
                                          <p:spTgt spid="222"/>
                                        </p:tgtEl>
                                        <p:attrNameLst>
                                          <p:attrName>ppt_x</p:attrName>
                                        </p:attrNameLst>
                                      </p:cBhvr>
                                      <p:tavLst>
                                        <p:tav tm="0">
                                          <p:val>
                                            <p:strVal val="#ppt_x"/>
                                          </p:val>
                                        </p:tav>
                                        <p:tav tm="100000">
                                          <p:val>
                                            <p:strVal val="#ppt_x"/>
                                          </p:val>
                                        </p:tav>
                                      </p:tavLst>
                                    </p:anim>
                                    <p:anim calcmode="lin" valueType="num">
                                      <p:cBhvr additive="base">
                                        <p:cTn id="64" dur="500" fill="hold"/>
                                        <p:tgtEl>
                                          <p:spTgt spid="22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500" fill="hold"/>
                                        <p:tgtEl>
                                          <p:spTgt spid="99"/>
                                        </p:tgtEl>
                                        <p:attrNameLst>
                                          <p:attrName>ppt_x</p:attrName>
                                        </p:attrNameLst>
                                      </p:cBhvr>
                                      <p:tavLst>
                                        <p:tav tm="0">
                                          <p:val>
                                            <p:strVal val="#ppt_x"/>
                                          </p:val>
                                        </p:tav>
                                        <p:tav tm="100000">
                                          <p:val>
                                            <p:strVal val="#ppt_x"/>
                                          </p:val>
                                        </p:tav>
                                      </p:tavLst>
                                    </p:anim>
                                    <p:anim calcmode="lin" valueType="num">
                                      <p:cBhvr additive="base">
                                        <p:cTn id="68" dur="500" fill="hold"/>
                                        <p:tgtEl>
                                          <p:spTgt spid="9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anim calcmode="lin" valueType="num">
                                      <p:cBhvr additive="base">
                                        <p:cTn id="71" dur="500" fill="hold"/>
                                        <p:tgtEl>
                                          <p:spTgt spid="101"/>
                                        </p:tgtEl>
                                        <p:attrNameLst>
                                          <p:attrName>ppt_x</p:attrName>
                                        </p:attrNameLst>
                                      </p:cBhvr>
                                      <p:tavLst>
                                        <p:tav tm="0">
                                          <p:val>
                                            <p:strVal val="#ppt_x"/>
                                          </p:val>
                                        </p:tav>
                                        <p:tav tm="100000">
                                          <p:val>
                                            <p:strVal val="#ppt_x"/>
                                          </p:val>
                                        </p:tav>
                                      </p:tavLst>
                                    </p:anim>
                                    <p:anim calcmode="lin" valueType="num">
                                      <p:cBhvr additive="base">
                                        <p:cTn id="7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500" fill="hold"/>
                                        <p:tgtEl>
                                          <p:spTgt spid="63"/>
                                        </p:tgtEl>
                                        <p:attrNameLst>
                                          <p:attrName>ppt_x</p:attrName>
                                        </p:attrNameLst>
                                      </p:cBhvr>
                                      <p:tavLst>
                                        <p:tav tm="0">
                                          <p:val>
                                            <p:strVal val="#ppt_x"/>
                                          </p:val>
                                        </p:tav>
                                        <p:tav tm="100000">
                                          <p:val>
                                            <p:strVal val="#ppt_x"/>
                                          </p:val>
                                        </p:tav>
                                      </p:tavLst>
                                    </p:anim>
                                    <p:anim calcmode="lin" valueType="num">
                                      <p:cBhvr additive="base">
                                        <p:cTn id="7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196"/>
                                        </p:tgtEl>
                                        <p:attrNameLst>
                                          <p:attrName>style.visibility</p:attrName>
                                        </p:attrNameLst>
                                      </p:cBhvr>
                                      <p:to>
                                        <p:strVal val="visible"/>
                                      </p:to>
                                    </p:set>
                                    <p:anim calcmode="lin" valueType="num">
                                      <p:cBhvr additive="base">
                                        <p:cTn id="83" dur="500" fill="hold"/>
                                        <p:tgtEl>
                                          <p:spTgt spid="196"/>
                                        </p:tgtEl>
                                        <p:attrNameLst>
                                          <p:attrName>ppt_x</p:attrName>
                                        </p:attrNameLst>
                                      </p:cBhvr>
                                      <p:tavLst>
                                        <p:tav tm="0">
                                          <p:val>
                                            <p:strVal val="0-#ppt_w/2"/>
                                          </p:val>
                                        </p:tav>
                                        <p:tav tm="100000">
                                          <p:val>
                                            <p:strVal val="#ppt_x"/>
                                          </p:val>
                                        </p:tav>
                                      </p:tavLst>
                                    </p:anim>
                                    <p:anim calcmode="lin" valueType="num">
                                      <p:cBhvr additive="base">
                                        <p:cTn id="84" dur="500" fill="hold"/>
                                        <p:tgtEl>
                                          <p:spTgt spid="196"/>
                                        </p:tgtEl>
                                        <p:attrNameLst>
                                          <p:attrName>ppt_y</p:attrName>
                                        </p:attrNameLst>
                                      </p:cBhvr>
                                      <p:tavLst>
                                        <p:tav tm="0">
                                          <p:val>
                                            <p:strVal val="#ppt_y"/>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1+#ppt_h/2"/>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225"/>
                                        </p:tgtEl>
                                        <p:attrNameLst>
                                          <p:attrName>style.visibility</p:attrName>
                                        </p:attrNameLst>
                                      </p:cBhvr>
                                      <p:to>
                                        <p:strVal val="visible"/>
                                      </p:to>
                                    </p:set>
                                    <p:anim calcmode="lin" valueType="num">
                                      <p:cBhvr additive="base">
                                        <p:cTn id="91" dur="500" fill="hold"/>
                                        <p:tgtEl>
                                          <p:spTgt spid="225"/>
                                        </p:tgtEl>
                                        <p:attrNameLst>
                                          <p:attrName>ppt_x</p:attrName>
                                        </p:attrNameLst>
                                      </p:cBhvr>
                                      <p:tavLst>
                                        <p:tav tm="0">
                                          <p:val>
                                            <p:strVal val="0-#ppt_w/2"/>
                                          </p:val>
                                        </p:tav>
                                        <p:tav tm="100000">
                                          <p:val>
                                            <p:strVal val="#ppt_x"/>
                                          </p:val>
                                        </p:tav>
                                      </p:tavLst>
                                    </p:anim>
                                    <p:anim calcmode="lin" valueType="num">
                                      <p:cBhvr additive="base">
                                        <p:cTn id="92" dur="500" fill="hold"/>
                                        <p:tgtEl>
                                          <p:spTgt spid="225"/>
                                        </p:tgtEl>
                                        <p:attrNameLst>
                                          <p:attrName>ppt_y</p:attrName>
                                        </p:attrNameLst>
                                      </p:cBhvr>
                                      <p:tavLst>
                                        <p:tav tm="0">
                                          <p:val>
                                            <p:strVal val="#ppt_y"/>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5"/>
                                        </p:tgtEl>
                                        <p:attrNameLst>
                                          <p:attrName>style.visibility</p:attrName>
                                        </p:attrNameLst>
                                      </p:cBhvr>
                                      <p:to>
                                        <p:strVal val="visible"/>
                                      </p:to>
                                    </p:set>
                                    <p:anim calcmode="lin" valueType="num">
                                      <p:cBhvr additive="base">
                                        <p:cTn id="95" dur="500" fill="hold"/>
                                        <p:tgtEl>
                                          <p:spTgt spid="125"/>
                                        </p:tgtEl>
                                        <p:attrNameLst>
                                          <p:attrName>ppt_x</p:attrName>
                                        </p:attrNameLst>
                                      </p:cBhvr>
                                      <p:tavLst>
                                        <p:tav tm="0">
                                          <p:val>
                                            <p:strVal val="#ppt_x"/>
                                          </p:val>
                                        </p:tav>
                                        <p:tav tm="100000">
                                          <p:val>
                                            <p:strVal val="#ppt_x"/>
                                          </p:val>
                                        </p:tav>
                                      </p:tavLst>
                                    </p:anim>
                                    <p:anim calcmode="lin" valueType="num">
                                      <p:cBhvr additive="base">
                                        <p:cTn id="96" dur="500" fill="hold"/>
                                        <p:tgtEl>
                                          <p:spTgt spid="12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91"/>
                                        </p:tgtEl>
                                        <p:attrNameLst>
                                          <p:attrName>style.visibility</p:attrName>
                                        </p:attrNameLst>
                                      </p:cBhvr>
                                      <p:to>
                                        <p:strVal val="visible"/>
                                      </p:to>
                                    </p:set>
                                    <p:anim calcmode="lin" valueType="num">
                                      <p:cBhvr additive="base">
                                        <p:cTn id="99" dur="500" fill="hold"/>
                                        <p:tgtEl>
                                          <p:spTgt spid="191"/>
                                        </p:tgtEl>
                                        <p:attrNameLst>
                                          <p:attrName>ppt_x</p:attrName>
                                        </p:attrNameLst>
                                      </p:cBhvr>
                                      <p:tavLst>
                                        <p:tav tm="0">
                                          <p:val>
                                            <p:strVal val="#ppt_x"/>
                                          </p:val>
                                        </p:tav>
                                        <p:tav tm="100000">
                                          <p:val>
                                            <p:strVal val="#ppt_x"/>
                                          </p:val>
                                        </p:tav>
                                      </p:tavLst>
                                    </p:anim>
                                    <p:anim calcmode="lin" valueType="num">
                                      <p:cBhvr additive="base">
                                        <p:cTn id="100" dur="500" fill="hold"/>
                                        <p:tgtEl>
                                          <p:spTgt spid="19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27"/>
                                        </p:tgtEl>
                                        <p:attrNameLst>
                                          <p:attrName>style.visibility</p:attrName>
                                        </p:attrNameLst>
                                      </p:cBhvr>
                                      <p:to>
                                        <p:strVal val="visible"/>
                                      </p:to>
                                    </p:set>
                                    <p:anim calcmode="lin" valueType="num">
                                      <p:cBhvr additive="base">
                                        <p:cTn id="103" dur="500" fill="hold"/>
                                        <p:tgtEl>
                                          <p:spTgt spid="127"/>
                                        </p:tgtEl>
                                        <p:attrNameLst>
                                          <p:attrName>ppt_x</p:attrName>
                                        </p:attrNameLst>
                                      </p:cBhvr>
                                      <p:tavLst>
                                        <p:tav tm="0">
                                          <p:val>
                                            <p:strVal val="#ppt_x"/>
                                          </p:val>
                                        </p:tav>
                                        <p:tav tm="100000">
                                          <p:val>
                                            <p:strVal val="#ppt_x"/>
                                          </p:val>
                                        </p:tav>
                                      </p:tavLst>
                                    </p:anim>
                                    <p:anim calcmode="lin" valueType="num">
                                      <p:cBhvr additive="base">
                                        <p:cTn id="104" dur="500" fill="hold"/>
                                        <p:tgtEl>
                                          <p:spTgt spid="12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26"/>
                                        </p:tgtEl>
                                        <p:attrNameLst>
                                          <p:attrName>style.visibility</p:attrName>
                                        </p:attrNameLst>
                                      </p:cBhvr>
                                      <p:to>
                                        <p:strVal val="visible"/>
                                      </p:to>
                                    </p:set>
                                    <p:anim calcmode="lin" valueType="num">
                                      <p:cBhvr additive="base">
                                        <p:cTn id="107" dur="500" fill="hold"/>
                                        <p:tgtEl>
                                          <p:spTgt spid="126"/>
                                        </p:tgtEl>
                                        <p:attrNameLst>
                                          <p:attrName>ppt_x</p:attrName>
                                        </p:attrNameLst>
                                      </p:cBhvr>
                                      <p:tavLst>
                                        <p:tav tm="0">
                                          <p:val>
                                            <p:strVal val="#ppt_x"/>
                                          </p:val>
                                        </p:tav>
                                        <p:tav tm="100000">
                                          <p:val>
                                            <p:strVal val="#ppt_x"/>
                                          </p:val>
                                        </p:tav>
                                      </p:tavLst>
                                    </p:anim>
                                    <p:anim calcmode="lin" valueType="num">
                                      <p:cBhvr additive="base">
                                        <p:cTn id="108" dur="500" fill="hold"/>
                                        <p:tgtEl>
                                          <p:spTgt spid="12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ppt_x"/>
                                          </p:val>
                                        </p:tav>
                                        <p:tav tm="100000">
                                          <p:val>
                                            <p:strVal val="#ppt_x"/>
                                          </p:val>
                                        </p:tav>
                                      </p:tavLst>
                                    </p:anim>
                                    <p:anim calcmode="lin" valueType="num">
                                      <p:cBhvr additive="base">
                                        <p:cTn id="112" dur="500" fill="hold"/>
                                        <p:tgtEl>
                                          <p:spTgt spid="14"/>
                                        </p:tgtEl>
                                        <p:attrNameLst>
                                          <p:attrName>ppt_y</p:attrName>
                                        </p:attrNameLst>
                                      </p:cBhvr>
                                      <p:tavLst>
                                        <p:tav tm="0">
                                          <p:val>
                                            <p:strVal val="1+#ppt_h/2"/>
                                          </p:val>
                                        </p:tav>
                                        <p:tav tm="100000">
                                          <p:val>
                                            <p:strVal val="#ppt_y"/>
                                          </p:val>
                                        </p:tav>
                                      </p:tavLst>
                                    </p:anim>
                                  </p:childTnLst>
                                </p:cTn>
                              </p:par>
                              <p:par>
                                <p:cTn id="113" presetID="22" presetClass="entr" presetSubtype="1" fill="hold" grpId="0" nodeType="withEffect">
                                  <p:stCondLst>
                                    <p:cond delay="0"/>
                                  </p:stCondLst>
                                  <p:childTnLst>
                                    <p:set>
                                      <p:cBhvr>
                                        <p:cTn id="114" dur="1" fill="hold">
                                          <p:stCondLst>
                                            <p:cond delay="0"/>
                                          </p:stCondLst>
                                        </p:cTn>
                                        <p:tgtEl>
                                          <p:spTgt spid="193"/>
                                        </p:tgtEl>
                                        <p:attrNameLst>
                                          <p:attrName>style.visibility</p:attrName>
                                        </p:attrNameLst>
                                      </p:cBhvr>
                                      <p:to>
                                        <p:strVal val="visible"/>
                                      </p:to>
                                    </p:set>
                                    <p:animEffect transition="in" filter="wipe(up)">
                                      <p:cBhvr>
                                        <p:cTn id="115" dur="500"/>
                                        <p:tgtEl>
                                          <p:spTgt spid="193"/>
                                        </p:tgtEl>
                                      </p:cBhvr>
                                    </p:animEffect>
                                  </p:childTnLst>
                                </p:cTn>
                              </p:par>
                              <p:par>
                                <p:cTn id="116" presetID="22" presetClass="entr" presetSubtype="4" fill="hold" nodeType="withEffect">
                                  <p:stCondLst>
                                    <p:cond delay="0"/>
                                  </p:stCondLst>
                                  <p:childTnLst>
                                    <p:set>
                                      <p:cBhvr>
                                        <p:cTn id="117" dur="1" fill="hold">
                                          <p:stCondLst>
                                            <p:cond delay="0"/>
                                          </p:stCondLst>
                                        </p:cTn>
                                        <p:tgtEl>
                                          <p:spTgt spid="232"/>
                                        </p:tgtEl>
                                        <p:attrNameLst>
                                          <p:attrName>style.visibility</p:attrName>
                                        </p:attrNameLst>
                                      </p:cBhvr>
                                      <p:to>
                                        <p:strVal val="visible"/>
                                      </p:to>
                                    </p:set>
                                    <p:animEffect transition="in" filter="wipe(down)">
                                      <p:cBhvr>
                                        <p:cTn id="118" dur="500"/>
                                        <p:tgtEl>
                                          <p:spTgt spid="232"/>
                                        </p:tgtEl>
                                      </p:cBhvr>
                                    </p:animEffect>
                                  </p:childTnLst>
                                </p:cTn>
                              </p:par>
                              <p:par>
                                <p:cTn id="119" presetID="53" presetClass="entr" presetSubtype="16" fill="hold" nodeType="withEffect">
                                  <p:stCondLst>
                                    <p:cond delay="0"/>
                                  </p:stCondLst>
                                  <p:childTnLst>
                                    <p:set>
                                      <p:cBhvr>
                                        <p:cTn id="120" dur="1" fill="hold">
                                          <p:stCondLst>
                                            <p:cond delay="0"/>
                                          </p:stCondLst>
                                        </p:cTn>
                                        <p:tgtEl>
                                          <p:spTgt spid="202"/>
                                        </p:tgtEl>
                                        <p:attrNameLst>
                                          <p:attrName>style.visibility</p:attrName>
                                        </p:attrNameLst>
                                      </p:cBhvr>
                                      <p:to>
                                        <p:strVal val="visible"/>
                                      </p:to>
                                    </p:set>
                                    <p:anim calcmode="lin" valueType="num">
                                      <p:cBhvr>
                                        <p:cTn id="121" dur="500" fill="hold"/>
                                        <p:tgtEl>
                                          <p:spTgt spid="202"/>
                                        </p:tgtEl>
                                        <p:attrNameLst>
                                          <p:attrName>ppt_w</p:attrName>
                                        </p:attrNameLst>
                                      </p:cBhvr>
                                      <p:tavLst>
                                        <p:tav tm="0">
                                          <p:val>
                                            <p:fltVal val="0"/>
                                          </p:val>
                                        </p:tav>
                                        <p:tav tm="100000">
                                          <p:val>
                                            <p:strVal val="#ppt_w"/>
                                          </p:val>
                                        </p:tav>
                                      </p:tavLst>
                                    </p:anim>
                                    <p:anim calcmode="lin" valueType="num">
                                      <p:cBhvr>
                                        <p:cTn id="122" dur="500" fill="hold"/>
                                        <p:tgtEl>
                                          <p:spTgt spid="202"/>
                                        </p:tgtEl>
                                        <p:attrNameLst>
                                          <p:attrName>ppt_h</p:attrName>
                                        </p:attrNameLst>
                                      </p:cBhvr>
                                      <p:tavLst>
                                        <p:tav tm="0">
                                          <p:val>
                                            <p:fltVal val="0"/>
                                          </p:val>
                                        </p:tav>
                                        <p:tav tm="100000">
                                          <p:val>
                                            <p:strVal val="#ppt_h"/>
                                          </p:val>
                                        </p:tav>
                                      </p:tavLst>
                                    </p:anim>
                                    <p:animEffect transition="in" filter="fade">
                                      <p:cBhvr>
                                        <p:cTn id="123" dur="500"/>
                                        <p:tgtEl>
                                          <p:spTgt spid="202"/>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51"/>
                                        </p:tgtEl>
                                        <p:attrNameLst>
                                          <p:attrName>style.visibility</p:attrName>
                                        </p:attrNameLst>
                                      </p:cBhvr>
                                      <p:to>
                                        <p:strVal val="visible"/>
                                      </p:to>
                                    </p:set>
                                    <p:anim calcmode="lin" valueType="num">
                                      <p:cBhvr additive="base">
                                        <p:cTn id="128" dur="500" fill="hold"/>
                                        <p:tgtEl>
                                          <p:spTgt spid="51"/>
                                        </p:tgtEl>
                                        <p:attrNameLst>
                                          <p:attrName>ppt_x</p:attrName>
                                        </p:attrNameLst>
                                      </p:cBhvr>
                                      <p:tavLst>
                                        <p:tav tm="0">
                                          <p:val>
                                            <p:strVal val="#ppt_x"/>
                                          </p:val>
                                        </p:tav>
                                        <p:tav tm="100000">
                                          <p:val>
                                            <p:strVal val="#ppt_x"/>
                                          </p:val>
                                        </p:tav>
                                      </p:tavLst>
                                    </p:anim>
                                    <p:anim calcmode="lin" valueType="num">
                                      <p:cBhvr additive="base">
                                        <p:cTn id="12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nodeType="clickEffect">
                                  <p:stCondLst>
                                    <p:cond delay="0"/>
                                  </p:stCondLst>
                                  <p:childTnLst>
                                    <p:set>
                                      <p:cBhvr>
                                        <p:cTn id="133" dur="1" fill="hold">
                                          <p:stCondLst>
                                            <p:cond delay="0"/>
                                          </p:stCondLst>
                                        </p:cTn>
                                        <p:tgtEl>
                                          <p:spTgt spid="207"/>
                                        </p:tgtEl>
                                        <p:attrNameLst>
                                          <p:attrName>style.visibility</p:attrName>
                                        </p:attrNameLst>
                                      </p:cBhvr>
                                      <p:to>
                                        <p:strVal val="visible"/>
                                      </p:to>
                                    </p:set>
                                    <p:animEffect transition="in" filter="wipe(right)">
                                      <p:cBhvr>
                                        <p:cTn id="134" dur="500"/>
                                        <p:tgtEl>
                                          <p:spTgt spid="207"/>
                                        </p:tgtEl>
                                      </p:cBhvr>
                                    </p:animEffect>
                                  </p:childTnLst>
                                </p:cTn>
                              </p:par>
                              <p:par>
                                <p:cTn id="135" presetID="22" presetClass="entr" presetSubtype="2" fill="hold" nodeType="withEffect">
                                  <p:stCondLst>
                                    <p:cond delay="0"/>
                                  </p:stCondLst>
                                  <p:childTnLst>
                                    <p:set>
                                      <p:cBhvr>
                                        <p:cTn id="136" dur="1" fill="hold">
                                          <p:stCondLst>
                                            <p:cond delay="0"/>
                                          </p:stCondLst>
                                        </p:cTn>
                                        <p:tgtEl>
                                          <p:spTgt spid="212"/>
                                        </p:tgtEl>
                                        <p:attrNameLst>
                                          <p:attrName>style.visibility</p:attrName>
                                        </p:attrNameLst>
                                      </p:cBhvr>
                                      <p:to>
                                        <p:strVal val="visible"/>
                                      </p:to>
                                    </p:set>
                                    <p:animEffect transition="in" filter="wipe(right)">
                                      <p:cBhvr>
                                        <p:cTn id="137" dur="500"/>
                                        <p:tgtEl>
                                          <p:spTgt spid="212"/>
                                        </p:tgtEl>
                                      </p:cBhvr>
                                    </p:animEffect>
                                  </p:childTnLst>
                                </p:cTn>
                              </p:par>
                              <p:par>
                                <p:cTn id="138" presetID="22" presetClass="entr" presetSubtype="2" fill="hold" nodeType="withEffect">
                                  <p:stCondLst>
                                    <p:cond delay="0"/>
                                  </p:stCondLst>
                                  <p:childTnLst>
                                    <p:set>
                                      <p:cBhvr>
                                        <p:cTn id="139" dur="1" fill="hold">
                                          <p:stCondLst>
                                            <p:cond delay="0"/>
                                          </p:stCondLst>
                                        </p:cTn>
                                        <p:tgtEl>
                                          <p:spTgt spid="209"/>
                                        </p:tgtEl>
                                        <p:attrNameLst>
                                          <p:attrName>style.visibility</p:attrName>
                                        </p:attrNameLst>
                                      </p:cBhvr>
                                      <p:to>
                                        <p:strVal val="visible"/>
                                      </p:to>
                                    </p:set>
                                    <p:animEffect transition="in" filter="wipe(right)">
                                      <p:cBhvr>
                                        <p:cTn id="140" dur="500"/>
                                        <p:tgtEl>
                                          <p:spTgt spid="209"/>
                                        </p:tgtEl>
                                      </p:cBhvr>
                                    </p:animEffect>
                                  </p:childTnLst>
                                </p:cTn>
                              </p:par>
                              <p:par>
                                <p:cTn id="141" presetID="10" presetClass="entr" presetSubtype="0" fill="hold" nodeType="withEffect">
                                  <p:stCondLst>
                                    <p:cond delay="0"/>
                                  </p:stCondLst>
                                  <p:childTnLst>
                                    <p:set>
                                      <p:cBhvr>
                                        <p:cTn id="142" dur="1" fill="hold">
                                          <p:stCondLst>
                                            <p:cond delay="0"/>
                                          </p:stCondLst>
                                        </p:cTn>
                                        <p:tgtEl>
                                          <p:spTgt spid="248"/>
                                        </p:tgtEl>
                                        <p:attrNameLst>
                                          <p:attrName>style.visibility</p:attrName>
                                        </p:attrNameLst>
                                      </p:cBhvr>
                                      <p:to>
                                        <p:strVal val="visible"/>
                                      </p:to>
                                    </p:set>
                                    <p:animEffect transition="in" filter="fade">
                                      <p:cBhvr>
                                        <p:cTn id="143" dur="500"/>
                                        <p:tgtEl>
                                          <p:spTgt spid="248"/>
                                        </p:tgtEl>
                                      </p:cBhvr>
                                    </p:animEffect>
                                  </p:childTnLst>
                                </p:cTn>
                              </p:par>
                              <p:par>
                                <p:cTn id="144" presetID="10" presetClass="entr" presetSubtype="0" fill="hold" nodeType="withEffect">
                                  <p:stCondLst>
                                    <p:cond delay="0"/>
                                  </p:stCondLst>
                                  <p:childTnLst>
                                    <p:set>
                                      <p:cBhvr>
                                        <p:cTn id="145" dur="1" fill="hold">
                                          <p:stCondLst>
                                            <p:cond delay="0"/>
                                          </p:stCondLst>
                                        </p:cTn>
                                        <p:tgtEl>
                                          <p:spTgt spid="250"/>
                                        </p:tgtEl>
                                        <p:attrNameLst>
                                          <p:attrName>style.visibility</p:attrName>
                                        </p:attrNameLst>
                                      </p:cBhvr>
                                      <p:to>
                                        <p:strVal val="visible"/>
                                      </p:to>
                                    </p:set>
                                    <p:animEffect transition="in" filter="fade">
                                      <p:cBhvr>
                                        <p:cTn id="146" dur="500"/>
                                        <p:tgtEl>
                                          <p:spTgt spid="250"/>
                                        </p:tgtEl>
                                      </p:cBhvr>
                                    </p:animEffect>
                                  </p:childTnLst>
                                </p:cTn>
                              </p:par>
                              <p:par>
                                <p:cTn id="147" presetID="10" presetClass="entr" presetSubtype="0" fill="hold" nodeType="withEffect">
                                  <p:stCondLst>
                                    <p:cond delay="0"/>
                                  </p:stCondLst>
                                  <p:childTnLst>
                                    <p:set>
                                      <p:cBhvr>
                                        <p:cTn id="148" dur="1" fill="hold">
                                          <p:stCondLst>
                                            <p:cond delay="0"/>
                                          </p:stCondLst>
                                        </p:cTn>
                                        <p:tgtEl>
                                          <p:spTgt spid="219"/>
                                        </p:tgtEl>
                                        <p:attrNameLst>
                                          <p:attrName>style.visibility</p:attrName>
                                        </p:attrNameLst>
                                      </p:cBhvr>
                                      <p:to>
                                        <p:strVal val="visible"/>
                                      </p:to>
                                    </p:set>
                                    <p:animEffect transition="in" filter="fade">
                                      <p:cBhvr>
                                        <p:cTn id="149" dur="500"/>
                                        <p:tgtEl>
                                          <p:spTgt spid="219"/>
                                        </p:tgtEl>
                                      </p:cBhvr>
                                    </p:animEffect>
                                  </p:childTnLst>
                                </p:cTn>
                              </p:par>
                              <p:par>
                                <p:cTn id="150" presetID="10" presetClass="entr" presetSubtype="0" fill="hold" nodeType="withEffect">
                                  <p:stCondLst>
                                    <p:cond delay="0"/>
                                  </p:stCondLst>
                                  <p:childTnLst>
                                    <p:set>
                                      <p:cBhvr>
                                        <p:cTn id="151" dur="1" fill="hold">
                                          <p:stCondLst>
                                            <p:cond delay="0"/>
                                          </p:stCondLst>
                                        </p:cTn>
                                        <p:tgtEl>
                                          <p:spTgt spid="237"/>
                                        </p:tgtEl>
                                        <p:attrNameLst>
                                          <p:attrName>style.visibility</p:attrName>
                                        </p:attrNameLst>
                                      </p:cBhvr>
                                      <p:to>
                                        <p:strVal val="visible"/>
                                      </p:to>
                                    </p:set>
                                    <p:animEffect transition="in" filter="fade">
                                      <p:cBhvr>
                                        <p:cTn id="152" dur="500"/>
                                        <p:tgtEl>
                                          <p:spTgt spid="23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52"/>
                                        </p:tgtEl>
                                        <p:attrNameLst>
                                          <p:attrName>style.visibility</p:attrName>
                                        </p:attrNameLst>
                                      </p:cBhvr>
                                      <p:to>
                                        <p:strVal val="visible"/>
                                      </p:to>
                                    </p:set>
                                    <p:animEffect transition="in" filter="fade">
                                      <p:cBhvr>
                                        <p:cTn id="157" dur="500"/>
                                        <p:tgtEl>
                                          <p:spTgt spid="15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55"/>
                                        </p:tgtEl>
                                        <p:attrNameLst>
                                          <p:attrName>style.visibility</p:attrName>
                                        </p:attrNameLst>
                                      </p:cBhvr>
                                      <p:to>
                                        <p:strVal val="visible"/>
                                      </p:to>
                                    </p:set>
                                    <p:animEffect transition="in" filter="fade">
                                      <p:cBhvr>
                                        <p:cTn id="162" dur="500"/>
                                        <p:tgtEl>
                                          <p:spTgt spid="155"/>
                                        </p:tgtEl>
                                      </p:cBhvr>
                                    </p:animEffec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 calcmode="lin" valueType="num">
                                      <p:cBhvr additive="base">
                                        <p:cTn id="167" dur="500" fill="hold"/>
                                        <p:tgtEl>
                                          <p:spTgt spid="55"/>
                                        </p:tgtEl>
                                        <p:attrNameLst>
                                          <p:attrName>ppt_x</p:attrName>
                                        </p:attrNameLst>
                                      </p:cBhvr>
                                      <p:tavLst>
                                        <p:tav tm="0">
                                          <p:val>
                                            <p:strVal val="#ppt_x"/>
                                          </p:val>
                                        </p:tav>
                                        <p:tav tm="100000">
                                          <p:val>
                                            <p:strVal val="#ppt_x"/>
                                          </p:val>
                                        </p:tav>
                                      </p:tavLst>
                                    </p:anim>
                                    <p:anim calcmode="lin" valueType="num">
                                      <p:cBhvr additive="base">
                                        <p:cTn id="16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108"/>
                                        </p:tgtEl>
                                        <p:attrNameLst>
                                          <p:attrName>style.visibility</p:attrName>
                                        </p:attrNameLst>
                                      </p:cBhvr>
                                      <p:to>
                                        <p:strVal val="visible"/>
                                      </p:to>
                                    </p:set>
                                    <p:animEffect transition="in" filter="wipe(down)">
                                      <p:cBhvr>
                                        <p:cTn id="173" dur="500"/>
                                        <p:tgtEl>
                                          <p:spTgt spid="108"/>
                                        </p:tgtEl>
                                      </p:cBhvr>
                                    </p:animEffect>
                                  </p:childTnLst>
                                </p:cTn>
                              </p:par>
                              <p:par>
                                <p:cTn id="174" presetID="22" presetClass="entr" presetSubtype="4" fill="hold" nodeType="withEffect">
                                  <p:stCondLst>
                                    <p:cond delay="0"/>
                                  </p:stCondLst>
                                  <p:childTnLst>
                                    <p:set>
                                      <p:cBhvr>
                                        <p:cTn id="175" dur="1" fill="hold">
                                          <p:stCondLst>
                                            <p:cond delay="0"/>
                                          </p:stCondLst>
                                        </p:cTn>
                                        <p:tgtEl>
                                          <p:spTgt spid="104"/>
                                        </p:tgtEl>
                                        <p:attrNameLst>
                                          <p:attrName>style.visibility</p:attrName>
                                        </p:attrNameLst>
                                      </p:cBhvr>
                                      <p:to>
                                        <p:strVal val="visible"/>
                                      </p:to>
                                    </p:set>
                                    <p:animEffect transition="in" filter="wipe(down)">
                                      <p:cBhvr>
                                        <p:cTn id="176" dur="500"/>
                                        <p:tgtEl>
                                          <p:spTgt spid="104"/>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119"/>
                                        </p:tgtEl>
                                        <p:attrNameLst>
                                          <p:attrName>style.visibility</p:attrName>
                                        </p:attrNameLst>
                                      </p:cBhvr>
                                      <p:to>
                                        <p:strVal val="visible"/>
                                      </p:to>
                                    </p:set>
                                    <p:animEffect transition="in" filter="wipe(down)">
                                      <p:cBhvr>
                                        <p:cTn id="179" dur="500"/>
                                        <p:tgtEl>
                                          <p:spTgt spid="119"/>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112"/>
                                        </p:tgtEl>
                                        <p:attrNameLst>
                                          <p:attrName>style.visibility</p:attrName>
                                        </p:attrNameLst>
                                      </p:cBhvr>
                                      <p:to>
                                        <p:strVal val="visible"/>
                                      </p:to>
                                    </p:set>
                                    <p:animEffect transition="in" filter="wipe(down)">
                                      <p:cBhvr>
                                        <p:cTn id="182" dur="500"/>
                                        <p:tgtEl>
                                          <p:spTgt spid="112"/>
                                        </p:tgtEl>
                                      </p:cBhvr>
                                    </p:animEffect>
                                  </p:childTnLst>
                                </p:cTn>
                              </p:par>
                              <p:par>
                                <p:cTn id="183" presetID="22" presetClass="entr" presetSubtype="2" fill="hold" nodeType="withEffect">
                                  <p:stCondLst>
                                    <p:cond delay="0"/>
                                  </p:stCondLst>
                                  <p:childTnLst>
                                    <p:set>
                                      <p:cBhvr>
                                        <p:cTn id="184" dur="1" fill="hold">
                                          <p:stCondLst>
                                            <p:cond delay="0"/>
                                          </p:stCondLst>
                                        </p:cTn>
                                        <p:tgtEl>
                                          <p:spTgt spid="122"/>
                                        </p:tgtEl>
                                        <p:attrNameLst>
                                          <p:attrName>style.visibility</p:attrName>
                                        </p:attrNameLst>
                                      </p:cBhvr>
                                      <p:to>
                                        <p:strVal val="visible"/>
                                      </p:to>
                                    </p:set>
                                    <p:animEffect transition="in" filter="wipe(right)">
                                      <p:cBhvr>
                                        <p:cTn id="185" dur="500"/>
                                        <p:tgtEl>
                                          <p:spTgt spid="122"/>
                                        </p:tgtEl>
                                      </p:cBhvr>
                                    </p:animEffect>
                                  </p:childTnLst>
                                </p:cTn>
                              </p:par>
                              <p:par>
                                <p:cTn id="186" presetID="22" presetClass="entr" presetSubtype="2" fill="hold" nodeType="withEffect">
                                  <p:stCondLst>
                                    <p:cond delay="0"/>
                                  </p:stCondLst>
                                  <p:childTnLst>
                                    <p:set>
                                      <p:cBhvr>
                                        <p:cTn id="187" dur="1" fill="hold">
                                          <p:stCondLst>
                                            <p:cond delay="0"/>
                                          </p:stCondLst>
                                        </p:cTn>
                                        <p:tgtEl>
                                          <p:spTgt spid="114"/>
                                        </p:tgtEl>
                                        <p:attrNameLst>
                                          <p:attrName>style.visibility</p:attrName>
                                        </p:attrNameLst>
                                      </p:cBhvr>
                                      <p:to>
                                        <p:strVal val="visible"/>
                                      </p:to>
                                    </p:set>
                                    <p:animEffect transition="in" filter="wipe(right)">
                                      <p:cBhvr>
                                        <p:cTn id="188" dur="500"/>
                                        <p:tgtEl>
                                          <p:spTgt spid="114"/>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84"/>
                                        </p:tgtEl>
                                        <p:attrNameLst>
                                          <p:attrName>style.visibility</p:attrName>
                                        </p:attrNameLst>
                                      </p:cBhvr>
                                      <p:to>
                                        <p:strVal val="visible"/>
                                      </p:to>
                                    </p:set>
                                    <p:animEffect transition="in" filter="fade">
                                      <p:cBhvr>
                                        <p:cTn id="193" dur="500"/>
                                        <p:tgtEl>
                                          <p:spTgt spid="84"/>
                                        </p:tgtEl>
                                      </p:cBhvr>
                                    </p:animEffect>
                                  </p:childTnLst>
                                </p:cTn>
                              </p:par>
                              <p:par>
                                <p:cTn id="194" presetID="22" presetClass="entr" presetSubtype="4" fill="hold" nodeType="withEffect">
                                  <p:stCondLst>
                                    <p:cond delay="0"/>
                                  </p:stCondLst>
                                  <p:childTnLst>
                                    <p:set>
                                      <p:cBhvr>
                                        <p:cTn id="195" dur="1" fill="hold">
                                          <p:stCondLst>
                                            <p:cond delay="0"/>
                                          </p:stCondLst>
                                        </p:cTn>
                                        <p:tgtEl>
                                          <p:spTgt spid="23"/>
                                        </p:tgtEl>
                                        <p:attrNameLst>
                                          <p:attrName>style.visibility</p:attrName>
                                        </p:attrNameLst>
                                      </p:cBhvr>
                                      <p:to>
                                        <p:strVal val="visible"/>
                                      </p:to>
                                    </p:set>
                                    <p:animEffect transition="in" filter="wipe(down)">
                                      <p:cBhvr>
                                        <p:cTn id="196" dur="500"/>
                                        <p:tgtEl>
                                          <p:spTgt spid="23"/>
                                        </p:tgtEl>
                                      </p:cBhvr>
                                    </p:animEffect>
                                  </p:childTnLst>
                                </p:cTn>
                              </p:par>
                              <p:par>
                                <p:cTn id="197" presetID="22" presetClass="entr" presetSubtype="4" fill="hold" nodeType="withEffect">
                                  <p:stCondLst>
                                    <p:cond delay="0"/>
                                  </p:stCondLst>
                                  <p:childTnLst>
                                    <p:set>
                                      <p:cBhvr>
                                        <p:cTn id="198" dur="1" fill="hold">
                                          <p:stCondLst>
                                            <p:cond delay="0"/>
                                          </p:stCondLst>
                                        </p:cTn>
                                        <p:tgtEl>
                                          <p:spTgt spid="200"/>
                                        </p:tgtEl>
                                        <p:attrNameLst>
                                          <p:attrName>style.visibility</p:attrName>
                                        </p:attrNameLst>
                                      </p:cBhvr>
                                      <p:to>
                                        <p:strVal val="visible"/>
                                      </p:to>
                                    </p:set>
                                    <p:animEffect transition="in" filter="wipe(down)">
                                      <p:cBhvr>
                                        <p:cTn id="199" dur="500"/>
                                        <p:tgtEl>
                                          <p:spTgt spid="200"/>
                                        </p:tgtEl>
                                      </p:cBhvr>
                                    </p:animEffect>
                                  </p:childTnLst>
                                </p:cTn>
                              </p:par>
                              <p:par>
                                <p:cTn id="200" presetID="10" presetClass="entr" presetSubtype="0" fill="hold" nodeType="withEffect">
                                  <p:stCondLst>
                                    <p:cond delay="0"/>
                                  </p:stCondLst>
                                  <p:childTnLst>
                                    <p:set>
                                      <p:cBhvr>
                                        <p:cTn id="201" dur="1" fill="hold">
                                          <p:stCondLst>
                                            <p:cond delay="0"/>
                                          </p:stCondLst>
                                        </p:cTn>
                                        <p:tgtEl>
                                          <p:spTgt spid="130"/>
                                        </p:tgtEl>
                                        <p:attrNameLst>
                                          <p:attrName>style.visibility</p:attrName>
                                        </p:attrNameLst>
                                      </p:cBhvr>
                                      <p:to>
                                        <p:strVal val="visible"/>
                                      </p:to>
                                    </p:set>
                                    <p:animEffect transition="in" filter="fade">
                                      <p:cBhvr>
                                        <p:cTn id="202" dur="500"/>
                                        <p:tgtEl>
                                          <p:spTgt spid="130"/>
                                        </p:tgtEl>
                                      </p:cBhvr>
                                    </p:animEffect>
                                  </p:childTnLst>
                                </p:cTn>
                              </p:par>
                              <p:par>
                                <p:cTn id="203" presetID="10" presetClass="entr" presetSubtype="0" fill="hold" nodeType="withEffect">
                                  <p:stCondLst>
                                    <p:cond delay="0"/>
                                  </p:stCondLst>
                                  <p:childTnLst>
                                    <p:set>
                                      <p:cBhvr>
                                        <p:cTn id="204" dur="1" fill="hold">
                                          <p:stCondLst>
                                            <p:cond delay="0"/>
                                          </p:stCondLst>
                                        </p:cTn>
                                        <p:tgtEl>
                                          <p:spTgt spid="128"/>
                                        </p:tgtEl>
                                        <p:attrNameLst>
                                          <p:attrName>style.visibility</p:attrName>
                                        </p:attrNameLst>
                                      </p:cBhvr>
                                      <p:to>
                                        <p:strVal val="visible"/>
                                      </p:to>
                                    </p:set>
                                    <p:animEffect transition="in" filter="fade">
                                      <p:cBhvr>
                                        <p:cTn id="205" dur="500"/>
                                        <p:tgtEl>
                                          <p:spTgt spid="128"/>
                                        </p:tgtEl>
                                      </p:cBhvr>
                                    </p:animEffect>
                                  </p:childTnLst>
                                </p:cTn>
                              </p:par>
                              <p:par>
                                <p:cTn id="206" presetID="10" presetClass="entr" presetSubtype="0" fill="hold" nodeType="withEffect">
                                  <p:stCondLst>
                                    <p:cond delay="0"/>
                                  </p:stCondLst>
                                  <p:childTnLst>
                                    <p:set>
                                      <p:cBhvr>
                                        <p:cTn id="207" dur="1" fill="hold">
                                          <p:stCondLst>
                                            <p:cond delay="0"/>
                                          </p:stCondLst>
                                        </p:cTn>
                                        <p:tgtEl>
                                          <p:spTgt spid="131"/>
                                        </p:tgtEl>
                                        <p:attrNameLst>
                                          <p:attrName>style.visibility</p:attrName>
                                        </p:attrNameLst>
                                      </p:cBhvr>
                                      <p:to>
                                        <p:strVal val="visible"/>
                                      </p:to>
                                    </p:set>
                                    <p:animEffect transition="in" filter="fade">
                                      <p:cBhvr>
                                        <p:cTn id="208" dur="500"/>
                                        <p:tgtEl>
                                          <p:spTgt spid="131"/>
                                        </p:tgtEl>
                                      </p:cBhvr>
                                    </p:animEffect>
                                  </p:childTnLst>
                                </p:cTn>
                              </p:par>
                              <p:par>
                                <p:cTn id="209" presetID="10" presetClass="entr" presetSubtype="0" fill="hold" nodeType="withEffect">
                                  <p:stCondLst>
                                    <p:cond delay="0"/>
                                  </p:stCondLst>
                                  <p:childTnLst>
                                    <p:set>
                                      <p:cBhvr>
                                        <p:cTn id="210" dur="1" fill="hold">
                                          <p:stCondLst>
                                            <p:cond delay="0"/>
                                          </p:stCondLst>
                                        </p:cTn>
                                        <p:tgtEl>
                                          <p:spTgt spid="206"/>
                                        </p:tgtEl>
                                        <p:attrNameLst>
                                          <p:attrName>style.visibility</p:attrName>
                                        </p:attrNameLst>
                                      </p:cBhvr>
                                      <p:to>
                                        <p:strVal val="visible"/>
                                      </p:to>
                                    </p:set>
                                    <p:animEffect transition="in" filter="fade">
                                      <p:cBhvr>
                                        <p:cTn id="211" dur="500"/>
                                        <p:tgtEl>
                                          <p:spTgt spid="206"/>
                                        </p:tgtEl>
                                      </p:cBhvr>
                                    </p:animEffect>
                                  </p:childTnLst>
                                </p:cTn>
                              </p:par>
                              <p:par>
                                <p:cTn id="212" presetID="10" presetClass="entr" presetSubtype="0" fill="hold" nodeType="withEffect">
                                  <p:stCondLst>
                                    <p:cond delay="0"/>
                                  </p:stCondLst>
                                  <p:childTnLst>
                                    <p:set>
                                      <p:cBhvr>
                                        <p:cTn id="213" dur="1" fill="hold">
                                          <p:stCondLst>
                                            <p:cond delay="0"/>
                                          </p:stCondLst>
                                        </p:cTn>
                                        <p:tgtEl>
                                          <p:spTgt spid="211"/>
                                        </p:tgtEl>
                                        <p:attrNameLst>
                                          <p:attrName>style.visibility</p:attrName>
                                        </p:attrNameLst>
                                      </p:cBhvr>
                                      <p:to>
                                        <p:strVal val="visible"/>
                                      </p:to>
                                    </p:set>
                                    <p:animEffect transition="in" filter="fade">
                                      <p:cBhvr>
                                        <p:cTn id="214" dur="500"/>
                                        <p:tgtEl>
                                          <p:spTgt spid="21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7"/>
                                        </p:tgtEl>
                                        <p:attrNameLst>
                                          <p:attrName>style.visibility</p:attrName>
                                        </p:attrNameLst>
                                      </p:cBhvr>
                                      <p:to>
                                        <p:strVal val="visible"/>
                                      </p:to>
                                    </p:set>
                                    <p:animEffect transition="in" filter="fade">
                                      <p:cBhvr>
                                        <p:cTn id="217" dur="500"/>
                                        <p:tgtEl>
                                          <p:spTgt spid="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9"/>
                                        </p:tgtEl>
                                        <p:attrNameLst>
                                          <p:attrName>style.visibility</p:attrName>
                                        </p:attrNameLst>
                                      </p:cBhvr>
                                      <p:to>
                                        <p:strVal val="visible"/>
                                      </p:to>
                                    </p:set>
                                    <p:animEffect transition="in" filter="fade">
                                      <p:cBhvr>
                                        <p:cTn id="222" dur="500"/>
                                        <p:tgtEl>
                                          <p:spTgt spid="9"/>
                                        </p:tgtEl>
                                      </p:cBhvr>
                                    </p:animEffect>
                                  </p:childTnLst>
                                </p:cTn>
                              </p:par>
                            </p:childTnLst>
                          </p:cTn>
                        </p:par>
                      </p:childTnLst>
                    </p:cTn>
                  </p:par>
                  <p:par>
                    <p:cTn id="223" fill="hold">
                      <p:stCondLst>
                        <p:cond delay="indefinite"/>
                      </p:stCondLst>
                      <p:childTnLst>
                        <p:par>
                          <p:cTn id="224" fill="hold">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56"/>
                                        </p:tgtEl>
                                        <p:attrNameLst>
                                          <p:attrName>style.visibility</p:attrName>
                                        </p:attrNameLst>
                                      </p:cBhvr>
                                      <p:to>
                                        <p:strVal val="visible"/>
                                      </p:to>
                                    </p:set>
                                    <p:anim calcmode="lin" valueType="num">
                                      <p:cBhvr additive="base">
                                        <p:cTn id="227" dur="500" fill="hold"/>
                                        <p:tgtEl>
                                          <p:spTgt spid="56"/>
                                        </p:tgtEl>
                                        <p:attrNameLst>
                                          <p:attrName>ppt_x</p:attrName>
                                        </p:attrNameLst>
                                      </p:cBhvr>
                                      <p:tavLst>
                                        <p:tav tm="0">
                                          <p:val>
                                            <p:strVal val="#ppt_x"/>
                                          </p:val>
                                        </p:tav>
                                        <p:tav tm="100000">
                                          <p:val>
                                            <p:strVal val="#ppt_x"/>
                                          </p:val>
                                        </p:tav>
                                      </p:tavLst>
                                    </p:anim>
                                    <p:anim calcmode="lin" valueType="num">
                                      <p:cBhvr additive="base">
                                        <p:cTn id="22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58"/>
                                        </p:tgtEl>
                                        <p:attrNameLst>
                                          <p:attrName>style.visibility</p:attrName>
                                        </p:attrNameLst>
                                      </p:cBhvr>
                                      <p:to>
                                        <p:strVal val="visible"/>
                                      </p:to>
                                    </p:set>
                                    <p:anim calcmode="lin" valueType="num">
                                      <p:cBhvr additive="base">
                                        <p:cTn id="233" dur="500" fill="hold"/>
                                        <p:tgtEl>
                                          <p:spTgt spid="58"/>
                                        </p:tgtEl>
                                        <p:attrNameLst>
                                          <p:attrName>ppt_x</p:attrName>
                                        </p:attrNameLst>
                                      </p:cBhvr>
                                      <p:tavLst>
                                        <p:tav tm="0">
                                          <p:val>
                                            <p:strVal val="#ppt_x"/>
                                          </p:val>
                                        </p:tav>
                                        <p:tav tm="100000">
                                          <p:val>
                                            <p:strVal val="#ppt_x"/>
                                          </p:val>
                                        </p:tav>
                                      </p:tavLst>
                                    </p:anim>
                                    <p:anim calcmode="lin" valueType="num">
                                      <p:cBhvr additive="base">
                                        <p:cTn id="23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6"/>
                                        </p:tgtEl>
                                        <p:attrNameLst>
                                          <p:attrName>style.visibility</p:attrName>
                                        </p:attrNameLst>
                                      </p:cBhvr>
                                      <p:to>
                                        <p:strVal val="visible"/>
                                      </p:to>
                                    </p:set>
                                    <p:animEffect transition="in" filter="wipe(down)">
                                      <p:cBhvr>
                                        <p:cTn id="239" dur="500"/>
                                        <p:tgtEl>
                                          <p:spTgt spid="6"/>
                                        </p:tgtEl>
                                      </p:cBhvr>
                                    </p:animEffect>
                                  </p:childTnLst>
                                </p:cTn>
                              </p:par>
                              <p:par>
                                <p:cTn id="240" presetID="2" presetClass="entr" presetSubtype="4" fill="hold" grpId="0" nodeType="withEffect">
                                  <p:stCondLst>
                                    <p:cond delay="0"/>
                                  </p:stCondLst>
                                  <p:childTnLst>
                                    <p:set>
                                      <p:cBhvr>
                                        <p:cTn id="241" dur="1" fill="hold">
                                          <p:stCondLst>
                                            <p:cond delay="0"/>
                                          </p:stCondLst>
                                        </p:cTn>
                                        <p:tgtEl>
                                          <p:spTgt spid="220"/>
                                        </p:tgtEl>
                                        <p:attrNameLst>
                                          <p:attrName>style.visibility</p:attrName>
                                        </p:attrNameLst>
                                      </p:cBhvr>
                                      <p:to>
                                        <p:strVal val="visible"/>
                                      </p:to>
                                    </p:set>
                                    <p:anim calcmode="lin" valueType="num">
                                      <p:cBhvr additive="base">
                                        <p:cTn id="242" dur="500" fill="hold"/>
                                        <p:tgtEl>
                                          <p:spTgt spid="220"/>
                                        </p:tgtEl>
                                        <p:attrNameLst>
                                          <p:attrName>ppt_x</p:attrName>
                                        </p:attrNameLst>
                                      </p:cBhvr>
                                      <p:tavLst>
                                        <p:tav tm="0">
                                          <p:val>
                                            <p:strVal val="#ppt_x"/>
                                          </p:val>
                                        </p:tav>
                                        <p:tav tm="100000">
                                          <p:val>
                                            <p:strVal val="#ppt_x"/>
                                          </p:val>
                                        </p:tav>
                                      </p:tavLst>
                                    </p:anim>
                                    <p:anim calcmode="lin" valueType="num">
                                      <p:cBhvr additive="base">
                                        <p:cTn id="243" dur="500" fill="hold"/>
                                        <p:tgtEl>
                                          <p:spTgt spid="220"/>
                                        </p:tgtEl>
                                        <p:attrNameLst>
                                          <p:attrName>ppt_y</p:attrName>
                                        </p:attrNameLst>
                                      </p:cBhvr>
                                      <p:tavLst>
                                        <p:tav tm="0">
                                          <p:val>
                                            <p:strVal val="1+#ppt_h/2"/>
                                          </p:val>
                                        </p:tav>
                                        <p:tav tm="100000">
                                          <p:val>
                                            <p:strVal val="#ppt_y"/>
                                          </p:val>
                                        </p:tav>
                                      </p:tavLst>
                                    </p:anim>
                                  </p:childTnLst>
                                </p:cTn>
                              </p:par>
                              <p:par>
                                <p:cTn id="244" presetID="22" presetClass="entr" presetSubtype="4" fill="hold" grpId="0" nodeType="withEffect">
                                  <p:stCondLst>
                                    <p:cond delay="0"/>
                                  </p:stCondLst>
                                  <p:childTnLst>
                                    <p:set>
                                      <p:cBhvr>
                                        <p:cTn id="245" dur="1" fill="hold">
                                          <p:stCondLst>
                                            <p:cond delay="0"/>
                                          </p:stCondLst>
                                        </p:cTn>
                                        <p:tgtEl>
                                          <p:spTgt spid="226"/>
                                        </p:tgtEl>
                                        <p:attrNameLst>
                                          <p:attrName>style.visibility</p:attrName>
                                        </p:attrNameLst>
                                      </p:cBhvr>
                                      <p:to>
                                        <p:strVal val="visible"/>
                                      </p:to>
                                    </p:set>
                                    <p:animEffect transition="in" filter="wipe(down)">
                                      <p:cBhvr>
                                        <p:cTn id="246" dur="500"/>
                                        <p:tgtEl>
                                          <p:spTgt spid="226"/>
                                        </p:tgtEl>
                                      </p:cBhvr>
                                    </p:animEffect>
                                  </p:childTnLst>
                                </p:cTn>
                              </p:par>
                              <p:par>
                                <p:cTn id="247" presetID="22" presetClass="entr" presetSubtype="1" fill="hold" nodeType="withEffect">
                                  <p:stCondLst>
                                    <p:cond delay="0"/>
                                  </p:stCondLst>
                                  <p:childTnLst>
                                    <p:set>
                                      <p:cBhvr>
                                        <p:cTn id="248" dur="1" fill="hold">
                                          <p:stCondLst>
                                            <p:cond delay="0"/>
                                          </p:stCondLst>
                                        </p:cTn>
                                        <p:tgtEl>
                                          <p:spTgt spid="19"/>
                                        </p:tgtEl>
                                        <p:attrNameLst>
                                          <p:attrName>style.visibility</p:attrName>
                                        </p:attrNameLst>
                                      </p:cBhvr>
                                      <p:to>
                                        <p:strVal val="visible"/>
                                      </p:to>
                                    </p:set>
                                    <p:animEffect transition="in" filter="wipe(up)">
                                      <p:cBhvr>
                                        <p:cTn id="249" dur="500"/>
                                        <p:tgtEl>
                                          <p:spTgt spid="19"/>
                                        </p:tgtEl>
                                      </p:cBhvr>
                                    </p:animEffect>
                                  </p:childTnLst>
                                </p:cTn>
                              </p:par>
                              <p:par>
                                <p:cTn id="250" presetID="2" presetClass="entr" presetSubtype="4" fill="hold" grpId="0" nodeType="withEffect">
                                  <p:stCondLst>
                                    <p:cond delay="0"/>
                                  </p:stCondLst>
                                  <p:childTnLst>
                                    <p:set>
                                      <p:cBhvr>
                                        <p:cTn id="251" dur="1" fill="hold">
                                          <p:stCondLst>
                                            <p:cond delay="0"/>
                                          </p:stCondLst>
                                        </p:cTn>
                                        <p:tgtEl>
                                          <p:spTgt spid="231"/>
                                        </p:tgtEl>
                                        <p:attrNameLst>
                                          <p:attrName>style.visibility</p:attrName>
                                        </p:attrNameLst>
                                      </p:cBhvr>
                                      <p:to>
                                        <p:strVal val="visible"/>
                                      </p:to>
                                    </p:set>
                                    <p:anim calcmode="lin" valueType="num">
                                      <p:cBhvr additive="base">
                                        <p:cTn id="252" dur="500" fill="hold"/>
                                        <p:tgtEl>
                                          <p:spTgt spid="231"/>
                                        </p:tgtEl>
                                        <p:attrNameLst>
                                          <p:attrName>ppt_x</p:attrName>
                                        </p:attrNameLst>
                                      </p:cBhvr>
                                      <p:tavLst>
                                        <p:tav tm="0">
                                          <p:val>
                                            <p:strVal val="#ppt_x"/>
                                          </p:val>
                                        </p:tav>
                                        <p:tav tm="100000">
                                          <p:val>
                                            <p:strVal val="#ppt_x"/>
                                          </p:val>
                                        </p:tav>
                                      </p:tavLst>
                                    </p:anim>
                                    <p:anim calcmode="lin" valueType="num">
                                      <p:cBhvr additive="base">
                                        <p:cTn id="253" dur="500" fill="hold"/>
                                        <p:tgtEl>
                                          <p:spTgt spid="231"/>
                                        </p:tgtEl>
                                        <p:attrNameLst>
                                          <p:attrName>ppt_y</p:attrName>
                                        </p:attrNameLst>
                                      </p:cBhvr>
                                      <p:tavLst>
                                        <p:tav tm="0">
                                          <p:val>
                                            <p:strVal val="1+#ppt_h/2"/>
                                          </p:val>
                                        </p:tav>
                                        <p:tav tm="100000">
                                          <p:val>
                                            <p:strVal val="#ppt_y"/>
                                          </p:val>
                                        </p:tav>
                                      </p:tavLst>
                                    </p:anim>
                                  </p:childTnLst>
                                </p:cTn>
                              </p:par>
                              <p:par>
                                <p:cTn id="254" presetID="2" presetClass="entr" presetSubtype="1" fill="hold" nodeType="withEffect">
                                  <p:stCondLst>
                                    <p:cond delay="0"/>
                                  </p:stCondLst>
                                  <p:childTnLst>
                                    <p:set>
                                      <p:cBhvr>
                                        <p:cTn id="255" dur="1" fill="hold">
                                          <p:stCondLst>
                                            <p:cond delay="0"/>
                                          </p:stCondLst>
                                        </p:cTn>
                                        <p:tgtEl>
                                          <p:spTgt spid="29"/>
                                        </p:tgtEl>
                                        <p:attrNameLst>
                                          <p:attrName>style.visibility</p:attrName>
                                        </p:attrNameLst>
                                      </p:cBhvr>
                                      <p:to>
                                        <p:strVal val="visible"/>
                                      </p:to>
                                    </p:set>
                                    <p:anim calcmode="lin" valueType="num">
                                      <p:cBhvr additive="base">
                                        <p:cTn id="256" dur="500" fill="hold"/>
                                        <p:tgtEl>
                                          <p:spTgt spid="29"/>
                                        </p:tgtEl>
                                        <p:attrNameLst>
                                          <p:attrName>ppt_x</p:attrName>
                                        </p:attrNameLst>
                                      </p:cBhvr>
                                      <p:tavLst>
                                        <p:tav tm="0">
                                          <p:val>
                                            <p:strVal val="#ppt_x"/>
                                          </p:val>
                                        </p:tav>
                                        <p:tav tm="100000">
                                          <p:val>
                                            <p:strVal val="#ppt_x"/>
                                          </p:val>
                                        </p:tav>
                                      </p:tavLst>
                                    </p:anim>
                                    <p:anim calcmode="lin" valueType="num">
                                      <p:cBhvr additive="base">
                                        <p:cTn id="257" dur="500" fill="hold"/>
                                        <p:tgtEl>
                                          <p:spTgt spid="29"/>
                                        </p:tgtEl>
                                        <p:attrNameLst>
                                          <p:attrName>ppt_y</p:attrName>
                                        </p:attrNameLst>
                                      </p:cBhvr>
                                      <p:tavLst>
                                        <p:tav tm="0">
                                          <p:val>
                                            <p:strVal val="0-#ppt_h/2"/>
                                          </p:val>
                                        </p:tav>
                                        <p:tav tm="100000">
                                          <p:val>
                                            <p:strVal val="#ppt_y"/>
                                          </p:val>
                                        </p:tav>
                                      </p:tavLst>
                                    </p:anim>
                                  </p:childTnLst>
                                </p:cTn>
                              </p:par>
                              <p:par>
                                <p:cTn id="258" presetID="2" presetClass="entr" presetSubtype="4" fill="hold" grpId="0" nodeType="withEffect">
                                  <p:stCondLst>
                                    <p:cond delay="0"/>
                                  </p:stCondLst>
                                  <p:childTnLst>
                                    <p:set>
                                      <p:cBhvr>
                                        <p:cTn id="259" dur="1" fill="hold">
                                          <p:stCondLst>
                                            <p:cond delay="0"/>
                                          </p:stCondLst>
                                        </p:cTn>
                                        <p:tgtEl>
                                          <p:spTgt spid="77"/>
                                        </p:tgtEl>
                                        <p:attrNameLst>
                                          <p:attrName>style.visibility</p:attrName>
                                        </p:attrNameLst>
                                      </p:cBhvr>
                                      <p:to>
                                        <p:strVal val="visible"/>
                                      </p:to>
                                    </p:set>
                                    <p:anim calcmode="lin" valueType="num">
                                      <p:cBhvr additive="base">
                                        <p:cTn id="260" dur="500" fill="hold"/>
                                        <p:tgtEl>
                                          <p:spTgt spid="77"/>
                                        </p:tgtEl>
                                        <p:attrNameLst>
                                          <p:attrName>ppt_x</p:attrName>
                                        </p:attrNameLst>
                                      </p:cBhvr>
                                      <p:tavLst>
                                        <p:tav tm="0">
                                          <p:val>
                                            <p:strVal val="#ppt_x"/>
                                          </p:val>
                                        </p:tav>
                                        <p:tav tm="100000">
                                          <p:val>
                                            <p:strVal val="#ppt_x"/>
                                          </p:val>
                                        </p:tav>
                                      </p:tavLst>
                                    </p:anim>
                                    <p:anim calcmode="lin" valueType="num">
                                      <p:cBhvr additive="base">
                                        <p:cTn id="26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60"/>
                                        </p:tgtEl>
                                        <p:attrNameLst>
                                          <p:attrName>style.visibility</p:attrName>
                                        </p:attrNameLst>
                                      </p:cBhvr>
                                      <p:to>
                                        <p:strVal val="visible"/>
                                      </p:to>
                                    </p:set>
                                    <p:anim calcmode="lin" valueType="num">
                                      <p:cBhvr additive="base">
                                        <p:cTn id="266" dur="500" fill="hold"/>
                                        <p:tgtEl>
                                          <p:spTgt spid="60"/>
                                        </p:tgtEl>
                                        <p:attrNameLst>
                                          <p:attrName>ppt_x</p:attrName>
                                        </p:attrNameLst>
                                      </p:cBhvr>
                                      <p:tavLst>
                                        <p:tav tm="0">
                                          <p:val>
                                            <p:strVal val="#ppt_x"/>
                                          </p:val>
                                        </p:tav>
                                        <p:tav tm="100000">
                                          <p:val>
                                            <p:strVal val="#ppt_x"/>
                                          </p:val>
                                        </p:tav>
                                      </p:tavLst>
                                    </p:anim>
                                    <p:anim calcmode="lin" valueType="num">
                                      <p:cBhvr additive="base">
                                        <p:cTn id="267"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2" presetClass="entr" presetSubtype="4" fill="hold" nodeType="clickEffect">
                                  <p:stCondLst>
                                    <p:cond delay="0"/>
                                  </p:stCondLst>
                                  <p:childTnLst>
                                    <p:set>
                                      <p:cBhvr>
                                        <p:cTn id="271" dur="1" fill="hold">
                                          <p:stCondLst>
                                            <p:cond delay="0"/>
                                          </p:stCondLst>
                                        </p:cTn>
                                        <p:tgtEl>
                                          <p:spTgt spid="88"/>
                                        </p:tgtEl>
                                        <p:attrNameLst>
                                          <p:attrName>style.visibility</p:attrName>
                                        </p:attrNameLst>
                                      </p:cBhvr>
                                      <p:to>
                                        <p:strVal val="visible"/>
                                      </p:to>
                                    </p:set>
                                    <p:anim calcmode="lin" valueType="num">
                                      <p:cBhvr additive="base">
                                        <p:cTn id="272" dur="500" fill="hold"/>
                                        <p:tgtEl>
                                          <p:spTgt spid="88"/>
                                        </p:tgtEl>
                                        <p:attrNameLst>
                                          <p:attrName>ppt_x</p:attrName>
                                        </p:attrNameLst>
                                      </p:cBhvr>
                                      <p:tavLst>
                                        <p:tav tm="0">
                                          <p:val>
                                            <p:strVal val="#ppt_x"/>
                                          </p:val>
                                        </p:tav>
                                        <p:tav tm="100000">
                                          <p:val>
                                            <p:strVal val="#ppt_x"/>
                                          </p:val>
                                        </p:tav>
                                      </p:tavLst>
                                    </p:anim>
                                    <p:anim calcmode="lin" valueType="num">
                                      <p:cBhvr additive="base">
                                        <p:cTn id="27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presetID="2" presetClass="entr" presetSubtype="8" fill="hold" nodeType="clickEffect">
                                  <p:stCondLst>
                                    <p:cond delay="0"/>
                                  </p:stCondLst>
                                  <p:childTnLst>
                                    <p:set>
                                      <p:cBhvr>
                                        <p:cTn id="277" dur="1" fill="hold">
                                          <p:stCondLst>
                                            <p:cond delay="0"/>
                                          </p:stCondLst>
                                        </p:cTn>
                                        <p:tgtEl>
                                          <p:spTgt spid="44"/>
                                        </p:tgtEl>
                                        <p:attrNameLst>
                                          <p:attrName>style.visibility</p:attrName>
                                        </p:attrNameLst>
                                      </p:cBhvr>
                                      <p:to>
                                        <p:strVal val="visible"/>
                                      </p:to>
                                    </p:set>
                                    <p:anim calcmode="lin" valueType="num">
                                      <p:cBhvr additive="base">
                                        <p:cTn id="278" dur="500" fill="hold"/>
                                        <p:tgtEl>
                                          <p:spTgt spid="44"/>
                                        </p:tgtEl>
                                        <p:attrNameLst>
                                          <p:attrName>ppt_x</p:attrName>
                                        </p:attrNameLst>
                                      </p:cBhvr>
                                      <p:tavLst>
                                        <p:tav tm="0">
                                          <p:val>
                                            <p:strVal val="0-#ppt_w/2"/>
                                          </p:val>
                                        </p:tav>
                                        <p:tav tm="100000">
                                          <p:val>
                                            <p:strVal val="#ppt_x"/>
                                          </p:val>
                                        </p:tav>
                                      </p:tavLst>
                                    </p:anim>
                                    <p:anim calcmode="lin" valueType="num">
                                      <p:cBhvr additive="base">
                                        <p:cTn id="279" dur="500" fill="hold"/>
                                        <p:tgtEl>
                                          <p:spTgt spid="44"/>
                                        </p:tgtEl>
                                        <p:attrNameLst>
                                          <p:attrName>ppt_y</p:attrName>
                                        </p:attrNameLst>
                                      </p:cBhvr>
                                      <p:tavLst>
                                        <p:tav tm="0">
                                          <p:val>
                                            <p:strVal val="#ppt_y"/>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236"/>
                                        </p:tgtEl>
                                        <p:attrNameLst>
                                          <p:attrName>style.visibility</p:attrName>
                                        </p:attrNameLst>
                                      </p:cBhvr>
                                      <p:to>
                                        <p:strVal val="visible"/>
                                      </p:to>
                                    </p:set>
                                    <p:anim calcmode="lin" valueType="num">
                                      <p:cBhvr additive="base">
                                        <p:cTn id="282" dur="500" fill="hold"/>
                                        <p:tgtEl>
                                          <p:spTgt spid="236"/>
                                        </p:tgtEl>
                                        <p:attrNameLst>
                                          <p:attrName>ppt_x</p:attrName>
                                        </p:attrNameLst>
                                      </p:cBhvr>
                                      <p:tavLst>
                                        <p:tav tm="0">
                                          <p:val>
                                            <p:strVal val="#ppt_x"/>
                                          </p:val>
                                        </p:tav>
                                        <p:tav tm="100000">
                                          <p:val>
                                            <p:strVal val="#ppt_x"/>
                                          </p:val>
                                        </p:tav>
                                      </p:tavLst>
                                    </p:anim>
                                    <p:anim calcmode="lin" valueType="num">
                                      <p:cBhvr additive="base">
                                        <p:cTn id="283" dur="500" fill="hold"/>
                                        <p:tgtEl>
                                          <p:spTgt spid="236"/>
                                        </p:tgtEl>
                                        <p:attrNameLst>
                                          <p:attrName>ppt_y</p:attrName>
                                        </p:attrNameLst>
                                      </p:cBhvr>
                                      <p:tavLst>
                                        <p:tav tm="0">
                                          <p:val>
                                            <p:strVal val="1+#ppt_h/2"/>
                                          </p:val>
                                        </p:tav>
                                        <p:tav tm="100000">
                                          <p:val>
                                            <p:strVal val="#ppt_y"/>
                                          </p:val>
                                        </p:tav>
                                      </p:tavLst>
                                    </p:anim>
                                  </p:childTnLst>
                                </p:cTn>
                              </p:par>
                              <p:par>
                                <p:cTn id="284" presetID="2" presetClass="entr" presetSubtype="8" fill="hold" nodeType="withEffect">
                                  <p:stCondLst>
                                    <p:cond delay="0"/>
                                  </p:stCondLst>
                                  <p:childTnLst>
                                    <p:set>
                                      <p:cBhvr>
                                        <p:cTn id="285" dur="1" fill="hold">
                                          <p:stCondLst>
                                            <p:cond delay="0"/>
                                          </p:stCondLst>
                                        </p:cTn>
                                        <p:tgtEl>
                                          <p:spTgt spid="46"/>
                                        </p:tgtEl>
                                        <p:attrNameLst>
                                          <p:attrName>style.visibility</p:attrName>
                                        </p:attrNameLst>
                                      </p:cBhvr>
                                      <p:to>
                                        <p:strVal val="visible"/>
                                      </p:to>
                                    </p:set>
                                    <p:anim calcmode="lin" valueType="num">
                                      <p:cBhvr additive="base">
                                        <p:cTn id="286" dur="500" fill="hold"/>
                                        <p:tgtEl>
                                          <p:spTgt spid="46"/>
                                        </p:tgtEl>
                                        <p:attrNameLst>
                                          <p:attrName>ppt_x</p:attrName>
                                        </p:attrNameLst>
                                      </p:cBhvr>
                                      <p:tavLst>
                                        <p:tav tm="0">
                                          <p:val>
                                            <p:strVal val="0-#ppt_w/2"/>
                                          </p:val>
                                        </p:tav>
                                        <p:tav tm="100000">
                                          <p:val>
                                            <p:strVal val="#ppt_x"/>
                                          </p:val>
                                        </p:tav>
                                      </p:tavLst>
                                    </p:anim>
                                    <p:anim calcmode="lin" valueType="num">
                                      <p:cBhvr additive="base">
                                        <p:cTn id="287" dur="500" fill="hold"/>
                                        <p:tgtEl>
                                          <p:spTgt spid="46"/>
                                        </p:tgtEl>
                                        <p:attrNameLst>
                                          <p:attrName>ppt_y</p:attrName>
                                        </p:attrNameLst>
                                      </p:cBhvr>
                                      <p:tavLst>
                                        <p:tav tm="0">
                                          <p:val>
                                            <p:strVal val="#ppt_y"/>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238"/>
                                        </p:tgtEl>
                                        <p:attrNameLst>
                                          <p:attrName>style.visibility</p:attrName>
                                        </p:attrNameLst>
                                      </p:cBhvr>
                                      <p:to>
                                        <p:strVal val="visible"/>
                                      </p:to>
                                    </p:set>
                                    <p:anim calcmode="lin" valueType="num">
                                      <p:cBhvr additive="base">
                                        <p:cTn id="290" dur="500" fill="hold"/>
                                        <p:tgtEl>
                                          <p:spTgt spid="238"/>
                                        </p:tgtEl>
                                        <p:attrNameLst>
                                          <p:attrName>ppt_x</p:attrName>
                                        </p:attrNameLst>
                                      </p:cBhvr>
                                      <p:tavLst>
                                        <p:tav tm="0">
                                          <p:val>
                                            <p:strVal val="#ppt_x"/>
                                          </p:val>
                                        </p:tav>
                                        <p:tav tm="100000">
                                          <p:val>
                                            <p:strVal val="#ppt_x"/>
                                          </p:val>
                                        </p:tav>
                                      </p:tavLst>
                                    </p:anim>
                                    <p:anim calcmode="lin" valueType="num">
                                      <p:cBhvr additive="base">
                                        <p:cTn id="291" dur="500" fill="hold"/>
                                        <p:tgtEl>
                                          <p:spTgt spid="238"/>
                                        </p:tgtEl>
                                        <p:attrNameLst>
                                          <p:attrName>ppt_y</p:attrName>
                                        </p:attrNameLst>
                                      </p:cBhvr>
                                      <p:tavLst>
                                        <p:tav tm="0">
                                          <p:val>
                                            <p:strVal val="1+#ppt_h/2"/>
                                          </p:val>
                                        </p:tav>
                                        <p:tav tm="100000">
                                          <p:val>
                                            <p:strVal val="#ppt_y"/>
                                          </p:val>
                                        </p:tav>
                                      </p:tavLst>
                                    </p:anim>
                                  </p:childTnLst>
                                </p:cTn>
                              </p:par>
                              <p:par>
                                <p:cTn id="292" presetID="22" presetClass="entr" presetSubtype="4" fill="hold" grpId="0" nodeType="withEffect">
                                  <p:stCondLst>
                                    <p:cond delay="0"/>
                                  </p:stCondLst>
                                  <p:childTnLst>
                                    <p:set>
                                      <p:cBhvr>
                                        <p:cTn id="293" dur="1" fill="hold">
                                          <p:stCondLst>
                                            <p:cond delay="0"/>
                                          </p:stCondLst>
                                        </p:cTn>
                                        <p:tgtEl>
                                          <p:spTgt spid="17"/>
                                        </p:tgtEl>
                                        <p:attrNameLst>
                                          <p:attrName>style.visibility</p:attrName>
                                        </p:attrNameLst>
                                      </p:cBhvr>
                                      <p:to>
                                        <p:strVal val="visible"/>
                                      </p:to>
                                    </p:set>
                                    <p:animEffect transition="in" filter="wipe(down)">
                                      <p:cBhvr>
                                        <p:cTn id="294" dur="500"/>
                                        <p:tgtEl>
                                          <p:spTgt spid="17"/>
                                        </p:tgtEl>
                                      </p:cBhvr>
                                    </p:animEffect>
                                  </p:childTnLst>
                                </p:cTn>
                              </p:par>
                              <p:par>
                                <p:cTn id="295" presetID="22" presetClass="entr" presetSubtype="1" fill="hold" nodeType="withEffect">
                                  <p:stCondLst>
                                    <p:cond delay="0"/>
                                  </p:stCondLst>
                                  <p:childTnLst>
                                    <p:set>
                                      <p:cBhvr>
                                        <p:cTn id="296" dur="1" fill="hold">
                                          <p:stCondLst>
                                            <p:cond delay="0"/>
                                          </p:stCondLst>
                                        </p:cTn>
                                        <p:tgtEl>
                                          <p:spTgt spid="22"/>
                                        </p:tgtEl>
                                        <p:attrNameLst>
                                          <p:attrName>style.visibility</p:attrName>
                                        </p:attrNameLst>
                                      </p:cBhvr>
                                      <p:to>
                                        <p:strVal val="visible"/>
                                      </p:to>
                                    </p:set>
                                    <p:animEffect transition="in" filter="wipe(up)">
                                      <p:cBhvr>
                                        <p:cTn id="297" dur="500"/>
                                        <p:tgtEl>
                                          <p:spTgt spid="22"/>
                                        </p:tgtEl>
                                      </p:cBhvr>
                                    </p:animEffect>
                                  </p:childTnLst>
                                </p:cTn>
                              </p:par>
                            </p:childTnLst>
                          </p:cTn>
                        </p:par>
                      </p:childTnLst>
                    </p:cTn>
                  </p:par>
                  <p:par>
                    <p:cTn id="298" fill="hold">
                      <p:stCondLst>
                        <p:cond delay="indefinite"/>
                      </p:stCondLst>
                      <p:childTnLst>
                        <p:par>
                          <p:cTn id="299" fill="hold">
                            <p:stCondLst>
                              <p:cond delay="0"/>
                            </p:stCondLst>
                            <p:childTnLst>
                              <p:par>
                                <p:cTn id="300" presetID="2" presetClass="entr" presetSubtype="4" fill="hold" grpId="0" nodeType="clickEffect">
                                  <p:stCondLst>
                                    <p:cond delay="0"/>
                                  </p:stCondLst>
                                  <p:childTnLst>
                                    <p:set>
                                      <p:cBhvr>
                                        <p:cTn id="301" dur="1" fill="hold">
                                          <p:stCondLst>
                                            <p:cond delay="0"/>
                                          </p:stCondLst>
                                        </p:cTn>
                                        <p:tgtEl>
                                          <p:spTgt spid="89"/>
                                        </p:tgtEl>
                                        <p:attrNameLst>
                                          <p:attrName>style.visibility</p:attrName>
                                        </p:attrNameLst>
                                      </p:cBhvr>
                                      <p:to>
                                        <p:strVal val="visible"/>
                                      </p:to>
                                    </p:set>
                                    <p:anim calcmode="lin" valueType="num">
                                      <p:cBhvr additive="base">
                                        <p:cTn id="302" dur="500" fill="hold"/>
                                        <p:tgtEl>
                                          <p:spTgt spid="89"/>
                                        </p:tgtEl>
                                        <p:attrNameLst>
                                          <p:attrName>ppt_x</p:attrName>
                                        </p:attrNameLst>
                                      </p:cBhvr>
                                      <p:tavLst>
                                        <p:tav tm="0">
                                          <p:val>
                                            <p:strVal val="#ppt_x"/>
                                          </p:val>
                                        </p:tav>
                                        <p:tav tm="100000">
                                          <p:val>
                                            <p:strVal val="#ppt_x"/>
                                          </p:val>
                                        </p:tav>
                                      </p:tavLst>
                                    </p:anim>
                                    <p:anim calcmode="lin" valueType="num">
                                      <p:cBhvr additive="base">
                                        <p:cTn id="30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22" presetClass="entr" presetSubtype="2" fill="hold" nodeType="clickEffect">
                                  <p:stCondLst>
                                    <p:cond delay="0"/>
                                  </p:stCondLst>
                                  <p:childTnLst>
                                    <p:set>
                                      <p:cBhvr>
                                        <p:cTn id="307" dur="1" fill="hold">
                                          <p:stCondLst>
                                            <p:cond delay="0"/>
                                          </p:stCondLst>
                                        </p:cTn>
                                        <p:tgtEl>
                                          <p:spTgt spid="48"/>
                                        </p:tgtEl>
                                        <p:attrNameLst>
                                          <p:attrName>style.visibility</p:attrName>
                                        </p:attrNameLst>
                                      </p:cBhvr>
                                      <p:to>
                                        <p:strVal val="visible"/>
                                      </p:to>
                                    </p:set>
                                    <p:animEffect transition="in" filter="wipe(right)">
                                      <p:cBhvr>
                                        <p:cTn id="308" dur="500"/>
                                        <p:tgtEl>
                                          <p:spTgt spid="48"/>
                                        </p:tgtEl>
                                      </p:cBhvr>
                                    </p:animEffect>
                                  </p:childTnLst>
                                </p:cTn>
                              </p:par>
                              <p:par>
                                <p:cTn id="309" presetID="22" presetClass="entr" presetSubtype="2" fill="hold" nodeType="withEffect">
                                  <p:stCondLst>
                                    <p:cond delay="0"/>
                                  </p:stCondLst>
                                  <p:childTnLst>
                                    <p:set>
                                      <p:cBhvr>
                                        <p:cTn id="310" dur="1" fill="hold">
                                          <p:stCondLst>
                                            <p:cond delay="0"/>
                                          </p:stCondLst>
                                        </p:cTn>
                                        <p:tgtEl>
                                          <p:spTgt spid="62"/>
                                        </p:tgtEl>
                                        <p:attrNameLst>
                                          <p:attrName>style.visibility</p:attrName>
                                        </p:attrNameLst>
                                      </p:cBhvr>
                                      <p:to>
                                        <p:strVal val="visible"/>
                                      </p:to>
                                    </p:set>
                                    <p:animEffect transition="in" filter="wipe(right)">
                                      <p:cBhvr>
                                        <p:cTn id="311" dur="500"/>
                                        <p:tgtEl>
                                          <p:spTgt spid="62"/>
                                        </p:tgtEl>
                                      </p:cBhvr>
                                    </p:animEffect>
                                  </p:childTnLst>
                                </p:cTn>
                              </p:par>
                              <p:par>
                                <p:cTn id="312" presetID="10" presetClass="entr" presetSubtype="0" fill="hold" nodeType="withEffect">
                                  <p:stCondLst>
                                    <p:cond delay="0"/>
                                  </p:stCondLst>
                                  <p:childTnLst>
                                    <p:set>
                                      <p:cBhvr>
                                        <p:cTn id="313" dur="1" fill="hold">
                                          <p:stCondLst>
                                            <p:cond delay="0"/>
                                          </p:stCondLst>
                                        </p:cTn>
                                        <p:tgtEl>
                                          <p:spTgt spid="50"/>
                                        </p:tgtEl>
                                        <p:attrNameLst>
                                          <p:attrName>style.visibility</p:attrName>
                                        </p:attrNameLst>
                                      </p:cBhvr>
                                      <p:to>
                                        <p:strVal val="visible"/>
                                      </p:to>
                                    </p:set>
                                    <p:animEffect transition="in" filter="fade">
                                      <p:cBhvr>
                                        <p:cTn id="314" dur="500"/>
                                        <p:tgtEl>
                                          <p:spTgt spid="50"/>
                                        </p:tgtEl>
                                      </p:cBhvr>
                                    </p:animEffect>
                                  </p:childTnLst>
                                </p:cTn>
                              </p:par>
                              <p:par>
                                <p:cTn id="315" presetID="10" presetClass="entr" presetSubtype="0" fill="hold" nodeType="withEffect">
                                  <p:stCondLst>
                                    <p:cond delay="0"/>
                                  </p:stCondLst>
                                  <p:childTnLst>
                                    <p:set>
                                      <p:cBhvr>
                                        <p:cTn id="316" dur="1" fill="hold">
                                          <p:stCondLst>
                                            <p:cond delay="0"/>
                                          </p:stCondLst>
                                        </p:cTn>
                                        <p:tgtEl>
                                          <p:spTgt spid="95"/>
                                        </p:tgtEl>
                                        <p:attrNameLst>
                                          <p:attrName>style.visibility</p:attrName>
                                        </p:attrNameLst>
                                      </p:cBhvr>
                                      <p:to>
                                        <p:strVal val="visible"/>
                                      </p:to>
                                    </p:set>
                                    <p:animEffect transition="in" filter="fade">
                                      <p:cBhvr>
                                        <p:cTn id="317" dur="500"/>
                                        <p:tgtEl>
                                          <p:spTgt spid="95"/>
                                        </p:tgtEl>
                                      </p:cBhvr>
                                    </p:animEffect>
                                  </p:childTnLst>
                                </p:cTn>
                              </p:par>
                              <p:par>
                                <p:cTn id="318" presetID="10" presetClass="entr" presetSubtype="0" fill="hold" nodeType="withEffect">
                                  <p:stCondLst>
                                    <p:cond delay="0"/>
                                  </p:stCondLst>
                                  <p:childTnLst>
                                    <p:set>
                                      <p:cBhvr>
                                        <p:cTn id="319" dur="1" fill="hold">
                                          <p:stCondLst>
                                            <p:cond delay="0"/>
                                          </p:stCondLst>
                                        </p:cTn>
                                        <p:tgtEl>
                                          <p:spTgt spid="97"/>
                                        </p:tgtEl>
                                        <p:attrNameLst>
                                          <p:attrName>style.visibility</p:attrName>
                                        </p:attrNameLst>
                                      </p:cBhvr>
                                      <p:to>
                                        <p:strVal val="visible"/>
                                      </p:to>
                                    </p:set>
                                    <p:animEffect transition="in" filter="fade">
                                      <p:cBhvr>
                                        <p:cTn id="320" dur="500"/>
                                        <p:tgtEl>
                                          <p:spTgt spid="97"/>
                                        </p:tgtEl>
                                      </p:cBhvr>
                                    </p:animEffect>
                                  </p:childTnLst>
                                </p:cTn>
                              </p:par>
                              <p:par>
                                <p:cTn id="321" presetID="10" presetClass="entr" presetSubtype="0" fill="hold" nodeType="withEffect">
                                  <p:stCondLst>
                                    <p:cond delay="0"/>
                                  </p:stCondLst>
                                  <p:childTnLst>
                                    <p:set>
                                      <p:cBhvr>
                                        <p:cTn id="322" dur="1" fill="hold">
                                          <p:stCondLst>
                                            <p:cond delay="0"/>
                                          </p:stCondLst>
                                        </p:cTn>
                                        <p:tgtEl>
                                          <p:spTgt spid="87"/>
                                        </p:tgtEl>
                                        <p:attrNameLst>
                                          <p:attrName>style.visibility</p:attrName>
                                        </p:attrNameLst>
                                      </p:cBhvr>
                                      <p:to>
                                        <p:strVal val="visible"/>
                                      </p:to>
                                    </p:set>
                                    <p:animEffect transition="in" filter="fade">
                                      <p:cBhvr>
                                        <p:cTn id="323" dur="500"/>
                                        <p:tgtEl>
                                          <p:spTgt spid="87"/>
                                        </p:tgtEl>
                                      </p:cBhvr>
                                    </p:animEffect>
                                  </p:childTnLst>
                                </p:cTn>
                              </p:par>
                              <p:par>
                                <p:cTn id="324" presetID="10" presetClass="entr" presetSubtype="0" fill="hold" nodeType="withEffect">
                                  <p:stCondLst>
                                    <p:cond delay="0"/>
                                  </p:stCondLst>
                                  <p:childTnLst>
                                    <p:set>
                                      <p:cBhvr>
                                        <p:cTn id="325" dur="1" fill="hold">
                                          <p:stCondLst>
                                            <p:cond delay="0"/>
                                          </p:stCondLst>
                                        </p:cTn>
                                        <p:tgtEl>
                                          <p:spTgt spid="85"/>
                                        </p:tgtEl>
                                        <p:attrNameLst>
                                          <p:attrName>style.visibility</p:attrName>
                                        </p:attrNameLst>
                                      </p:cBhvr>
                                      <p:to>
                                        <p:strVal val="visible"/>
                                      </p:to>
                                    </p:set>
                                    <p:animEffect transition="in" filter="fade">
                                      <p:cBhvr>
                                        <p:cTn id="326" dur="500"/>
                                        <p:tgtEl>
                                          <p:spTgt spid="85"/>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98"/>
                                        </p:tgtEl>
                                        <p:attrNameLst>
                                          <p:attrName>style.visibility</p:attrName>
                                        </p:attrNameLst>
                                      </p:cBhvr>
                                      <p:to>
                                        <p:strVal val="visible"/>
                                      </p:to>
                                    </p:set>
                                    <p:animEffect transition="in" filter="fade">
                                      <p:cBhvr>
                                        <p:cTn id="329" dur="500"/>
                                        <p:tgtEl>
                                          <p:spTgt spid="98"/>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ntr" presetSubtype="0" fill="hold" grpId="0" nodeType="clickEffect">
                                  <p:stCondLst>
                                    <p:cond delay="0"/>
                                  </p:stCondLst>
                                  <p:childTnLst>
                                    <p:set>
                                      <p:cBhvr>
                                        <p:cTn id="333" dur="1" fill="hold">
                                          <p:stCondLst>
                                            <p:cond delay="0"/>
                                          </p:stCondLst>
                                        </p:cTn>
                                        <p:tgtEl>
                                          <p:spTgt spid="20"/>
                                        </p:tgtEl>
                                        <p:attrNameLst>
                                          <p:attrName>style.visibility</p:attrName>
                                        </p:attrNameLst>
                                      </p:cBhvr>
                                      <p:to>
                                        <p:strVal val="visible"/>
                                      </p:to>
                                    </p:set>
                                    <p:animEffect transition="in" filter="fade">
                                      <p:cBhvr>
                                        <p:cTn id="334" dur="500"/>
                                        <p:tgtEl>
                                          <p:spTgt spid="20"/>
                                        </p:tgtEl>
                                      </p:cBhvr>
                                    </p:animEffect>
                                  </p:childTnLst>
                                </p:cTn>
                              </p:par>
                            </p:childTnLst>
                          </p:cTn>
                        </p:par>
                      </p:childTnLst>
                    </p:cTn>
                  </p:par>
                  <p:par>
                    <p:cTn id="335" fill="hold">
                      <p:stCondLst>
                        <p:cond delay="indefinite"/>
                      </p:stCondLst>
                      <p:childTnLst>
                        <p:par>
                          <p:cTn id="336" fill="hold">
                            <p:stCondLst>
                              <p:cond delay="0"/>
                            </p:stCondLst>
                            <p:childTnLst>
                              <p:par>
                                <p:cTn id="337" presetID="2" presetClass="entr" presetSubtype="4" fill="hold" grpId="0" nodeType="clickEffect">
                                  <p:stCondLst>
                                    <p:cond delay="0"/>
                                  </p:stCondLst>
                                  <p:childTnLst>
                                    <p:set>
                                      <p:cBhvr>
                                        <p:cTn id="338" dur="1" fill="hold">
                                          <p:stCondLst>
                                            <p:cond delay="0"/>
                                          </p:stCondLst>
                                        </p:cTn>
                                        <p:tgtEl>
                                          <p:spTgt spid="94"/>
                                        </p:tgtEl>
                                        <p:attrNameLst>
                                          <p:attrName>style.visibility</p:attrName>
                                        </p:attrNameLst>
                                      </p:cBhvr>
                                      <p:to>
                                        <p:strVal val="visible"/>
                                      </p:to>
                                    </p:set>
                                    <p:anim calcmode="lin" valueType="num">
                                      <p:cBhvr additive="base">
                                        <p:cTn id="339" dur="500" fill="hold"/>
                                        <p:tgtEl>
                                          <p:spTgt spid="94"/>
                                        </p:tgtEl>
                                        <p:attrNameLst>
                                          <p:attrName>ppt_x</p:attrName>
                                        </p:attrNameLst>
                                      </p:cBhvr>
                                      <p:tavLst>
                                        <p:tav tm="0">
                                          <p:val>
                                            <p:strVal val="#ppt_x"/>
                                          </p:val>
                                        </p:tav>
                                        <p:tav tm="100000">
                                          <p:val>
                                            <p:strVal val="#ppt_x"/>
                                          </p:val>
                                        </p:tav>
                                      </p:tavLst>
                                    </p:anim>
                                    <p:anim calcmode="lin" valueType="num">
                                      <p:cBhvr additive="base">
                                        <p:cTn id="34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341" fill="hold">
                      <p:stCondLst>
                        <p:cond delay="indefinite"/>
                      </p:stCondLst>
                      <p:childTnLst>
                        <p:par>
                          <p:cTn id="342" fill="hold">
                            <p:stCondLst>
                              <p:cond delay="0"/>
                            </p:stCondLst>
                            <p:childTnLst>
                              <p:par>
                                <p:cTn id="343" presetID="2" presetClass="entr" presetSubtype="4" fill="hold" grpId="0" nodeType="clickEffect">
                                  <p:stCondLst>
                                    <p:cond delay="0"/>
                                  </p:stCondLst>
                                  <p:childTnLst>
                                    <p:set>
                                      <p:cBhvr>
                                        <p:cTn id="344" dur="1" fill="hold">
                                          <p:stCondLst>
                                            <p:cond delay="0"/>
                                          </p:stCondLst>
                                        </p:cTn>
                                        <p:tgtEl>
                                          <p:spTgt spid="109"/>
                                        </p:tgtEl>
                                        <p:attrNameLst>
                                          <p:attrName>style.visibility</p:attrName>
                                        </p:attrNameLst>
                                      </p:cBhvr>
                                      <p:to>
                                        <p:strVal val="visible"/>
                                      </p:to>
                                    </p:set>
                                    <p:anim calcmode="lin" valueType="num">
                                      <p:cBhvr additive="base">
                                        <p:cTn id="345" dur="500" fill="hold"/>
                                        <p:tgtEl>
                                          <p:spTgt spid="109"/>
                                        </p:tgtEl>
                                        <p:attrNameLst>
                                          <p:attrName>ppt_x</p:attrName>
                                        </p:attrNameLst>
                                      </p:cBhvr>
                                      <p:tavLst>
                                        <p:tav tm="0">
                                          <p:val>
                                            <p:strVal val="#ppt_x"/>
                                          </p:val>
                                        </p:tav>
                                        <p:tav tm="100000">
                                          <p:val>
                                            <p:strVal val="#ppt_x"/>
                                          </p:val>
                                        </p:tav>
                                      </p:tavLst>
                                    </p:anim>
                                    <p:anim calcmode="lin" valueType="num">
                                      <p:cBhvr additive="base">
                                        <p:cTn id="346" dur="500" fill="hold"/>
                                        <p:tgtEl>
                                          <p:spTgt spid="109"/>
                                        </p:tgtEl>
                                        <p:attrNameLst>
                                          <p:attrName>ppt_y</p:attrName>
                                        </p:attrNameLst>
                                      </p:cBhvr>
                                      <p:tavLst>
                                        <p:tav tm="0">
                                          <p:val>
                                            <p:strVal val="1+#ppt_h/2"/>
                                          </p:val>
                                        </p:tav>
                                        <p:tav tm="100000">
                                          <p:val>
                                            <p:strVal val="#ppt_y"/>
                                          </p:val>
                                        </p:tav>
                                      </p:tavLst>
                                    </p:anim>
                                  </p:childTnLst>
                                </p:cTn>
                              </p:par>
                              <p:par>
                                <p:cTn id="347" presetID="2" presetClass="entr" presetSubtype="4" fill="hold" nodeType="withEffect">
                                  <p:stCondLst>
                                    <p:cond delay="0"/>
                                  </p:stCondLst>
                                  <p:childTnLst>
                                    <p:set>
                                      <p:cBhvr>
                                        <p:cTn id="348" dur="1" fill="hold">
                                          <p:stCondLst>
                                            <p:cond delay="0"/>
                                          </p:stCondLst>
                                        </p:cTn>
                                        <p:tgtEl>
                                          <p:spTgt spid="133"/>
                                        </p:tgtEl>
                                        <p:attrNameLst>
                                          <p:attrName>style.visibility</p:attrName>
                                        </p:attrNameLst>
                                      </p:cBhvr>
                                      <p:to>
                                        <p:strVal val="visible"/>
                                      </p:to>
                                    </p:set>
                                    <p:anim calcmode="lin" valueType="num">
                                      <p:cBhvr additive="base">
                                        <p:cTn id="349" dur="500" fill="hold"/>
                                        <p:tgtEl>
                                          <p:spTgt spid="133"/>
                                        </p:tgtEl>
                                        <p:attrNameLst>
                                          <p:attrName>ppt_x</p:attrName>
                                        </p:attrNameLst>
                                      </p:cBhvr>
                                      <p:tavLst>
                                        <p:tav tm="0">
                                          <p:val>
                                            <p:strVal val="#ppt_x"/>
                                          </p:val>
                                        </p:tav>
                                        <p:tav tm="100000">
                                          <p:val>
                                            <p:strVal val="#ppt_x"/>
                                          </p:val>
                                        </p:tav>
                                      </p:tavLst>
                                    </p:anim>
                                    <p:anim calcmode="lin" valueType="num">
                                      <p:cBhvr additive="base">
                                        <p:cTn id="350" dur="500" fill="hold"/>
                                        <p:tgtEl>
                                          <p:spTgt spid="133"/>
                                        </p:tgtEl>
                                        <p:attrNameLst>
                                          <p:attrName>ppt_y</p:attrName>
                                        </p:attrNameLst>
                                      </p:cBhvr>
                                      <p:tavLst>
                                        <p:tav tm="0">
                                          <p:val>
                                            <p:strVal val="1+#ppt_h/2"/>
                                          </p:val>
                                        </p:tav>
                                        <p:tav tm="100000">
                                          <p:val>
                                            <p:strVal val="#ppt_y"/>
                                          </p:val>
                                        </p:tav>
                                      </p:tavLst>
                                    </p:anim>
                                  </p:childTnLst>
                                </p:cTn>
                              </p:par>
                              <p:par>
                                <p:cTn id="351" presetID="2" presetClass="entr" presetSubtype="4" fill="hold" grpId="0" nodeType="withEffect">
                                  <p:stCondLst>
                                    <p:cond delay="0"/>
                                  </p:stCondLst>
                                  <p:childTnLst>
                                    <p:set>
                                      <p:cBhvr>
                                        <p:cTn id="352" dur="1" fill="hold">
                                          <p:stCondLst>
                                            <p:cond delay="0"/>
                                          </p:stCondLst>
                                        </p:cTn>
                                        <p:tgtEl>
                                          <p:spTgt spid="107"/>
                                        </p:tgtEl>
                                        <p:attrNameLst>
                                          <p:attrName>style.visibility</p:attrName>
                                        </p:attrNameLst>
                                      </p:cBhvr>
                                      <p:to>
                                        <p:strVal val="visible"/>
                                      </p:to>
                                    </p:set>
                                    <p:anim calcmode="lin" valueType="num">
                                      <p:cBhvr additive="base">
                                        <p:cTn id="353" dur="500" fill="hold"/>
                                        <p:tgtEl>
                                          <p:spTgt spid="107"/>
                                        </p:tgtEl>
                                        <p:attrNameLst>
                                          <p:attrName>ppt_x</p:attrName>
                                        </p:attrNameLst>
                                      </p:cBhvr>
                                      <p:tavLst>
                                        <p:tav tm="0">
                                          <p:val>
                                            <p:strVal val="#ppt_x"/>
                                          </p:val>
                                        </p:tav>
                                        <p:tav tm="100000">
                                          <p:val>
                                            <p:strVal val="#ppt_x"/>
                                          </p:val>
                                        </p:tav>
                                      </p:tavLst>
                                    </p:anim>
                                    <p:anim calcmode="lin" valueType="num">
                                      <p:cBhvr additive="base">
                                        <p:cTn id="354" dur="500" fill="hold"/>
                                        <p:tgtEl>
                                          <p:spTgt spid="107"/>
                                        </p:tgtEl>
                                        <p:attrNameLst>
                                          <p:attrName>ppt_y</p:attrName>
                                        </p:attrNameLst>
                                      </p:cBhvr>
                                      <p:tavLst>
                                        <p:tav tm="0">
                                          <p:val>
                                            <p:strVal val="1+#ppt_h/2"/>
                                          </p:val>
                                        </p:tav>
                                        <p:tav tm="100000">
                                          <p:val>
                                            <p:strVal val="#ppt_y"/>
                                          </p:val>
                                        </p:tav>
                                      </p:tavLst>
                                    </p:anim>
                                  </p:childTnLst>
                                </p:cTn>
                              </p:par>
                              <p:par>
                                <p:cTn id="355" presetID="2" presetClass="entr" presetSubtype="4" fill="hold" grpId="0" nodeType="withEffect">
                                  <p:stCondLst>
                                    <p:cond delay="0"/>
                                  </p:stCondLst>
                                  <p:childTnLst>
                                    <p:set>
                                      <p:cBhvr>
                                        <p:cTn id="356" dur="1" fill="hold">
                                          <p:stCondLst>
                                            <p:cond delay="0"/>
                                          </p:stCondLst>
                                        </p:cTn>
                                        <p:tgtEl>
                                          <p:spTgt spid="106"/>
                                        </p:tgtEl>
                                        <p:attrNameLst>
                                          <p:attrName>style.visibility</p:attrName>
                                        </p:attrNameLst>
                                      </p:cBhvr>
                                      <p:to>
                                        <p:strVal val="visible"/>
                                      </p:to>
                                    </p:set>
                                    <p:anim calcmode="lin" valueType="num">
                                      <p:cBhvr additive="base">
                                        <p:cTn id="357" dur="500" fill="hold"/>
                                        <p:tgtEl>
                                          <p:spTgt spid="106"/>
                                        </p:tgtEl>
                                        <p:attrNameLst>
                                          <p:attrName>ppt_x</p:attrName>
                                        </p:attrNameLst>
                                      </p:cBhvr>
                                      <p:tavLst>
                                        <p:tav tm="0">
                                          <p:val>
                                            <p:strVal val="#ppt_x"/>
                                          </p:val>
                                        </p:tav>
                                        <p:tav tm="100000">
                                          <p:val>
                                            <p:strVal val="#ppt_x"/>
                                          </p:val>
                                        </p:tav>
                                      </p:tavLst>
                                    </p:anim>
                                    <p:anim calcmode="lin" valueType="num">
                                      <p:cBhvr additive="base">
                                        <p:cTn id="358"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359" fill="hold">
                      <p:stCondLst>
                        <p:cond delay="indefinite"/>
                      </p:stCondLst>
                      <p:childTnLst>
                        <p:par>
                          <p:cTn id="360" fill="hold">
                            <p:stCondLst>
                              <p:cond delay="0"/>
                            </p:stCondLst>
                            <p:childTnLst>
                              <p:par>
                                <p:cTn id="361" presetID="2" presetClass="entr" presetSubtype="4" fill="hold" grpId="0" nodeType="clickEffect">
                                  <p:stCondLst>
                                    <p:cond delay="0"/>
                                  </p:stCondLst>
                                  <p:childTnLst>
                                    <p:set>
                                      <p:cBhvr>
                                        <p:cTn id="362" dur="1" fill="hold">
                                          <p:stCondLst>
                                            <p:cond delay="0"/>
                                          </p:stCondLst>
                                        </p:cTn>
                                        <p:tgtEl>
                                          <p:spTgt spid="102"/>
                                        </p:tgtEl>
                                        <p:attrNameLst>
                                          <p:attrName>style.visibility</p:attrName>
                                        </p:attrNameLst>
                                      </p:cBhvr>
                                      <p:to>
                                        <p:strVal val="visible"/>
                                      </p:to>
                                    </p:set>
                                    <p:anim calcmode="lin" valueType="num">
                                      <p:cBhvr additive="base">
                                        <p:cTn id="363" dur="500" fill="hold"/>
                                        <p:tgtEl>
                                          <p:spTgt spid="102"/>
                                        </p:tgtEl>
                                        <p:attrNameLst>
                                          <p:attrName>ppt_x</p:attrName>
                                        </p:attrNameLst>
                                      </p:cBhvr>
                                      <p:tavLst>
                                        <p:tav tm="0">
                                          <p:val>
                                            <p:strVal val="#ppt_x"/>
                                          </p:val>
                                        </p:tav>
                                        <p:tav tm="100000">
                                          <p:val>
                                            <p:strVal val="#ppt_x"/>
                                          </p:val>
                                        </p:tav>
                                      </p:tavLst>
                                    </p:anim>
                                    <p:anim calcmode="lin" valueType="num">
                                      <p:cBhvr additive="base">
                                        <p:cTn id="36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65" fill="hold">
                      <p:stCondLst>
                        <p:cond delay="indefinite"/>
                      </p:stCondLst>
                      <p:childTnLst>
                        <p:par>
                          <p:cTn id="366" fill="hold">
                            <p:stCondLst>
                              <p:cond delay="0"/>
                            </p:stCondLst>
                            <p:childTnLst>
                              <p:par>
                                <p:cTn id="367" presetID="2" presetClass="entr" presetSubtype="4" fill="hold" grpId="0" nodeType="clickEffect">
                                  <p:stCondLst>
                                    <p:cond delay="0"/>
                                  </p:stCondLst>
                                  <p:childTnLst>
                                    <p:set>
                                      <p:cBhvr>
                                        <p:cTn id="368" dur="1" fill="hold">
                                          <p:stCondLst>
                                            <p:cond delay="0"/>
                                          </p:stCondLst>
                                        </p:cTn>
                                        <p:tgtEl>
                                          <p:spTgt spid="105"/>
                                        </p:tgtEl>
                                        <p:attrNameLst>
                                          <p:attrName>style.visibility</p:attrName>
                                        </p:attrNameLst>
                                      </p:cBhvr>
                                      <p:to>
                                        <p:strVal val="visible"/>
                                      </p:to>
                                    </p:set>
                                    <p:anim calcmode="lin" valueType="num">
                                      <p:cBhvr additive="base">
                                        <p:cTn id="369" dur="500" fill="hold"/>
                                        <p:tgtEl>
                                          <p:spTgt spid="105"/>
                                        </p:tgtEl>
                                        <p:attrNameLst>
                                          <p:attrName>ppt_x</p:attrName>
                                        </p:attrNameLst>
                                      </p:cBhvr>
                                      <p:tavLst>
                                        <p:tav tm="0">
                                          <p:val>
                                            <p:strVal val="#ppt_x"/>
                                          </p:val>
                                        </p:tav>
                                        <p:tav tm="100000">
                                          <p:val>
                                            <p:strVal val="#ppt_x"/>
                                          </p:val>
                                        </p:tav>
                                      </p:tavLst>
                                    </p:anim>
                                    <p:anim calcmode="lin" valueType="num">
                                      <p:cBhvr additive="base">
                                        <p:cTn id="370" dur="500" fill="hold"/>
                                        <p:tgtEl>
                                          <p:spTgt spid="105"/>
                                        </p:tgtEl>
                                        <p:attrNameLst>
                                          <p:attrName>ppt_y</p:attrName>
                                        </p:attrNameLst>
                                      </p:cBhvr>
                                      <p:tavLst>
                                        <p:tav tm="0">
                                          <p:val>
                                            <p:strVal val="1+#ppt_h/2"/>
                                          </p:val>
                                        </p:tav>
                                        <p:tav tm="100000">
                                          <p:val>
                                            <p:strVal val="#ppt_y"/>
                                          </p:val>
                                        </p:tav>
                                      </p:tavLst>
                                    </p:anim>
                                  </p:childTnLst>
                                </p:cTn>
                              </p:par>
                              <p:par>
                                <p:cTn id="371" presetID="2" presetClass="entr" presetSubtype="4" fill="hold" nodeType="withEffect">
                                  <p:stCondLst>
                                    <p:cond delay="0"/>
                                  </p:stCondLst>
                                  <p:childTnLst>
                                    <p:set>
                                      <p:cBhvr>
                                        <p:cTn id="372" dur="1" fill="hold">
                                          <p:stCondLst>
                                            <p:cond delay="0"/>
                                          </p:stCondLst>
                                        </p:cTn>
                                        <p:tgtEl>
                                          <p:spTgt spid="111"/>
                                        </p:tgtEl>
                                        <p:attrNameLst>
                                          <p:attrName>style.visibility</p:attrName>
                                        </p:attrNameLst>
                                      </p:cBhvr>
                                      <p:to>
                                        <p:strVal val="visible"/>
                                      </p:to>
                                    </p:set>
                                    <p:anim calcmode="lin" valueType="num">
                                      <p:cBhvr additive="base">
                                        <p:cTn id="373" dur="500" fill="hold"/>
                                        <p:tgtEl>
                                          <p:spTgt spid="111"/>
                                        </p:tgtEl>
                                        <p:attrNameLst>
                                          <p:attrName>ppt_x</p:attrName>
                                        </p:attrNameLst>
                                      </p:cBhvr>
                                      <p:tavLst>
                                        <p:tav tm="0">
                                          <p:val>
                                            <p:strVal val="#ppt_x"/>
                                          </p:val>
                                        </p:tav>
                                        <p:tav tm="100000">
                                          <p:val>
                                            <p:strVal val="#ppt_x"/>
                                          </p:val>
                                        </p:tav>
                                      </p:tavLst>
                                    </p:anim>
                                    <p:anim calcmode="lin" valueType="num">
                                      <p:cBhvr additive="base">
                                        <p:cTn id="374" dur="500" fill="hold"/>
                                        <p:tgtEl>
                                          <p:spTgt spid="111"/>
                                        </p:tgtEl>
                                        <p:attrNameLst>
                                          <p:attrName>ppt_y</p:attrName>
                                        </p:attrNameLst>
                                      </p:cBhvr>
                                      <p:tavLst>
                                        <p:tav tm="0">
                                          <p:val>
                                            <p:strVal val="1+#ppt_h/2"/>
                                          </p:val>
                                        </p:tav>
                                        <p:tav tm="100000">
                                          <p:val>
                                            <p:strVal val="#ppt_y"/>
                                          </p:val>
                                        </p:tav>
                                      </p:tavLst>
                                    </p:anim>
                                  </p:childTnLst>
                                </p:cTn>
                              </p:par>
                              <p:par>
                                <p:cTn id="375" presetID="2" presetClass="entr" presetSubtype="4" fill="hold" grpId="0" nodeType="withEffect">
                                  <p:stCondLst>
                                    <p:cond delay="0"/>
                                  </p:stCondLst>
                                  <p:childTnLst>
                                    <p:set>
                                      <p:cBhvr>
                                        <p:cTn id="376" dur="1" fill="hold">
                                          <p:stCondLst>
                                            <p:cond delay="0"/>
                                          </p:stCondLst>
                                        </p:cTn>
                                        <p:tgtEl>
                                          <p:spTgt spid="110"/>
                                        </p:tgtEl>
                                        <p:attrNameLst>
                                          <p:attrName>style.visibility</p:attrName>
                                        </p:attrNameLst>
                                      </p:cBhvr>
                                      <p:to>
                                        <p:strVal val="visible"/>
                                      </p:to>
                                    </p:set>
                                    <p:anim calcmode="lin" valueType="num">
                                      <p:cBhvr additive="base">
                                        <p:cTn id="377" dur="500" fill="hold"/>
                                        <p:tgtEl>
                                          <p:spTgt spid="110"/>
                                        </p:tgtEl>
                                        <p:attrNameLst>
                                          <p:attrName>ppt_x</p:attrName>
                                        </p:attrNameLst>
                                      </p:cBhvr>
                                      <p:tavLst>
                                        <p:tav tm="0">
                                          <p:val>
                                            <p:strVal val="#ppt_x"/>
                                          </p:val>
                                        </p:tav>
                                        <p:tav tm="100000">
                                          <p:val>
                                            <p:strVal val="#ppt_x"/>
                                          </p:val>
                                        </p:tav>
                                      </p:tavLst>
                                    </p:anim>
                                    <p:anim calcmode="lin" valueType="num">
                                      <p:cBhvr additive="base">
                                        <p:cTn id="37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379" fill="hold">
                      <p:stCondLst>
                        <p:cond delay="indefinite"/>
                      </p:stCondLst>
                      <p:childTnLst>
                        <p:par>
                          <p:cTn id="380" fill="hold">
                            <p:stCondLst>
                              <p:cond delay="0"/>
                            </p:stCondLst>
                            <p:childTnLst>
                              <p:par>
                                <p:cTn id="381" presetID="2" presetClass="entr" presetSubtype="4" fill="hold" grpId="0" nodeType="clickEffect">
                                  <p:stCondLst>
                                    <p:cond delay="0"/>
                                  </p:stCondLst>
                                  <p:childTnLst>
                                    <p:set>
                                      <p:cBhvr>
                                        <p:cTn id="382" dur="1" fill="hold">
                                          <p:stCondLst>
                                            <p:cond delay="0"/>
                                          </p:stCondLst>
                                        </p:cTn>
                                        <p:tgtEl>
                                          <p:spTgt spid="90"/>
                                        </p:tgtEl>
                                        <p:attrNameLst>
                                          <p:attrName>style.visibility</p:attrName>
                                        </p:attrNameLst>
                                      </p:cBhvr>
                                      <p:to>
                                        <p:strVal val="visible"/>
                                      </p:to>
                                    </p:set>
                                    <p:anim calcmode="lin" valueType="num">
                                      <p:cBhvr additive="base">
                                        <p:cTn id="383" dur="500" fill="hold"/>
                                        <p:tgtEl>
                                          <p:spTgt spid="90"/>
                                        </p:tgtEl>
                                        <p:attrNameLst>
                                          <p:attrName>ppt_x</p:attrName>
                                        </p:attrNameLst>
                                      </p:cBhvr>
                                      <p:tavLst>
                                        <p:tav tm="0">
                                          <p:val>
                                            <p:strVal val="#ppt_x"/>
                                          </p:val>
                                        </p:tav>
                                        <p:tav tm="100000">
                                          <p:val>
                                            <p:strVal val="#ppt_x"/>
                                          </p:val>
                                        </p:tav>
                                      </p:tavLst>
                                    </p:anim>
                                    <p:anim calcmode="lin" valueType="num">
                                      <p:cBhvr additive="base">
                                        <p:cTn id="38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6" grpId="0"/>
      <p:bldP spid="77" grpId="0"/>
      <p:bldP spid="193" grpId="0" animBg="1"/>
      <p:bldP spid="221" grpId="0"/>
      <p:bldP spid="222" grpId="0"/>
      <p:bldP spid="81" grpId="0"/>
      <p:bldP spid="82" grpId="0"/>
      <p:bldP spid="17" grpId="0" animBg="1"/>
      <p:bldP spid="98" grpId="0" animBg="1"/>
      <p:bldP spid="20" grpId="0" animBg="1"/>
      <p:bldP spid="112" grpId="0" animBg="1"/>
      <p:bldP spid="119" grpId="0" animBg="1"/>
      <p:bldP spid="125" grpId="0"/>
      <p:bldP spid="126" grpId="0"/>
      <p:bldP spid="127" grpId="0"/>
      <p:bldP spid="152" grpId="0" animBg="1"/>
      <p:bldP spid="155" grpId="0" animBg="1"/>
      <p:bldP spid="220" grpId="0"/>
      <p:bldP spid="226" grpId="0"/>
      <p:bldP spid="231" grpId="0"/>
      <p:bldP spid="236" grpId="0"/>
      <p:bldP spid="238" grpId="0"/>
      <p:bldP spid="7" grpId="0" animBg="1"/>
      <p:bldP spid="9" grpId="0" animBg="1"/>
      <p:bldP spid="61" grpId="0"/>
      <p:bldP spid="4" grpId="0"/>
      <p:bldP spid="38" grpId="0"/>
      <p:bldP spid="51" grpId="0"/>
      <p:bldP spid="55" grpId="0"/>
      <p:bldP spid="56" grpId="0"/>
      <p:bldP spid="58" grpId="0"/>
      <p:bldP spid="60" grpId="0"/>
      <p:bldP spid="89" grpId="0"/>
      <p:bldP spid="90" grpId="0"/>
      <p:bldP spid="94" grpId="0"/>
      <p:bldP spid="102" grpId="0"/>
      <p:bldP spid="105" grpId="0" animBg="1"/>
      <p:bldP spid="106" grpId="0" animBg="1"/>
      <p:bldP spid="107" grpId="0" animBg="1"/>
      <p:bldP spid="109" grpId="0" animBg="1"/>
      <p:bldP spid="1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82397E7D-04F1-415B-8D43-279BCB9E2DB0}"/>
              </a:ext>
            </a:extLst>
          </p:cNvPr>
          <p:cNvCxnSpPr>
            <a:cxnSpLocks/>
          </p:cNvCxnSpPr>
          <p:nvPr/>
        </p:nvCxnSpPr>
        <p:spPr>
          <a:xfrm>
            <a:off x="0" y="68508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A47689F1-A438-F74E-BA3D-44E28B8CC618}"/>
              </a:ext>
            </a:extLst>
          </p:cNvPr>
          <p:cNvCxnSpPr>
            <a:cxnSpLocks/>
          </p:cNvCxnSpPr>
          <p:nvPr/>
        </p:nvCxnSpPr>
        <p:spPr>
          <a:xfrm>
            <a:off x="5321808" y="3289264"/>
            <a:ext cx="112077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olo 3">
            <a:extLst>
              <a:ext uri="{FF2B5EF4-FFF2-40B4-BE49-F238E27FC236}">
                <a16:creationId xmlns:a16="http://schemas.microsoft.com/office/drawing/2014/main" id="{C724619F-842A-E752-E361-38FD2FEE02D6}"/>
              </a:ext>
            </a:extLst>
          </p:cNvPr>
          <p:cNvSpPr txBox="1">
            <a:spLocks/>
          </p:cNvSpPr>
          <p:nvPr/>
        </p:nvSpPr>
        <p:spPr>
          <a:xfrm>
            <a:off x="17342" y="12106"/>
            <a:ext cx="12140869" cy="324000"/>
          </a:xfrm>
          <a:prstGeom prst="rect">
            <a:avLst/>
          </a:prstGeom>
          <a:ln w="3175">
            <a:solidFill>
              <a:srgbClr val="0000FF"/>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mj-ea"/>
                <a:cs typeface="+mj-cs"/>
              </a:rPr>
              <a:t>GEOMETRIA DESCRITTIVA DINAMICA – COMPENETRAZIONE DI SOLIDI (3)</a:t>
            </a:r>
          </a:p>
        </p:txBody>
      </p:sp>
      <p:sp>
        <p:nvSpPr>
          <p:cNvPr id="52" name="Pulsante di azione: vuoto 51">
            <a:hlinkClick r:id="rId2" action="ppaction://hlinksldjump" highlightClick="1"/>
            <a:extLst>
              <a:ext uri="{FF2B5EF4-FFF2-40B4-BE49-F238E27FC236}">
                <a16:creationId xmlns:a16="http://schemas.microsoft.com/office/drawing/2014/main" id="{59BD914E-A7B1-E0F5-5883-188742F38199}"/>
              </a:ext>
            </a:extLst>
          </p:cNvPr>
          <p:cNvSpPr/>
          <p:nvPr/>
        </p:nvSpPr>
        <p:spPr>
          <a:xfrm>
            <a:off x="10784400" y="5530"/>
            <a:ext cx="1368000" cy="324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54" name="Connettore diritto 53">
            <a:extLst>
              <a:ext uri="{FF2B5EF4-FFF2-40B4-BE49-F238E27FC236}">
                <a16:creationId xmlns:a16="http://schemas.microsoft.com/office/drawing/2014/main" id="{6CC181AB-9391-210B-D749-55F0B07A335A}"/>
              </a:ext>
            </a:extLst>
          </p:cNvPr>
          <p:cNvCxnSpPr>
            <a:cxnSpLocks/>
          </p:cNvCxnSpPr>
          <p:nvPr/>
        </p:nvCxnSpPr>
        <p:spPr>
          <a:xfrm>
            <a:off x="0" y="6858989"/>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riangolo isoscele 1">
            <a:extLst>
              <a:ext uri="{FF2B5EF4-FFF2-40B4-BE49-F238E27FC236}">
                <a16:creationId xmlns:a16="http://schemas.microsoft.com/office/drawing/2014/main" id="{C8922424-CD58-5DA8-A841-A35B8CF299C7}"/>
              </a:ext>
            </a:extLst>
          </p:cNvPr>
          <p:cNvSpPr/>
          <p:nvPr/>
        </p:nvSpPr>
        <p:spPr>
          <a:xfrm>
            <a:off x="7626410" y="1011963"/>
            <a:ext cx="2375895" cy="2277749"/>
          </a:xfrm>
          <a:prstGeom prst="triangle">
            <a:avLst>
              <a:gd name="adj" fmla="val 44496"/>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a:extLst>
              <a:ext uri="{FF2B5EF4-FFF2-40B4-BE49-F238E27FC236}">
                <a16:creationId xmlns:a16="http://schemas.microsoft.com/office/drawing/2014/main" id="{01F719E4-915D-3F4D-67E1-D12B4C57CE80}"/>
              </a:ext>
            </a:extLst>
          </p:cNvPr>
          <p:cNvCxnSpPr>
            <a:cxnSpLocks/>
            <a:endCxn id="2" idx="4"/>
          </p:cNvCxnSpPr>
          <p:nvPr/>
        </p:nvCxnSpPr>
        <p:spPr>
          <a:xfrm flipH="1">
            <a:off x="10002305" y="1011963"/>
            <a:ext cx="1316011" cy="22777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7599202-55E1-82CA-6390-68CB90E1FB3F}"/>
              </a:ext>
            </a:extLst>
          </p:cNvPr>
          <p:cNvCxnSpPr>
            <a:cxnSpLocks/>
            <a:stCxn id="2" idx="4"/>
          </p:cNvCxnSpPr>
          <p:nvPr/>
        </p:nvCxnSpPr>
        <p:spPr>
          <a:xfrm>
            <a:off x="10002305" y="3289712"/>
            <a:ext cx="0" cy="309431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98F71E4-1DB7-0341-AD85-2867227B6953}"/>
              </a:ext>
            </a:extLst>
          </p:cNvPr>
          <p:cNvCxnSpPr>
            <a:cxnSpLocks/>
            <a:stCxn id="2" idx="0"/>
          </p:cNvCxnSpPr>
          <p:nvPr/>
        </p:nvCxnSpPr>
        <p:spPr>
          <a:xfrm>
            <a:off x="8683588" y="1011963"/>
            <a:ext cx="0" cy="575263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153BF22-1AB9-3FE4-C9F4-93EAAE23278F}"/>
              </a:ext>
            </a:extLst>
          </p:cNvPr>
          <p:cNvCxnSpPr>
            <a:cxnSpLocks/>
          </p:cNvCxnSpPr>
          <p:nvPr/>
        </p:nvCxnSpPr>
        <p:spPr>
          <a:xfrm>
            <a:off x="8688825" y="3754755"/>
            <a:ext cx="131348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CC05CBD-00AF-2184-1E7C-9BD72045B26F}"/>
              </a:ext>
            </a:extLst>
          </p:cNvPr>
          <p:cNvCxnSpPr>
            <a:cxnSpLocks/>
          </p:cNvCxnSpPr>
          <p:nvPr/>
        </p:nvCxnSpPr>
        <p:spPr>
          <a:xfrm>
            <a:off x="8679008" y="6376784"/>
            <a:ext cx="1323297"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E7E97A9C-30DB-92A3-6D82-FC9282166891}"/>
              </a:ext>
            </a:extLst>
          </p:cNvPr>
          <p:cNvCxnSpPr>
            <a:cxnSpLocks/>
          </p:cNvCxnSpPr>
          <p:nvPr/>
        </p:nvCxnSpPr>
        <p:spPr>
          <a:xfrm>
            <a:off x="11318316" y="1011963"/>
            <a:ext cx="0" cy="40696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3B452546-738C-F729-4DB3-EC99E7733DCF}"/>
              </a:ext>
            </a:extLst>
          </p:cNvPr>
          <p:cNvCxnSpPr>
            <a:cxnSpLocks/>
          </p:cNvCxnSpPr>
          <p:nvPr/>
        </p:nvCxnSpPr>
        <p:spPr>
          <a:xfrm>
            <a:off x="8679431" y="3754755"/>
            <a:ext cx="2638885"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4CCDA5E-2CC9-0083-1DCF-0EFE3D4097C9}"/>
              </a:ext>
            </a:extLst>
          </p:cNvPr>
          <p:cNvCxnSpPr>
            <a:cxnSpLocks/>
          </p:cNvCxnSpPr>
          <p:nvPr/>
        </p:nvCxnSpPr>
        <p:spPr>
          <a:xfrm>
            <a:off x="10002305" y="3751320"/>
            <a:ext cx="1316011" cy="13174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8C1B92B-7F2E-079C-2152-DC01B26EA333}"/>
              </a:ext>
            </a:extLst>
          </p:cNvPr>
          <p:cNvCxnSpPr>
            <a:cxnSpLocks/>
          </p:cNvCxnSpPr>
          <p:nvPr/>
        </p:nvCxnSpPr>
        <p:spPr>
          <a:xfrm flipV="1">
            <a:off x="10002305" y="5068621"/>
            <a:ext cx="1316011"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D9B1BCCC-7984-179B-CC5B-97C847A24388}"/>
              </a:ext>
            </a:extLst>
          </p:cNvPr>
          <p:cNvCxnSpPr>
            <a:cxnSpLocks/>
            <a:stCxn id="2" idx="2"/>
          </p:cNvCxnSpPr>
          <p:nvPr/>
        </p:nvCxnSpPr>
        <p:spPr>
          <a:xfrm>
            <a:off x="7626410" y="3289712"/>
            <a:ext cx="0" cy="3474882"/>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70" name="Gruppo 69">
            <a:extLst>
              <a:ext uri="{FF2B5EF4-FFF2-40B4-BE49-F238E27FC236}">
                <a16:creationId xmlns:a16="http://schemas.microsoft.com/office/drawing/2014/main" id="{1DFA2927-8132-5A13-08C5-A36211BD437F}"/>
              </a:ext>
            </a:extLst>
          </p:cNvPr>
          <p:cNvGrpSpPr/>
          <p:nvPr/>
        </p:nvGrpSpPr>
        <p:grpSpPr>
          <a:xfrm>
            <a:off x="7239431" y="407214"/>
            <a:ext cx="2880000" cy="2880000"/>
            <a:chOff x="5527870" y="401958"/>
            <a:chExt cx="2880000" cy="2880000"/>
          </a:xfrm>
        </p:grpSpPr>
        <p:sp>
          <p:nvSpPr>
            <p:cNvPr id="10" name="Ovale 9">
              <a:extLst>
                <a:ext uri="{FF2B5EF4-FFF2-40B4-BE49-F238E27FC236}">
                  <a16:creationId xmlns:a16="http://schemas.microsoft.com/office/drawing/2014/main" id="{C3D1CDE6-0B0C-F5F8-C514-E47D4F644142}"/>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45CD1F63-612A-7B7A-5391-4976AA284DE6}"/>
                </a:ext>
              </a:extLst>
            </p:cNvPr>
            <p:cNvCxnSpPr>
              <a:cxnSpLocks/>
            </p:cNvCxnSpPr>
            <p:nvPr/>
          </p:nvCxnSpPr>
          <p:spPr>
            <a:xfrm>
              <a:off x="6916077" y="1841958"/>
              <a:ext cx="108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Ovale 71">
            <a:extLst>
              <a:ext uri="{FF2B5EF4-FFF2-40B4-BE49-F238E27FC236}">
                <a16:creationId xmlns:a16="http://schemas.microsoft.com/office/drawing/2014/main" id="{1E43D90D-AA98-B548-C45A-72DD16F4563E}"/>
              </a:ext>
            </a:extLst>
          </p:cNvPr>
          <p:cNvSpPr/>
          <p:nvPr/>
        </p:nvSpPr>
        <p:spPr>
          <a:xfrm>
            <a:off x="7242253" y="3628779"/>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diritto 77">
            <a:extLst>
              <a:ext uri="{FF2B5EF4-FFF2-40B4-BE49-F238E27FC236}">
                <a16:creationId xmlns:a16="http://schemas.microsoft.com/office/drawing/2014/main" id="{0864761A-8E25-C7C9-9D0C-7E26F3503A4A}"/>
              </a:ext>
            </a:extLst>
          </p:cNvPr>
          <p:cNvCxnSpPr>
            <a:cxnSpLocks/>
          </p:cNvCxnSpPr>
          <p:nvPr/>
        </p:nvCxnSpPr>
        <p:spPr>
          <a:xfrm>
            <a:off x="7626410" y="6764594"/>
            <a:ext cx="237589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C8275D6-4898-D8C6-2B1D-51FAB1FB8F8B}"/>
              </a:ext>
            </a:extLst>
          </p:cNvPr>
          <p:cNvCxnSpPr>
            <a:cxnSpLocks/>
          </p:cNvCxnSpPr>
          <p:nvPr/>
        </p:nvCxnSpPr>
        <p:spPr>
          <a:xfrm>
            <a:off x="7626410" y="3754755"/>
            <a:ext cx="1053020" cy="131708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9F5F7310-2391-86D5-03F1-06A67C9C2F60}"/>
              </a:ext>
            </a:extLst>
          </p:cNvPr>
          <p:cNvCxnSpPr>
            <a:cxnSpLocks/>
          </p:cNvCxnSpPr>
          <p:nvPr/>
        </p:nvCxnSpPr>
        <p:spPr>
          <a:xfrm flipV="1">
            <a:off x="7626410" y="5067674"/>
            <a:ext cx="1057178" cy="131292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3F69D0CF-BCD9-2C91-B067-DD6D50EBEED1}"/>
              </a:ext>
            </a:extLst>
          </p:cNvPr>
          <p:cNvCxnSpPr>
            <a:cxnSpLocks/>
          </p:cNvCxnSpPr>
          <p:nvPr/>
        </p:nvCxnSpPr>
        <p:spPr>
          <a:xfrm>
            <a:off x="7624052" y="3436147"/>
            <a:ext cx="2378253" cy="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C7453378-C2CF-2841-3DB7-DC6B71D57698}"/>
              </a:ext>
            </a:extLst>
          </p:cNvPr>
          <p:cNvCxnSpPr>
            <a:cxnSpLocks/>
          </p:cNvCxnSpPr>
          <p:nvPr/>
        </p:nvCxnSpPr>
        <p:spPr>
          <a:xfrm>
            <a:off x="8679008" y="1011963"/>
            <a:ext cx="2639308"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6AD6090F-C381-9B29-42AD-B34B31D9B6C7}"/>
              </a:ext>
            </a:extLst>
          </p:cNvPr>
          <p:cNvCxnSpPr>
            <a:cxnSpLocks/>
          </p:cNvCxnSpPr>
          <p:nvPr/>
        </p:nvCxnSpPr>
        <p:spPr>
          <a:xfrm>
            <a:off x="9851110" y="1006231"/>
            <a:ext cx="0" cy="4062909"/>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uppo 14">
            <a:extLst>
              <a:ext uri="{FF2B5EF4-FFF2-40B4-BE49-F238E27FC236}">
                <a16:creationId xmlns:a16="http://schemas.microsoft.com/office/drawing/2014/main" id="{51133517-CF64-DE1E-DE1F-93C769A2EEA1}"/>
              </a:ext>
            </a:extLst>
          </p:cNvPr>
          <p:cNvGrpSpPr/>
          <p:nvPr/>
        </p:nvGrpSpPr>
        <p:grpSpPr>
          <a:xfrm>
            <a:off x="7508535" y="3896363"/>
            <a:ext cx="2347200" cy="2347200"/>
            <a:chOff x="5527870" y="401958"/>
            <a:chExt cx="2911256" cy="2911256"/>
          </a:xfrm>
        </p:grpSpPr>
        <p:sp>
          <p:nvSpPr>
            <p:cNvPr id="17" name="Ovale 16">
              <a:extLst>
                <a:ext uri="{FF2B5EF4-FFF2-40B4-BE49-F238E27FC236}">
                  <a16:creationId xmlns:a16="http://schemas.microsoft.com/office/drawing/2014/main" id="{ADC26372-4846-0388-59B2-9BC3958C1795}"/>
                </a:ext>
              </a:extLst>
            </p:cNvPr>
            <p:cNvSpPr/>
            <p:nvPr/>
          </p:nvSpPr>
          <p:spPr>
            <a:xfrm>
              <a:off x="5527870" y="401958"/>
              <a:ext cx="2911256" cy="2911256"/>
            </a:xfrm>
            <a:prstGeom prst="ellipse">
              <a:avLst/>
            </a:prstGeom>
            <a:noFill/>
            <a:ln w="31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diritto 18">
              <a:extLst>
                <a:ext uri="{FF2B5EF4-FFF2-40B4-BE49-F238E27FC236}">
                  <a16:creationId xmlns:a16="http://schemas.microsoft.com/office/drawing/2014/main" id="{B9262770-6002-4E50-C71A-6E9472FA38E1}"/>
                </a:ext>
              </a:extLst>
            </p:cNvPr>
            <p:cNvCxnSpPr>
              <a:cxnSpLocks/>
            </p:cNvCxnSpPr>
            <p:nvPr/>
          </p:nvCxnSpPr>
          <p:spPr>
            <a:xfrm>
              <a:off x="6863269" y="1857586"/>
              <a:ext cx="19133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41648859-9F83-767A-706B-2D20C7D7328B}"/>
                </a:ext>
              </a:extLst>
            </p:cNvPr>
            <p:cNvCxnSpPr>
              <a:stCxn id="17" idx="0"/>
              <a:endCxn id="17" idx="4"/>
            </p:cNvCxnSpPr>
            <p:nvPr/>
          </p:nvCxnSpPr>
          <p:spPr>
            <a:xfrm>
              <a:off x="6983498" y="401958"/>
              <a:ext cx="0" cy="291125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3" name="Arco 22">
            <a:extLst>
              <a:ext uri="{FF2B5EF4-FFF2-40B4-BE49-F238E27FC236}">
                <a16:creationId xmlns:a16="http://schemas.microsoft.com/office/drawing/2014/main" id="{CC1A8105-D8A4-5491-803A-40717947D0D2}"/>
              </a:ext>
            </a:extLst>
          </p:cNvPr>
          <p:cNvSpPr/>
          <p:nvPr/>
        </p:nvSpPr>
        <p:spPr>
          <a:xfrm>
            <a:off x="7507082" y="3897842"/>
            <a:ext cx="2347200" cy="2347200"/>
          </a:xfrm>
          <a:prstGeom prst="arc">
            <a:avLst>
              <a:gd name="adj1" fmla="val 16202252"/>
              <a:gd name="adj2" fmla="val 5397236"/>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7" name="Connettore diritto 26">
            <a:extLst>
              <a:ext uri="{FF2B5EF4-FFF2-40B4-BE49-F238E27FC236}">
                <a16:creationId xmlns:a16="http://schemas.microsoft.com/office/drawing/2014/main" id="{3D12DF28-D2AF-DBCC-9711-FDE93268344B}"/>
              </a:ext>
            </a:extLst>
          </p:cNvPr>
          <p:cNvCxnSpPr>
            <a:cxnSpLocks/>
            <a:endCxn id="2" idx="4"/>
          </p:cNvCxnSpPr>
          <p:nvPr/>
        </p:nvCxnSpPr>
        <p:spPr>
          <a:xfrm flipH="1">
            <a:off x="10002305" y="-2057150"/>
            <a:ext cx="3091169" cy="534686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6" name="Gruppo 135">
            <a:extLst>
              <a:ext uri="{FF2B5EF4-FFF2-40B4-BE49-F238E27FC236}">
                <a16:creationId xmlns:a16="http://schemas.microsoft.com/office/drawing/2014/main" id="{919F0747-91BA-C9BF-6FCF-CA790C7D1483}"/>
              </a:ext>
            </a:extLst>
          </p:cNvPr>
          <p:cNvGrpSpPr/>
          <p:nvPr/>
        </p:nvGrpSpPr>
        <p:grpSpPr>
          <a:xfrm>
            <a:off x="8534175" y="4273811"/>
            <a:ext cx="2880000" cy="2880000"/>
            <a:chOff x="8534175" y="4273811"/>
            <a:chExt cx="2880000" cy="2880000"/>
          </a:xfrm>
        </p:grpSpPr>
        <p:cxnSp>
          <p:nvCxnSpPr>
            <p:cNvPr id="97" name="Connettore diritto 96">
              <a:extLst>
                <a:ext uri="{FF2B5EF4-FFF2-40B4-BE49-F238E27FC236}">
                  <a16:creationId xmlns:a16="http://schemas.microsoft.com/office/drawing/2014/main" id="{101FA61F-0A63-D57F-580B-D10B031ECFF5}"/>
                </a:ext>
              </a:extLst>
            </p:cNvPr>
            <p:cNvCxnSpPr>
              <a:cxnSpLocks/>
            </p:cNvCxnSpPr>
            <p:nvPr/>
          </p:nvCxnSpPr>
          <p:spPr>
            <a:xfrm flipV="1">
              <a:off x="9972626" y="5658802"/>
              <a:ext cx="3030" cy="108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8" name="Gruppo 97">
              <a:extLst>
                <a:ext uri="{FF2B5EF4-FFF2-40B4-BE49-F238E27FC236}">
                  <a16:creationId xmlns:a16="http://schemas.microsoft.com/office/drawing/2014/main" id="{09A2FE0D-B5F3-E841-3222-D074CE437F64}"/>
                </a:ext>
              </a:extLst>
            </p:cNvPr>
            <p:cNvGrpSpPr/>
            <p:nvPr/>
          </p:nvGrpSpPr>
          <p:grpSpPr>
            <a:xfrm rot="18748817">
              <a:off x="8534175" y="4273811"/>
              <a:ext cx="2880000" cy="2880000"/>
              <a:chOff x="2336834" y="3759412"/>
              <a:chExt cx="2193750" cy="2193750"/>
            </a:xfrm>
          </p:grpSpPr>
          <p:sp>
            <p:nvSpPr>
              <p:cNvPr id="99" name="Ovale 98">
                <a:extLst>
                  <a:ext uri="{FF2B5EF4-FFF2-40B4-BE49-F238E27FC236}">
                    <a16:creationId xmlns:a16="http://schemas.microsoft.com/office/drawing/2014/main" id="{1F8BEBE4-E532-9D5C-A422-233A369AFA6F}"/>
                  </a:ext>
                </a:extLst>
              </p:cNvPr>
              <p:cNvSpPr/>
              <p:nvPr/>
            </p:nvSpPr>
            <p:spPr>
              <a:xfrm>
                <a:off x="2336834" y="3759412"/>
                <a:ext cx="2193750" cy="219375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solidFill>
                      <a:srgbClr val="00B050"/>
                    </a:solidFill>
                  </a:ln>
                  <a:noFill/>
                  <a:effectLst/>
                  <a:uLnTx/>
                  <a:uFillTx/>
                  <a:latin typeface="Comic Sans MS"/>
                  <a:ea typeface="+mn-ea"/>
                  <a:cs typeface="+mn-cs"/>
                </a:endParaRPr>
              </a:p>
            </p:txBody>
          </p:sp>
          <p:cxnSp>
            <p:nvCxnSpPr>
              <p:cNvPr id="100" name="Connettore diritto 99">
                <a:extLst>
                  <a:ext uri="{FF2B5EF4-FFF2-40B4-BE49-F238E27FC236}">
                    <a16:creationId xmlns:a16="http://schemas.microsoft.com/office/drawing/2014/main" id="{C2805119-533C-E6CE-23EF-EB95CE2C776B}"/>
                  </a:ext>
                </a:extLst>
              </p:cNvPr>
              <p:cNvCxnSpPr>
                <a:cxnSpLocks/>
              </p:cNvCxnSpPr>
              <p:nvPr/>
            </p:nvCxnSpPr>
            <p:spPr>
              <a:xfrm rot="2851183">
                <a:off x="3391012" y="4853756"/>
                <a:ext cx="82266"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95" name="Connettore diritto 94">
            <a:extLst>
              <a:ext uri="{FF2B5EF4-FFF2-40B4-BE49-F238E27FC236}">
                <a16:creationId xmlns:a16="http://schemas.microsoft.com/office/drawing/2014/main" id="{F0B2D2DE-9BEA-8B8C-346D-2C7608B29A6B}"/>
              </a:ext>
            </a:extLst>
          </p:cNvPr>
          <p:cNvCxnSpPr>
            <a:cxnSpLocks/>
          </p:cNvCxnSpPr>
          <p:nvPr/>
        </p:nvCxnSpPr>
        <p:spPr>
          <a:xfrm flipV="1">
            <a:off x="9994278" y="3289263"/>
            <a:ext cx="3104819" cy="310013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Connettore diritto 144">
            <a:extLst>
              <a:ext uri="{FF2B5EF4-FFF2-40B4-BE49-F238E27FC236}">
                <a16:creationId xmlns:a16="http://schemas.microsoft.com/office/drawing/2014/main" id="{A35FB762-3707-7960-C96E-5E44957B3B32}"/>
              </a:ext>
            </a:extLst>
          </p:cNvPr>
          <p:cNvCxnSpPr>
            <a:cxnSpLocks/>
          </p:cNvCxnSpPr>
          <p:nvPr/>
        </p:nvCxnSpPr>
        <p:spPr>
          <a:xfrm>
            <a:off x="7798628" y="3288077"/>
            <a:ext cx="2060287" cy="41473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1E1E89D4-61F1-77C5-2F3B-FD220794D398}"/>
              </a:ext>
            </a:extLst>
          </p:cNvPr>
          <p:cNvCxnSpPr>
            <a:cxnSpLocks/>
          </p:cNvCxnSpPr>
          <p:nvPr/>
        </p:nvCxnSpPr>
        <p:spPr>
          <a:xfrm>
            <a:off x="7798628" y="-2535382"/>
            <a:ext cx="0" cy="58246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Connettore diritto 153">
            <a:extLst>
              <a:ext uri="{FF2B5EF4-FFF2-40B4-BE49-F238E27FC236}">
                <a16:creationId xmlns:a16="http://schemas.microsoft.com/office/drawing/2014/main" id="{285FE65A-8A32-1DC7-9996-E7592602DF78}"/>
              </a:ext>
            </a:extLst>
          </p:cNvPr>
          <p:cNvCxnSpPr>
            <a:cxnSpLocks/>
          </p:cNvCxnSpPr>
          <p:nvPr/>
        </p:nvCxnSpPr>
        <p:spPr>
          <a:xfrm flipH="1">
            <a:off x="-116952" y="3289263"/>
            <a:ext cx="7911235" cy="39554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5" name="Connettore diritto 164">
            <a:extLst>
              <a:ext uri="{FF2B5EF4-FFF2-40B4-BE49-F238E27FC236}">
                <a16:creationId xmlns:a16="http://schemas.microsoft.com/office/drawing/2014/main" id="{320602D3-C0A9-8ED1-CBA3-1AE6774D6481}"/>
              </a:ext>
            </a:extLst>
          </p:cNvPr>
          <p:cNvCxnSpPr>
            <a:cxnSpLocks/>
          </p:cNvCxnSpPr>
          <p:nvPr/>
        </p:nvCxnSpPr>
        <p:spPr>
          <a:xfrm flipH="1">
            <a:off x="7362685" y="5069966"/>
            <a:ext cx="1326139" cy="658791"/>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6" name="Gruppo 165">
            <a:extLst>
              <a:ext uri="{FF2B5EF4-FFF2-40B4-BE49-F238E27FC236}">
                <a16:creationId xmlns:a16="http://schemas.microsoft.com/office/drawing/2014/main" id="{7543ECA5-A560-B4B0-CC64-45E10F5FD742}"/>
              </a:ext>
            </a:extLst>
          </p:cNvPr>
          <p:cNvGrpSpPr/>
          <p:nvPr/>
        </p:nvGrpSpPr>
        <p:grpSpPr>
          <a:xfrm>
            <a:off x="5951126" y="4276256"/>
            <a:ext cx="2880000" cy="2880000"/>
            <a:chOff x="5537745" y="401958"/>
            <a:chExt cx="2880000" cy="2880000"/>
          </a:xfrm>
        </p:grpSpPr>
        <p:sp>
          <p:nvSpPr>
            <p:cNvPr id="167" name="Ovale 166">
              <a:extLst>
                <a:ext uri="{FF2B5EF4-FFF2-40B4-BE49-F238E27FC236}">
                  <a16:creationId xmlns:a16="http://schemas.microsoft.com/office/drawing/2014/main" id="{89D7A2B9-F68D-F424-2D30-02D02EEAC25A}"/>
                </a:ext>
              </a:extLst>
            </p:cNvPr>
            <p:cNvSpPr/>
            <p:nvPr/>
          </p:nvSpPr>
          <p:spPr>
            <a:xfrm>
              <a:off x="5537745"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8" name="Connettore diritto 167">
              <a:extLst>
                <a:ext uri="{FF2B5EF4-FFF2-40B4-BE49-F238E27FC236}">
                  <a16:creationId xmlns:a16="http://schemas.microsoft.com/office/drawing/2014/main" id="{3E50503D-8E3A-59DE-1F99-F4E42828696A}"/>
                </a:ext>
              </a:extLst>
            </p:cNvPr>
            <p:cNvCxnSpPr>
              <a:cxnSpLocks/>
            </p:cNvCxnSpPr>
            <p:nvPr/>
          </p:nvCxnSpPr>
          <p:spPr>
            <a:xfrm>
              <a:off x="6926605" y="1841958"/>
              <a:ext cx="10800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Connettore diritto 168">
              <a:extLst>
                <a:ext uri="{FF2B5EF4-FFF2-40B4-BE49-F238E27FC236}">
                  <a16:creationId xmlns:a16="http://schemas.microsoft.com/office/drawing/2014/main" id="{F939097F-80AE-15F3-DC20-2B3F78177DBD}"/>
                </a:ext>
              </a:extLst>
            </p:cNvPr>
            <p:cNvCxnSpPr>
              <a:cxnSpLocks/>
            </p:cNvCxnSpPr>
            <p:nvPr/>
          </p:nvCxnSpPr>
          <p:spPr>
            <a:xfrm>
              <a:off x="6977745" y="1789343"/>
              <a:ext cx="0" cy="108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24" name="Connettore diritto 123">
            <a:extLst>
              <a:ext uri="{FF2B5EF4-FFF2-40B4-BE49-F238E27FC236}">
                <a16:creationId xmlns:a16="http://schemas.microsoft.com/office/drawing/2014/main" id="{4258757D-065E-3C42-9921-98F70AB44664}"/>
              </a:ext>
            </a:extLst>
          </p:cNvPr>
          <p:cNvCxnSpPr>
            <a:cxnSpLocks/>
          </p:cNvCxnSpPr>
          <p:nvPr/>
        </p:nvCxnSpPr>
        <p:spPr>
          <a:xfrm>
            <a:off x="7801516" y="1010288"/>
            <a:ext cx="187392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Connettore diritto 130">
            <a:extLst>
              <a:ext uri="{FF2B5EF4-FFF2-40B4-BE49-F238E27FC236}">
                <a16:creationId xmlns:a16="http://schemas.microsoft.com/office/drawing/2014/main" id="{971C274D-2ED3-D7ED-1290-52E1FEAD9F63}"/>
              </a:ext>
            </a:extLst>
          </p:cNvPr>
          <p:cNvCxnSpPr>
            <a:cxnSpLocks/>
          </p:cNvCxnSpPr>
          <p:nvPr/>
        </p:nvCxnSpPr>
        <p:spPr>
          <a:xfrm>
            <a:off x="6661526" y="3855807"/>
            <a:ext cx="1523884" cy="30675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34" name="Arco 133">
            <a:extLst>
              <a:ext uri="{FF2B5EF4-FFF2-40B4-BE49-F238E27FC236}">
                <a16:creationId xmlns:a16="http://schemas.microsoft.com/office/drawing/2014/main" id="{FE32BC4A-FAFF-8038-A622-F13D5F822DF3}"/>
              </a:ext>
            </a:extLst>
          </p:cNvPr>
          <p:cNvSpPr/>
          <p:nvPr/>
        </p:nvSpPr>
        <p:spPr>
          <a:xfrm>
            <a:off x="6522364" y="2007284"/>
            <a:ext cx="2556000" cy="2556000"/>
          </a:xfrm>
          <a:prstGeom prst="arc">
            <a:avLst>
              <a:gd name="adj1" fmla="val 9194372"/>
              <a:gd name="adj2" fmla="val 16193337"/>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35" name="Connettore diritto 134">
            <a:extLst>
              <a:ext uri="{FF2B5EF4-FFF2-40B4-BE49-F238E27FC236}">
                <a16:creationId xmlns:a16="http://schemas.microsoft.com/office/drawing/2014/main" id="{CAB828BC-5FF1-0153-87BB-1E0549233D89}"/>
              </a:ext>
            </a:extLst>
          </p:cNvPr>
          <p:cNvCxnSpPr>
            <a:cxnSpLocks/>
          </p:cNvCxnSpPr>
          <p:nvPr/>
        </p:nvCxnSpPr>
        <p:spPr>
          <a:xfrm>
            <a:off x="7794283" y="2007377"/>
            <a:ext cx="2004494"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Connettore diritto 185">
            <a:extLst>
              <a:ext uri="{FF2B5EF4-FFF2-40B4-BE49-F238E27FC236}">
                <a16:creationId xmlns:a16="http://schemas.microsoft.com/office/drawing/2014/main" id="{787149CC-EDF7-866C-1C8A-9228BAE227C1}"/>
              </a:ext>
            </a:extLst>
          </p:cNvPr>
          <p:cNvCxnSpPr>
            <a:cxnSpLocks/>
          </p:cNvCxnSpPr>
          <p:nvPr/>
        </p:nvCxnSpPr>
        <p:spPr>
          <a:xfrm>
            <a:off x="9263677" y="1993031"/>
            <a:ext cx="0" cy="438382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FB51A69B-F962-0416-FE2C-803408C7B9A9}"/>
              </a:ext>
            </a:extLst>
          </p:cNvPr>
          <p:cNvCxnSpPr>
            <a:cxnSpLocks/>
          </p:cNvCxnSpPr>
          <p:nvPr/>
        </p:nvCxnSpPr>
        <p:spPr>
          <a:xfrm>
            <a:off x="5821866" y="1007149"/>
            <a:ext cx="0" cy="406772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4418E04A-976B-6D68-BE21-8FE03C5197FF}"/>
              </a:ext>
            </a:extLst>
          </p:cNvPr>
          <p:cNvCxnSpPr>
            <a:cxnSpLocks/>
          </p:cNvCxnSpPr>
          <p:nvPr/>
        </p:nvCxnSpPr>
        <p:spPr>
          <a:xfrm>
            <a:off x="5817282" y="5068565"/>
            <a:ext cx="1806770" cy="13109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Connettore diritto 100">
            <a:extLst>
              <a:ext uri="{FF2B5EF4-FFF2-40B4-BE49-F238E27FC236}">
                <a16:creationId xmlns:a16="http://schemas.microsoft.com/office/drawing/2014/main" id="{9AF2AC01-7449-1F47-6142-DCE5E5DA5484}"/>
              </a:ext>
            </a:extLst>
          </p:cNvPr>
          <p:cNvCxnSpPr/>
          <p:nvPr/>
        </p:nvCxnSpPr>
        <p:spPr>
          <a:xfrm>
            <a:off x="5817282" y="1007149"/>
            <a:ext cx="1809128" cy="22825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B04374A4-C05E-369F-B54A-90E03A3DD2E7}"/>
              </a:ext>
            </a:extLst>
          </p:cNvPr>
          <p:cNvCxnSpPr>
            <a:cxnSpLocks/>
          </p:cNvCxnSpPr>
          <p:nvPr/>
        </p:nvCxnSpPr>
        <p:spPr>
          <a:xfrm flipV="1">
            <a:off x="5817282" y="3755836"/>
            <a:ext cx="1806770" cy="131066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B7AB9241-A0CE-9A3D-1A91-38C69AC3FB47}"/>
              </a:ext>
            </a:extLst>
          </p:cNvPr>
          <p:cNvCxnSpPr/>
          <p:nvPr/>
        </p:nvCxnSpPr>
        <p:spPr>
          <a:xfrm>
            <a:off x="5817282" y="5069304"/>
            <a:ext cx="286172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4042E0C0-AFB0-A037-8B8B-261441B6351B}"/>
              </a:ext>
            </a:extLst>
          </p:cNvPr>
          <p:cNvCxnSpPr>
            <a:cxnSpLocks/>
          </p:cNvCxnSpPr>
          <p:nvPr/>
        </p:nvCxnSpPr>
        <p:spPr>
          <a:xfrm>
            <a:off x="5817282" y="1009192"/>
            <a:ext cx="2918605"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30" name="CasellaDiTesto 129">
            <a:extLst>
              <a:ext uri="{FF2B5EF4-FFF2-40B4-BE49-F238E27FC236}">
                <a16:creationId xmlns:a16="http://schemas.microsoft.com/office/drawing/2014/main" id="{1587B7A7-2022-D4D2-EA93-FEAA9321650D}"/>
              </a:ext>
            </a:extLst>
          </p:cNvPr>
          <p:cNvSpPr txBox="1"/>
          <p:nvPr/>
        </p:nvSpPr>
        <p:spPr>
          <a:xfrm>
            <a:off x="11764985" y="791420"/>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latin typeface="Symbol" panose="05050102010706020507" pitchFamily="18" charset="2"/>
              </a:rPr>
              <a:t>a</a:t>
            </a:r>
          </a:p>
        </p:txBody>
      </p:sp>
      <p:sp>
        <p:nvSpPr>
          <p:cNvPr id="142" name="CasellaDiTesto 141">
            <a:extLst>
              <a:ext uri="{FF2B5EF4-FFF2-40B4-BE49-F238E27FC236}">
                <a16:creationId xmlns:a16="http://schemas.microsoft.com/office/drawing/2014/main" id="{8667B926-3FAB-DB5F-DDAB-81611ACFCDAC}"/>
              </a:ext>
            </a:extLst>
          </p:cNvPr>
          <p:cNvSpPr txBox="1"/>
          <p:nvPr/>
        </p:nvSpPr>
        <p:spPr>
          <a:xfrm>
            <a:off x="11820571" y="4022695"/>
            <a:ext cx="422041" cy="276999"/>
          </a:xfrm>
          <a:prstGeom prst="rect">
            <a:avLst/>
          </a:prstGeom>
          <a:noFill/>
        </p:spPr>
        <p:txBody>
          <a:bodyPr wrap="square" rtlCol="0">
            <a:spAutoFit/>
          </a:bodyPr>
          <a:lstStyle/>
          <a:p>
            <a:r>
              <a:rPr lang="it-IT" sz="1200" dirty="0" err="1">
                <a:solidFill>
                  <a:srgbClr val="00B050"/>
                </a:solidFill>
              </a:rPr>
              <a:t>a’</a:t>
            </a:r>
            <a:endParaRPr lang="it-IT" sz="1200" dirty="0">
              <a:solidFill>
                <a:srgbClr val="00B050"/>
              </a:solidFill>
            </a:endParaRPr>
          </a:p>
        </p:txBody>
      </p:sp>
      <p:sp>
        <p:nvSpPr>
          <p:cNvPr id="143" name="CasellaDiTesto 142">
            <a:extLst>
              <a:ext uri="{FF2B5EF4-FFF2-40B4-BE49-F238E27FC236}">
                <a16:creationId xmlns:a16="http://schemas.microsoft.com/office/drawing/2014/main" id="{B06FE8BD-1130-9CE5-58AC-BCB44B7F2363}"/>
              </a:ext>
            </a:extLst>
          </p:cNvPr>
          <p:cNvSpPr txBox="1"/>
          <p:nvPr/>
        </p:nvSpPr>
        <p:spPr>
          <a:xfrm>
            <a:off x="11332382" y="331204"/>
            <a:ext cx="422041" cy="276999"/>
          </a:xfrm>
          <a:prstGeom prst="rect">
            <a:avLst/>
          </a:prstGeom>
          <a:noFill/>
        </p:spPr>
        <p:txBody>
          <a:bodyPr wrap="square" rtlCol="0">
            <a:spAutoFit/>
          </a:bodyPr>
          <a:lstStyle/>
          <a:p>
            <a:r>
              <a:rPr lang="it-IT" sz="1200" dirty="0" err="1">
                <a:solidFill>
                  <a:srgbClr val="00B050"/>
                </a:solidFill>
              </a:rPr>
              <a:t>a’</a:t>
            </a:r>
            <a:r>
              <a:rPr lang="it-IT" sz="1200" dirty="0">
                <a:solidFill>
                  <a:srgbClr val="00B050"/>
                </a:solidFill>
              </a:rPr>
              <a:t>’</a:t>
            </a:r>
          </a:p>
        </p:txBody>
      </p:sp>
      <p:cxnSp>
        <p:nvCxnSpPr>
          <p:cNvPr id="155" name="Connettore diritto 154">
            <a:extLst>
              <a:ext uri="{FF2B5EF4-FFF2-40B4-BE49-F238E27FC236}">
                <a16:creationId xmlns:a16="http://schemas.microsoft.com/office/drawing/2014/main" id="{14110053-2DD6-9219-FA84-8715F2FA18BE}"/>
              </a:ext>
            </a:extLst>
          </p:cNvPr>
          <p:cNvCxnSpPr>
            <a:cxnSpLocks/>
          </p:cNvCxnSpPr>
          <p:nvPr/>
        </p:nvCxnSpPr>
        <p:spPr>
          <a:xfrm>
            <a:off x="10007668" y="3431328"/>
            <a:ext cx="0" cy="333326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160" name="CasellaDiTesto 159">
            <a:extLst>
              <a:ext uri="{FF2B5EF4-FFF2-40B4-BE49-F238E27FC236}">
                <a16:creationId xmlns:a16="http://schemas.microsoft.com/office/drawing/2014/main" id="{9270F913-C197-98FF-A175-CB2C261B27E9}"/>
              </a:ext>
            </a:extLst>
          </p:cNvPr>
          <p:cNvSpPr txBox="1"/>
          <p:nvPr/>
        </p:nvSpPr>
        <p:spPr>
          <a:xfrm>
            <a:off x="9909212" y="6327959"/>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rPr>
              <a:t>a</a:t>
            </a:r>
          </a:p>
        </p:txBody>
      </p:sp>
      <p:sp>
        <p:nvSpPr>
          <p:cNvPr id="162" name="CasellaDiTesto 161">
            <a:extLst>
              <a:ext uri="{FF2B5EF4-FFF2-40B4-BE49-F238E27FC236}">
                <a16:creationId xmlns:a16="http://schemas.microsoft.com/office/drawing/2014/main" id="{DDB389B4-5C23-D4B6-97E9-0576F2EDEA70}"/>
              </a:ext>
            </a:extLst>
          </p:cNvPr>
          <p:cNvSpPr txBox="1"/>
          <p:nvPr/>
        </p:nvSpPr>
        <p:spPr>
          <a:xfrm>
            <a:off x="13046193" y="-2207844"/>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rPr>
              <a:t>a</a:t>
            </a:r>
          </a:p>
        </p:txBody>
      </p:sp>
      <p:cxnSp>
        <p:nvCxnSpPr>
          <p:cNvPr id="34" name="Connettore diritto 33">
            <a:extLst>
              <a:ext uri="{FF2B5EF4-FFF2-40B4-BE49-F238E27FC236}">
                <a16:creationId xmlns:a16="http://schemas.microsoft.com/office/drawing/2014/main" id="{C513C6E9-69A5-F3F9-59D8-BCB9A3D8EF18}"/>
              </a:ext>
            </a:extLst>
          </p:cNvPr>
          <p:cNvCxnSpPr>
            <a:cxnSpLocks/>
          </p:cNvCxnSpPr>
          <p:nvPr/>
        </p:nvCxnSpPr>
        <p:spPr>
          <a:xfrm flipV="1">
            <a:off x="14901617" y="1010288"/>
            <a:ext cx="0" cy="22789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7282669A-1754-751F-04B4-47793ED8811A}"/>
              </a:ext>
            </a:extLst>
          </p:cNvPr>
          <p:cNvCxnSpPr>
            <a:cxnSpLocks/>
          </p:cNvCxnSpPr>
          <p:nvPr/>
        </p:nvCxnSpPr>
        <p:spPr>
          <a:xfrm>
            <a:off x="8683588" y="1011963"/>
            <a:ext cx="621802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CasellaDiTesto 57">
            <a:extLst>
              <a:ext uri="{FF2B5EF4-FFF2-40B4-BE49-F238E27FC236}">
                <a16:creationId xmlns:a16="http://schemas.microsoft.com/office/drawing/2014/main" id="{3092F720-E221-58F8-9A0A-43E64DB4B851}"/>
              </a:ext>
            </a:extLst>
          </p:cNvPr>
          <p:cNvSpPr txBox="1"/>
          <p:nvPr/>
        </p:nvSpPr>
        <p:spPr>
          <a:xfrm>
            <a:off x="11823371" y="4788088"/>
            <a:ext cx="422041" cy="276999"/>
          </a:xfrm>
          <a:prstGeom prst="rect">
            <a:avLst/>
          </a:prstGeom>
          <a:noFill/>
        </p:spPr>
        <p:txBody>
          <a:bodyPr wrap="square" rtlCol="0">
            <a:spAutoFit/>
          </a:bodyPr>
          <a:lstStyle/>
          <a:p>
            <a:r>
              <a:rPr lang="it-IT" sz="1200" dirty="0">
                <a:solidFill>
                  <a:srgbClr val="00B050"/>
                </a:solidFill>
              </a:rPr>
              <a:t>b’</a:t>
            </a:r>
          </a:p>
        </p:txBody>
      </p:sp>
      <p:sp>
        <p:nvSpPr>
          <p:cNvPr id="61" name="CasellaDiTesto 60">
            <a:extLst>
              <a:ext uri="{FF2B5EF4-FFF2-40B4-BE49-F238E27FC236}">
                <a16:creationId xmlns:a16="http://schemas.microsoft.com/office/drawing/2014/main" id="{28F335F3-45E6-AE7D-D458-8FF1B232DA2B}"/>
              </a:ext>
            </a:extLst>
          </p:cNvPr>
          <p:cNvSpPr txBox="1"/>
          <p:nvPr/>
        </p:nvSpPr>
        <p:spPr>
          <a:xfrm>
            <a:off x="10346564" y="796769"/>
            <a:ext cx="422041" cy="276999"/>
          </a:xfrm>
          <a:prstGeom prst="rect">
            <a:avLst/>
          </a:prstGeom>
          <a:noFill/>
        </p:spPr>
        <p:txBody>
          <a:bodyPr wrap="square" rtlCol="0">
            <a:spAutoFit/>
          </a:bodyPr>
          <a:lstStyle/>
          <a:p>
            <a:r>
              <a:rPr lang="it-IT" sz="1200" dirty="0">
                <a:solidFill>
                  <a:srgbClr val="00B050"/>
                </a:solidFill>
              </a:rPr>
              <a:t>b’’</a:t>
            </a:r>
          </a:p>
        </p:txBody>
      </p:sp>
      <p:sp>
        <p:nvSpPr>
          <p:cNvPr id="64" name="CasellaDiTesto 63">
            <a:extLst>
              <a:ext uri="{FF2B5EF4-FFF2-40B4-BE49-F238E27FC236}">
                <a16:creationId xmlns:a16="http://schemas.microsoft.com/office/drawing/2014/main" id="{ED765615-9DFD-95E1-2084-B6BD579360CC}"/>
              </a:ext>
            </a:extLst>
          </p:cNvPr>
          <p:cNvSpPr txBox="1"/>
          <p:nvPr/>
        </p:nvSpPr>
        <p:spPr>
          <a:xfrm>
            <a:off x="14839033" y="779441"/>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rPr>
              <a:t>b</a:t>
            </a:r>
          </a:p>
        </p:txBody>
      </p:sp>
      <p:sp>
        <p:nvSpPr>
          <p:cNvPr id="65" name="CasellaDiTesto 64">
            <a:extLst>
              <a:ext uri="{FF2B5EF4-FFF2-40B4-BE49-F238E27FC236}">
                <a16:creationId xmlns:a16="http://schemas.microsoft.com/office/drawing/2014/main" id="{1F3C9696-DDB7-6B77-B635-477B708E2264}"/>
              </a:ext>
            </a:extLst>
          </p:cNvPr>
          <p:cNvSpPr txBox="1"/>
          <p:nvPr/>
        </p:nvSpPr>
        <p:spPr>
          <a:xfrm>
            <a:off x="10764626" y="5930777"/>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latin typeface="Symbol" panose="05050102010706020507" pitchFamily="18" charset="2"/>
              </a:rPr>
              <a:t>a</a:t>
            </a:r>
          </a:p>
        </p:txBody>
      </p:sp>
      <p:sp>
        <p:nvSpPr>
          <p:cNvPr id="66" name="CasellaDiTesto 65">
            <a:extLst>
              <a:ext uri="{FF2B5EF4-FFF2-40B4-BE49-F238E27FC236}">
                <a16:creationId xmlns:a16="http://schemas.microsoft.com/office/drawing/2014/main" id="{E759D995-34B1-BE49-546E-DF3CFD2632F0}"/>
              </a:ext>
            </a:extLst>
          </p:cNvPr>
          <p:cNvSpPr txBox="1"/>
          <p:nvPr/>
        </p:nvSpPr>
        <p:spPr>
          <a:xfrm>
            <a:off x="14125883" y="-409383"/>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latin typeface="Symbol" panose="05050102010706020507" pitchFamily="18" charset="2"/>
              </a:rPr>
              <a:t>a</a:t>
            </a:r>
          </a:p>
        </p:txBody>
      </p:sp>
      <p:sp>
        <p:nvSpPr>
          <p:cNvPr id="93" name="CasellaDiTesto 92">
            <a:extLst>
              <a:ext uri="{FF2B5EF4-FFF2-40B4-BE49-F238E27FC236}">
                <a16:creationId xmlns:a16="http://schemas.microsoft.com/office/drawing/2014/main" id="{FCA95E0A-4A11-B365-86E5-39A76C70F9BE}"/>
              </a:ext>
            </a:extLst>
          </p:cNvPr>
          <p:cNvSpPr txBox="1"/>
          <p:nvPr/>
        </p:nvSpPr>
        <p:spPr>
          <a:xfrm>
            <a:off x="11917106" y="5579440"/>
            <a:ext cx="422041" cy="276999"/>
          </a:xfrm>
          <a:prstGeom prst="rect">
            <a:avLst/>
          </a:prstGeom>
          <a:noFill/>
        </p:spPr>
        <p:txBody>
          <a:bodyPr wrap="square" rtlCol="0">
            <a:spAutoFit/>
          </a:bodyPr>
          <a:lstStyle/>
          <a:p>
            <a:r>
              <a:rPr lang="it-IT" sz="1200" dirty="0">
                <a:solidFill>
                  <a:srgbClr val="00B050"/>
                </a:solidFill>
              </a:rPr>
              <a:t>c’</a:t>
            </a:r>
          </a:p>
        </p:txBody>
      </p:sp>
      <p:sp>
        <p:nvSpPr>
          <p:cNvPr id="102" name="CasellaDiTesto 101">
            <a:extLst>
              <a:ext uri="{FF2B5EF4-FFF2-40B4-BE49-F238E27FC236}">
                <a16:creationId xmlns:a16="http://schemas.microsoft.com/office/drawing/2014/main" id="{DE523809-50DB-4924-0E9E-3A3EE9FC4F34}"/>
              </a:ext>
            </a:extLst>
          </p:cNvPr>
          <p:cNvSpPr txBox="1"/>
          <p:nvPr/>
        </p:nvSpPr>
        <p:spPr>
          <a:xfrm>
            <a:off x="11049722" y="338956"/>
            <a:ext cx="422041" cy="276999"/>
          </a:xfrm>
          <a:prstGeom prst="rect">
            <a:avLst/>
          </a:prstGeom>
          <a:noFill/>
        </p:spPr>
        <p:txBody>
          <a:bodyPr wrap="square" rtlCol="0">
            <a:spAutoFit/>
          </a:bodyPr>
          <a:lstStyle/>
          <a:p>
            <a:r>
              <a:rPr lang="it-IT" sz="1200" dirty="0">
                <a:solidFill>
                  <a:srgbClr val="00B050"/>
                </a:solidFill>
              </a:rPr>
              <a:t>c’’</a:t>
            </a:r>
          </a:p>
        </p:txBody>
      </p:sp>
      <p:sp>
        <p:nvSpPr>
          <p:cNvPr id="114" name="CasellaDiTesto 113">
            <a:extLst>
              <a:ext uri="{FF2B5EF4-FFF2-40B4-BE49-F238E27FC236}">
                <a16:creationId xmlns:a16="http://schemas.microsoft.com/office/drawing/2014/main" id="{5542D633-F228-563C-CD57-0DC58E6C36E6}"/>
              </a:ext>
            </a:extLst>
          </p:cNvPr>
          <p:cNvSpPr txBox="1"/>
          <p:nvPr/>
        </p:nvSpPr>
        <p:spPr>
          <a:xfrm>
            <a:off x="10064981" y="797586"/>
            <a:ext cx="422041" cy="276999"/>
          </a:xfrm>
          <a:prstGeom prst="rect">
            <a:avLst/>
          </a:prstGeom>
          <a:noFill/>
        </p:spPr>
        <p:txBody>
          <a:bodyPr wrap="square" rtlCol="0">
            <a:spAutoFit/>
          </a:bodyPr>
          <a:lstStyle/>
          <a:p>
            <a:r>
              <a:rPr lang="it-IT" sz="1200" dirty="0">
                <a:solidFill>
                  <a:srgbClr val="00B050"/>
                </a:solidFill>
              </a:rPr>
              <a:t>d’’</a:t>
            </a:r>
          </a:p>
        </p:txBody>
      </p:sp>
      <p:sp>
        <p:nvSpPr>
          <p:cNvPr id="123" name="CasellaDiTesto 122">
            <a:extLst>
              <a:ext uri="{FF2B5EF4-FFF2-40B4-BE49-F238E27FC236}">
                <a16:creationId xmlns:a16="http://schemas.microsoft.com/office/drawing/2014/main" id="{7626F096-9E02-D569-965B-E79CCB89D280}"/>
              </a:ext>
            </a:extLst>
          </p:cNvPr>
          <p:cNvSpPr txBox="1"/>
          <p:nvPr/>
        </p:nvSpPr>
        <p:spPr>
          <a:xfrm>
            <a:off x="12196344" y="5352361"/>
            <a:ext cx="422041" cy="276999"/>
          </a:xfrm>
          <a:prstGeom prst="rect">
            <a:avLst/>
          </a:prstGeom>
          <a:noFill/>
        </p:spPr>
        <p:txBody>
          <a:bodyPr wrap="square" rtlCol="0">
            <a:spAutoFit/>
          </a:bodyPr>
          <a:lstStyle/>
          <a:p>
            <a:r>
              <a:rPr lang="it-IT" sz="1200" dirty="0">
                <a:solidFill>
                  <a:srgbClr val="00B050"/>
                </a:solidFill>
              </a:rPr>
              <a:t>d’</a:t>
            </a:r>
          </a:p>
        </p:txBody>
      </p:sp>
      <p:sp>
        <p:nvSpPr>
          <p:cNvPr id="132" name="CasellaDiTesto 131">
            <a:extLst>
              <a:ext uri="{FF2B5EF4-FFF2-40B4-BE49-F238E27FC236}">
                <a16:creationId xmlns:a16="http://schemas.microsoft.com/office/drawing/2014/main" id="{30811203-84E8-1D42-F58F-421FBCE466AD}"/>
              </a:ext>
            </a:extLst>
          </p:cNvPr>
          <p:cNvSpPr txBox="1"/>
          <p:nvPr/>
        </p:nvSpPr>
        <p:spPr>
          <a:xfrm>
            <a:off x="9907801" y="3591715"/>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rPr>
              <a:t>c</a:t>
            </a:r>
          </a:p>
        </p:txBody>
      </p:sp>
      <p:cxnSp>
        <p:nvCxnSpPr>
          <p:cNvPr id="89" name="Connettore diritto 88">
            <a:extLst>
              <a:ext uri="{FF2B5EF4-FFF2-40B4-BE49-F238E27FC236}">
                <a16:creationId xmlns:a16="http://schemas.microsoft.com/office/drawing/2014/main" id="{791F17DA-5205-AC0F-A223-E04076035D9F}"/>
              </a:ext>
            </a:extLst>
          </p:cNvPr>
          <p:cNvCxnSpPr>
            <a:cxnSpLocks/>
          </p:cNvCxnSpPr>
          <p:nvPr/>
        </p:nvCxnSpPr>
        <p:spPr>
          <a:xfrm>
            <a:off x="9539554" y="3287892"/>
            <a:ext cx="2834723" cy="28378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1F5D775C-39E3-F99A-82A0-57DB63C70D42}"/>
              </a:ext>
            </a:extLst>
          </p:cNvPr>
          <p:cNvCxnSpPr>
            <a:cxnSpLocks/>
          </p:cNvCxnSpPr>
          <p:nvPr/>
        </p:nvCxnSpPr>
        <p:spPr>
          <a:xfrm flipH="1">
            <a:off x="9538131" y="3220917"/>
            <a:ext cx="502781" cy="8696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076A5028-6F67-25CF-38C9-0489C8E84A5B}"/>
              </a:ext>
            </a:extLst>
          </p:cNvPr>
          <p:cNvCxnSpPr>
            <a:cxnSpLocks/>
          </p:cNvCxnSpPr>
          <p:nvPr/>
        </p:nvCxnSpPr>
        <p:spPr>
          <a:xfrm>
            <a:off x="9539554" y="3289263"/>
            <a:ext cx="0" cy="80282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47" name="CasellaDiTesto 146">
            <a:extLst>
              <a:ext uri="{FF2B5EF4-FFF2-40B4-BE49-F238E27FC236}">
                <a16:creationId xmlns:a16="http://schemas.microsoft.com/office/drawing/2014/main" id="{F767D880-3117-7909-5C08-B680BA60ED5B}"/>
              </a:ext>
            </a:extLst>
          </p:cNvPr>
          <p:cNvSpPr txBox="1"/>
          <p:nvPr/>
        </p:nvSpPr>
        <p:spPr>
          <a:xfrm>
            <a:off x="9340559" y="4088744"/>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rPr>
              <a:t>c</a:t>
            </a:r>
          </a:p>
        </p:txBody>
      </p:sp>
      <p:sp>
        <p:nvSpPr>
          <p:cNvPr id="175" name="CasellaDiTesto 174">
            <a:extLst>
              <a:ext uri="{FF2B5EF4-FFF2-40B4-BE49-F238E27FC236}">
                <a16:creationId xmlns:a16="http://schemas.microsoft.com/office/drawing/2014/main" id="{4236909E-35E4-97A3-8C22-A9084D77C8BA}"/>
              </a:ext>
            </a:extLst>
          </p:cNvPr>
          <p:cNvSpPr txBox="1"/>
          <p:nvPr/>
        </p:nvSpPr>
        <p:spPr>
          <a:xfrm>
            <a:off x="7446156" y="709736"/>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rPr>
              <a:t>d</a:t>
            </a:r>
          </a:p>
        </p:txBody>
      </p:sp>
      <p:sp>
        <p:nvSpPr>
          <p:cNvPr id="191" name="CasellaDiTesto 190">
            <a:extLst>
              <a:ext uri="{FF2B5EF4-FFF2-40B4-BE49-F238E27FC236}">
                <a16:creationId xmlns:a16="http://schemas.microsoft.com/office/drawing/2014/main" id="{150DA76D-3347-04C3-5A31-E1F5356DDEBA}"/>
              </a:ext>
            </a:extLst>
          </p:cNvPr>
          <p:cNvSpPr txBox="1"/>
          <p:nvPr/>
        </p:nvSpPr>
        <p:spPr>
          <a:xfrm>
            <a:off x="7450993" y="1311053"/>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latin typeface="Symbol" panose="05050102010706020507" pitchFamily="18" charset="2"/>
              </a:rPr>
              <a:t>b</a:t>
            </a:r>
          </a:p>
        </p:txBody>
      </p:sp>
      <p:sp>
        <p:nvSpPr>
          <p:cNvPr id="194" name="CasellaDiTesto 193">
            <a:extLst>
              <a:ext uri="{FF2B5EF4-FFF2-40B4-BE49-F238E27FC236}">
                <a16:creationId xmlns:a16="http://schemas.microsoft.com/office/drawing/2014/main" id="{CA10DE0B-73B2-5B04-9889-198B7CABC402}"/>
              </a:ext>
            </a:extLst>
          </p:cNvPr>
          <p:cNvSpPr txBox="1"/>
          <p:nvPr/>
        </p:nvSpPr>
        <p:spPr>
          <a:xfrm>
            <a:off x="11334832" y="4339240"/>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latin typeface="Symbol" panose="05050102010706020507" pitchFamily="18" charset="2"/>
              </a:rPr>
              <a:t>g</a:t>
            </a:r>
          </a:p>
        </p:txBody>
      </p:sp>
      <p:cxnSp>
        <p:nvCxnSpPr>
          <p:cNvPr id="204" name="Connettore diritto 203">
            <a:extLst>
              <a:ext uri="{FF2B5EF4-FFF2-40B4-BE49-F238E27FC236}">
                <a16:creationId xmlns:a16="http://schemas.microsoft.com/office/drawing/2014/main" id="{7E7A0682-7488-DA86-6E5F-482B727B9F24}"/>
              </a:ext>
            </a:extLst>
          </p:cNvPr>
          <p:cNvCxnSpPr>
            <a:cxnSpLocks/>
          </p:cNvCxnSpPr>
          <p:nvPr/>
        </p:nvCxnSpPr>
        <p:spPr>
          <a:xfrm>
            <a:off x="7754624" y="3290899"/>
            <a:ext cx="5390308" cy="26840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Connettore diritto 207">
            <a:extLst>
              <a:ext uri="{FF2B5EF4-FFF2-40B4-BE49-F238E27FC236}">
                <a16:creationId xmlns:a16="http://schemas.microsoft.com/office/drawing/2014/main" id="{8F4CDB1D-278B-4316-8643-D7CE11B5A464}"/>
              </a:ext>
            </a:extLst>
          </p:cNvPr>
          <p:cNvCxnSpPr>
            <a:cxnSpLocks/>
          </p:cNvCxnSpPr>
          <p:nvPr/>
        </p:nvCxnSpPr>
        <p:spPr>
          <a:xfrm>
            <a:off x="7746922" y="-256032"/>
            <a:ext cx="0" cy="355185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8" name="Connettore diritto 247">
            <a:extLst>
              <a:ext uri="{FF2B5EF4-FFF2-40B4-BE49-F238E27FC236}">
                <a16:creationId xmlns:a16="http://schemas.microsoft.com/office/drawing/2014/main" id="{20B06051-BE65-7C4A-D73A-03700B5BD50E}"/>
              </a:ext>
            </a:extLst>
          </p:cNvPr>
          <p:cNvCxnSpPr>
            <a:cxnSpLocks/>
          </p:cNvCxnSpPr>
          <p:nvPr/>
        </p:nvCxnSpPr>
        <p:spPr>
          <a:xfrm>
            <a:off x="7317402" y="272705"/>
            <a:ext cx="2255834" cy="38761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2" name="Connettore diritto 251">
            <a:extLst>
              <a:ext uri="{FF2B5EF4-FFF2-40B4-BE49-F238E27FC236}">
                <a16:creationId xmlns:a16="http://schemas.microsoft.com/office/drawing/2014/main" id="{2C3FCF40-B7E2-40A2-7965-6745B74C33BB}"/>
              </a:ext>
            </a:extLst>
          </p:cNvPr>
          <p:cNvCxnSpPr>
            <a:cxnSpLocks/>
          </p:cNvCxnSpPr>
          <p:nvPr/>
        </p:nvCxnSpPr>
        <p:spPr>
          <a:xfrm>
            <a:off x="9072470" y="3292910"/>
            <a:ext cx="3117618" cy="15587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4" name="Connettore diritto 253">
            <a:extLst>
              <a:ext uri="{FF2B5EF4-FFF2-40B4-BE49-F238E27FC236}">
                <a16:creationId xmlns:a16="http://schemas.microsoft.com/office/drawing/2014/main" id="{FBB73776-23FD-B3B5-0273-39A82EA6D2BA}"/>
              </a:ext>
            </a:extLst>
          </p:cNvPr>
          <p:cNvCxnSpPr>
            <a:cxnSpLocks/>
          </p:cNvCxnSpPr>
          <p:nvPr/>
        </p:nvCxnSpPr>
        <p:spPr>
          <a:xfrm flipV="1">
            <a:off x="7409277" y="3287522"/>
            <a:ext cx="2162613" cy="434718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6" name="Connettore diritto 255">
            <a:extLst>
              <a:ext uri="{FF2B5EF4-FFF2-40B4-BE49-F238E27FC236}">
                <a16:creationId xmlns:a16="http://schemas.microsoft.com/office/drawing/2014/main" id="{E9BA3157-2A25-FDA2-4D96-9FEB794E27DA}"/>
              </a:ext>
            </a:extLst>
          </p:cNvPr>
          <p:cNvCxnSpPr>
            <a:cxnSpLocks/>
          </p:cNvCxnSpPr>
          <p:nvPr/>
        </p:nvCxnSpPr>
        <p:spPr>
          <a:xfrm>
            <a:off x="8803525" y="2909077"/>
            <a:ext cx="3790111" cy="189495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8" name="Connettore diritto 257">
            <a:extLst>
              <a:ext uri="{FF2B5EF4-FFF2-40B4-BE49-F238E27FC236}">
                <a16:creationId xmlns:a16="http://schemas.microsoft.com/office/drawing/2014/main" id="{F5E5119C-DD88-99F4-A04D-12A74557101B}"/>
              </a:ext>
            </a:extLst>
          </p:cNvPr>
          <p:cNvCxnSpPr>
            <a:cxnSpLocks/>
          </p:cNvCxnSpPr>
          <p:nvPr/>
        </p:nvCxnSpPr>
        <p:spPr>
          <a:xfrm>
            <a:off x="9571614" y="-687754"/>
            <a:ext cx="0" cy="483659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68" name="Arco 267">
            <a:extLst>
              <a:ext uri="{FF2B5EF4-FFF2-40B4-BE49-F238E27FC236}">
                <a16:creationId xmlns:a16="http://schemas.microsoft.com/office/drawing/2014/main" id="{01D8CEB2-CFCF-713B-2A8D-ED489AEBB99F}"/>
              </a:ext>
            </a:extLst>
          </p:cNvPr>
          <p:cNvSpPr/>
          <p:nvPr/>
        </p:nvSpPr>
        <p:spPr>
          <a:xfrm>
            <a:off x="8717365" y="2433310"/>
            <a:ext cx="1713600" cy="1713600"/>
          </a:xfrm>
          <a:prstGeom prst="arc">
            <a:avLst>
              <a:gd name="adj1" fmla="val 5422616"/>
              <a:gd name="adj2" fmla="val 12384313"/>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73" name="Connettore diritto 272">
            <a:extLst>
              <a:ext uri="{FF2B5EF4-FFF2-40B4-BE49-F238E27FC236}">
                <a16:creationId xmlns:a16="http://schemas.microsoft.com/office/drawing/2014/main" id="{6CDF4C56-8930-1B9A-73B1-0082258A8506}"/>
              </a:ext>
            </a:extLst>
          </p:cNvPr>
          <p:cNvCxnSpPr>
            <a:cxnSpLocks/>
            <a:stCxn id="268" idx="2"/>
          </p:cNvCxnSpPr>
          <p:nvPr/>
        </p:nvCxnSpPr>
        <p:spPr>
          <a:xfrm>
            <a:off x="8806754" y="2909077"/>
            <a:ext cx="2424720" cy="21148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F6E91D18-E12E-AD16-4485-22BFC9CD9565}"/>
              </a:ext>
            </a:extLst>
          </p:cNvPr>
          <p:cNvCxnSpPr>
            <a:cxnSpLocks/>
          </p:cNvCxnSpPr>
          <p:nvPr/>
        </p:nvCxnSpPr>
        <p:spPr>
          <a:xfrm>
            <a:off x="8868082" y="3560213"/>
            <a:ext cx="1638433" cy="8191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3E990C01-2325-CF3A-F642-EA471B1942B7}"/>
              </a:ext>
            </a:extLst>
          </p:cNvPr>
          <p:cNvCxnSpPr>
            <a:cxnSpLocks/>
          </p:cNvCxnSpPr>
          <p:nvPr/>
        </p:nvCxnSpPr>
        <p:spPr>
          <a:xfrm>
            <a:off x="8814731" y="3672515"/>
            <a:ext cx="2046758" cy="102332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A87715D6-A854-1419-9CA3-85743DD12211}"/>
              </a:ext>
            </a:extLst>
          </p:cNvPr>
          <p:cNvCxnSpPr>
            <a:cxnSpLocks/>
          </p:cNvCxnSpPr>
          <p:nvPr/>
        </p:nvCxnSpPr>
        <p:spPr>
          <a:xfrm flipV="1">
            <a:off x="8755153" y="3558904"/>
            <a:ext cx="116030" cy="2332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B3916439-E0BC-273C-7D48-7C2DC8E90188}"/>
              </a:ext>
            </a:extLst>
          </p:cNvPr>
          <p:cNvCxnSpPr>
            <a:cxnSpLocks/>
          </p:cNvCxnSpPr>
          <p:nvPr/>
        </p:nvCxnSpPr>
        <p:spPr>
          <a:xfrm flipV="1">
            <a:off x="9656726" y="4010963"/>
            <a:ext cx="120089" cy="24139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45FFD917-3936-8EC7-4F69-2ECC962F6AAB}"/>
              </a:ext>
            </a:extLst>
          </p:cNvPr>
          <p:cNvCxnSpPr/>
          <p:nvPr/>
        </p:nvCxnSpPr>
        <p:spPr>
          <a:xfrm>
            <a:off x="8866829" y="3561968"/>
            <a:ext cx="799614" cy="6811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4C26F5FE-8CB1-0706-9BC7-0359101D323E}"/>
              </a:ext>
            </a:extLst>
          </p:cNvPr>
          <p:cNvCxnSpPr>
            <a:cxnSpLocks/>
          </p:cNvCxnSpPr>
          <p:nvPr/>
        </p:nvCxnSpPr>
        <p:spPr>
          <a:xfrm flipH="1" flipV="1">
            <a:off x="8745175" y="3788421"/>
            <a:ext cx="1031640" cy="2225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10" name="Ovale 109">
            <a:extLst>
              <a:ext uri="{FF2B5EF4-FFF2-40B4-BE49-F238E27FC236}">
                <a16:creationId xmlns:a16="http://schemas.microsoft.com/office/drawing/2014/main" id="{C6778ED8-7043-7AF3-C5F5-934312D88D4B}"/>
              </a:ext>
            </a:extLst>
          </p:cNvPr>
          <p:cNvSpPr/>
          <p:nvPr/>
        </p:nvSpPr>
        <p:spPr>
          <a:xfrm rot="1585670">
            <a:off x="8761718" y="3773340"/>
            <a:ext cx="1009903" cy="256882"/>
          </a:xfrm>
          <a:prstGeom prst="ellipse">
            <a:avLst/>
          </a:prstGeom>
          <a:noFill/>
          <a:ln w="31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Arco 112">
            <a:extLst>
              <a:ext uri="{FF2B5EF4-FFF2-40B4-BE49-F238E27FC236}">
                <a16:creationId xmlns:a16="http://schemas.microsoft.com/office/drawing/2014/main" id="{C7AA129C-7DB3-36B0-21C0-652FAAD2A754}"/>
              </a:ext>
            </a:extLst>
          </p:cNvPr>
          <p:cNvSpPr/>
          <p:nvPr/>
        </p:nvSpPr>
        <p:spPr>
          <a:xfrm rot="1582930">
            <a:off x="8760264" y="3773154"/>
            <a:ext cx="1011600" cy="252000"/>
          </a:xfrm>
          <a:prstGeom prst="arc">
            <a:avLst>
              <a:gd name="adj1" fmla="val 14375241"/>
              <a:gd name="adj2" fmla="val 10364275"/>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CasellaDiTesto 5">
            <a:extLst>
              <a:ext uri="{FF2B5EF4-FFF2-40B4-BE49-F238E27FC236}">
                <a16:creationId xmlns:a16="http://schemas.microsoft.com/office/drawing/2014/main" id="{5BA55C3A-D904-61B0-5818-47B1C21ED99D}"/>
              </a:ext>
            </a:extLst>
          </p:cNvPr>
          <p:cNvSpPr txBox="1"/>
          <p:nvPr/>
        </p:nvSpPr>
        <p:spPr>
          <a:xfrm>
            <a:off x="11684008" y="2953616"/>
            <a:ext cx="405835" cy="369332"/>
          </a:xfrm>
          <a:prstGeom prst="rect">
            <a:avLst/>
          </a:prstGeom>
          <a:noFill/>
        </p:spPr>
        <p:txBody>
          <a:bodyPr wrap="square" rtlCol="0">
            <a:spAutoFit/>
          </a:bodyPr>
          <a:lstStyle/>
          <a:p>
            <a:r>
              <a:rPr lang="it-IT" dirty="0"/>
              <a:t>lt</a:t>
            </a:r>
          </a:p>
        </p:txBody>
      </p:sp>
      <p:sp>
        <p:nvSpPr>
          <p:cNvPr id="16" name="CasellaDiTesto 15">
            <a:extLst>
              <a:ext uri="{FF2B5EF4-FFF2-40B4-BE49-F238E27FC236}">
                <a16:creationId xmlns:a16="http://schemas.microsoft.com/office/drawing/2014/main" id="{63D05FE9-CACF-1129-1C3D-E718BC5132F4}"/>
              </a:ext>
            </a:extLst>
          </p:cNvPr>
          <p:cNvSpPr txBox="1"/>
          <p:nvPr/>
        </p:nvSpPr>
        <p:spPr>
          <a:xfrm>
            <a:off x="0" y="342725"/>
            <a:ext cx="5035756" cy="323165"/>
          </a:xfrm>
          <a:prstGeom prst="rect">
            <a:avLst/>
          </a:prstGeom>
          <a:noFill/>
        </p:spPr>
        <p:txBody>
          <a:bodyPr wrap="square" rtlCol="0">
            <a:spAutoFit/>
          </a:bodyPr>
          <a:lstStyle/>
          <a:p>
            <a:r>
              <a:rPr lang="it-IT" sz="1500" dirty="0"/>
              <a:t>Analizziamo ora la </a:t>
            </a:r>
            <a:r>
              <a:rPr lang="it-IT" sz="1500" dirty="0">
                <a:solidFill>
                  <a:srgbClr val="00B050"/>
                </a:solidFill>
              </a:rPr>
              <a:t>piramide a base quadrata </a:t>
            </a:r>
            <a:r>
              <a:rPr lang="it-IT" sz="1500" dirty="0"/>
              <a:t>e la </a:t>
            </a:r>
            <a:r>
              <a:rPr lang="it-IT" sz="1500" dirty="0">
                <a:solidFill>
                  <a:schemeClr val="accent2">
                    <a:lumMod val="75000"/>
                  </a:schemeClr>
                </a:solidFill>
              </a:rPr>
              <a:t>sfera</a:t>
            </a:r>
            <a:r>
              <a:rPr lang="it-IT" sz="1500" dirty="0"/>
              <a:t> </a:t>
            </a:r>
          </a:p>
        </p:txBody>
      </p:sp>
      <p:sp>
        <p:nvSpPr>
          <p:cNvPr id="22" name="CasellaDiTesto 21">
            <a:extLst>
              <a:ext uri="{FF2B5EF4-FFF2-40B4-BE49-F238E27FC236}">
                <a16:creationId xmlns:a16="http://schemas.microsoft.com/office/drawing/2014/main" id="{AADC183F-63E1-D8DC-671F-D321B9205B25}"/>
              </a:ext>
            </a:extLst>
          </p:cNvPr>
          <p:cNvSpPr txBox="1"/>
          <p:nvPr/>
        </p:nvSpPr>
        <p:spPr>
          <a:xfrm>
            <a:off x="8431592" y="3626530"/>
            <a:ext cx="312740" cy="276999"/>
          </a:xfrm>
          <a:prstGeom prst="rect">
            <a:avLst/>
          </a:prstGeom>
          <a:noFill/>
          <a:ln>
            <a:noFill/>
          </a:ln>
        </p:spPr>
        <p:txBody>
          <a:bodyPr wrap="square" rtlCol="0">
            <a:spAutoFit/>
          </a:bodyPr>
          <a:lstStyle/>
          <a:p>
            <a:r>
              <a:rPr lang="it-IT" sz="1200" dirty="0">
                <a:solidFill>
                  <a:srgbClr val="00B050"/>
                </a:solidFill>
              </a:rPr>
              <a:t>B’</a:t>
            </a:r>
          </a:p>
        </p:txBody>
      </p:sp>
      <p:sp>
        <p:nvSpPr>
          <p:cNvPr id="36" name="CasellaDiTesto 35">
            <a:extLst>
              <a:ext uri="{FF2B5EF4-FFF2-40B4-BE49-F238E27FC236}">
                <a16:creationId xmlns:a16="http://schemas.microsoft.com/office/drawing/2014/main" id="{813A3ACF-19B4-DFEA-1F90-318D18DF0A04}"/>
              </a:ext>
            </a:extLst>
          </p:cNvPr>
          <p:cNvSpPr txBox="1"/>
          <p:nvPr/>
        </p:nvSpPr>
        <p:spPr>
          <a:xfrm>
            <a:off x="9755671" y="3068433"/>
            <a:ext cx="360000" cy="276999"/>
          </a:xfrm>
          <a:prstGeom prst="rect">
            <a:avLst/>
          </a:prstGeom>
          <a:noFill/>
          <a:ln>
            <a:noFill/>
          </a:ln>
        </p:spPr>
        <p:txBody>
          <a:bodyPr wrap="square" rtlCol="0">
            <a:spAutoFit/>
          </a:bodyPr>
          <a:lstStyle/>
          <a:p>
            <a:r>
              <a:rPr lang="it-IT" sz="1200" dirty="0">
                <a:solidFill>
                  <a:srgbClr val="00B050"/>
                </a:solidFill>
              </a:rPr>
              <a:t>C’’</a:t>
            </a:r>
          </a:p>
        </p:txBody>
      </p:sp>
      <p:sp>
        <p:nvSpPr>
          <p:cNvPr id="37" name="CasellaDiTesto 36">
            <a:extLst>
              <a:ext uri="{FF2B5EF4-FFF2-40B4-BE49-F238E27FC236}">
                <a16:creationId xmlns:a16="http://schemas.microsoft.com/office/drawing/2014/main" id="{A416F7E2-AA37-4387-429E-AA8128464A11}"/>
              </a:ext>
            </a:extLst>
          </p:cNvPr>
          <p:cNvSpPr txBox="1"/>
          <p:nvPr/>
        </p:nvSpPr>
        <p:spPr>
          <a:xfrm>
            <a:off x="8666576" y="803596"/>
            <a:ext cx="360000" cy="276999"/>
          </a:xfrm>
          <a:prstGeom prst="rect">
            <a:avLst/>
          </a:prstGeom>
          <a:noFill/>
          <a:ln>
            <a:noFill/>
          </a:ln>
        </p:spPr>
        <p:txBody>
          <a:bodyPr wrap="square" rtlCol="0">
            <a:spAutoFit/>
          </a:bodyPr>
          <a:lstStyle/>
          <a:p>
            <a:r>
              <a:rPr lang="it-IT" sz="1200" dirty="0">
                <a:solidFill>
                  <a:srgbClr val="00B050"/>
                </a:solidFill>
              </a:rPr>
              <a:t>B’’</a:t>
            </a:r>
          </a:p>
        </p:txBody>
      </p:sp>
      <p:sp>
        <p:nvSpPr>
          <p:cNvPr id="38" name="CasellaDiTesto 37">
            <a:extLst>
              <a:ext uri="{FF2B5EF4-FFF2-40B4-BE49-F238E27FC236}">
                <a16:creationId xmlns:a16="http://schemas.microsoft.com/office/drawing/2014/main" id="{C5E65CAA-B6E1-116D-CF92-9E7A4AD71E33}"/>
              </a:ext>
            </a:extLst>
          </p:cNvPr>
          <p:cNvSpPr txBox="1"/>
          <p:nvPr/>
        </p:nvSpPr>
        <p:spPr>
          <a:xfrm>
            <a:off x="8453168" y="6199606"/>
            <a:ext cx="360000" cy="276999"/>
          </a:xfrm>
          <a:prstGeom prst="rect">
            <a:avLst/>
          </a:prstGeom>
          <a:noFill/>
          <a:ln>
            <a:noFill/>
          </a:ln>
        </p:spPr>
        <p:txBody>
          <a:bodyPr wrap="square" rtlCol="0">
            <a:spAutoFit/>
          </a:bodyPr>
          <a:lstStyle/>
          <a:p>
            <a:r>
              <a:rPr lang="it-IT" sz="1200" dirty="0">
                <a:solidFill>
                  <a:srgbClr val="00B050"/>
                </a:solidFill>
              </a:rPr>
              <a:t>A’</a:t>
            </a:r>
          </a:p>
        </p:txBody>
      </p:sp>
      <p:sp>
        <p:nvSpPr>
          <p:cNvPr id="45" name="CasellaDiTesto 44">
            <a:extLst>
              <a:ext uri="{FF2B5EF4-FFF2-40B4-BE49-F238E27FC236}">
                <a16:creationId xmlns:a16="http://schemas.microsoft.com/office/drawing/2014/main" id="{D9CBE19E-BF35-A69A-FADA-D7FF4BCB1D28}"/>
              </a:ext>
            </a:extLst>
          </p:cNvPr>
          <p:cNvSpPr txBox="1"/>
          <p:nvPr/>
        </p:nvSpPr>
        <p:spPr>
          <a:xfrm>
            <a:off x="8364662" y="794070"/>
            <a:ext cx="360000" cy="276999"/>
          </a:xfrm>
          <a:prstGeom prst="rect">
            <a:avLst/>
          </a:prstGeom>
          <a:noFill/>
          <a:ln>
            <a:noFill/>
          </a:ln>
        </p:spPr>
        <p:txBody>
          <a:bodyPr wrap="square" rtlCol="0">
            <a:spAutoFit/>
          </a:bodyPr>
          <a:lstStyle/>
          <a:p>
            <a:r>
              <a:rPr lang="it-IT" sz="1200" dirty="0">
                <a:solidFill>
                  <a:srgbClr val="00B050"/>
                </a:solidFill>
              </a:rPr>
              <a:t>A’’</a:t>
            </a:r>
          </a:p>
        </p:txBody>
      </p:sp>
      <p:sp>
        <p:nvSpPr>
          <p:cNvPr id="48" name="CasellaDiTesto 47">
            <a:extLst>
              <a:ext uri="{FF2B5EF4-FFF2-40B4-BE49-F238E27FC236}">
                <a16:creationId xmlns:a16="http://schemas.microsoft.com/office/drawing/2014/main" id="{D040E979-C9F0-886D-4233-FBF13734B8AA}"/>
              </a:ext>
            </a:extLst>
          </p:cNvPr>
          <p:cNvSpPr txBox="1"/>
          <p:nvPr/>
        </p:nvSpPr>
        <p:spPr>
          <a:xfrm>
            <a:off x="9753547" y="3586586"/>
            <a:ext cx="360000" cy="276999"/>
          </a:xfrm>
          <a:prstGeom prst="rect">
            <a:avLst/>
          </a:prstGeom>
          <a:noFill/>
          <a:ln>
            <a:noFill/>
          </a:ln>
        </p:spPr>
        <p:txBody>
          <a:bodyPr wrap="square" rtlCol="0">
            <a:spAutoFit/>
          </a:bodyPr>
          <a:lstStyle/>
          <a:p>
            <a:r>
              <a:rPr lang="it-IT" sz="1200" dirty="0">
                <a:solidFill>
                  <a:srgbClr val="00B050"/>
                </a:solidFill>
              </a:rPr>
              <a:t>C’</a:t>
            </a:r>
          </a:p>
        </p:txBody>
      </p:sp>
      <p:sp>
        <p:nvSpPr>
          <p:cNvPr id="50" name="CasellaDiTesto 49">
            <a:extLst>
              <a:ext uri="{FF2B5EF4-FFF2-40B4-BE49-F238E27FC236}">
                <a16:creationId xmlns:a16="http://schemas.microsoft.com/office/drawing/2014/main" id="{3AD5B888-B865-B7DC-1D8F-1E4DB1BA55FE}"/>
              </a:ext>
            </a:extLst>
          </p:cNvPr>
          <p:cNvSpPr txBox="1"/>
          <p:nvPr/>
        </p:nvSpPr>
        <p:spPr>
          <a:xfrm>
            <a:off x="9779735" y="6385413"/>
            <a:ext cx="360000" cy="276999"/>
          </a:xfrm>
          <a:prstGeom prst="rect">
            <a:avLst/>
          </a:prstGeom>
          <a:noFill/>
          <a:ln>
            <a:noFill/>
          </a:ln>
        </p:spPr>
        <p:txBody>
          <a:bodyPr wrap="square" rtlCol="0">
            <a:spAutoFit/>
          </a:bodyPr>
          <a:lstStyle/>
          <a:p>
            <a:r>
              <a:rPr lang="it-IT" sz="1200" dirty="0">
                <a:solidFill>
                  <a:srgbClr val="00B050"/>
                </a:solidFill>
              </a:rPr>
              <a:t>D’</a:t>
            </a:r>
          </a:p>
        </p:txBody>
      </p:sp>
      <p:sp>
        <p:nvSpPr>
          <p:cNvPr id="51" name="CasellaDiTesto 50">
            <a:extLst>
              <a:ext uri="{FF2B5EF4-FFF2-40B4-BE49-F238E27FC236}">
                <a16:creationId xmlns:a16="http://schemas.microsoft.com/office/drawing/2014/main" id="{84E60F61-9D57-4117-8C2D-18B494E99683}"/>
              </a:ext>
            </a:extLst>
          </p:cNvPr>
          <p:cNvSpPr txBox="1"/>
          <p:nvPr/>
        </p:nvSpPr>
        <p:spPr>
          <a:xfrm>
            <a:off x="10013297" y="3069742"/>
            <a:ext cx="360000" cy="276999"/>
          </a:xfrm>
          <a:prstGeom prst="rect">
            <a:avLst/>
          </a:prstGeom>
          <a:noFill/>
          <a:ln>
            <a:noFill/>
          </a:ln>
        </p:spPr>
        <p:txBody>
          <a:bodyPr wrap="square" rtlCol="0">
            <a:spAutoFit/>
          </a:bodyPr>
          <a:lstStyle/>
          <a:p>
            <a:r>
              <a:rPr lang="it-IT" sz="1200" dirty="0">
                <a:solidFill>
                  <a:srgbClr val="00B050"/>
                </a:solidFill>
              </a:rPr>
              <a:t>D’’</a:t>
            </a:r>
          </a:p>
        </p:txBody>
      </p:sp>
      <p:sp>
        <p:nvSpPr>
          <p:cNvPr id="56" name="CasellaDiTesto 55">
            <a:extLst>
              <a:ext uri="{FF2B5EF4-FFF2-40B4-BE49-F238E27FC236}">
                <a16:creationId xmlns:a16="http://schemas.microsoft.com/office/drawing/2014/main" id="{7D8C0E28-ABC5-139A-72E4-F02F0ED6D7A1}"/>
              </a:ext>
            </a:extLst>
          </p:cNvPr>
          <p:cNvSpPr txBox="1"/>
          <p:nvPr/>
        </p:nvSpPr>
        <p:spPr>
          <a:xfrm>
            <a:off x="11175932" y="4818464"/>
            <a:ext cx="360000" cy="276999"/>
          </a:xfrm>
          <a:prstGeom prst="rect">
            <a:avLst/>
          </a:prstGeom>
          <a:noFill/>
          <a:ln>
            <a:noFill/>
          </a:ln>
        </p:spPr>
        <p:txBody>
          <a:bodyPr wrap="square" rtlCol="0">
            <a:spAutoFit/>
          </a:bodyPr>
          <a:lstStyle/>
          <a:p>
            <a:r>
              <a:rPr lang="it-IT" sz="1200" dirty="0">
                <a:solidFill>
                  <a:srgbClr val="00B050"/>
                </a:solidFill>
              </a:rPr>
              <a:t>V’</a:t>
            </a:r>
          </a:p>
        </p:txBody>
      </p:sp>
      <p:sp>
        <p:nvSpPr>
          <p:cNvPr id="60" name="CasellaDiTesto 59">
            <a:extLst>
              <a:ext uri="{FF2B5EF4-FFF2-40B4-BE49-F238E27FC236}">
                <a16:creationId xmlns:a16="http://schemas.microsoft.com/office/drawing/2014/main" id="{AFC0308A-D485-6830-CF80-E9B2A9E7C18B}"/>
              </a:ext>
            </a:extLst>
          </p:cNvPr>
          <p:cNvSpPr txBox="1"/>
          <p:nvPr/>
        </p:nvSpPr>
        <p:spPr>
          <a:xfrm>
            <a:off x="11080743" y="821720"/>
            <a:ext cx="360000" cy="276999"/>
          </a:xfrm>
          <a:prstGeom prst="rect">
            <a:avLst/>
          </a:prstGeom>
          <a:noFill/>
          <a:ln>
            <a:noFill/>
          </a:ln>
        </p:spPr>
        <p:txBody>
          <a:bodyPr wrap="square" rtlCol="0">
            <a:spAutoFit/>
          </a:bodyPr>
          <a:lstStyle/>
          <a:p>
            <a:r>
              <a:rPr lang="it-IT" sz="1200" dirty="0">
                <a:solidFill>
                  <a:srgbClr val="00B050"/>
                </a:solidFill>
              </a:rPr>
              <a:t>V’’</a:t>
            </a:r>
          </a:p>
        </p:txBody>
      </p:sp>
      <p:grpSp>
        <p:nvGrpSpPr>
          <p:cNvPr id="77" name="Gruppo 76">
            <a:extLst>
              <a:ext uri="{FF2B5EF4-FFF2-40B4-BE49-F238E27FC236}">
                <a16:creationId xmlns:a16="http://schemas.microsoft.com/office/drawing/2014/main" id="{5670FBC1-4CD6-0FA1-E25B-088F976ADC0D}"/>
              </a:ext>
            </a:extLst>
          </p:cNvPr>
          <p:cNvGrpSpPr/>
          <p:nvPr/>
        </p:nvGrpSpPr>
        <p:grpSpPr>
          <a:xfrm>
            <a:off x="0" y="619960"/>
            <a:ext cx="5576535" cy="553998"/>
            <a:chOff x="17342" y="619960"/>
            <a:chExt cx="5576535" cy="553998"/>
          </a:xfrm>
        </p:grpSpPr>
        <p:sp>
          <p:nvSpPr>
            <p:cNvPr id="63" name="CasellaDiTesto 62">
              <a:extLst>
                <a:ext uri="{FF2B5EF4-FFF2-40B4-BE49-F238E27FC236}">
                  <a16:creationId xmlns:a16="http://schemas.microsoft.com/office/drawing/2014/main" id="{C51E82D5-7DFD-99CD-F94E-33D87F87BB57}"/>
                </a:ext>
              </a:extLst>
            </p:cNvPr>
            <p:cNvSpPr txBox="1"/>
            <p:nvPr/>
          </p:nvSpPr>
          <p:spPr>
            <a:xfrm>
              <a:off x="17342" y="619960"/>
              <a:ext cx="5576535" cy="553998"/>
            </a:xfrm>
            <a:prstGeom prst="rect">
              <a:avLst/>
            </a:prstGeom>
            <a:noFill/>
          </p:spPr>
          <p:txBody>
            <a:bodyPr wrap="square" rtlCol="0">
              <a:spAutoFit/>
            </a:bodyPr>
            <a:lstStyle/>
            <a:p>
              <a:r>
                <a:rPr lang="it-IT" sz="1500" dirty="0"/>
                <a:t>Per la faccia </a:t>
              </a:r>
              <a:r>
                <a:rPr lang="it-IT" sz="1500" dirty="0">
                  <a:solidFill>
                    <a:srgbClr val="00B050"/>
                  </a:solidFill>
                </a:rPr>
                <a:t>ABV</a:t>
              </a:r>
              <a:r>
                <a:rPr lang="it-IT" sz="1500" dirty="0"/>
                <a:t> conduciamo il piano </a:t>
              </a:r>
              <a:r>
                <a:rPr lang="it-IT" sz="1500" dirty="0">
                  <a:solidFill>
                    <a:srgbClr val="00B050"/>
                  </a:solidFill>
                  <a:latin typeface="Symbol" panose="05050102010706020507" pitchFamily="18" charset="2"/>
                </a:rPr>
                <a:t>a</a:t>
              </a:r>
              <a:r>
                <a:rPr lang="it-IT" sz="1500" dirty="0">
                  <a:solidFill>
                    <a:srgbClr val="00B050"/>
                  </a:solidFill>
                </a:rPr>
                <a:t>(//</a:t>
              </a:r>
              <a:r>
                <a:rPr lang="it-IT" sz="1500" dirty="0">
                  <a:solidFill>
                    <a:srgbClr val="00B050"/>
                  </a:solidFill>
                  <a:latin typeface="Symbol" panose="05050102010706020507" pitchFamily="18" charset="2"/>
                </a:rPr>
                <a:t>p</a:t>
              </a:r>
              <a:r>
                <a:rPr lang="it-IT" sz="1500" baseline="-25000" dirty="0">
                  <a:solidFill>
                    <a:srgbClr val="00B050"/>
                  </a:solidFill>
                </a:rPr>
                <a:t>1</a:t>
              </a:r>
              <a:r>
                <a:rPr lang="it-IT" sz="1500" dirty="0">
                  <a:solidFill>
                    <a:srgbClr val="00B050"/>
                  </a:solidFill>
                  <a:latin typeface="Symbol" panose="05050102010706020507" pitchFamily="18" charset="2"/>
                </a:rPr>
                <a:t>^</a:t>
              </a:r>
              <a:r>
                <a:rPr lang="it-IT" sz="1500" dirty="0">
                  <a:solidFill>
                    <a:srgbClr val="00B050"/>
                  </a:solidFill>
                </a:rPr>
                <a:t> </a:t>
              </a:r>
              <a:r>
                <a:rPr lang="it-IT" sz="1500" dirty="0">
                  <a:solidFill>
                    <a:srgbClr val="00B050"/>
                  </a:solidFill>
                  <a:latin typeface="Symbol" panose="05050102010706020507" pitchFamily="18" charset="2"/>
                </a:rPr>
                <a:t>p</a:t>
              </a:r>
              <a:r>
                <a:rPr lang="it-IT" sz="1500" baseline="-25000" dirty="0">
                  <a:solidFill>
                    <a:srgbClr val="00B050"/>
                  </a:solidFill>
                </a:rPr>
                <a:t>2</a:t>
              </a:r>
              <a:r>
                <a:rPr lang="it-IT" sz="1500" dirty="0">
                  <a:solidFill>
                    <a:srgbClr val="00B050"/>
                  </a:solidFill>
                </a:rPr>
                <a:t>) </a:t>
              </a:r>
              <a:r>
                <a:rPr lang="it-IT" sz="1500" dirty="0"/>
                <a:t>rappresentato da </a:t>
              </a:r>
              <a:r>
                <a:rPr lang="it-IT" sz="1500" dirty="0">
                  <a:solidFill>
                    <a:srgbClr val="00B050"/>
                  </a:solidFill>
                </a:rPr>
                <a:t>t</a:t>
              </a:r>
              <a:r>
                <a:rPr lang="it-IT" sz="1500" baseline="-25000" dirty="0">
                  <a:solidFill>
                    <a:srgbClr val="00B050"/>
                  </a:solidFill>
                </a:rPr>
                <a:t>2</a:t>
              </a:r>
              <a:r>
                <a:rPr lang="it-IT" sz="1500" dirty="0">
                  <a:solidFill>
                    <a:srgbClr val="00B050"/>
                  </a:solidFill>
                  <a:latin typeface="Symbol" panose="05050102010706020507" pitchFamily="18" charset="2"/>
                </a:rPr>
                <a:t>a </a:t>
              </a:r>
              <a:r>
                <a:rPr lang="it-IT" sz="1500" dirty="0"/>
                <a:t>reale mentre </a:t>
              </a:r>
              <a:r>
                <a:rPr lang="it-IT" sz="1500" dirty="0">
                  <a:solidFill>
                    <a:srgbClr val="00B050"/>
                  </a:solidFill>
                </a:rPr>
                <a:t>t</a:t>
              </a:r>
              <a:r>
                <a:rPr lang="it-IT" sz="1500" baseline="-25000" dirty="0">
                  <a:solidFill>
                    <a:srgbClr val="00B050"/>
                  </a:solidFill>
                </a:rPr>
                <a:t>1</a:t>
              </a:r>
              <a:r>
                <a:rPr lang="it-IT" sz="1500" dirty="0">
                  <a:solidFill>
                    <a:srgbClr val="00B050"/>
                  </a:solidFill>
                  <a:latin typeface="Symbol" panose="05050102010706020507" pitchFamily="18" charset="2"/>
                </a:rPr>
                <a:t>a</a:t>
              </a:r>
              <a:r>
                <a:rPr lang="it-IT" sz="1500" dirty="0"/>
                <a:t> è impropria</a:t>
              </a:r>
            </a:p>
          </p:txBody>
        </p:sp>
        <p:sp>
          <p:nvSpPr>
            <p:cNvPr id="75" name="CasellaDiTesto 74">
              <a:extLst>
                <a:ext uri="{FF2B5EF4-FFF2-40B4-BE49-F238E27FC236}">
                  <a16:creationId xmlns:a16="http://schemas.microsoft.com/office/drawing/2014/main" id="{92AF7754-EA20-0BD4-BAD1-306406D6F464}"/>
                </a:ext>
              </a:extLst>
            </p:cNvPr>
            <p:cNvSpPr txBox="1"/>
            <p:nvPr/>
          </p:nvSpPr>
          <p:spPr>
            <a:xfrm>
              <a:off x="3225356" y="845115"/>
              <a:ext cx="282902" cy="323165"/>
            </a:xfrm>
            <a:prstGeom prst="rect">
              <a:avLst/>
            </a:prstGeom>
            <a:noFill/>
          </p:spPr>
          <p:txBody>
            <a:bodyPr wrap="square">
              <a:spAutoFit/>
            </a:bodyPr>
            <a:lstStyle/>
            <a:p>
              <a:r>
                <a:rPr lang="it-IT" sz="1500" baseline="30000" dirty="0">
                  <a:solidFill>
                    <a:srgbClr val="00B050"/>
                  </a:solidFill>
                  <a:latin typeface="Symbol" panose="05050102010706020507" pitchFamily="18" charset="2"/>
                </a:rPr>
                <a:t>¥</a:t>
              </a:r>
              <a:endParaRPr lang="it-IT" sz="1500" dirty="0">
                <a:solidFill>
                  <a:srgbClr val="00B050"/>
                </a:solidFill>
              </a:endParaRPr>
            </a:p>
          </p:txBody>
        </p:sp>
      </p:grpSp>
      <p:sp>
        <p:nvSpPr>
          <p:cNvPr id="79" name="CasellaDiTesto 78">
            <a:extLst>
              <a:ext uri="{FF2B5EF4-FFF2-40B4-BE49-F238E27FC236}">
                <a16:creationId xmlns:a16="http://schemas.microsoft.com/office/drawing/2014/main" id="{5E3F4D18-517D-E5B6-CD40-0CB5CC9FF5F3}"/>
              </a:ext>
            </a:extLst>
          </p:cNvPr>
          <p:cNvSpPr txBox="1"/>
          <p:nvPr/>
        </p:nvSpPr>
        <p:spPr>
          <a:xfrm>
            <a:off x="0" y="1138745"/>
            <a:ext cx="5743104" cy="784830"/>
          </a:xfrm>
          <a:prstGeom prst="rect">
            <a:avLst/>
          </a:prstGeom>
          <a:noFill/>
        </p:spPr>
        <p:txBody>
          <a:bodyPr wrap="square" rtlCol="0">
            <a:spAutoFit/>
          </a:bodyPr>
          <a:lstStyle/>
          <a:p>
            <a:r>
              <a:rPr lang="it-IT" sz="1500" dirty="0"/>
              <a:t>L’intersezione di </a:t>
            </a:r>
            <a:r>
              <a:rPr lang="it-IT" sz="1500" dirty="0">
                <a:solidFill>
                  <a:srgbClr val="00B050"/>
                </a:solidFill>
              </a:rPr>
              <a:t>t</a:t>
            </a:r>
            <a:r>
              <a:rPr lang="it-IT" sz="1500" baseline="-25000" dirty="0">
                <a:solidFill>
                  <a:srgbClr val="00B050"/>
                </a:solidFill>
              </a:rPr>
              <a:t>2</a:t>
            </a:r>
            <a:r>
              <a:rPr lang="it-IT" sz="1500" dirty="0">
                <a:solidFill>
                  <a:srgbClr val="00B050"/>
                </a:solidFill>
                <a:latin typeface="Symbol" panose="05050102010706020507" pitchFamily="18" charset="2"/>
              </a:rPr>
              <a:t>a</a:t>
            </a:r>
            <a:r>
              <a:rPr lang="it-IT" sz="1500" dirty="0"/>
              <a:t> con la sfera su ci definisce il diametro della circonferenza in scorcio totale su </a:t>
            </a:r>
            <a:r>
              <a:rPr lang="it-IT" sz="1500" dirty="0">
                <a:latin typeface="Symbol" panose="05050102010706020507" pitchFamily="18" charset="2"/>
              </a:rPr>
              <a:t>p</a:t>
            </a:r>
            <a:r>
              <a:rPr lang="it-IT" sz="1500" baseline="-25000" dirty="0"/>
              <a:t>2</a:t>
            </a:r>
            <a:r>
              <a:rPr lang="it-IT" sz="1500" dirty="0"/>
              <a:t> e vera grandezza su </a:t>
            </a:r>
            <a:r>
              <a:rPr lang="it-IT" sz="1500" dirty="0">
                <a:latin typeface="Symbol" panose="05050102010706020507" pitchFamily="18" charset="2"/>
              </a:rPr>
              <a:t>p</a:t>
            </a:r>
            <a:r>
              <a:rPr lang="it-IT" sz="1500" baseline="-25000" dirty="0"/>
              <a:t>1 </a:t>
            </a:r>
            <a:r>
              <a:rPr lang="it-IT" sz="1500" dirty="0"/>
              <a:t>definendo la parte relativa alla faccia </a:t>
            </a:r>
            <a:r>
              <a:rPr lang="it-IT" sz="1500" dirty="0">
                <a:solidFill>
                  <a:srgbClr val="00B050"/>
                </a:solidFill>
              </a:rPr>
              <a:t>ABV</a:t>
            </a:r>
          </a:p>
        </p:txBody>
      </p:sp>
      <p:sp>
        <p:nvSpPr>
          <p:cNvPr id="84" name="CasellaDiTesto 83">
            <a:extLst>
              <a:ext uri="{FF2B5EF4-FFF2-40B4-BE49-F238E27FC236}">
                <a16:creationId xmlns:a16="http://schemas.microsoft.com/office/drawing/2014/main" id="{BF95ACD6-4290-E160-EC6C-A66A60AE48B1}"/>
              </a:ext>
            </a:extLst>
          </p:cNvPr>
          <p:cNvSpPr txBox="1"/>
          <p:nvPr/>
        </p:nvSpPr>
        <p:spPr>
          <a:xfrm>
            <a:off x="0" y="1878541"/>
            <a:ext cx="6022730" cy="323165"/>
          </a:xfrm>
          <a:prstGeom prst="rect">
            <a:avLst/>
          </a:prstGeom>
          <a:noFill/>
        </p:spPr>
        <p:txBody>
          <a:bodyPr wrap="square" rtlCol="0">
            <a:spAutoFit/>
          </a:bodyPr>
          <a:lstStyle/>
          <a:p>
            <a:r>
              <a:rPr lang="it-IT" sz="1500" dirty="0"/>
              <a:t>Per lo spigolo </a:t>
            </a:r>
            <a:r>
              <a:rPr lang="it-IT" sz="1500" dirty="0">
                <a:solidFill>
                  <a:srgbClr val="00B050"/>
                </a:solidFill>
              </a:rPr>
              <a:t>DV</a:t>
            </a:r>
            <a:r>
              <a:rPr lang="it-IT" sz="1500" dirty="0"/>
              <a:t> della faccia </a:t>
            </a:r>
            <a:r>
              <a:rPr lang="it-IT" sz="1500" dirty="0">
                <a:solidFill>
                  <a:srgbClr val="00B050"/>
                </a:solidFill>
              </a:rPr>
              <a:t>ADV </a:t>
            </a:r>
            <a:r>
              <a:rPr lang="it-IT" sz="1500" dirty="0"/>
              <a:t>disegniamo </a:t>
            </a:r>
            <a:r>
              <a:rPr lang="it-IT" sz="1500" dirty="0">
                <a:solidFill>
                  <a:srgbClr val="00B050"/>
                </a:solidFill>
              </a:rPr>
              <a:t>a(a’;a’’;T</a:t>
            </a:r>
            <a:r>
              <a:rPr lang="it-IT" sz="1500" baseline="-25000" dirty="0">
                <a:solidFill>
                  <a:srgbClr val="00B050"/>
                </a:solidFill>
              </a:rPr>
              <a:t>1</a:t>
            </a:r>
            <a:r>
              <a:rPr lang="it-IT" sz="1500" dirty="0">
                <a:solidFill>
                  <a:srgbClr val="00B050"/>
                </a:solidFill>
              </a:rPr>
              <a:t>a;T</a:t>
            </a:r>
            <a:r>
              <a:rPr lang="it-IT" sz="1500" baseline="-25000" dirty="0">
                <a:solidFill>
                  <a:srgbClr val="00B050"/>
                </a:solidFill>
              </a:rPr>
              <a:t>2</a:t>
            </a:r>
            <a:r>
              <a:rPr lang="it-IT" sz="1500" dirty="0">
                <a:solidFill>
                  <a:srgbClr val="00B050"/>
                </a:solidFill>
              </a:rPr>
              <a:t>a)</a:t>
            </a:r>
          </a:p>
        </p:txBody>
      </p:sp>
      <p:grpSp>
        <p:nvGrpSpPr>
          <p:cNvPr id="152" name="Gruppo 151">
            <a:extLst>
              <a:ext uri="{FF2B5EF4-FFF2-40B4-BE49-F238E27FC236}">
                <a16:creationId xmlns:a16="http://schemas.microsoft.com/office/drawing/2014/main" id="{BEC715B5-3CF2-8C4F-5ADE-16F2796C8975}"/>
              </a:ext>
            </a:extLst>
          </p:cNvPr>
          <p:cNvGrpSpPr/>
          <p:nvPr/>
        </p:nvGrpSpPr>
        <p:grpSpPr>
          <a:xfrm>
            <a:off x="0" y="2081572"/>
            <a:ext cx="6022730" cy="403691"/>
            <a:chOff x="0" y="2081572"/>
            <a:chExt cx="6022730" cy="403691"/>
          </a:xfrm>
        </p:grpSpPr>
        <p:sp>
          <p:nvSpPr>
            <p:cNvPr id="85" name="CasellaDiTesto 84">
              <a:extLst>
                <a:ext uri="{FF2B5EF4-FFF2-40B4-BE49-F238E27FC236}">
                  <a16:creationId xmlns:a16="http://schemas.microsoft.com/office/drawing/2014/main" id="{D9E93179-A68C-3B47-8C61-7A1B01EB8AF9}"/>
                </a:ext>
              </a:extLst>
            </p:cNvPr>
            <p:cNvSpPr txBox="1"/>
            <p:nvPr/>
          </p:nvSpPr>
          <p:spPr>
            <a:xfrm>
              <a:off x="0" y="2162098"/>
              <a:ext cx="6022730" cy="323165"/>
            </a:xfrm>
            <a:prstGeom prst="rect">
              <a:avLst/>
            </a:prstGeom>
            <a:noFill/>
          </p:spPr>
          <p:txBody>
            <a:bodyPr wrap="square" rtlCol="0">
              <a:spAutoFit/>
            </a:bodyPr>
            <a:lstStyle/>
            <a:p>
              <a:r>
                <a:rPr lang="it-IT" sz="1500" dirty="0"/>
                <a:t>Per lo spigolo </a:t>
              </a:r>
              <a:r>
                <a:rPr lang="it-IT" sz="1500" dirty="0">
                  <a:solidFill>
                    <a:srgbClr val="00B050"/>
                  </a:solidFill>
                </a:rPr>
                <a:t>AV</a:t>
              </a:r>
              <a:r>
                <a:rPr lang="it-IT" sz="1500" dirty="0"/>
                <a:t> della faccia </a:t>
              </a:r>
              <a:r>
                <a:rPr lang="it-IT" sz="1500" dirty="0">
                  <a:solidFill>
                    <a:srgbClr val="00B050"/>
                  </a:solidFill>
                </a:rPr>
                <a:t>ADV </a:t>
              </a:r>
              <a:r>
                <a:rPr lang="it-IT" sz="1500" dirty="0"/>
                <a:t>disegniamo </a:t>
              </a:r>
              <a:r>
                <a:rPr lang="it-IT" sz="1500" dirty="0">
                  <a:solidFill>
                    <a:srgbClr val="00B050"/>
                  </a:solidFill>
                </a:rPr>
                <a:t>b(b’;b’’;T</a:t>
              </a:r>
              <a:r>
                <a:rPr lang="it-IT" sz="1500" baseline="-25000" dirty="0">
                  <a:solidFill>
                    <a:srgbClr val="00B050"/>
                  </a:solidFill>
                </a:rPr>
                <a:t>1</a:t>
              </a:r>
              <a:r>
                <a:rPr lang="it-IT" sz="1500" dirty="0">
                  <a:solidFill>
                    <a:srgbClr val="00B050"/>
                  </a:solidFill>
                </a:rPr>
                <a:t>b;T</a:t>
              </a:r>
              <a:r>
                <a:rPr lang="it-IT" sz="1500" baseline="-25000" dirty="0">
                  <a:solidFill>
                    <a:srgbClr val="00B050"/>
                  </a:solidFill>
                </a:rPr>
                <a:t>2</a:t>
              </a:r>
              <a:r>
                <a:rPr lang="it-IT" sz="1500" dirty="0">
                  <a:solidFill>
                    <a:srgbClr val="00B050"/>
                  </a:solidFill>
                </a:rPr>
                <a:t>b)</a:t>
              </a:r>
            </a:p>
          </p:txBody>
        </p:sp>
        <p:sp>
          <p:nvSpPr>
            <p:cNvPr id="88" name="CasellaDiTesto 87">
              <a:extLst>
                <a:ext uri="{FF2B5EF4-FFF2-40B4-BE49-F238E27FC236}">
                  <a16:creationId xmlns:a16="http://schemas.microsoft.com/office/drawing/2014/main" id="{89FD2276-6EB8-0701-17A2-1DB544AF744C}"/>
                </a:ext>
              </a:extLst>
            </p:cNvPr>
            <p:cNvSpPr txBox="1"/>
            <p:nvPr/>
          </p:nvSpPr>
          <p:spPr>
            <a:xfrm>
              <a:off x="4838431" y="2081572"/>
              <a:ext cx="282902" cy="369332"/>
            </a:xfrm>
            <a:prstGeom prst="rect">
              <a:avLst/>
            </a:prstGeom>
            <a:noFill/>
          </p:spPr>
          <p:txBody>
            <a:bodyPr wrap="square">
              <a:spAutoFit/>
            </a:bodyPr>
            <a:lstStyle/>
            <a:p>
              <a:r>
                <a:rPr lang="it-IT" sz="1800" baseline="30000" dirty="0">
                  <a:solidFill>
                    <a:srgbClr val="00B050"/>
                  </a:solidFill>
                  <a:latin typeface="Symbol" panose="05050102010706020507" pitchFamily="18" charset="2"/>
                </a:rPr>
                <a:t>¥</a:t>
              </a:r>
              <a:endParaRPr lang="it-IT" dirty="0">
                <a:solidFill>
                  <a:srgbClr val="00B050"/>
                </a:solidFill>
              </a:endParaRPr>
            </a:p>
          </p:txBody>
        </p:sp>
      </p:grpSp>
      <p:grpSp>
        <p:nvGrpSpPr>
          <p:cNvPr id="92" name="Gruppo 91">
            <a:extLst>
              <a:ext uri="{FF2B5EF4-FFF2-40B4-BE49-F238E27FC236}">
                <a16:creationId xmlns:a16="http://schemas.microsoft.com/office/drawing/2014/main" id="{A9F6FB6E-4ABC-726B-7F23-20BE4F70E61D}"/>
              </a:ext>
            </a:extLst>
          </p:cNvPr>
          <p:cNvGrpSpPr/>
          <p:nvPr/>
        </p:nvGrpSpPr>
        <p:grpSpPr>
          <a:xfrm>
            <a:off x="0" y="2473389"/>
            <a:ext cx="5861610" cy="791916"/>
            <a:chOff x="0" y="1211264"/>
            <a:chExt cx="5861610" cy="791916"/>
          </a:xfrm>
        </p:grpSpPr>
        <p:sp>
          <p:nvSpPr>
            <p:cNvPr id="103" name="CasellaDiTesto 102">
              <a:extLst>
                <a:ext uri="{FF2B5EF4-FFF2-40B4-BE49-F238E27FC236}">
                  <a16:creationId xmlns:a16="http://schemas.microsoft.com/office/drawing/2014/main" id="{072127FB-17C9-820B-78DE-FF063D38AA6E}"/>
                </a:ext>
              </a:extLst>
            </p:cNvPr>
            <p:cNvSpPr txBox="1"/>
            <p:nvPr/>
          </p:nvSpPr>
          <p:spPr>
            <a:xfrm>
              <a:off x="0" y="1218350"/>
              <a:ext cx="5861610" cy="784830"/>
            </a:xfrm>
            <a:prstGeom prst="rect">
              <a:avLst/>
            </a:prstGeom>
            <a:noFill/>
          </p:spPr>
          <p:txBody>
            <a:bodyPr wrap="square" rtlCol="0">
              <a:spAutoFit/>
            </a:bodyPr>
            <a:lstStyle/>
            <a:p>
              <a:r>
                <a:rPr lang="it-IT" sz="1500" dirty="0"/>
                <a:t>Definito </a:t>
              </a:r>
              <a:r>
                <a:rPr lang="it-IT" sz="1500" dirty="0">
                  <a:solidFill>
                    <a:srgbClr val="00B050"/>
                  </a:solidFill>
                  <a:latin typeface="Symbol" panose="05050102010706020507" pitchFamily="18" charset="2"/>
                </a:rPr>
                <a:t>a</a:t>
              </a:r>
              <a:r>
                <a:rPr lang="it-IT" sz="1500" dirty="0">
                  <a:solidFill>
                    <a:srgbClr val="00B050"/>
                  </a:solidFill>
                </a:rPr>
                <a:t>(  </a:t>
              </a:r>
              <a:r>
                <a:rPr lang="it-IT" sz="1500" dirty="0">
                  <a:solidFill>
                    <a:srgbClr val="00B050"/>
                  </a:solidFill>
                  <a:latin typeface="Symbol" panose="05050102010706020507" pitchFamily="18" charset="2"/>
                </a:rPr>
                <a:t>p</a:t>
              </a:r>
              <a:r>
                <a:rPr lang="it-IT" sz="1500" baseline="-25000" dirty="0">
                  <a:solidFill>
                    <a:srgbClr val="00B050"/>
                  </a:solidFill>
                </a:rPr>
                <a:t>1</a:t>
              </a:r>
              <a:r>
                <a:rPr lang="it-IT" sz="1500" dirty="0">
                  <a:solidFill>
                    <a:srgbClr val="00B050"/>
                  </a:solidFill>
                </a:rPr>
                <a:t>   </a:t>
              </a:r>
              <a:r>
                <a:rPr lang="it-IT" sz="1500" dirty="0">
                  <a:solidFill>
                    <a:srgbClr val="00B050"/>
                  </a:solidFill>
                  <a:latin typeface="Symbol" panose="05050102010706020507" pitchFamily="18" charset="2"/>
                </a:rPr>
                <a:t>p</a:t>
              </a:r>
              <a:r>
                <a:rPr lang="it-IT" sz="1500" baseline="-25000" dirty="0">
                  <a:solidFill>
                    <a:srgbClr val="00B050"/>
                  </a:solidFill>
                </a:rPr>
                <a:t>2</a:t>
              </a:r>
              <a:r>
                <a:rPr lang="it-IT" sz="1500" dirty="0">
                  <a:solidFill>
                    <a:srgbClr val="00B050"/>
                  </a:solidFill>
                </a:rPr>
                <a:t>) </a:t>
              </a:r>
              <a:r>
                <a:rPr lang="it-IT" sz="1500" dirty="0"/>
                <a:t>rappresentato da </a:t>
              </a:r>
              <a:r>
                <a:rPr lang="it-IT" sz="1500" dirty="0">
                  <a:solidFill>
                    <a:srgbClr val="00B050"/>
                  </a:solidFill>
                </a:rPr>
                <a:t>t</a:t>
              </a:r>
              <a:r>
                <a:rPr lang="it-IT" sz="1500" baseline="-25000" dirty="0">
                  <a:solidFill>
                    <a:srgbClr val="00B050"/>
                  </a:solidFill>
                </a:rPr>
                <a:t>1</a:t>
              </a:r>
              <a:r>
                <a:rPr lang="it-IT" sz="1500" dirty="0">
                  <a:solidFill>
                    <a:srgbClr val="00B050"/>
                  </a:solidFill>
                  <a:latin typeface="Symbol" panose="05050102010706020507" pitchFamily="18" charset="2"/>
                </a:rPr>
                <a:t>a</a:t>
              </a:r>
              <a:r>
                <a:rPr lang="it-IT" sz="1500" dirty="0">
                  <a:solidFill>
                    <a:srgbClr val="C00000"/>
                  </a:solidFill>
                </a:rPr>
                <a:t> </a:t>
              </a:r>
              <a:r>
                <a:rPr lang="it-IT" sz="1500" dirty="0"/>
                <a:t>e</a:t>
              </a:r>
              <a:r>
                <a:rPr lang="it-IT" sz="1500" dirty="0">
                  <a:solidFill>
                    <a:srgbClr val="C00000"/>
                  </a:solidFill>
                </a:rPr>
                <a:t> </a:t>
              </a:r>
              <a:r>
                <a:rPr lang="it-IT" sz="1500" dirty="0">
                  <a:solidFill>
                    <a:srgbClr val="00B050"/>
                  </a:solidFill>
                </a:rPr>
                <a:t>t</a:t>
              </a:r>
              <a:r>
                <a:rPr lang="it-IT" sz="1500" baseline="-25000" dirty="0">
                  <a:solidFill>
                    <a:srgbClr val="00B050"/>
                  </a:solidFill>
                </a:rPr>
                <a:t>2</a:t>
              </a:r>
              <a:r>
                <a:rPr lang="it-IT" sz="1500" dirty="0">
                  <a:solidFill>
                    <a:srgbClr val="00B050"/>
                  </a:solidFill>
                  <a:latin typeface="Symbol" panose="05050102010706020507" pitchFamily="18" charset="2"/>
                </a:rPr>
                <a:t>a</a:t>
              </a:r>
              <a:r>
                <a:rPr lang="it-IT" sz="1500" dirty="0">
                  <a:solidFill>
                    <a:srgbClr val="C00000"/>
                  </a:solidFill>
                </a:rPr>
                <a:t> </a:t>
              </a:r>
              <a:r>
                <a:rPr lang="it-IT" sz="1500" dirty="0"/>
                <a:t>ne determiniamo, mediante il piano </a:t>
              </a:r>
              <a:r>
                <a:rPr lang="it-IT" sz="1500" dirty="0">
                  <a:solidFill>
                    <a:srgbClr val="00B050"/>
                  </a:solidFill>
                  <a:latin typeface="Symbol" panose="05050102010706020507" pitchFamily="18" charset="2"/>
                </a:rPr>
                <a:t>b</a:t>
              </a:r>
              <a:r>
                <a:rPr lang="it-IT" sz="1500" dirty="0"/>
                <a:t>, il ribaltamento su </a:t>
              </a:r>
              <a:r>
                <a:rPr lang="it-IT" sz="1500" dirty="0">
                  <a:latin typeface="Symbol" panose="05050102010706020507" pitchFamily="18" charset="2"/>
                </a:rPr>
                <a:t>p</a:t>
              </a:r>
              <a:r>
                <a:rPr lang="it-IT" sz="1500" baseline="-25000" dirty="0"/>
                <a:t>1</a:t>
              </a:r>
              <a:r>
                <a:rPr lang="it-IT" sz="1500" dirty="0"/>
                <a:t> contemporaneamente al </a:t>
              </a:r>
              <a:r>
                <a:rPr lang="it-IT" sz="1500" dirty="0">
                  <a:solidFill>
                    <a:schemeClr val="accent2">
                      <a:lumMod val="75000"/>
                    </a:schemeClr>
                  </a:solidFill>
                </a:rPr>
                <a:t>ribaltamento della sfera</a:t>
              </a:r>
            </a:p>
          </p:txBody>
        </p:sp>
        <p:sp>
          <p:nvSpPr>
            <p:cNvPr id="104" name="CasellaDiTesto 103">
              <a:extLst>
                <a:ext uri="{FF2B5EF4-FFF2-40B4-BE49-F238E27FC236}">
                  <a16:creationId xmlns:a16="http://schemas.microsoft.com/office/drawing/2014/main" id="{0A96DE79-197B-9A23-7620-44AFB21F31E9}"/>
                </a:ext>
              </a:extLst>
            </p:cNvPr>
            <p:cNvSpPr txBox="1"/>
            <p:nvPr/>
          </p:nvSpPr>
          <p:spPr>
            <a:xfrm>
              <a:off x="967800" y="1211264"/>
              <a:ext cx="324000" cy="288000"/>
            </a:xfrm>
            <a:prstGeom prst="rect">
              <a:avLst/>
            </a:prstGeom>
            <a:noFill/>
          </p:spPr>
          <p:txBody>
            <a:bodyPr wrap="square" rtlCol="0">
              <a:spAutoFit/>
            </a:bodyPr>
            <a:lstStyle/>
            <a:p>
              <a:r>
                <a:rPr lang="it-IT" sz="1500" dirty="0">
                  <a:solidFill>
                    <a:srgbClr val="00B050"/>
                  </a:solidFill>
                  <a:latin typeface="Symbol" panose="05050102010706020507" pitchFamily="18" charset="2"/>
                </a:rPr>
                <a:t>Ð</a:t>
              </a:r>
              <a:r>
                <a:rPr lang="it-IT" sz="1500" dirty="0">
                  <a:solidFill>
                    <a:srgbClr val="C00000"/>
                  </a:solidFill>
                  <a:latin typeface="Symbol" panose="05050102010706020507" pitchFamily="18" charset="2"/>
                </a:rPr>
                <a:t> </a:t>
              </a:r>
              <a:endParaRPr lang="it-IT" sz="1500" dirty="0">
                <a:solidFill>
                  <a:srgbClr val="C00000"/>
                </a:solidFill>
                <a:latin typeface="MS Shell Dlg 2" panose="020B0604030504040204" pitchFamily="34" charset="0"/>
              </a:endParaRPr>
            </a:p>
            <a:p>
              <a:endParaRPr lang="it-IT" sz="1500" dirty="0">
                <a:solidFill>
                  <a:srgbClr val="C00000"/>
                </a:solidFill>
              </a:endParaRPr>
            </a:p>
          </p:txBody>
        </p:sp>
        <p:sp>
          <p:nvSpPr>
            <p:cNvPr id="108" name="CasellaDiTesto 107">
              <a:extLst>
                <a:ext uri="{FF2B5EF4-FFF2-40B4-BE49-F238E27FC236}">
                  <a16:creationId xmlns:a16="http://schemas.microsoft.com/office/drawing/2014/main" id="{3DA07480-91A8-954A-80F2-359C9F0E3D3F}"/>
                </a:ext>
              </a:extLst>
            </p:cNvPr>
            <p:cNvSpPr txBox="1"/>
            <p:nvPr/>
          </p:nvSpPr>
          <p:spPr>
            <a:xfrm>
              <a:off x="1278308" y="1223459"/>
              <a:ext cx="324000" cy="288000"/>
            </a:xfrm>
            <a:prstGeom prst="rect">
              <a:avLst/>
            </a:prstGeom>
            <a:noFill/>
          </p:spPr>
          <p:txBody>
            <a:bodyPr wrap="square" rtlCol="0">
              <a:spAutoFit/>
            </a:bodyPr>
            <a:lstStyle/>
            <a:p>
              <a:r>
                <a:rPr lang="it-IT" sz="1500" dirty="0">
                  <a:solidFill>
                    <a:srgbClr val="00B050"/>
                  </a:solidFill>
                  <a:latin typeface="Symbol" panose="05050102010706020507" pitchFamily="18" charset="2"/>
                </a:rPr>
                <a:t>Ð</a:t>
              </a:r>
              <a:endParaRPr lang="it-IT" sz="1500" dirty="0">
                <a:solidFill>
                  <a:srgbClr val="00B050"/>
                </a:solidFill>
                <a:latin typeface="MS Shell Dlg 2" panose="020B0604030504040204" pitchFamily="34" charset="0"/>
              </a:endParaRPr>
            </a:p>
            <a:p>
              <a:endParaRPr lang="it-IT" sz="1500" dirty="0">
                <a:solidFill>
                  <a:srgbClr val="C00000"/>
                </a:solidFill>
              </a:endParaRPr>
            </a:p>
          </p:txBody>
        </p:sp>
      </p:grpSp>
      <p:sp>
        <p:nvSpPr>
          <p:cNvPr id="115" name="CasellaDiTesto 114">
            <a:extLst>
              <a:ext uri="{FF2B5EF4-FFF2-40B4-BE49-F238E27FC236}">
                <a16:creationId xmlns:a16="http://schemas.microsoft.com/office/drawing/2014/main" id="{F980A9C4-4A92-46D8-7642-1CD6998BEA0A}"/>
              </a:ext>
            </a:extLst>
          </p:cNvPr>
          <p:cNvSpPr txBox="1"/>
          <p:nvPr/>
        </p:nvSpPr>
        <p:spPr>
          <a:xfrm>
            <a:off x="9461590" y="7244687"/>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latin typeface="Symbol" panose="05050102010706020507" pitchFamily="18" charset="2"/>
              </a:rPr>
              <a:t>b</a:t>
            </a:r>
          </a:p>
        </p:txBody>
      </p:sp>
      <p:sp>
        <p:nvSpPr>
          <p:cNvPr id="122" name="CasellaDiTesto 121">
            <a:extLst>
              <a:ext uri="{FF2B5EF4-FFF2-40B4-BE49-F238E27FC236}">
                <a16:creationId xmlns:a16="http://schemas.microsoft.com/office/drawing/2014/main" id="{119417F3-4906-706A-4753-4D4599B3E4C8}"/>
              </a:ext>
            </a:extLst>
          </p:cNvPr>
          <p:cNvSpPr txBox="1"/>
          <p:nvPr/>
        </p:nvSpPr>
        <p:spPr>
          <a:xfrm>
            <a:off x="5841421" y="3863585"/>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latin typeface="Symbol" panose="05050102010706020507" pitchFamily="18" charset="2"/>
              </a:rPr>
              <a:t>b</a:t>
            </a:r>
            <a:r>
              <a:rPr lang="it-IT" sz="1200" dirty="0">
                <a:solidFill>
                  <a:srgbClr val="00B050"/>
                </a:solidFill>
              </a:rPr>
              <a:t>)</a:t>
            </a:r>
          </a:p>
        </p:txBody>
      </p:sp>
      <p:sp>
        <p:nvSpPr>
          <p:cNvPr id="126" name="CasellaDiTesto 125">
            <a:extLst>
              <a:ext uri="{FF2B5EF4-FFF2-40B4-BE49-F238E27FC236}">
                <a16:creationId xmlns:a16="http://schemas.microsoft.com/office/drawing/2014/main" id="{57172D25-9CDC-7B57-CD72-5424EF9BFCFE}"/>
              </a:ext>
            </a:extLst>
          </p:cNvPr>
          <p:cNvSpPr txBox="1"/>
          <p:nvPr/>
        </p:nvSpPr>
        <p:spPr>
          <a:xfrm>
            <a:off x="0" y="3217061"/>
            <a:ext cx="5604678" cy="1015663"/>
          </a:xfrm>
          <a:prstGeom prst="rect">
            <a:avLst/>
          </a:prstGeom>
          <a:noFill/>
        </p:spPr>
        <p:txBody>
          <a:bodyPr wrap="square" rtlCol="0">
            <a:spAutoFit/>
          </a:bodyPr>
          <a:lstStyle/>
          <a:p>
            <a:r>
              <a:rPr lang="it-IT" sz="1500" dirty="0"/>
              <a:t>Sul ribaltamento della sfera si individua lo scorcio totale della sezione di </a:t>
            </a:r>
            <a:r>
              <a:rPr lang="it-IT" sz="1500" dirty="0">
                <a:solidFill>
                  <a:srgbClr val="00B050"/>
                </a:solidFill>
                <a:latin typeface="Symbol" panose="05050102010706020507" pitchFamily="18" charset="2"/>
              </a:rPr>
              <a:t>a</a:t>
            </a:r>
            <a:r>
              <a:rPr lang="it-IT" sz="1500" dirty="0">
                <a:latin typeface="Symbol" panose="05050102010706020507" pitchFamily="18" charset="2"/>
              </a:rPr>
              <a:t> </a:t>
            </a:r>
            <a:r>
              <a:rPr lang="it-IT" sz="1500" dirty="0">
                <a:latin typeface="+mj-lt"/>
              </a:rPr>
              <a:t>da cui ne discende su </a:t>
            </a:r>
            <a:r>
              <a:rPr lang="it-IT" sz="1500" dirty="0">
                <a:latin typeface="Symbol" panose="05050102010706020507" pitchFamily="18" charset="2"/>
              </a:rPr>
              <a:t>p</a:t>
            </a:r>
            <a:r>
              <a:rPr lang="it-IT" sz="1500" baseline="-25000" dirty="0">
                <a:latin typeface="+mj-lt"/>
              </a:rPr>
              <a:t>1</a:t>
            </a:r>
            <a:r>
              <a:rPr lang="it-IT" sz="1500" dirty="0">
                <a:latin typeface="+mj-lt"/>
              </a:rPr>
              <a:t> l’ellisse in scorcio parziale la cui porzione interseca la faccia </a:t>
            </a:r>
            <a:r>
              <a:rPr lang="it-IT" sz="1500" dirty="0">
                <a:solidFill>
                  <a:srgbClr val="00B050"/>
                </a:solidFill>
                <a:latin typeface="+mj-lt"/>
              </a:rPr>
              <a:t>ADV </a:t>
            </a:r>
            <a:r>
              <a:rPr lang="it-IT" sz="1500" dirty="0">
                <a:latin typeface="+mj-lt"/>
              </a:rPr>
              <a:t>della piramide a base quadrata</a:t>
            </a:r>
          </a:p>
        </p:txBody>
      </p:sp>
      <p:sp>
        <p:nvSpPr>
          <p:cNvPr id="31" name="CasellaDiTesto 30">
            <a:extLst>
              <a:ext uri="{FF2B5EF4-FFF2-40B4-BE49-F238E27FC236}">
                <a16:creationId xmlns:a16="http://schemas.microsoft.com/office/drawing/2014/main" id="{2586C4FA-8BBA-1CAC-B284-43FF188A0EEB}"/>
              </a:ext>
            </a:extLst>
          </p:cNvPr>
          <p:cNvSpPr txBox="1"/>
          <p:nvPr/>
        </p:nvSpPr>
        <p:spPr>
          <a:xfrm>
            <a:off x="0" y="4731327"/>
            <a:ext cx="6022730" cy="323165"/>
          </a:xfrm>
          <a:prstGeom prst="rect">
            <a:avLst/>
          </a:prstGeom>
          <a:noFill/>
        </p:spPr>
        <p:txBody>
          <a:bodyPr wrap="square" rtlCol="0">
            <a:spAutoFit/>
          </a:bodyPr>
          <a:lstStyle/>
          <a:p>
            <a:r>
              <a:rPr lang="it-IT" sz="1500" dirty="0"/>
              <a:t>Per lo spigolo </a:t>
            </a:r>
            <a:r>
              <a:rPr lang="it-IT" sz="1500" dirty="0">
                <a:solidFill>
                  <a:srgbClr val="00B050"/>
                </a:solidFill>
              </a:rPr>
              <a:t>CV</a:t>
            </a:r>
            <a:r>
              <a:rPr lang="it-IT" sz="1500" dirty="0"/>
              <a:t> della faccia </a:t>
            </a:r>
            <a:r>
              <a:rPr lang="it-IT" sz="1500" dirty="0">
                <a:solidFill>
                  <a:srgbClr val="00B050"/>
                </a:solidFill>
              </a:rPr>
              <a:t>BCV </a:t>
            </a:r>
            <a:r>
              <a:rPr lang="it-IT" sz="1500" dirty="0"/>
              <a:t>disegniamo </a:t>
            </a:r>
            <a:r>
              <a:rPr lang="it-IT" sz="1500" dirty="0">
                <a:solidFill>
                  <a:srgbClr val="00B050"/>
                </a:solidFill>
              </a:rPr>
              <a:t>c(c’;c’’;T</a:t>
            </a:r>
            <a:r>
              <a:rPr lang="it-IT" sz="1500" baseline="-25000" dirty="0">
                <a:solidFill>
                  <a:srgbClr val="00B050"/>
                </a:solidFill>
              </a:rPr>
              <a:t>1</a:t>
            </a:r>
            <a:r>
              <a:rPr lang="it-IT" sz="1500" dirty="0">
                <a:solidFill>
                  <a:srgbClr val="00B050"/>
                </a:solidFill>
              </a:rPr>
              <a:t>c;T</a:t>
            </a:r>
            <a:r>
              <a:rPr lang="it-IT" sz="1500" baseline="-25000" dirty="0">
                <a:solidFill>
                  <a:srgbClr val="00B050"/>
                </a:solidFill>
              </a:rPr>
              <a:t>2</a:t>
            </a:r>
            <a:r>
              <a:rPr lang="it-IT" sz="1500" dirty="0">
                <a:solidFill>
                  <a:srgbClr val="00B050"/>
                </a:solidFill>
              </a:rPr>
              <a:t>c)</a:t>
            </a:r>
          </a:p>
        </p:txBody>
      </p:sp>
      <p:grpSp>
        <p:nvGrpSpPr>
          <p:cNvPr id="156" name="Gruppo 155">
            <a:extLst>
              <a:ext uri="{FF2B5EF4-FFF2-40B4-BE49-F238E27FC236}">
                <a16:creationId xmlns:a16="http://schemas.microsoft.com/office/drawing/2014/main" id="{419FB290-B749-500D-E425-ECD2BD5E7F11}"/>
              </a:ext>
            </a:extLst>
          </p:cNvPr>
          <p:cNvGrpSpPr/>
          <p:nvPr/>
        </p:nvGrpSpPr>
        <p:grpSpPr>
          <a:xfrm>
            <a:off x="0" y="4955421"/>
            <a:ext cx="6022730" cy="393162"/>
            <a:chOff x="8325" y="4591612"/>
            <a:chExt cx="6022730" cy="393162"/>
          </a:xfrm>
        </p:grpSpPr>
        <p:sp>
          <p:nvSpPr>
            <p:cNvPr id="39" name="CasellaDiTesto 38">
              <a:extLst>
                <a:ext uri="{FF2B5EF4-FFF2-40B4-BE49-F238E27FC236}">
                  <a16:creationId xmlns:a16="http://schemas.microsoft.com/office/drawing/2014/main" id="{8D770429-D37E-DC40-2754-1073DDB27F2E}"/>
                </a:ext>
              </a:extLst>
            </p:cNvPr>
            <p:cNvSpPr txBox="1"/>
            <p:nvPr/>
          </p:nvSpPr>
          <p:spPr>
            <a:xfrm>
              <a:off x="8325" y="4661609"/>
              <a:ext cx="6022730" cy="323165"/>
            </a:xfrm>
            <a:prstGeom prst="rect">
              <a:avLst/>
            </a:prstGeom>
            <a:noFill/>
          </p:spPr>
          <p:txBody>
            <a:bodyPr wrap="square" rtlCol="0">
              <a:spAutoFit/>
            </a:bodyPr>
            <a:lstStyle/>
            <a:p>
              <a:r>
                <a:rPr lang="it-IT" sz="1500" dirty="0"/>
                <a:t>Per lo spigolo </a:t>
              </a:r>
              <a:r>
                <a:rPr lang="it-IT" sz="1500" dirty="0">
                  <a:solidFill>
                    <a:srgbClr val="00B050"/>
                  </a:solidFill>
                </a:rPr>
                <a:t>BV</a:t>
              </a:r>
              <a:r>
                <a:rPr lang="it-IT" sz="1500" dirty="0"/>
                <a:t> della faccia </a:t>
              </a:r>
              <a:r>
                <a:rPr lang="it-IT" sz="1500" dirty="0">
                  <a:solidFill>
                    <a:srgbClr val="00B050"/>
                  </a:solidFill>
                </a:rPr>
                <a:t>BCV </a:t>
              </a:r>
              <a:r>
                <a:rPr lang="it-IT" sz="1500" dirty="0"/>
                <a:t>disegniamo </a:t>
              </a:r>
              <a:r>
                <a:rPr lang="it-IT" sz="1500" dirty="0">
                  <a:solidFill>
                    <a:srgbClr val="00B050"/>
                  </a:solidFill>
                </a:rPr>
                <a:t>d(d’;d’’;T</a:t>
              </a:r>
              <a:r>
                <a:rPr lang="it-IT" sz="1500" baseline="-25000" dirty="0">
                  <a:solidFill>
                    <a:srgbClr val="00B050"/>
                  </a:solidFill>
                </a:rPr>
                <a:t>1</a:t>
              </a:r>
              <a:r>
                <a:rPr lang="it-IT" sz="1500" dirty="0">
                  <a:solidFill>
                    <a:srgbClr val="00B050"/>
                  </a:solidFill>
                </a:rPr>
                <a:t>d;T</a:t>
              </a:r>
              <a:r>
                <a:rPr lang="it-IT" sz="1500" baseline="-25000" dirty="0">
                  <a:solidFill>
                    <a:srgbClr val="00B050"/>
                  </a:solidFill>
                </a:rPr>
                <a:t>2</a:t>
              </a:r>
              <a:r>
                <a:rPr lang="it-IT" sz="1500" dirty="0">
                  <a:solidFill>
                    <a:srgbClr val="00B050"/>
                  </a:solidFill>
                </a:rPr>
                <a:t>d)</a:t>
              </a:r>
            </a:p>
          </p:txBody>
        </p:sp>
        <p:sp>
          <p:nvSpPr>
            <p:cNvPr id="44" name="CasellaDiTesto 43">
              <a:extLst>
                <a:ext uri="{FF2B5EF4-FFF2-40B4-BE49-F238E27FC236}">
                  <a16:creationId xmlns:a16="http://schemas.microsoft.com/office/drawing/2014/main" id="{8EEF0040-8478-35BB-A087-A06D18EA5659}"/>
                </a:ext>
              </a:extLst>
            </p:cNvPr>
            <p:cNvSpPr txBox="1"/>
            <p:nvPr/>
          </p:nvSpPr>
          <p:spPr>
            <a:xfrm>
              <a:off x="4769648" y="4591612"/>
              <a:ext cx="282902" cy="369332"/>
            </a:xfrm>
            <a:prstGeom prst="rect">
              <a:avLst/>
            </a:prstGeom>
            <a:noFill/>
          </p:spPr>
          <p:txBody>
            <a:bodyPr wrap="square">
              <a:spAutoFit/>
            </a:bodyPr>
            <a:lstStyle/>
            <a:p>
              <a:r>
                <a:rPr lang="it-IT" sz="1800" baseline="30000" dirty="0">
                  <a:solidFill>
                    <a:srgbClr val="00B050"/>
                  </a:solidFill>
                  <a:latin typeface="Symbol" panose="05050102010706020507" pitchFamily="18" charset="2"/>
                </a:rPr>
                <a:t>¥</a:t>
              </a:r>
              <a:endParaRPr lang="it-IT" dirty="0">
                <a:solidFill>
                  <a:srgbClr val="00B050"/>
                </a:solidFill>
              </a:endParaRPr>
            </a:p>
          </p:txBody>
        </p:sp>
      </p:grpSp>
      <p:grpSp>
        <p:nvGrpSpPr>
          <p:cNvPr id="25" name="Gruppo 24">
            <a:extLst>
              <a:ext uri="{FF2B5EF4-FFF2-40B4-BE49-F238E27FC236}">
                <a16:creationId xmlns:a16="http://schemas.microsoft.com/office/drawing/2014/main" id="{A265DD95-D12A-AB3A-2017-EF67232B169F}"/>
              </a:ext>
            </a:extLst>
          </p:cNvPr>
          <p:cNvGrpSpPr/>
          <p:nvPr/>
        </p:nvGrpSpPr>
        <p:grpSpPr>
          <a:xfrm>
            <a:off x="12949171" y="5585560"/>
            <a:ext cx="540715" cy="386273"/>
            <a:chOff x="12949171" y="5585560"/>
            <a:chExt cx="540715" cy="386273"/>
          </a:xfrm>
        </p:grpSpPr>
        <p:sp>
          <p:nvSpPr>
            <p:cNvPr id="203" name="CasellaDiTesto 202">
              <a:extLst>
                <a:ext uri="{FF2B5EF4-FFF2-40B4-BE49-F238E27FC236}">
                  <a16:creationId xmlns:a16="http://schemas.microsoft.com/office/drawing/2014/main" id="{046AB486-2CC6-9678-4728-BB3B97F1982E}"/>
                </a:ext>
              </a:extLst>
            </p:cNvPr>
            <p:cNvSpPr txBox="1"/>
            <p:nvPr/>
          </p:nvSpPr>
          <p:spPr>
            <a:xfrm>
              <a:off x="12949171" y="5694834"/>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rPr>
                <a:t>d</a:t>
              </a:r>
            </a:p>
          </p:txBody>
        </p:sp>
        <p:sp>
          <p:nvSpPr>
            <p:cNvPr id="82" name="CasellaDiTesto 81">
              <a:extLst>
                <a:ext uri="{FF2B5EF4-FFF2-40B4-BE49-F238E27FC236}">
                  <a16:creationId xmlns:a16="http://schemas.microsoft.com/office/drawing/2014/main" id="{09ACD0AF-9DBB-D893-4AFF-50B7B8DFCFEF}"/>
                </a:ext>
              </a:extLst>
            </p:cNvPr>
            <p:cNvSpPr txBox="1"/>
            <p:nvPr/>
          </p:nvSpPr>
          <p:spPr>
            <a:xfrm>
              <a:off x="13069494" y="5585560"/>
              <a:ext cx="282902" cy="369332"/>
            </a:xfrm>
            <a:prstGeom prst="rect">
              <a:avLst/>
            </a:prstGeom>
            <a:noFill/>
          </p:spPr>
          <p:txBody>
            <a:bodyPr wrap="square">
              <a:spAutoFit/>
            </a:bodyPr>
            <a:lstStyle/>
            <a:p>
              <a:r>
                <a:rPr lang="it-IT" sz="1800" baseline="30000" dirty="0">
                  <a:solidFill>
                    <a:srgbClr val="00B050"/>
                  </a:solidFill>
                  <a:latin typeface="Symbol" panose="05050102010706020507" pitchFamily="18" charset="2"/>
                </a:rPr>
                <a:t>¥</a:t>
              </a:r>
              <a:endParaRPr lang="it-IT" dirty="0">
                <a:solidFill>
                  <a:srgbClr val="00B050"/>
                </a:solidFill>
              </a:endParaRPr>
            </a:p>
          </p:txBody>
        </p:sp>
      </p:grpSp>
      <p:cxnSp>
        <p:nvCxnSpPr>
          <p:cNvPr id="7" name="Connettore diritto 6">
            <a:extLst>
              <a:ext uri="{FF2B5EF4-FFF2-40B4-BE49-F238E27FC236}">
                <a16:creationId xmlns:a16="http://schemas.microsoft.com/office/drawing/2014/main" id="{FAFCC10F-9070-3BEF-7BCA-954C35E5DAC9}"/>
              </a:ext>
            </a:extLst>
          </p:cNvPr>
          <p:cNvCxnSpPr>
            <a:cxnSpLocks/>
          </p:cNvCxnSpPr>
          <p:nvPr/>
        </p:nvCxnSpPr>
        <p:spPr>
          <a:xfrm flipV="1">
            <a:off x="8662846" y="5066500"/>
            <a:ext cx="2660259" cy="13199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035A548E-05FB-BC28-02F7-F8CD1F8C6016}"/>
              </a:ext>
            </a:extLst>
          </p:cNvPr>
          <p:cNvCxnSpPr>
            <a:cxnSpLocks/>
          </p:cNvCxnSpPr>
          <p:nvPr/>
        </p:nvCxnSpPr>
        <p:spPr>
          <a:xfrm flipV="1">
            <a:off x="11200089" y="3290001"/>
            <a:ext cx="3704198" cy="18379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1" name="Connettore diritto 180">
            <a:extLst>
              <a:ext uri="{FF2B5EF4-FFF2-40B4-BE49-F238E27FC236}">
                <a16:creationId xmlns:a16="http://schemas.microsoft.com/office/drawing/2014/main" id="{BD87BFAF-11DD-1A34-FF76-12428291E69E}"/>
              </a:ext>
            </a:extLst>
          </p:cNvPr>
          <p:cNvCxnSpPr>
            <a:cxnSpLocks/>
          </p:cNvCxnSpPr>
          <p:nvPr/>
        </p:nvCxnSpPr>
        <p:spPr>
          <a:xfrm>
            <a:off x="12758943" y="-2627236"/>
            <a:ext cx="3480780" cy="591563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Connettore diritto 191">
            <a:extLst>
              <a:ext uri="{FF2B5EF4-FFF2-40B4-BE49-F238E27FC236}">
                <a16:creationId xmlns:a16="http://schemas.microsoft.com/office/drawing/2014/main" id="{AE66595D-C5CE-E8E7-ECF3-06BB415A15B8}"/>
              </a:ext>
            </a:extLst>
          </p:cNvPr>
          <p:cNvCxnSpPr>
            <a:cxnSpLocks/>
          </p:cNvCxnSpPr>
          <p:nvPr/>
        </p:nvCxnSpPr>
        <p:spPr>
          <a:xfrm>
            <a:off x="13092529" y="-2057150"/>
            <a:ext cx="0" cy="53475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3" name="Connettore diritto 222">
            <a:extLst>
              <a:ext uri="{FF2B5EF4-FFF2-40B4-BE49-F238E27FC236}">
                <a16:creationId xmlns:a16="http://schemas.microsoft.com/office/drawing/2014/main" id="{DCAD0CDE-C5EE-B988-6894-5D3A76CA64DC}"/>
              </a:ext>
            </a:extLst>
          </p:cNvPr>
          <p:cNvCxnSpPr>
            <a:cxnSpLocks/>
          </p:cNvCxnSpPr>
          <p:nvPr/>
        </p:nvCxnSpPr>
        <p:spPr>
          <a:xfrm flipV="1">
            <a:off x="7889170" y="3292534"/>
            <a:ext cx="8345986" cy="414116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3D634AC4-6427-0106-AFC7-8F9018A0DE48}"/>
              </a:ext>
            </a:extLst>
          </p:cNvPr>
          <p:cNvCxnSpPr>
            <a:cxnSpLocks/>
          </p:cNvCxnSpPr>
          <p:nvPr/>
        </p:nvCxnSpPr>
        <p:spPr>
          <a:xfrm flipV="1">
            <a:off x="4923007" y="6647389"/>
            <a:ext cx="4546536" cy="95787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66C472D9-F6F1-5329-868E-6C57319C7190}"/>
              </a:ext>
            </a:extLst>
          </p:cNvPr>
          <p:cNvCxnSpPr>
            <a:cxnSpLocks/>
          </p:cNvCxnSpPr>
          <p:nvPr/>
        </p:nvCxnSpPr>
        <p:spPr>
          <a:xfrm flipV="1">
            <a:off x="7129957" y="5814215"/>
            <a:ext cx="2689229" cy="133436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Connettore diritto 89">
            <a:extLst>
              <a:ext uri="{FF2B5EF4-FFF2-40B4-BE49-F238E27FC236}">
                <a16:creationId xmlns:a16="http://schemas.microsoft.com/office/drawing/2014/main" id="{1A3E59C5-63D8-9F8B-8A8D-1AC589EFFD91}"/>
              </a:ext>
            </a:extLst>
          </p:cNvPr>
          <p:cNvCxnSpPr>
            <a:cxnSpLocks/>
          </p:cNvCxnSpPr>
          <p:nvPr/>
        </p:nvCxnSpPr>
        <p:spPr>
          <a:xfrm flipV="1">
            <a:off x="8185410" y="6118597"/>
            <a:ext cx="1606615" cy="79718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a:extLst>
              <a:ext uri="{FF2B5EF4-FFF2-40B4-BE49-F238E27FC236}">
                <a16:creationId xmlns:a16="http://schemas.microsoft.com/office/drawing/2014/main" id="{C08C8FBE-FFCB-AA5C-6F09-AACB89943F4F}"/>
              </a:ext>
            </a:extLst>
          </p:cNvPr>
          <p:cNvCxnSpPr>
            <a:cxnSpLocks/>
          </p:cNvCxnSpPr>
          <p:nvPr/>
        </p:nvCxnSpPr>
        <p:spPr>
          <a:xfrm flipV="1">
            <a:off x="7664753" y="6001342"/>
            <a:ext cx="2071665" cy="102793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a:extLst>
              <a:ext uri="{FF2B5EF4-FFF2-40B4-BE49-F238E27FC236}">
                <a16:creationId xmlns:a16="http://schemas.microsoft.com/office/drawing/2014/main" id="{42C32EB9-298F-93CF-2FF4-C4851F281623}"/>
              </a:ext>
            </a:extLst>
          </p:cNvPr>
          <p:cNvCxnSpPr>
            <a:cxnSpLocks/>
          </p:cNvCxnSpPr>
          <p:nvPr/>
        </p:nvCxnSpPr>
        <p:spPr>
          <a:xfrm>
            <a:off x="9678080" y="5880134"/>
            <a:ext cx="120697" cy="24296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Connettore diritto 138">
            <a:extLst>
              <a:ext uri="{FF2B5EF4-FFF2-40B4-BE49-F238E27FC236}">
                <a16:creationId xmlns:a16="http://schemas.microsoft.com/office/drawing/2014/main" id="{065C0012-929A-D1ED-164A-5445462BD7D9}"/>
              </a:ext>
            </a:extLst>
          </p:cNvPr>
          <p:cNvCxnSpPr>
            <a:cxnSpLocks/>
          </p:cNvCxnSpPr>
          <p:nvPr/>
        </p:nvCxnSpPr>
        <p:spPr>
          <a:xfrm>
            <a:off x="8734667" y="6347130"/>
            <a:ext cx="121746" cy="2450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Connettore diritto 140">
            <a:extLst>
              <a:ext uri="{FF2B5EF4-FFF2-40B4-BE49-F238E27FC236}">
                <a16:creationId xmlns:a16="http://schemas.microsoft.com/office/drawing/2014/main" id="{6BA8D734-DF0E-D98A-6D66-0273C032634E}"/>
              </a:ext>
            </a:extLst>
          </p:cNvPr>
          <p:cNvCxnSpPr>
            <a:cxnSpLocks/>
          </p:cNvCxnSpPr>
          <p:nvPr/>
        </p:nvCxnSpPr>
        <p:spPr>
          <a:xfrm flipV="1">
            <a:off x="8857172" y="5885091"/>
            <a:ext cx="824641" cy="69948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Connettore diritto 145">
            <a:extLst>
              <a:ext uri="{FF2B5EF4-FFF2-40B4-BE49-F238E27FC236}">
                <a16:creationId xmlns:a16="http://schemas.microsoft.com/office/drawing/2014/main" id="{FDEF7F48-3BE1-0DA5-B911-DBD2F5151E0E}"/>
              </a:ext>
            </a:extLst>
          </p:cNvPr>
          <p:cNvCxnSpPr>
            <a:cxnSpLocks/>
          </p:cNvCxnSpPr>
          <p:nvPr/>
        </p:nvCxnSpPr>
        <p:spPr>
          <a:xfrm flipV="1">
            <a:off x="8730530" y="6120800"/>
            <a:ext cx="1062391" cy="2324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58" name="Ovale 157">
            <a:extLst>
              <a:ext uri="{FF2B5EF4-FFF2-40B4-BE49-F238E27FC236}">
                <a16:creationId xmlns:a16="http://schemas.microsoft.com/office/drawing/2014/main" id="{821418D7-59E5-B118-BEEC-B1574283541D}"/>
              </a:ext>
            </a:extLst>
          </p:cNvPr>
          <p:cNvSpPr/>
          <p:nvPr/>
        </p:nvSpPr>
        <p:spPr>
          <a:xfrm rot="20024369">
            <a:off x="8741156" y="6107381"/>
            <a:ext cx="1047600" cy="252000"/>
          </a:xfrm>
          <a:prstGeom prst="ellipse">
            <a:avLst/>
          </a:prstGeom>
          <a:noFill/>
          <a:ln w="31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Arco 158">
            <a:extLst>
              <a:ext uri="{FF2B5EF4-FFF2-40B4-BE49-F238E27FC236}">
                <a16:creationId xmlns:a16="http://schemas.microsoft.com/office/drawing/2014/main" id="{C71D1D34-EF01-3AFB-AAE8-F62CEBAAE5E4}"/>
              </a:ext>
            </a:extLst>
          </p:cNvPr>
          <p:cNvSpPr/>
          <p:nvPr/>
        </p:nvSpPr>
        <p:spPr>
          <a:xfrm rot="20040000">
            <a:off x="8745988" y="6105494"/>
            <a:ext cx="1047600" cy="252000"/>
          </a:xfrm>
          <a:prstGeom prst="arc">
            <a:avLst>
              <a:gd name="adj1" fmla="val 11269382"/>
              <a:gd name="adj2" fmla="val 7181220"/>
            </a:avLst>
          </a:prstGeom>
          <a:ln w="95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73" name="Connettore diritto 172">
            <a:extLst>
              <a:ext uri="{FF2B5EF4-FFF2-40B4-BE49-F238E27FC236}">
                <a16:creationId xmlns:a16="http://schemas.microsoft.com/office/drawing/2014/main" id="{7B7FEB78-A9C3-162D-CDE5-01F1E5BC6FCD}"/>
              </a:ext>
            </a:extLst>
          </p:cNvPr>
          <p:cNvCxnSpPr>
            <a:cxnSpLocks/>
          </p:cNvCxnSpPr>
          <p:nvPr/>
        </p:nvCxnSpPr>
        <p:spPr>
          <a:xfrm>
            <a:off x="5751502" y="4310363"/>
            <a:ext cx="1409950" cy="283821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Connettore diritto 173">
            <a:extLst>
              <a:ext uri="{FF2B5EF4-FFF2-40B4-BE49-F238E27FC236}">
                <a16:creationId xmlns:a16="http://schemas.microsoft.com/office/drawing/2014/main" id="{7B31BD3F-2AEB-B7E0-C653-C7A1EF605B80}"/>
              </a:ext>
            </a:extLst>
          </p:cNvPr>
          <p:cNvCxnSpPr>
            <a:cxnSpLocks/>
          </p:cNvCxnSpPr>
          <p:nvPr/>
        </p:nvCxnSpPr>
        <p:spPr>
          <a:xfrm>
            <a:off x="9793331" y="2003014"/>
            <a:ext cx="0" cy="411845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Connettore diritto 175">
            <a:extLst>
              <a:ext uri="{FF2B5EF4-FFF2-40B4-BE49-F238E27FC236}">
                <a16:creationId xmlns:a16="http://schemas.microsoft.com/office/drawing/2014/main" id="{279838C0-FC03-D49B-9AB8-98924DF60D2A}"/>
              </a:ext>
            </a:extLst>
          </p:cNvPr>
          <p:cNvCxnSpPr>
            <a:cxnSpLocks/>
          </p:cNvCxnSpPr>
          <p:nvPr/>
        </p:nvCxnSpPr>
        <p:spPr>
          <a:xfrm>
            <a:off x="8736572" y="1006231"/>
            <a:ext cx="0" cy="534280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7" name="Connettore diritto 176">
            <a:extLst>
              <a:ext uri="{FF2B5EF4-FFF2-40B4-BE49-F238E27FC236}">
                <a16:creationId xmlns:a16="http://schemas.microsoft.com/office/drawing/2014/main" id="{EF9E747B-4D7B-5F8E-CB37-233455F5DCD5}"/>
              </a:ext>
            </a:extLst>
          </p:cNvPr>
          <p:cNvCxnSpPr>
            <a:cxnSpLocks/>
          </p:cNvCxnSpPr>
          <p:nvPr/>
        </p:nvCxnSpPr>
        <p:spPr>
          <a:xfrm>
            <a:off x="8856413" y="1990617"/>
            <a:ext cx="0" cy="45946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8" name="Connettore diritto 177">
            <a:extLst>
              <a:ext uri="{FF2B5EF4-FFF2-40B4-BE49-F238E27FC236}">
                <a16:creationId xmlns:a16="http://schemas.microsoft.com/office/drawing/2014/main" id="{C1251369-13CF-5E87-ACFA-C1F957B5AC3A}"/>
              </a:ext>
            </a:extLst>
          </p:cNvPr>
          <p:cNvCxnSpPr>
            <a:cxnSpLocks/>
          </p:cNvCxnSpPr>
          <p:nvPr/>
        </p:nvCxnSpPr>
        <p:spPr>
          <a:xfrm>
            <a:off x="9678179" y="1006231"/>
            <a:ext cx="0" cy="488133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11" name="Arco 210">
            <a:extLst>
              <a:ext uri="{FF2B5EF4-FFF2-40B4-BE49-F238E27FC236}">
                <a16:creationId xmlns:a16="http://schemas.microsoft.com/office/drawing/2014/main" id="{F37ED941-58AE-834F-7642-DA0072AD2A2B}"/>
              </a:ext>
            </a:extLst>
          </p:cNvPr>
          <p:cNvSpPr/>
          <p:nvPr/>
        </p:nvSpPr>
        <p:spPr>
          <a:xfrm>
            <a:off x="5511164" y="1008090"/>
            <a:ext cx="4564800" cy="4564800"/>
          </a:xfrm>
          <a:prstGeom prst="arc">
            <a:avLst>
              <a:gd name="adj1" fmla="val 9215436"/>
              <a:gd name="adj2" fmla="val 16193337"/>
            </a:avLst>
          </a:prstGeom>
          <a:ln w="31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15" name="Connettore diritto 214">
            <a:extLst>
              <a:ext uri="{FF2B5EF4-FFF2-40B4-BE49-F238E27FC236}">
                <a16:creationId xmlns:a16="http://schemas.microsoft.com/office/drawing/2014/main" id="{03C37CDC-5127-08BC-82A9-60786D8FBA59}"/>
              </a:ext>
            </a:extLst>
          </p:cNvPr>
          <p:cNvCxnSpPr>
            <a:cxnSpLocks/>
          </p:cNvCxnSpPr>
          <p:nvPr/>
        </p:nvCxnSpPr>
        <p:spPr>
          <a:xfrm>
            <a:off x="7794283" y="1009995"/>
            <a:ext cx="188753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Connettore diritto 224">
            <a:extLst>
              <a:ext uri="{FF2B5EF4-FFF2-40B4-BE49-F238E27FC236}">
                <a16:creationId xmlns:a16="http://schemas.microsoft.com/office/drawing/2014/main" id="{594C5591-C2EF-3DD1-C74D-C509F4B2E74E}"/>
              </a:ext>
            </a:extLst>
          </p:cNvPr>
          <p:cNvCxnSpPr>
            <a:cxnSpLocks/>
          </p:cNvCxnSpPr>
          <p:nvPr/>
        </p:nvCxnSpPr>
        <p:spPr>
          <a:xfrm flipH="1" flipV="1">
            <a:off x="8734798" y="1005520"/>
            <a:ext cx="120604" cy="100333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Connettore diritto 235">
            <a:extLst>
              <a:ext uri="{FF2B5EF4-FFF2-40B4-BE49-F238E27FC236}">
                <a16:creationId xmlns:a16="http://schemas.microsoft.com/office/drawing/2014/main" id="{1389C9C0-04D1-7CAE-1E5E-279EB5E290D8}"/>
              </a:ext>
            </a:extLst>
          </p:cNvPr>
          <p:cNvCxnSpPr>
            <a:cxnSpLocks/>
          </p:cNvCxnSpPr>
          <p:nvPr/>
        </p:nvCxnSpPr>
        <p:spPr>
          <a:xfrm>
            <a:off x="8791592" y="1509903"/>
            <a:ext cx="94683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9" name="Connettore diritto 238">
            <a:extLst>
              <a:ext uri="{FF2B5EF4-FFF2-40B4-BE49-F238E27FC236}">
                <a16:creationId xmlns:a16="http://schemas.microsoft.com/office/drawing/2014/main" id="{3F6B802B-05C4-C49A-734E-39C792B59E34}"/>
              </a:ext>
            </a:extLst>
          </p:cNvPr>
          <p:cNvCxnSpPr>
            <a:cxnSpLocks/>
          </p:cNvCxnSpPr>
          <p:nvPr/>
        </p:nvCxnSpPr>
        <p:spPr>
          <a:xfrm>
            <a:off x="8984149" y="1847214"/>
            <a:ext cx="0" cy="46323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1" name="Connettore diritto 240">
            <a:extLst>
              <a:ext uri="{FF2B5EF4-FFF2-40B4-BE49-F238E27FC236}">
                <a16:creationId xmlns:a16="http://schemas.microsoft.com/office/drawing/2014/main" id="{735D05C5-705C-EB9D-7BB7-A53C09577B1A}"/>
              </a:ext>
            </a:extLst>
          </p:cNvPr>
          <p:cNvCxnSpPr>
            <a:cxnSpLocks/>
          </p:cNvCxnSpPr>
          <p:nvPr/>
        </p:nvCxnSpPr>
        <p:spPr>
          <a:xfrm flipH="1" flipV="1">
            <a:off x="8901492" y="1161734"/>
            <a:ext cx="78347" cy="68688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4" name="Connettore diritto 243">
            <a:extLst>
              <a:ext uri="{FF2B5EF4-FFF2-40B4-BE49-F238E27FC236}">
                <a16:creationId xmlns:a16="http://schemas.microsoft.com/office/drawing/2014/main" id="{35C0FC54-7C7E-68E2-A1E6-13E8A1B31EE0}"/>
              </a:ext>
            </a:extLst>
          </p:cNvPr>
          <p:cNvCxnSpPr>
            <a:cxnSpLocks/>
          </p:cNvCxnSpPr>
          <p:nvPr/>
        </p:nvCxnSpPr>
        <p:spPr>
          <a:xfrm>
            <a:off x="8902667" y="1167594"/>
            <a:ext cx="6513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7" name="Connettore diritto 246">
            <a:extLst>
              <a:ext uri="{FF2B5EF4-FFF2-40B4-BE49-F238E27FC236}">
                <a16:creationId xmlns:a16="http://schemas.microsoft.com/office/drawing/2014/main" id="{66DEFAEA-868A-C258-6E7F-DC4A1F39AF94}"/>
              </a:ext>
            </a:extLst>
          </p:cNvPr>
          <p:cNvCxnSpPr>
            <a:cxnSpLocks/>
          </p:cNvCxnSpPr>
          <p:nvPr/>
        </p:nvCxnSpPr>
        <p:spPr>
          <a:xfrm>
            <a:off x="8981744" y="1848490"/>
            <a:ext cx="65130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6" name="Connettore diritto 265">
            <a:extLst>
              <a:ext uri="{FF2B5EF4-FFF2-40B4-BE49-F238E27FC236}">
                <a16:creationId xmlns:a16="http://schemas.microsoft.com/office/drawing/2014/main" id="{4886BFDA-E748-2D9D-188A-4FF2BC48512D}"/>
              </a:ext>
            </a:extLst>
          </p:cNvPr>
          <p:cNvCxnSpPr/>
          <p:nvPr/>
        </p:nvCxnSpPr>
        <p:spPr>
          <a:xfrm>
            <a:off x="8730530" y="1005520"/>
            <a:ext cx="1058991" cy="99749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9" name="Connettore diritto 268">
            <a:extLst>
              <a:ext uri="{FF2B5EF4-FFF2-40B4-BE49-F238E27FC236}">
                <a16:creationId xmlns:a16="http://schemas.microsoft.com/office/drawing/2014/main" id="{C2A84103-454E-2A6C-A708-4EED3A505B09}"/>
              </a:ext>
            </a:extLst>
          </p:cNvPr>
          <p:cNvCxnSpPr/>
          <p:nvPr/>
        </p:nvCxnSpPr>
        <p:spPr>
          <a:xfrm flipV="1">
            <a:off x="8855402" y="1011934"/>
            <a:ext cx="820036" cy="99108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6" name="Connettore diritto 275">
            <a:extLst>
              <a:ext uri="{FF2B5EF4-FFF2-40B4-BE49-F238E27FC236}">
                <a16:creationId xmlns:a16="http://schemas.microsoft.com/office/drawing/2014/main" id="{BD19B7B2-D671-2C92-D3AE-F8B5BA0CEA7C}"/>
              </a:ext>
            </a:extLst>
          </p:cNvPr>
          <p:cNvCxnSpPr>
            <a:cxnSpLocks/>
          </p:cNvCxnSpPr>
          <p:nvPr/>
        </p:nvCxnSpPr>
        <p:spPr>
          <a:xfrm>
            <a:off x="8833031" y="1263015"/>
            <a:ext cx="0" cy="51137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8" name="Connettore diritto 277">
            <a:extLst>
              <a:ext uri="{FF2B5EF4-FFF2-40B4-BE49-F238E27FC236}">
                <a16:creationId xmlns:a16="http://schemas.microsoft.com/office/drawing/2014/main" id="{F8E3E888-7584-2750-25F7-552B212A917A}"/>
              </a:ext>
            </a:extLst>
          </p:cNvPr>
          <p:cNvCxnSpPr>
            <a:cxnSpLocks/>
          </p:cNvCxnSpPr>
          <p:nvPr/>
        </p:nvCxnSpPr>
        <p:spPr>
          <a:xfrm flipH="1" flipV="1">
            <a:off x="9206315" y="1003301"/>
            <a:ext cx="120604" cy="100333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9" name="Connettore diritto 278">
            <a:extLst>
              <a:ext uri="{FF2B5EF4-FFF2-40B4-BE49-F238E27FC236}">
                <a16:creationId xmlns:a16="http://schemas.microsoft.com/office/drawing/2014/main" id="{DC2B4E48-68EA-D6C7-75D7-76AD2FD8D00E}"/>
              </a:ext>
            </a:extLst>
          </p:cNvPr>
          <p:cNvCxnSpPr>
            <a:cxnSpLocks/>
          </p:cNvCxnSpPr>
          <p:nvPr/>
        </p:nvCxnSpPr>
        <p:spPr>
          <a:xfrm flipH="1" flipV="1">
            <a:off x="9673927" y="1001831"/>
            <a:ext cx="120604" cy="100333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282" name="Figura a mano libera: forma 281">
            <a:extLst>
              <a:ext uri="{FF2B5EF4-FFF2-40B4-BE49-F238E27FC236}">
                <a16:creationId xmlns:a16="http://schemas.microsoft.com/office/drawing/2014/main" id="{A1495A1F-D3C9-E644-106F-82968CE3F3E7}"/>
              </a:ext>
            </a:extLst>
          </p:cNvPr>
          <p:cNvSpPr/>
          <p:nvPr/>
        </p:nvSpPr>
        <p:spPr>
          <a:xfrm>
            <a:off x="8791347" y="1013455"/>
            <a:ext cx="941666" cy="994415"/>
          </a:xfrm>
          <a:custGeom>
            <a:avLst/>
            <a:gdLst>
              <a:gd name="connsiteX0" fmla="*/ 535136 w 941269"/>
              <a:gd name="connsiteY0" fmla="*/ 994527 h 994527"/>
              <a:gd name="connsiteX1" fmla="*/ 188426 w 941269"/>
              <a:gd name="connsiteY1" fmla="*/ 834507 h 994527"/>
              <a:gd name="connsiteX2" fmla="*/ 1736 w 941269"/>
              <a:gd name="connsiteY2" fmla="*/ 499227 h 994527"/>
              <a:gd name="connsiteX3" fmla="*/ 114131 w 941269"/>
              <a:gd name="connsiteY3" fmla="*/ 154422 h 994527"/>
              <a:gd name="connsiteX4" fmla="*/ 417026 w 941269"/>
              <a:gd name="connsiteY4" fmla="*/ 117 h 994527"/>
              <a:gd name="connsiteX5" fmla="*/ 754211 w 941269"/>
              <a:gd name="connsiteY5" fmla="*/ 175377 h 994527"/>
              <a:gd name="connsiteX6" fmla="*/ 938996 w 941269"/>
              <a:gd name="connsiteY6" fmla="*/ 495417 h 994527"/>
              <a:gd name="connsiteX7" fmla="*/ 836126 w 941269"/>
              <a:gd name="connsiteY7" fmla="*/ 836412 h 994527"/>
              <a:gd name="connsiteX8" fmla="*/ 535136 w 941269"/>
              <a:gd name="connsiteY8" fmla="*/ 994527 h 994527"/>
              <a:gd name="connsiteX0" fmla="*/ 535533 w 941666"/>
              <a:gd name="connsiteY0" fmla="*/ 994611 h 994611"/>
              <a:gd name="connsiteX1" fmla="*/ 188823 w 941666"/>
              <a:gd name="connsiteY1" fmla="*/ 834591 h 994611"/>
              <a:gd name="connsiteX2" fmla="*/ 2133 w 941666"/>
              <a:gd name="connsiteY2" fmla="*/ 499311 h 994611"/>
              <a:gd name="connsiteX3" fmla="*/ 108813 w 941666"/>
              <a:gd name="connsiteY3" fmla="*/ 148791 h 994611"/>
              <a:gd name="connsiteX4" fmla="*/ 417423 w 941666"/>
              <a:gd name="connsiteY4" fmla="*/ 201 h 994611"/>
              <a:gd name="connsiteX5" fmla="*/ 754608 w 941666"/>
              <a:gd name="connsiteY5" fmla="*/ 175461 h 994611"/>
              <a:gd name="connsiteX6" fmla="*/ 939393 w 941666"/>
              <a:gd name="connsiteY6" fmla="*/ 495501 h 994611"/>
              <a:gd name="connsiteX7" fmla="*/ 836523 w 941666"/>
              <a:gd name="connsiteY7" fmla="*/ 836496 h 994611"/>
              <a:gd name="connsiteX8" fmla="*/ 535533 w 941666"/>
              <a:gd name="connsiteY8" fmla="*/ 994611 h 994611"/>
              <a:gd name="connsiteX0" fmla="*/ 535533 w 941666"/>
              <a:gd name="connsiteY0" fmla="*/ 994415 h 994415"/>
              <a:gd name="connsiteX1" fmla="*/ 188823 w 941666"/>
              <a:gd name="connsiteY1" fmla="*/ 834395 h 994415"/>
              <a:gd name="connsiteX2" fmla="*/ 2133 w 941666"/>
              <a:gd name="connsiteY2" fmla="*/ 499115 h 994415"/>
              <a:gd name="connsiteX3" fmla="*/ 108813 w 941666"/>
              <a:gd name="connsiteY3" fmla="*/ 148595 h 994415"/>
              <a:gd name="connsiteX4" fmla="*/ 417423 w 941666"/>
              <a:gd name="connsiteY4" fmla="*/ 5 h 994415"/>
              <a:gd name="connsiteX5" fmla="*/ 754608 w 941666"/>
              <a:gd name="connsiteY5" fmla="*/ 152405 h 994415"/>
              <a:gd name="connsiteX6" fmla="*/ 939393 w 941666"/>
              <a:gd name="connsiteY6" fmla="*/ 495305 h 994415"/>
              <a:gd name="connsiteX7" fmla="*/ 836523 w 941666"/>
              <a:gd name="connsiteY7" fmla="*/ 836300 h 994415"/>
              <a:gd name="connsiteX8" fmla="*/ 535533 w 941666"/>
              <a:gd name="connsiteY8" fmla="*/ 994415 h 99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666" h="994415">
                <a:moveTo>
                  <a:pt x="535533" y="994415"/>
                </a:moveTo>
                <a:cubicBezTo>
                  <a:pt x="427583" y="994097"/>
                  <a:pt x="277723" y="916945"/>
                  <a:pt x="188823" y="834395"/>
                </a:cubicBezTo>
                <a:cubicBezTo>
                  <a:pt x="99923" y="751845"/>
                  <a:pt x="15468" y="613415"/>
                  <a:pt x="2133" y="499115"/>
                </a:cubicBezTo>
                <a:cubicBezTo>
                  <a:pt x="-11202" y="384815"/>
                  <a:pt x="39598" y="231780"/>
                  <a:pt x="108813" y="148595"/>
                </a:cubicBezTo>
                <a:cubicBezTo>
                  <a:pt x="178028" y="65410"/>
                  <a:pt x="309791" y="-630"/>
                  <a:pt x="417423" y="5"/>
                </a:cubicBezTo>
                <a:cubicBezTo>
                  <a:pt x="525055" y="640"/>
                  <a:pt x="667613" y="69855"/>
                  <a:pt x="754608" y="152405"/>
                </a:cubicBezTo>
                <a:cubicBezTo>
                  <a:pt x="841603" y="234955"/>
                  <a:pt x="925740" y="385132"/>
                  <a:pt x="939393" y="495305"/>
                </a:cubicBezTo>
                <a:cubicBezTo>
                  <a:pt x="953046" y="605478"/>
                  <a:pt x="903515" y="753750"/>
                  <a:pt x="836523" y="836300"/>
                </a:cubicBezTo>
                <a:cubicBezTo>
                  <a:pt x="769531" y="918850"/>
                  <a:pt x="643483" y="994733"/>
                  <a:pt x="535533" y="994415"/>
                </a:cubicBezTo>
                <a:close/>
              </a:path>
            </a:pathLst>
          </a:custGeom>
          <a:noFill/>
          <a:ln w="63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5" name="Figura a mano libera: forma 284">
            <a:extLst>
              <a:ext uri="{FF2B5EF4-FFF2-40B4-BE49-F238E27FC236}">
                <a16:creationId xmlns:a16="http://schemas.microsoft.com/office/drawing/2014/main" id="{189A76B9-EB70-0215-DF51-E69C74674C8E}"/>
              </a:ext>
            </a:extLst>
          </p:cNvPr>
          <p:cNvSpPr/>
          <p:nvPr/>
        </p:nvSpPr>
        <p:spPr>
          <a:xfrm>
            <a:off x="8833485" y="1013502"/>
            <a:ext cx="903088" cy="991266"/>
          </a:xfrm>
          <a:custGeom>
            <a:avLst/>
            <a:gdLst>
              <a:gd name="connsiteX0" fmla="*/ 0 w 902604"/>
              <a:gd name="connsiteY0" fmla="*/ 262896 h 995123"/>
              <a:gd name="connsiteX1" fmla="*/ 64770 w 902604"/>
              <a:gd name="connsiteY1" fmla="*/ 150501 h 995123"/>
              <a:gd name="connsiteX2" fmla="*/ 369570 w 902604"/>
              <a:gd name="connsiteY2" fmla="*/ 6 h 995123"/>
              <a:gd name="connsiteX3" fmla="*/ 716280 w 902604"/>
              <a:gd name="connsiteY3" fmla="*/ 156216 h 995123"/>
              <a:gd name="connsiteX4" fmla="*/ 901065 w 902604"/>
              <a:gd name="connsiteY4" fmla="*/ 499116 h 995123"/>
              <a:gd name="connsiteX5" fmla="*/ 798195 w 902604"/>
              <a:gd name="connsiteY5" fmla="*/ 836301 h 995123"/>
              <a:gd name="connsiteX6" fmla="*/ 685800 w 902604"/>
              <a:gd name="connsiteY6" fmla="*/ 935361 h 995123"/>
              <a:gd name="connsiteX7" fmla="*/ 567690 w 902604"/>
              <a:gd name="connsiteY7" fmla="*/ 986796 h 995123"/>
              <a:gd name="connsiteX8" fmla="*/ 430530 w 902604"/>
              <a:gd name="connsiteY8" fmla="*/ 994416 h 995123"/>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3088"/>
              <a:gd name="connsiteY0" fmla="*/ 262898 h 995125"/>
              <a:gd name="connsiteX1" fmla="*/ 64770 w 903088"/>
              <a:gd name="connsiteY1" fmla="*/ 150503 h 995125"/>
              <a:gd name="connsiteX2" fmla="*/ 369570 w 903088"/>
              <a:gd name="connsiteY2" fmla="*/ 8 h 995125"/>
              <a:gd name="connsiteX3" fmla="*/ 716280 w 903088"/>
              <a:gd name="connsiteY3" fmla="*/ 156218 h 995125"/>
              <a:gd name="connsiteX4" fmla="*/ 901065 w 903088"/>
              <a:gd name="connsiteY4" fmla="*/ 499118 h 995125"/>
              <a:gd name="connsiteX5" fmla="*/ 798195 w 903088"/>
              <a:gd name="connsiteY5" fmla="*/ 836303 h 995125"/>
              <a:gd name="connsiteX6" fmla="*/ 685800 w 903088"/>
              <a:gd name="connsiteY6" fmla="*/ 935363 h 995125"/>
              <a:gd name="connsiteX7" fmla="*/ 567690 w 903088"/>
              <a:gd name="connsiteY7" fmla="*/ 986798 h 995125"/>
              <a:gd name="connsiteX8" fmla="*/ 430530 w 903088"/>
              <a:gd name="connsiteY8" fmla="*/ 994418 h 995125"/>
              <a:gd name="connsiteX0" fmla="*/ 0 w 906347"/>
              <a:gd name="connsiteY0" fmla="*/ 262898 h 995125"/>
              <a:gd name="connsiteX1" fmla="*/ 64770 w 906347"/>
              <a:gd name="connsiteY1" fmla="*/ 150503 h 995125"/>
              <a:gd name="connsiteX2" fmla="*/ 369570 w 906347"/>
              <a:gd name="connsiteY2" fmla="*/ 8 h 995125"/>
              <a:gd name="connsiteX3" fmla="*/ 716280 w 906347"/>
              <a:gd name="connsiteY3" fmla="*/ 156218 h 995125"/>
              <a:gd name="connsiteX4" fmla="*/ 901065 w 906347"/>
              <a:gd name="connsiteY4" fmla="*/ 499118 h 995125"/>
              <a:gd name="connsiteX5" fmla="*/ 798195 w 906347"/>
              <a:gd name="connsiteY5" fmla="*/ 836303 h 995125"/>
              <a:gd name="connsiteX6" fmla="*/ 685800 w 906347"/>
              <a:gd name="connsiteY6" fmla="*/ 935363 h 995125"/>
              <a:gd name="connsiteX7" fmla="*/ 567690 w 906347"/>
              <a:gd name="connsiteY7" fmla="*/ 986798 h 995125"/>
              <a:gd name="connsiteX8" fmla="*/ 430530 w 906347"/>
              <a:gd name="connsiteY8" fmla="*/ 994418 h 995125"/>
              <a:gd name="connsiteX0" fmla="*/ 0 w 903568"/>
              <a:gd name="connsiteY0" fmla="*/ 262898 h 995125"/>
              <a:gd name="connsiteX1" fmla="*/ 64770 w 903568"/>
              <a:gd name="connsiteY1" fmla="*/ 150503 h 995125"/>
              <a:gd name="connsiteX2" fmla="*/ 369570 w 903568"/>
              <a:gd name="connsiteY2" fmla="*/ 8 h 995125"/>
              <a:gd name="connsiteX3" fmla="*/ 716280 w 903568"/>
              <a:gd name="connsiteY3" fmla="*/ 156218 h 995125"/>
              <a:gd name="connsiteX4" fmla="*/ 901065 w 903568"/>
              <a:gd name="connsiteY4" fmla="*/ 499118 h 995125"/>
              <a:gd name="connsiteX5" fmla="*/ 798195 w 903568"/>
              <a:gd name="connsiteY5" fmla="*/ 836303 h 995125"/>
              <a:gd name="connsiteX6" fmla="*/ 685800 w 903568"/>
              <a:gd name="connsiteY6" fmla="*/ 935363 h 995125"/>
              <a:gd name="connsiteX7" fmla="*/ 567690 w 903568"/>
              <a:gd name="connsiteY7" fmla="*/ 986798 h 995125"/>
              <a:gd name="connsiteX8" fmla="*/ 430530 w 903568"/>
              <a:gd name="connsiteY8" fmla="*/ 994418 h 995125"/>
              <a:gd name="connsiteX0" fmla="*/ 0 w 903088"/>
              <a:gd name="connsiteY0" fmla="*/ 262898 h 995125"/>
              <a:gd name="connsiteX1" fmla="*/ 64770 w 903088"/>
              <a:gd name="connsiteY1" fmla="*/ 150503 h 995125"/>
              <a:gd name="connsiteX2" fmla="*/ 369570 w 903088"/>
              <a:gd name="connsiteY2" fmla="*/ 8 h 995125"/>
              <a:gd name="connsiteX3" fmla="*/ 716280 w 903088"/>
              <a:gd name="connsiteY3" fmla="*/ 156218 h 995125"/>
              <a:gd name="connsiteX4" fmla="*/ 901065 w 903088"/>
              <a:gd name="connsiteY4" fmla="*/ 499118 h 995125"/>
              <a:gd name="connsiteX5" fmla="*/ 798195 w 903088"/>
              <a:gd name="connsiteY5" fmla="*/ 836303 h 995125"/>
              <a:gd name="connsiteX6" fmla="*/ 685800 w 903088"/>
              <a:gd name="connsiteY6" fmla="*/ 935363 h 995125"/>
              <a:gd name="connsiteX7" fmla="*/ 567690 w 903088"/>
              <a:gd name="connsiteY7" fmla="*/ 986798 h 995125"/>
              <a:gd name="connsiteX8" fmla="*/ 430530 w 903088"/>
              <a:gd name="connsiteY8" fmla="*/ 994418 h 995125"/>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 name="connsiteX0" fmla="*/ 0 w 903088"/>
              <a:gd name="connsiteY0" fmla="*/ 263244 h 995471"/>
              <a:gd name="connsiteX1" fmla="*/ 64770 w 903088"/>
              <a:gd name="connsiteY1" fmla="*/ 150849 h 995471"/>
              <a:gd name="connsiteX2" fmla="*/ 373380 w 903088"/>
              <a:gd name="connsiteY2" fmla="*/ 354 h 995471"/>
              <a:gd name="connsiteX3" fmla="*/ 716280 w 903088"/>
              <a:gd name="connsiteY3" fmla="*/ 156564 h 995471"/>
              <a:gd name="connsiteX4" fmla="*/ 901065 w 903088"/>
              <a:gd name="connsiteY4" fmla="*/ 499464 h 995471"/>
              <a:gd name="connsiteX5" fmla="*/ 798195 w 903088"/>
              <a:gd name="connsiteY5" fmla="*/ 836649 h 995471"/>
              <a:gd name="connsiteX6" fmla="*/ 685800 w 903088"/>
              <a:gd name="connsiteY6" fmla="*/ 935709 h 995471"/>
              <a:gd name="connsiteX7" fmla="*/ 567690 w 903088"/>
              <a:gd name="connsiteY7" fmla="*/ 987144 h 995471"/>
              <a:gd name="connsiteX8" fmla="*/ 430530 w 903088"/>
              <a:gd name="connsiteY8" fmla="*/ 994764 h 995471"/>
              <a:gd name="connsiteX0" fmla="*/ 0 w 903088"/>
              <a:gd name="connsiteY0" fmla="*/ 259019 h 991246"/>
              <a:gd name="connsiteX1" fmla="*/ 64770 w 903088"/>
              <a:gd name="connsiteY1" fmla="*/ 146624 h 991246"/>
              <a:gd name="connsiteX2" fmla="*/ 381808 w 903088"/>
              <a:gd name="connsiteY2" fmla="*/ 343 h 991246"/>
              <a:gd name="connsiteX3" fmla="*/ 716280 w 903088"/>
              <a:gd name="connsiteY3" fmla="*/ 152339 h 991246"/>
              <a:gd name="connsiteX4" fmla="*/ 901065 w 903088"/>
              <a:gd name="connsiteY4" fmla="*/ 495239 h 991246"/>
              <a:gd name="connsiteX5" fmla="*/ 798195 w 903088"/>
              <a:gd name="connsiteY5" fmla="*/ 832424 h 991246"/>
              <a:gd name="connsiteX6" fmla="*/ 685800 w 903088"/>
              <a:gd name="connsiteY6" fmla="*/ 931484 h 991246"/>
              <a:gd name="connsiteX7" fmla="*/ 567690 w 903088"/>
              <a:gd name="connsiteY7" fmla="*/ 982919 h 991246"/>
              <a:gd name="connsiteX8" fmla="*/ 430530 w 903088"/>
              <a:gd name="connsiteY8" fmla="*/ 990539 h 991246"/>
              <a:gd name="connsiteX0" fmla="*/ 0 w 903088"/>
              <a:gd name="connsiteY0" fmla="*/ 259059 h 991286"/>
              <a:gd name="connsiteX1" fmla="*/ 64770 w 903088"/>
              <a:gd name="connsiteY1" fmla="*/ 146664 h 991286"/>
              <a:gd name="connsiteX2" fmla="*/ 381808 w 903088"/>
              <a:gd name="connsiteY2" fmla="*/ 383 h 991286"/>
              <a:gd name="connsiteX3" fmla="*/ 716280 w 903088"/>
              <a:gd name="connsiteY3" fmla="*/ 152379 h 991286"/>
              <a:gd name="connsiteX4" fmla="*/ 901065 w 903088"/>
              <a:gd name="connsiteY4" fmla="*/ 495279 h 991286"/>
              <a:gd name="connsiteX5" fmla="*/ 798195 w 903088"/>
              <a:gd name="connsiteY5" fmla="*/ 832464 h 991286"/>
              <a:gd name="connsiteX6" fmla="*/ 685800 w 903088"/>
              <a:gd name="connsiteY6" fmla="*/ 931524 h 991286"/>
              <a:gd name="connsiteX7" fmla="*/ 567690 w 903088"/>
              <a:gd name="connsiteY7" fmla="*/ 982959 h 991286"/>
              <a:gd name="connsiteX8" fmla="*/ 430530 w 903088"/>
              <a:gd name="connsiteY8" fmla="*/ 990579 h 991286"/>
              <a:gd name="connsiteX0" fmla="*/ 0 w 903088"/>
              <a:gd name="connsiteY0" fmla="*/ 259039 h 991266"/>
              <a:gd name="connsiteX1" fmla="*/ 64770 w 903088"/>
              <a:gd name="connsiteY1" fmla="*/ 146644 h 991266"/>
              <a:gd name="connsiteX2" fmla="*/ 381808 w 903088"/>
              <a:gd name="connsiteY2" fmla="*/ 363 h 991266"/>
              <a:gd name="connsiteX3" fmla="*/ 716280 w 903088"/>
              <a:gd name="connsiteY3" fmla="*/ 152359 h 991266"/>
              <a:gd name="connsiteX4" fmla="*/ 901065 w 903088"/>
              <a:gd name="connsiteY4" fmla="*/ 495259 h 991266"/>
              <a:gd name="connsiteX5" fmla="*/ 798195 w 903088"/>
              <a:gd name="connsiteY5" fmla="*/ 832444 h 991266"/>
              <a:gd name="connsiteX6" fmla="*/ 685800 w 903088"/>
              <a:gd name="connsiteY6" fmla="*/ 931504 h 991266"/>
              <a:gd name="connsiteX7" fmla="*/ 567690 w 903088"/>
              <a:gd name="connsiteY7" fmla="*/ 982939 h 991266"/>
              <a:gd name="connsiteX8" fmla="*/ 430530 w 903088"/>
              <a:gd name="connsiteY8" fmla="*/ 990559 h 9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088" h="991266">
                <a:moveTo>
                  <a:pt x="0" y="259039"/>
                </a:moveTo>
                <a:cubicBezTo>
                  <a:pt x="11112" y="226654"/>
                  <a:pt x="32739" y="196077"/>
                  <a:pt x="64770" y="146644"/>
                </a:cubicBezTo>
                <a:cubicBezTo>
                  <a:pt x="96801" y="97211"/>
                  <a:pt x="254576" y="-6910"/>
                  <a:pt x="381808" y="363"/>
                </a:cubicBezTo>
                <a:cubicBezTo>
                  <a:pt x="509040" y="7636"/>
                  <a:pt x="629737" y="69876"/>
                  <a:pt x="716280" y="152359"/>
                </a:cubicBezTo>
                <a:cubicBezTo>
                  <a:pt x="802823" y="234842"/>
                  <a:pt x="887413" y="393342"/>
                  <a:pt x="901065" y="495259"/>
                </a:cubicBezTo>
                <a:cubicBezTo>
                  <a:pt x="914717" y="597176"/>
                  <a:pt x="856932" y="759737"/>
                  <a:pt x="798195" y="832444"/>
                </a:cubicBezTo>
                <a:cubicBezTo>
                  <a:pt x="739458" y="905151"/>
                  <a:pt x="724217" y="906422"/>
                  <a:pt x="685800" y="931504"/>
                </a:cubicBezTo>
                <a:cubicBezTo>
                  <a:pt x="647383" y="956586"/>
                  <a:pt x="610235" y="973097"/>
                  <a:pt x="567690" y="982939"/>
                </a:cubicBezTo>
                <a:cubicBezTo>
                  <a:pt x="525145" y="992781"/>
                  <a:pt x="477837" y="991670"/>
                  <a:pt x="430530" y="990559"/>
                </a:cubicBezTo>
              </a:path>
            </a:pathLst>
          </a:cu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8" name="Gruppo 67">
            <a:extLst>
              <a:ext uri="{FF2B5EF4-FFF2-40B4-BE49-F238E27FC236}">
                <a16:creationId xmlns:a16="http://schemas.microsoft.com/office/drawing/2014/main" id="{CC58C100-0E27-981B-9C3E-1EAE6857B4F4}"/>
              </a:ext>
            </a:extLst>
          </p:cNvPr>
          <p:cNvGrpSpPr/>
          <p:nvPr/>
        </p:nvGrpSpPr>
        <p:grpSpPr>
          <a:xfrm>
            <a:off x="12623273" y="4229296"/>
            <a:ext cx="432000" cy="370010"/>
            <a:chOff x="12623273" y="4229296"/>
            <a:chExt cx="432000" cy="370010"/>
          </a:xfrm>
        </p:grpSpPr>
        <p:sp>
          <p:nvSpPr>
            <p:cNvPr id="46" name="CasellaDiTesto 45">
              <a:extLst>
                <a:ext uri="{FF2B5EF4-FFF2-40B4-BE49-F238E27FC236}">
                  <a16:creationId xmlns:a16="http://schemas.microsoft.com/office/drawing/2014/main" id="{B205D91D-5EE5-AE25-09EF-F58A487FFB06}"/>
                </a:ext>
              </a:extLst>
            </p:cNvPr>
            <p:cNvSpPr txBox="1"/>
            <p:nvPr/>
          </p:nvSpPr>
          <p:spPr>
            <a:xfrm>
              <a:off x="12623273" y="4322307"/>
              <a:ext cx="432000"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rPr>
                <a:t>b</a:t>
              </a:r>
            </a:p>
          </p:txBody>
        </p:sp>
        <p:sp>
          <p:nvSpPr>
            <p:cNvPr id="53" name="CasellaDiTesto 52">
              <a:extLst>
                <a:ext uri="{FF2B5EF4-FFF2-40B4-BE49-F238E27FC236}">
                  <a16:creationId xmlns:a16="http://schemas.microsoft.com/office/drawing/2014/main" id="{24E60BA3-6CC8-9B34-EE40-11D2A0B7320E}"/>
                </a:ext>
              </a:extLst>
            </p:cNvPr>
            <p:cNvSpPr txBox="1"/>
            <p:nvPr/>
          </p:nvSpPr>
          <p:spPr>
            <a:xfrm>
              <a:off x="12733622" y="4229296"/>
              <a:ext cx="282902" cy="252000"/>
            </a:xfrm>
            <a:prstGeom prst="rect">
              <a:avLst/>
            </a:prstGeom>
            <a:noFill/>
          </p:spPr>
          <p:txBody>
            <a:bodyPr wrap="square">
              <a:spAutoFit/>
            </a:bodyPr>
            <a:lstStyle/>
            <a:p>
              <a:r>
                <a:rPr lang="it-IT" sz="1800" baseline="30000" dirty="0">
                  <a:solidFill>
                    <a:srgbClr val="00B050"/>
                  </a:solidFill>
                  <a:latin typeface="Symbol" panose="05050102010706020507" pitchFamily="18" charset="2"/>
                </a:rPr>
                <a:t>¥</a:t>
              </a:r>
              <a:endParaRPr lang="it-IT" dirty="0">
                <a:solidFill>
                  <a:srgbClr val="00B050"/>
                </a:solidFill>
              </a:endParaRPr>
            </a:p>
          </p:txBody>
        </p:sp>
      </p:grpSp>
      <p:grpSp>
        <p:nvGrpSpPr>
          <p:cNvPr id="69" name="Gruppo 68">
            <a:extLst>
              <a:ext uri="{FF2B5EF4-FFF2-40B4-BE49-F238E27FC236}">
                <a16:creationId xmlns:a16="http://schemas.microsoft.com/office/drawing/2014/main" id="{B44506DE-0187-E3D8-5585-07694A2F63C7}"/>
              </a:ext>
            </a:extLst>
          </p:cNvPr>
          <p:cNvGrpSpPr/>
          <p:nvPr/>
        </p:nvGrpSpPr>
        <p:grpSpPr>
          <a:xfrm>
            <a:off x="0" y="5249961"/>
            <a:ext cx="5861610" cy="792300"/>
            <a:chOff x="0" y="1210880"/>
            <a:chExt cx="5861610" cy="792300"/>
          </a:xfrm>
        </p:grpSpPr>
        <p:sp>
          <p:nvSpPr>
            <p:cNvPr id="74" name="CasellaDiTesto 73">
              <a:extLst>
                <a:ext uri="{FF2B5EF4-FFF2-40B4-BE49-F238E27FC236}">
                  <a16:creationId xmlns:a16="http://schemas.microsoft.com/office/drawing/2014/main" id="{42FAC6F5-040C-73B0-96F6-770E460F2A58}"/>
                </a:ext>
              </a:extLst>
            </p:cNvPr>
            <p:cNvSpPr txBox="1"/>
            <p:nvPr/>
          </p:nvSpPr>
          <p:spPr>
            <a:xfrm>
              <a:off x="0" y="1218350"/>
              <a:ext cx="5861610" cy="784830"/>
            </a:xfrm>
            <a:prstGeom prst="rect">
              <a:avLst/>
            </a:prstGeom>
            <a:noFill/>
          </p:spPr>
          <p:txBody>
            <a:bodyPr wrap="square" rtlCol="0">
              <a:spAutoFit/>
            </a:bodyPr>
            <a:lstStyle/>
            <a:p>
              <a:r>
                <a:rPr lang="it-IT" sz="1500" dirty="0"/>
                <a:t>Definito </a:t>
              </a:r>
              <a:r>
                <a:rPr lang="it-IT" sz="1500" dirty="0">
                  <a:solidFill>
                    <a:srgbClr val="00B050"/>
                  </a:solidFill>
                  <a:latin typeface="Symbol" panose="05050102010706020507" pitchFamily="18" charset="2"/>
                </a:rPr>
                <a:t>g</a:t>
              </a:r>
              <a:r>
                <a:rPr lang="it-IT" sz="1500" dirty="0">
                  <a:solidFill>
                    <a:srgbClr val="00B050"/>
                  </a:solidFill>
                </a:rPr>
                <a:t>(  </a:t>
              </a:r>
              <a:r>
                <a:rPr lang="it-IT" sz="1500" dirty="0">
                  <a:solidFill>
                    <a:srgbClr val="00B050"/>
                  </a:solidFill>
                  <a:latin typeface="Symbol" panose="05050102010706020507" pitchFamily="18" charset="2"/>
                </a:rPr>
                <a:t>p</a:t>
              </a:r>
              <a:r>
                <a:rPr lang="it-IT" sz="1500" baseline="-25000" dirty="0">
                  <a:solidFill>
                    <a:srgbClr val="00B050"/>
                  </a:solidFill>
                </a:rPr>
                <a:t>1</a:t>
              </a:r>
              <a:r>
                <a:rPr lang="it-IT" sz="1500" dirty="0">
                  <a:solidFill>
                    <a:srgbClr val="00B050"/>
                  </a:solidFill>
                </a:rPr>
                <a:t>   </a:t>
              </a:r>
              <a:r>
                <a:rPr lang="it-IT" sz="1500" dirty="0">
                  <a:solidFill>
                    <a:srgbClr val="00B050"/>
                  </a:solidFill>
                  <a:latin typeface="Symbol" panose="05050102010706020507" pitchFamily="18" charset="2"/>
                </a:rPr>
                <a:t>p</a:t>
              </a:r>
              <a:r>
                <a:rPr lang="it-IT" sz="1500" baseline="-25000" dirty="0">
                  <a:solidFill>
                    <a:srgbClr val="00B050"/>
                  </a:solidFill>
                </a:rPr>
                <a:t>2</a:t>
              </a:r>
              <a:r>
                <a:rPr lang="it-IT" sz="1500" dirty="0">
                  <a:solidFill>
                    <a:srgbClr val="00B050"/>
                  </a:solidFill>
                </a:rPr>
                <a:t>) </a:t>
              </a:r>
              <a:r>
                <a:rPr lang="it-IT" sz="1500" dirty="0"/>
                <a:t>rappresentato da </a:t>
              </a:r>
              <a:r>
                <a:rPr lang="it-IT" sz="1500" dirty="0">
                  <a:solidFill>
                    <a:srgbClr val="00B050"/>
                  </a:solidFill>
                </a:rPr>
                <a:t>t</a:t>
              </a:r>
              <a:r>
                <a:rPr lang="it-IT" sz="1500" baseline="-25000" dirty="0">
                  <a:solidFill>
                    <a:srgbClr val="00B050"/>
                  </a:solidFill>
                </a:rPr>
                <a:t>1</a:t>
              </a:r>
              <a:r>
                <a:rPr lang="it-IT" sz="1500" dirty="0">
                  <a:solidFill>
                    <a:srgbClr val="00B050"/>
                  </a:solidFill>
                  <a:latin typeface="Symbol" panose="05050102010706020507" pitchFamily="18" charset="2"/>
                </a:rPr>
                <a:t>g</a:t>
              </a:r>
              <a:r>
                <a:rPr lang="it-IT" sz="1500" dirty="0">
                  <a:solidFill>
                    <a:srgbClr val="C00000"/>
                  </a:solidFill>
                </a:rPr>
                <a:t> </a:t>
              </a:r>
              <a:r>
                <a:rPr lang="it-IT" sz="1500" dirty="0"/>
                <a:t>e</a:t>
              </a:r>
              <a:r>
                <a:rPr lang="it-IT" sz="1500" dirty="0">
                  <a:solidFill>
                    <a:srgbClr val="C00000"/>
                  </a:solidFill>
                </a:rPr>
                <a:t> </a:t>
              </a:r>
              <a:r>
                <a:rPr lang="it-IT" sz="1500" dirty="0">
                  <a:solidFill>
                    <a:srgbClr val="00B050"/>
                  </a:solidFill>
                </a:rPr>
                <a:t>t</a:t>
              </a:r>
              <a:r>
                <a:rPr lang="it-IT" sz="1500" baseline="-25000" dirty="0">
                  <a:solidFill>
                    <a:srgbClr val="00B050"/>
                  </a:solidFill>
                </a:rPr>
                <a:t>2</a:t>
              </a:r>
              <a:r>
                <a:rPr lang="it-IT" sz="1500" dirty="0">
                  <a:solidFill>
                    <a:srgbClr val="00B050"/>
                  </a:solidFill>
                  <a:latin typeface="Symbol" panose="05050102010706020507" pitchFamily="18" charset="2"/>
                </a:rPr>
                <a:t>g</a:t>
              </a:r>
              <a:r>
                <a:rPr lang="it-IT" sz="1500" dirty="0">
                  <a:solidFill>
                    <a:srgbClr val="C00000"/>
                  </a:solidFill>
                </a:rPr>
                <a:t> </a:t>
              </a:r>
              <a:r>
                <a:rPr lang="it-IT" sz="1500" dirty="0"/>
                <a:t>ne determiniamo, mediante il piano </a:t>
              </a:r>
              <a:r>
                <a:rPr lang="it-IT" sz="1500" dirty="0">
                  <a:solidFill>
                    <a:srgbClr val="00B050"/>
                  </a:solidFill>
                  <a:latin typeface="Symbol" panose="05050102010706020507" pitchFamily="18" charset="2"/>
                </a:rPr>
                <a:t>d</a:t>
              </a:r>
              <a:r>
                <a:rPr lang="it-IT" sz="1500" dirty="0"/>
                <a:t>, il ribaltamento su </a:t>
              </a:r>
              <a:r>
                <a:rPr lang="it-IT" sz="1500" dirty="0">
                  <a:latin typeface="Symbol" panose="05050102010706020507" pitchFamily="18" charset="2"/>
                </a:rPr>
                <a:t>p</a:t>
              </a:r>
              <a:r>
                <a:rPr lang="it-IT" sz="1500" baseline="-25000" dirty="0"/>
                <a:t>1</a:t>
              </a:r>
              <a:r>
                <a:rPr lang="it-IT" sz="1500" dirty="0"/>
                <a:t> contemporaneamente al </a:t>
              </a:r>
              <a:r>
                <a:rPr lang="it-IT" sz="1500" dirty="0">
                  <a:solidFill>
                    <a:schemeClr val="accent2">
                      <a:lumMod val="75000"/>
                    </a:schemeClr>
                  </a:solidFill>
                </a:rPr>
                <a:t>ribaltamento della sfera</a:t>
              </a:r>
            </a:p>
          </p:txBody>
        </p:sp>
        <p:sp>
          <p:nvSpPr>
            <p:cNvPr id="76" name="CasellaDiTesto 75">
              <a:extLst>
                <a:ext uri="{FF2B5EF4-FFF2-40B4-BE49-F238E27FC236}">
                  <a16:creationId xmlns:a16="http://schemas.microsoft.com/office/drawing/2014/main" id="{7CEFE27C-AEAD-21FA-CDDF-95D919351295}"/>
                </a:ext>
              </a:extLst>
            </p:cNvPr>
            <p:cNvSpPr txBox="1"/>
            <p:nvPr/>
          </p:nvSpPr>
          <p:spPr>
            <a:xfrm>
              <a:off x="910209" y="1210880"/>
              <a:ext cx="324000" cy="288000"/>
            </a:xfrm>
            <a:prstGeom prst="rect">
              <a:avLst/>
            </a:prstGeom>
            <a:noFill/>
          </p:spPr>
          <p:txBody>
            <a:bodyPr wrap="square" rtlCol="0">
              <a:spAutoFit/>
            </a:bodyPr>
            <a:lstStyle/>
            <a:p>
              <a:r>
                <a:rPr lang="it-IT" sz="1500" dirty="0">
                  <a:solidFill>
                    <a:srgbClr val="00B050"/>
                  </a:solidFill>
                  <a:latin typeface="Symbol" panose="05050102010706020507" pitchFamily="18" charset="2"/>
                </a:rPr>
                <a:t>Ð</a:t>
              </a:r>
              <a:r>
                <a:rPr lang="it-IT" sz="1500" dirty="0">
                  <a:solidFill>
                    <a:srgbClr val="C00000"/>
                  </a:solidFill>
                  <a:latin typeface="Symbol" panose="05050102010706020507" pitchFamily="18" charset="2"/>
                </a:rPr>
                <a:t> </a:t>
              </a:r>
              <a:endParaRPr lang="it-IT" sz="1500" dirty="0">
                <a:solidFill>
                  <a:srgbClr val="C00000"/>
                </a:solidFill>
                <a:latin typeface="MS Shell Dlg 2" panose="020B0604030504040204" pitchFamily="34" charset="0"/>
              </a:endParaRPr>
            </a:p>
            <a:p>
              <a:endParaRPr lang="it-IT" sz="1500" dirty="0">
                <a:solidFill>
                  <a:srgbClr val="C00000"/>
                </a:solidFill>
              </a:endParaRPr>
            </a:p>
          </p:txBody>
        </p:sp>
        <p:sp>
          <p:nvSpPr>
            <p:cNvPr id="81" name="CasellaDiTesto 80">
              <a:extLst>
                <a:ext uri="{FF2B5EF4-FFF2-40B4-BE49-F238E27FC236}">
                  <a16:creationId xmlns:a16="http://schemas.microsoft.com/office/drawing/2014/main" id="{49603732-1AC6-CDF8-5BCC-90B2613FA548}"/>
                </a:ext>
              </a:extLst>
            </p:cNvPr>
            <p:cNvSpPr txBox="1"/>
            <p:nvPr/>
          </p:nvSpPr>
          <p:spPr>
            <a:xfrm>
              <a:off x="1253922" y="1231230"/>
              <a:ext cx="324000" cy="288000"/>
            </a:xfrm>
            <a:prstGeom prst="rect">
              <a:avLst/>
            </a:prstGeom>
            <a:noFill/>
          </p:spPr>
          <p:txBody>
            <a:bodyPr wrap="square" rtlCol="0">
              <a:spAutoFit/>
            </a:bodyPr>
            <a:lstStyle/>
            <a:p>
              <a:r>
                <a:rPr lang="it-IT" sz="1500" dirty="0">
                  <a:solidFill>
                    <a:srgbClr val="00B050"/>
                  </a:solidFill>
                  <a:latin typeface="Symbol" panose="05050102010706020507" pitchFamily="18" charset="2"/>
                </a:rPr>
                <a:t>Ð</a:t>
              </a:r>
              <a:endParaRPr lang="it-IT" sz="1500" dirty="0">
                <a:solidFill>
                  <a:srgbClr val="00B050"/>
                </a:solidFill>
                <a:latin typeface="MS Shell Dlg 2" panose="020B0604030504040204" pitchFamily="34" charset="0"/>
              </a:endParaRPr>
            </a:p>
            <a:p>
              <a:endParaRPr lang="it-IT" sz="1500" dirty="0">
                <a:solidFill>
                  <a:srgbClr val="C00000"/>
                </a:solidFill>
              </a:endParaRPr>
            </a:p>
          </p:txBody>
        </p:sp>
      </p:grpSp>
      <p:sp>
        <p:nvSpPr>
          <p:cNvPr id="87" name="CasellaDiTesto 86">
            <a:extLst>
              <a:ext uri="{FF2B5EF4-FFF2-40B4-BE49-F238E27FC236}">
                <a16:creationId xmlns:a16="http://schemas.microsoft.com/office/drawing/2014/main" id="{6F817D2C-29B1-E2A1-150C-3C14C3B198B0}"/>
              </a:ext>
            </a:extLst>
          </p:cNvPr>
          <p:cNvSpPr txBox="1"/>
          <p:nvPr/>
        </p:nvSpPr>
        <p:spPr>
          <a:xfrm>
            <a:off x="7082511" y="303514"/>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latin typeface="Symbol" panose="05050102010706020507" pitchFamily="18" charset="2"/>
              </a:rPr>
              <a:t>g</a:t>
            </a:r>
          </a:p>
        </p:txBody>
      </p:sp>
      <p:sp>
        <p:nvSpPr>
          <p:cNvPr id="133" name="CasellaDiTesto 132">
            <a:extLst>
              <a:ext uri="{FF2B5EF4-FFF2-40B4-BE49-F238E27FC236}">
                <a16:creationId xmlns:a16="http://schemas.microsoft.com/office/drawing/2014/main" id="{E28204A4-5141-7F92-0A1F-11F26214F6A9}"/>
              </a:ext>
            </a:extLst>
          </p:cNvPr>
          <p:cNvSpPr txBox="1"/>
          <p:nvPr/>
        </p:nvSpPr>
        <p:spPr>
          <a:xfrm>
            <a:off x="7418805" y="7389065"/>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1</a:t>
            </a:r>
            <a:r>
              <a:rPr lang="it-IT" sz="1200" dirty="0">
                <a:solidFill>
                  <a:srgbClr val="00B050"/>
                </a:solidFill>
                <a:latin typeface="Symbol" panose="05050102010706020507" pitchFamily="18" charset="2"/>
              </a:rPr>
              <a:t>d</a:t>
            </a:r>
          </a:p>
        </p:txBody>
      </p:sp>
      <p:sp>
        <p:nvSpPr>
          <p:cNvPr id="137" name="CasellaDiTesto 136">
            <a:extLst>
              <a:ext uri="{FF2B5EF4-FFF2-40B4-BE49-F238E27FC236}">
                <a16:creationId xmlns:a16="http://schemas.microsoft.com/office/drawing/2014/main" id="{3AF9B05E-2A55-EE2E-0DA8-6E0541DCA07F}"/>
              </a:ext>
            </a:extLst>
          </p:cNvPr>
          <p:cNvSpPr txBox="1"/>
          <p:nvPr/>
        </p:nvSpPr>
        <p:spPr>
          <a:xfrm>
            <a:off x="9499547" y="-532860"/>
            <a:ext cx="540715" cy="276999"/>
          </a:xfrm>
          <a:prstGeom prst="rect">
            <a:avLst/>
          </a:prstGeom>
          <a:noFill/>
        </p:spPr>
        <p:txBody>
          <a:bodyPr wrap="square" rtlCol="0">
            <a:spAutoFit/>
          </a:bodyPr>
          <a:lstStyle/>
          <a:p>
            <a:r>
              <a:rPr lang="it-IT" sz="1200" dirty="0">
                <a:solidFill>
                  <a:srgbClr val="00B050"/>
                </a:solidFill>
              </a:rPr>
              <a:t>t</a:t>
            </a:r>
            <a:r>
              <a:rPr lang="it-IT" sz="1200" baseline="-25000" dirty="0">
                <a:solidFill>
                  <a:srgbClr val="00B050"/>
                </a:solidFill>
              </a:rPr>
              <a:t>2</a:t>
            </a:r>
            <a:r>
              <a:rPr lang="it-IT" sz="1200" dirty="0">
                <a:solidFill>
                  <a:srgbClr val="00B050"/>
                </a:solidFill>
                <a:latin typeface="Symbol" panose="05050102010706020507" pitchFamily="18" charset="2"/>
              </a:rPr>
              <a:t>d</a:t>
            </a:r>
          </a:p>
        </p:txBody>
      </p:sp>
      <p:sp>
        <p:nvSpPr>
          <p:cNvPr id="144" name="CasellaDiTesto 143">
            <a:extLst>
              <a:ext uri="{FF2B5EF4-FFF2-40B4-BE49-F238E27FC236}">
                <a16:creationId xmlns:a16="http://schemas.microsoft.com/office/drawing/2014/main" id="{E31E57B8-517C-9440-DC8C-CBFB3A1A8EFC}"/>
              </a:ext>
            </a:extLst>
          </p:cNvPr>
          <p:cNvSpPr txBox="1"/>
          <p:nvPr/>
        </p:nvSpPr>
        <p:spPr>
          <a:xfrm>
            <a:off x="0" y="6019256"/>
            <a:ext cx="6147899" cy="784830"/>
          </a:xfrm>
          <a:prstGeom prst="rect">
            <a:avLst/>
          </a:prstGeom>
          <a:noFill/>
        </p:spPr>
        <p:txBody>
          <a:bodyPr wrap="square" rtlCol="0">
            <a:spAutoFit/>
          </a:bodyPr>
          <a:lstStyle/>
          <a:p>
            <a:r>
              <a:rPr lang="it-IT" sz="1500" dirty="0"/>
              <a:t>Sul ribaltamento della sfera si individua lo scorcio totale della sezione di </a:t>
            </a:r>
            <a:r>
              <a:rPr lang="it-IT" sz="1500" dirty="0">
                <a:solidFill>
                  <a:srgbClr val="00B050"/>
                </a:solidFill>
                <a:latin typeface="Symbol" panose="05050102010706020507" pitchFamily="18" charset="2"/>
              </a:rPr>
              <a:t>g</a:t>
            </a:r>
            <a:r>
              <a:rPr lang="it-IT" sz="1500" dirty="0">
                <a:latin typeface="Symbol" panose="05050102010706020507" pitchFamily="18" charset="2"/>
              </a:rPr>
              <a:t> </a:t>
            </a:r>
            <a:r>
              <a:rPr lang="it-IT" sz="1500" dirty="0">
                <a:latin typeface="+mj-lt"/>
              </a:rPr>
              <a:t>da cui ne discende su </a:t>
            </a:r>
            <a:r>
              <a:rPr lang="it-IT" sz="1500" dirty="0">
                <a:latin typeface="Symbol" panose="05050102010706020507" pitchFamily="18" charset="2"/>
              </a:rPr>
              <a:t>p</a:t>
            </a:r>
            <a:r>
              <a:rPr lang="it-IT" sz="1500" baseline="-25000" dirty="0">
                <a:latin typeface="+mj-lt"/>
              </a:rPr>
              <a:t>1</a:t>
            </a:r>
            <a:r>
              <a:rPr lang="it-IT" sz="1500" dirty="0">
                <a:latin typeface="+mj-lt"/>
              </a:rPr>
              <a:t> l’ellisse in scorcio parziale la cui porzione interseca la faccia </a:t>
            </a:r>
            <a:r>
              <a:rPr lang="it-IT" sz="1500" dirty="0">
                <a:solidFill>
                  <a:srgbClr val="00B050"/>
                </a:solidFill>
                <a:latin typeface="+mj-lt"/>
              </a:rPr>
              <a:t>BCV </a:t>
            </a:r>
            <a:r>
              <a:rPr lang="it-IT" sz="1500" dirty="0">
                <a:latin typeface="+mj-lt"/>
              </a:rPr>
              <a:t>della piramide a base quadrata</a:t>
            </a:r>
          </a:p>
        </p:txBody>
      </p:sp>
      <p:cxnSp>
        <p:nvCxnSpPr>
          <p:cNvPr id="179" name="Connettore diritto 178">
            <a:extLst>
              <a:ext uri="{FF2B5EF4-FFF2-40B4-BE49-F238E27FC236}">
                <a16:creationId xmlns:a16="http://schemas.microsoft.com/office/drawing/2014/main" id="{43A55F18-EB6E-8FAE-FED5-D91F24C4E429}"/>
              </a:ext>
            </a:extLst>
          </p:cNvPr>
          <p:cNvCxnSpPr>
            <a:cxnSpLocks/>
          </p:cNvCxnSpPr>
          <p:nvPr/>
        </p:nvCxnSpPr>
        <p:spPr>
          <a:xfrm>
            <a:off x="8677780" y="5066057"/>
            <a:ext cx="1340401" cy="670163"/>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CasellaDiTesto 189">
            <a:extLst>
              <a:ext uri="{FF2B5EF4-FFF2-40B4-BE49-F238E27FC236}">
                <a16:creationId xmlns:a16="http://schemas.microsoft.com/office/drawing/2014/main" id="{9B7C38EE-AB25-DEDF-3D07-CEF882006EF8}"/>
              </a:ext>
            </a:extLst>
          </p:cNvPr>
          <p:cNvSpPr txBox="1"/>
          <p:nvPr/>
        </p:nvSpPr>
        <p:spPr>
          <a:xfrm>
            <a:off x="11200089" y="298987"/>
            <a:ext cx="448078" cy="288000"/>
          </a:xfrm>
          <a:prstGeom prst="rect">
            <a:avLst/>
          </a:prstGeom>
          <a:noFill/>
        </p:spPr>
        <p:txBody>
          <a:bodyPr wrap="square" rtlCol="0">
            <a:spAutoFit/>
          </a:bodyPr>
          <a:lstStyle/>
          <a:p>
            <a:r>
              <a:rPr lang="it-IT" sz="1500" dirty="0">
                <a:solidFill>
                  <a:srgbClr val="00B050"/>
                </a:solidFill>
                <a:latin typeface="Symbol" panose="05050102010706020507" pitchFamily="18" charset="2"/>
              </a:rPr>
              <a:t>º</a:t>
            </a:r>
            <a:endParaRPr lang="it-IT" sz="1500" dirty="0">
              <a:solidFill>
                <a:srgbClr val="00B050"/>
              </a:solidFill>
              <a:latin typeface="MS Shell Dlg 2" panose="020B0604030504040204" pitchFamily="34" charset="0"/>
            </a:endParaRPr>
          </a:p>
          <a:p>
            <a:endParaRPr lang="it-IT" sz="1500" dirty="0">
              <a:solidFill>
                <a:srgbClr val="00B050"/>
              </a:solidFill>
            </a:endParaRPr>
          </a:p>
        </p:txBody>
      </p:sp>
      <p:sp>
        <p:nvSpPr>
          <p:cNvPr id="193" name="CasellaDiTesto 192">
            <a:extLst>
              <a:ext uri="{FF2B5EF4-FFF2-40B4-BE49-F238E27FC236}">
                <a16:creationId xmlns:a16="http://schemas.microsoft.com/office/drawing/2014/main" id="{1F3BBEB0-5033-E595-336E-63762B96449A}"/>
              </a:ext>
            </a:extLst>
          </p:cNvPr>
          <p:cNvSpPr txBox="1"/>
          <p:nvPr/>
        </p:nvSpPr>
        <p:spPr>
          <a:xfrm>
            <a:off x="8532682" y="763587"/>
            <a:ext cx="288000" cy="288000"/>
          </a:xfrm>
          <a:prstGeom prst="rect">
            <a:avLst/>
          </a:prstGeom>
          <a:noFill/>
        </p:spPr>
        <p:txBody>
          <a:bodyPr wrap="square" rtlCol="0">
            <a:spAutoFit/>
          </a:bodyPr>
          <a:lstStyle/>
          <a:p>
            <a:r>
              <a:rPr lang="it-IT" sz="1500" dirty="0">
                <a:solidFill>
                  <a:srgbClr val="00B050"/>
                </a:solidFill>
                <a:latin typeface="Symbol" panose="05050102010706020507" pitchFamily="18" charset="2"/>
              </a:rPr>
              <a:t>º</a:t>
            </a:r>
            <a:endParaRPr lang="it-IT" sz="1500" dirty="0">
              <a:solidFill>
                <a:srgbClr val="00B050"/>
              </a:solidFill>
              <a:latin typeface="MS Shell Dlg 2" panose="020B0604030504040204" pitchFamily="34" charset="0"/>
            </a:endParaRPr>
          </a:p>
          <a:p>
            <a:endParaRPr lang="it-IT" sz="1500" dirty="0">
              <a:solidFill>
                <a:srgbClr val="00B050"/>
              </a:solidFill>
            </a:endParaRPr>
          </a:p>
        </p:txBody>
      </p:sp>
      <p:sp>
        <p:nvSpPr>
          <p:cNvPr id="195" name="CasellaDiTesto 194">
            <a:extLst>
              <a:ext uri="{FF2B5EF4-FFF2-40B4-BE49-F238E27FC236}">
                <a16:creationId xmlns:a16="http://schemas.microsoft.com/office/drawing/2014/main" id="{E7D0B725-2CA9-C08B-3A46-94CF9F142FBC}"/>
              </a:ext>
            </a:extLst>
          </p:cNvPr>
          <p:cNvSpPr txBox="1"/>
          <p:nvPr/>
        </p:nvSpPr>
        <p:spPr>
          <a:xfrm>
            <a:off x="9901003" y="3025189"/>
            <a:ext cx="448078" cy="288000"/>
          </a:xfrm>
          <a:prstGeom prst="rect">
            <a:avLst/>
          </a:prstGeom>
          <a:noFill/>
        </p:spPr>
        <p:txBody>
          <a:bodyPr wrap="square" rtlCol="0">
            <a:spAutoFit/>
          </a:bodyPr>
          <a:lstStyle/>
          <a:p>
            <a:r>
              <a:rPr lang="it-IT" sz="1500" dirty="0">
                <a:solidFill>
                  <a:srgbClr val="00B050"/>
                </a:solidFill>
                <a:latin typeface="Symbol" panose="05050102010706020507" pitchFamily="18" charset="2"/>
              </a:rPr>
              <a:t>º</a:t>
            </a:r>
            <a:endParaRPr lang="it-IT" sz="1500" dirty="0">
              <a:solidFill>
                <a:srgbClr val="00B050"/>
              </a:solidFill>
              <a:latin typeface="MS Shell Dlg 2" panose="020B0604030504040204" pitchFamily="34" charset="0"/>
            </a:endParaRPr>
          </a:p>
          <a:p>
            <a:endParaRPr lang="it-IT" sz="1500" dirty="0">
              <a:solidFill>
                <a:srgbClr val="00B050"/>
              </a:solidFill>
            </a:endParaRPr>
          </a:p>
        </p:txBody>
      </p:sp>
      <p:sp>
        <p:nvSpPr>
          <p:cNvPr id="196" name="CasellaDiTesto 195">
            <a:extLst>
              <a:ext uri="{FF2B5EF4-FFF2-40B4-BE49-F238E27FC236}">
                <a16:creationId xmlns:a16="http://schemas.microsoft.com/office/drawing/2014/main" id="{9AFC39A5-A322-FB21-EAED-CF28B809B88A}"/>
              </a:ext>
            </a:extLst>
          </p:cNvPr>
          <p:cNvSpPr txBox="1"/>
          <p:nvPr/>
        </p:nvSpPr>
        <p:spPr>
          <a:xfrm>
            <a:off x="0" y="4194195"/>
            <a:ext cx="5832000" cy="553998"/>
          </a:xfrm>
          <a:prstGeom prst="rect">
            <a:avLst/>
          </a:prstGeom>
          <a:noFill/>
        </p:spPr>
        <p:txBody>
          <a:bodyPr wrap="square" rtlCol="0">
            <a:spAutoFit/>
          </a:bodyPr>
          <a:lstStyle/>
          <a:p>
            <a:r>
              <a:rPr lang="it-IT" sz="1500" dirty="0"/>
              <a:t>Si proietta il risultato su </a:t>
            </a:r>
            <a:r>
              <a:rPr lang="it-IT" sz="1500" dirty="0">
                <a:latin typeface="Symbol" panose="05050102010706020507" pitchFamily="18" charset="2"/>
              </a:rPr>
              <a:t>p</a:t>
            </a:r>
            <a:r>
              <a:rPr lang="it-IT" sz="1500" baseline="-25000" dirty="0"/>
              <a:t>2</a:t>
            </a:r>
            <a:r>
              <a:rPr lang="it-IT" sz="1500" dirty="0"/>
              <a:t> evidenziando la parte reale e i punti di passaggio dalla faccia della piramide a quella del prisma</a:t>
            </a:r>
          </a:p>
        </p:txBody>
      </p:sp>
      <p:cxnSp>
        <p:nvCxnSpPr>
          <p:cNvPr id="197" name="Connettore diritto 196">
            <a:extLst>
              <a:ext uri="{FF2B5EF4-FFF2-40B4-BE49-F238E27FC236}">
                <a16:creationId xmlns:a16="http://schemas.microsoft.com/office/drawing/2014/main" id="{D0A94BA6-43CE-637C-BCAA-0AADACD4D1B1}"/>
              </a:ext>
            </a:extLst>
          </p:cNvPr>
          <p:cNvCxnSpPr>
            <a:cxnSpLocks/>
          </p:cNvCxnSpPr>
          <p:nvPr/>
        </p:nvCxnSpPr>
        <p:spPr>
          <a:xfrm>
            <a:off x="9206315" y="1001831"/>
            <a:ext cx="0" cy="516659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2B39869-B0E9-7436-A5B7-CAED7C2871D1}"/>
              </a:ext>
            </a:extLst>
          </p:cNvPr>
          <p:cNvCxnSpPr>
            <a:cxnSpLocks/>
          </p:cNvCxnSpPr>
          <p:nvPr/>
        </p:nvCxnSpPr>
        <p:spPr>
          <a:xfrm>
            <a:off x="8677780" y="5066057"/>
            <a:ext cx="1181135"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CasellaDiTesto 116">
            <a:extLst>
              <a:ext uri="{FF2B5EF4-FFF2-40B4-BE49-F238E27FC236}">
                <a16:creationId xmlns:a16="http://schemas.microsoft.com/office/drawing/2014/main" id="{FDE75CD4-BE58-D83D-2913-E8F5459377B7}"/>
              </a:ext>
            </a:extLst>
          </p:cNvPr>
          <p:cNvSpPr txBox="1"/>
          <p:nvPr/>
        </p:nvSpPr>
        <p:spPr>
          <a:xfrm>
            <a:off x="10211604" y="760561"/>
            <a:ext cx="269641" cy="252000"/>
          </a:xfrm>
          <a:prstGeom prst="rect">
            <a:avLst/>
          </a:prstGeom>
          <a:noFill/>
        </p:spPr>
        <p:txBody>
          <a:bodyPr wrap="square" rtlCol="0">
            <a:spAutoFit/>
          </a:bodyPr>
          <a:lstStyle/>
          <a:p>
            <a:r>
              <a:rPr lang="it-IT" sz="1500" dirty="0">
                <a:solidFill>
                  <a:srgbClr val="00B050"/>
                </a:solidFill>
                <a:latin typeface="Symbol" panose="05050102010706020507" pitchFamily="18" charset="2"/>
              </a:rPr>
              <a:t>º</a:t>
            </a:r>
            <a:endParaRPr lang="it-IT" sz="1500" dirty="0">
              <a:solidFill>
                <a:srgbClr val="00B050"/>
              </a:solidFill>
              <a:latin typeface="MS Shell Dlg 2" panose="020B0604030504040204" pitchFamily="34" charset="0"/>
            </a:endParaRPr>
          </a:p>
          <a:p>
            <a:endParaRPr lang="it-IT" sz="1500" dirty="0">
              <a:solidFill>
                <a:srgbClr val="00B050"/>
              </a:solidFill>
            </a:endParaRPr>
          </a:p>
        </p:txBody>
      </p:sp>
      <p:cxnSp>
        <p:nvCxnSpPr>
          <p:cNvPr id="4" name="Connettore diritto 3">
            <a:extLst>
              <a:ext uri="{FF2B5EF4-FFF2-40B4-BE49-F238E27FC236}">
                <a16:creationId xmlns:a16="http://schemas.microsoft.com/office/drawing/2014/main" id="{3622B148-5A13-B097-4093-592834F8513F}"/>
              </a:ext>
            </a:extLst>
          </p:cNvPr>
          <p:cNvCxnSpPr>
            <a:cxnSpLocks/>
          </p:cNvCxnSpPr>
          <p:nvPr/>
        </p:nvCxnSpPr>
        <p:spPr>
          <a:xfrm>
            <a:off x="-12192" y="68460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1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fill="hold"/>
                                        <p:tgtEl>
                                          <p:spTgt spid="79"/>
                                        </p:tgtEl>
                                        <p:attrNameLst>
                                          <p:attrName>ppt_x</p:attrName>
                                        </p:attrNameLst>
                                      </p:cBhvr>
                                      <p:tavLst>
                                        <p:tav tm="0">
                                          <p:val>
                                            <p:strVal val="#ppt_x"/>
                                          </p:val>
                                        </p:tav>
                                        <p:tav tm="100000">
                                          <p:val>
                                            <p:strVal val="#ppt_x"/>
                                          </p:val>
                                        </p:tav>
                                      </p:tavLst>
                                    </p:anim>
                                    <p:anim calcmode="lin" valueType="num">
                                      <p:cBhvr additive="base">
                                        <p:cTn id="3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500" fill="hold"/>
                                        <p:tgtEl>
                                          <p:spTgt spid="84"/>
                                        </p:tgtEl>
                                        <p:attrNameLst>
                                          <p:attrName>ppt_x</p:attrName>
                                        </p:attrNameLst>
                                      </p:cBhvr>
                                      <p:tavLst>
                                        <p:tav tm="0">
                                          <p:val>
                                            <p:strVal val="#ppt_x"/>
                                          </p:val>
                                        </p:tav>
                                        <p:tav tm="100000">
                                          <p:val>
                                            <p:strVal val="#ppt_x"/>
                                          </p:val>
                                        </p:tav>
                                      </p:tavLst>
                                    </p:anim>
                                    <p:anim calcmode="lin" valueType="num">
                                      <p:cBhvr additive="base">
                                        <p:cTn id="5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additive="base">
                                        <p:cTn id="57" dur="500" fill="hold"/>
                                        <p:tgtEl>
                                          <p:spTgt spid="95"/>
                                        </p:tgtEl>
                                        <p:attrNameLst>
                                          <p:attrName>ppt_x</p:attrName>
                                        </p:attrNameLst>
                                      </p:cBhvr>
                                      <p:tavLst>
                                        <p:tav tm="0">
                                          <p:val>
                                            <p:strVal val="#ppt_x"/>
                                          </p:val>
                                        </p:tav>
                                        <p:tav tm="100000">
                                          <p:val>
                                            <p:strVal val="#ppt_x"/>
                                          </p:val>
                                        </p:tav>
                                      </p:tavLst>
                                    </p:anim>
                                    <p:anim calcmode="lin" valueType="num">
                                      <p:cBhvr additive="base">
                                        <p:cTn id="58" dur="500" fill="hold"/>
                                        <p:tgtEl>
                                          <p:spTgt spid="9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2"/>
                                        </p:tgtEl>
                                        <p:attrNameLst>
                                          <p:attrName>style.visibility</p:attrName>
                                        </p:attrNameLst>
                                      </p:cBhvr>
                                      <p:to>
                                        <p:strVal val="visible"/>
                                      </p:to>
                                    </p:set>
                                    <p:anim calcmode="lin" valueType="num">
                                      <p:cBhvr additive="base">
                                        <p:cTn id="61" dur="500" fill="hold"/>
                                        <p:tgtEl>
                                          <p:spTgt spid="142"/>
                                        </p:tgtEl>
                                        <p:attrNameLst>
                                          <p:attrName>ppt_x</p:attrName>
                                        </p:attrNameLst>
                                      </p:cBhvr>
                                      <p:tavLst>
                                        <p:tav tm="0">
                                          <p:val>
                                            <p:strVal val="#ppt_x"/>
                                          </p:val>
                                        </p:tav>
                                        <p:tav tm="100000">
                                          <p:val>
                                            <p:strVal val="#ppt_x"/>
                                          </p:val>
                                        </p:tav>
                                      </p:tavLst>
                                    </p:anim>
                                    <p:anim calcmode="lin" valueType="num">
                                      <p:cBhvr additive="base">
                                        <p:cTn id="62" dur="500" fill="hold"/>
                                        <p:tgtEl>
                                          <p:spTgt spid="14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0"/>
                                        </p:tgtEl>
                                        <p:attrNameLst>
                                          <p:attrName>style.visibility</p:attrName>
                                        </p:attrNameLst>
                                      </p:cBhvr>
                                      <p:to>
                                        <p:strVal val="visible"/>
                                      </p:to>
                                    </p:set>
                                    <p:anim calcmode="lin" valueType="num">
                                      <p:cBhvr additive="base">
                                        <p:cTn id="65" dur="500" fill="hold"/>
                                        <p:tgtEl>
                                          <p:spTgt spid="160"/>
                                        </p:tgtEl>
                                        <p:attrNameLst>
                                          <p:attrName>ppt_x</p:attrName>
                                        </p:attrNameLst>
                                      </p:cBhvr>
                                      <p:tavLst>
                                        <p:tav tm="0">
                                          <p:val>
                                            <p:strVal val="#ppt_x"/>
                                          </p:val>
                                        </p:tav>
                                        <p:tav tm="100000">
                                          <p:val>
                                            <p:strVal val="#ppt_x"/>
                                          </p:val>
                                        </p:tav>
                                      </p:tavLst>
                                    </p:anim>
                                    <p:anim calcmode="lin" valueType="num">
                                      <p:cBhvr additive="base">
                                        <p:cTn id="66" dur="500" fill="hold"/>
                                        <p:tgtEl>
                                          <p:spTgt spid="16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43"/>
                                        </p:tgtEl>
                                        <p:attrNameLst>
                                          <p:attrName>style.visibility</p:attrName>
                                        </p:attrNameLst>
                                      </p:cBhvr>
                                      <p:to>
                                        <p:strVal val="visible"/>
                                      </p:to>
                                    </p:set>
                                    <p:anim calcmode="lin" valueType="num">
                                      <p:cBhvr additive="base">
                                        <p:cTn id="73" dur="500" fill="hold"/>
                                        <p:tgtEl>
                                          <p:spTgt spid="143"/>
                                        </p:tgtEl>
                                        <p:attrNameLst>
                                          <p:attrName>ppt_x</p:attrName>
                                        </p:attrNameLst>
                                      </p:cBhvr>
                                      <p:tavLst>
                                        <p:tav tm="0">
                                          <p:val>
                                            <p:strVal val="#ppt_x"/>
                                          </p:val>
                                        </p:tav>
                                        <p:tav tm="100000">
                                          <p:val>
                                            <p:strVal val="#ppt_x"/>
                                          </p:val>
                                        </p:tav>
                                      </p:tavLst>
                                    </p:anim>
                                    <p:anim calcmode="lin" valueType="num">
                                      <p:cBhvr additive="base">
                                        <p:cTn id="74" dur="500" fill="hold"/>
                                        <p:tgtEl>
                                          <p:spTgt spid="1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2"/>
                                        </p:tgtEl>
                                        <p:attrNameLst>
                                          <p:attrName>style.visibility</p:attrName>
                                        </p:attrNameLst>
                                      </p:cBhvr>
                                      <p:to>
                                        <p:strVal val="visible"/>
                                      </p:to>
                                    </p:set>
                                    <p:anim calcmode="lin" valueType="num">
                                      <p:cBhvr additive="base">
                                        <p:cTn id="77" dur="500" fill="hold"/>
                                        <p:tgtEl>
                                          <p:spTgt spid="192"/>
                                        </p:tgtEl>
                                        <p:attrNameLst>
                                          <p:attrName>ppt_x</p:attrName>
                                        </p:attrNameLst>
                                      </p:cBhvr>
                                      <p:tavLst>
                                        <p:tav tm="0">
                                          <p:val>
                                            <p:strVal val="#ppt_x"/>
                                          </p:val>
                                        </p:tav>
                                        <p:tav tm="100000">
                                          <p:val>
                                            <p:strVal val="#ppt_x"/>
                                          </p:val>
                                        </p:tav>
                                      </p:tavLst>
                                    </p:anim>
                                    <p:anim calcmode="lin" valueType="num">
                                      <p:cBhvr additive="base">
                                        <p:cTn id="78"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52"/>
                                        </p:tgtEl>
                                        <p:attrNameLst>
                                          <p:attrName>style.visibility</p:attrName>
                                        </p:attrNameLst>
                                      </p:cBhvr>
                                      <p:to>
                                        <p:strVal val="visible"/>
                                      </p:to>
                                    </p:set>
                                    <p:anim calcmode="lin" valueType="num">
                                      <p:cBhvr additive="base">
                                        <p:cTn id="83" dur="500" fill="hold"/>
                                        <p:tgtEl>
                                          <p:spTgt spid="152"/>
                                        </p:tgtEl>
                                        <p:attrNameLst>
                                          <p:attrName>ppt_x</p:attrName>
                                        </p:attrNameLst>
                                      </p:cBhvr>
                                      <p:tavLst>
                                        <p:tav tm="0">
                                          <p:val>
                                            <p:strVal val="#ppt_x"/>
                                          </p:val>
                                        </p:tav>
                                        <p:tav tm="100000">
                                          <p:val>
                                            <p:strVal val="#ppt_x"/>
                                          </p:val>
                                        </p:tav>
                                      </p:tavLst>
                                    </p:anim>
                                    <p:anim calcmode="lin" valueType="num">
                                      <p:cBhvr additive="base">
                                        <p:cTn id="8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ppt_x"/>
                                          </p:val>
                                        </p:tav>
                                        <p:tav tm="100000">
                                          <p:val>
                                            <p:strVal val="#ppt_x"/>
                                          </p:val>
                                        </p:tav>
                                      </p:tavLst>
                                    </p:anim>
                                    <p:anim calcmode="lin" valueType="num">
                                      <p:cBhvr additive="base">
                                        <p:cTn id="90" dur="500" fill="hold"/>
                                        <p:tgtEl>
                                          <p:spTgt spid="5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additive="base">
                                        <p:cTn id="93" dur="500" fill="hold"/>
                                        <p:tgtEl>
                                          <p:spTgt spid="116"/>
                                        </p:tgtEl>
                                        <p:attrNameLst>
                                          <p:attrName>ppt_x</p:attrName>
                                        </p:attrNameLst>
                                      </p:cBhvr>
                                      <p:tavLst>
                                        <p:tav tm="0">
                                          <p:val>
                                            <p:strVal val="#ppt_x"/>
                                          </p:val>
                                        </p:tav>
                                        <p:tav tm="100000">
                                          <p:val>
                                            <p:strVal val="#ppt_x"/>
                                          </p:val>
                                        </p:tav>
                                      </p:tavLst>
                                    </p:anim>
                                    <p:anim calcmode="lin" valueType="num">
                                      <p:cBhvr additive="base">
                                        <p:cTn id="94" dur="500" fill="hold"/>
                                        <p:tgtEl>
                                          <p:spTgt spid="11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additive="base">
                                        <p:cTn id="101" dur="500" fill="hold"/>
                                        <p:tgtEl>
                                          <p:spTgt spid="61"/>
                                        </p:tgtEl>
                                        <p:attrNameLst>
                                          <p:attrName>ppt_x</p:attrName>
                                        </p:attrNameLst>
                                      </p:cBhvr>
                                      <p:tavLst>
                                        <p:tav tm="0">
                                          <p:val>
                                            <p:strVal val="#ppt_x"/>
                                          </p:val>
                                        </p:tav>
                                        <p:tav tm="100000">
                                          <p:val>
                                            <p:strVal val="#ppt_x"/>
                                          </p:val>
                                        </p:tav>
                                      </p:tavLst>
                                    </p:anim>
                                    <p:anim calcmode="lin" valueType="num">
                                      <p:cBhvr additive="base">
                                        <p:cTn id="102" dur="500" fill="hold"/>
                                        <p:tgtEl>
                                          <p:spTgt spid="6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additive="base">
                                        <p:cTn id="105" dur="500" fill="hold"/>
                                        <p:tgtEl>
                                          <p:spTgt spid="64"/>
                                        </p:tgtEl>
                                        <p:attrNameLst>
                                          <p:attrName>ppt_x</p:attrName>
                                        </p:attrNameLst>
                                      </p:cBhvr>
                                      <p:tavLst>
                                        <p:tav tm="0">
                                          <p:val>
                                            <p:strVal val="#ppt_x"/>
                                          </p:val>
                                        </p:tav>
                                        <p:tav tm="100000">
                                          <p:val>
                                            <p:strVal val="#ppt_x"/>
                                          </p:val>
                                        </p:tav>
                                      </p:tavLst>
                                    </p:anim>
                                    <p:anim calcmode="lin" valueType="num">
                                      <p:cBhvr additive="base">
                                        <p:cTn id="10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ppt_x"/>
                                          </p:val>
                                        </p:tav>
                                        <p:tav tm="100000">
                                          <p:val>
                                            <p:strVal val="#ppt_x"/>
                                          </p:val>
                                        </p:tav>
                                      </p:tavLst>
                                    </p:anim>
                                    <p:anim calcmode="lin" valueType="num">
                                      <p:cBhvr additive="base">
                                        <p:cTn id="11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23"/>
                                        </p:tgtEl>
                                        <p:attrNameLst>
                                          <p:attrName>style.visibility</p:attrName>
                                        </p:attrNameLst>
                                      </p:cBhvr>
                                      <p:to>
                                        <p:strVal val="visible"/>
                                      </p:to>
                                    </p:set>
                                    <p:anim calcmode="lin" valueType="num">
                                      <p:cBhvr additive="base">
                                        <p:cTn id="117" dur="500" fill="hold"/>
                                        <p:tgtEl>
                                          <p:spTgt spid="223"/>
                                        </p:tgtEl>
                                        <p:attrNameLst>
                                          <p:attrName>ppt_x</p:attrName>
                                        </p:attrNameLst>
                                      </p:cBhvr>
                                      <p:tavLst>
                                        <p:tav tm="0">
                                          <p:val>
                                            <p:strVal val="#ppt_x"/>
                                          </p:val>
                                        </p:tav>
                                        <p:tav tm="100000">
                                          <p:val>
                                            <p:strVal val="#ppt_x"/>
                                          </p:val>
                                        </p:tav>
                                      </p:tavLst>
                                    </p:anim>
                                    <p:anim calcmode="lin" valueType="num">
                                      <p:cBhvr additive="base">
                                        <p:cTn id="118" dur="500" fill="hold"/>
                                        <p:tgtEl>
                                          <p:spTgt spid="22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additive="base">
                                        <p:cTn id="121" dur="500" fill="hold"/>
                                        <p:tgtEl>
                                          <p:spTgt spid="65"/>
                                        </p:tgtEl>
                                        <p:attrNameLst>
                                          <p:attrName>ppt_x</p:attrName>
                                        </p:attrNameLst>
                                      </p:cBhvr>
                                      <p:tavLst>
                                        <p:tav tm="0">
                                          <p:val>
                                            <p:strVal val="#ppt_x"/>
                                          </p:val>
                                        </p:tav>
                                        <p:tav tm="100000">
                                          <p:val>
                                            <p:strVal val="#ppt_x"/>
                                          </p:val>
                                        </p:tav>
                                      </p:tavLst>
                                    </p:anim>
                                    <p:anim calcmode="lin" valueType="num">
                                      <p:cBhvr additive="base">
                                        <p:cTn id="122" dur="500" fill="hold"/>
                                        <p:tgtEl>
                                          <p:spTgt spid="65"/>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181"/>
                                        </p:tgtEl>
                                        <p:attrNameLst>
                                          <p:attrName>style.visibility</p:attrName>
                                        </p:attrNameLst>
                                      </p:cBhvr>
                                      <p:to>
                                        <p:strVal val="visible"/>
                                      </p:to>
                                    </p:set>
                                    <p:anim calcmode="lin" valueType="num">
                                      <p:cBhvr additive="base">
                                        <p:cTn id="125" dur="500" fill="hold"/>
                                        <p:tgtEl>
                                          <p:spTgt spid="181"/>
                                        </p:tgtEl>
                                        <p:attrNameLst>
                                          <p:attrName>ppt_x</p:attrName>
                                        </p:attrNameLst>
                                      </p:cBhvr>
                                      <p:tavLst>
                                        <p:tav tm="0">
                                          <p:val>
                                            <p:strVal val="#ppt_x"/>
                                          </p:val>
                                        </p:tav>
                                        <p:tav tm="100000">
                                          <p:val>
                                            <p:strVal val="#ppt_x"/>
                                          </p:val>
                                        </p:tav>
                                      </p:tavLst>
                                    </p:anim>
                                    <p:anim calcmode="lin" valueType="num">
                                      <p:cBhvr additive="base">
                                        <p:cTn id="126" dur="500" fill="hold"/>
                                        <p:tgtEl>
                                          <p:spTgt spid="181"/>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additive="base">
                                        <p:cTn id="129" dur="500" fill="hold"/>
                                        <p:tgtEl>
                                          <p:spTgt spid="66"/>
                                        </p:tgtEl>
                                        <p:attrNameLst>
                                          <p:attrName>ppt_x</p:attrName>
                                        </p:attrNameLst>
                                      </p:cBhvr>
                                      <p:tavLst>
                                        <p:tav tm="0">
                                          <p:val>
                                            <p:strVal val="#ppt_x"/>
                                          </p:val>
                                        </p:tav>
                                        <p:tav tm="100000">
                                          <p:val>
                                            <p:strVal val="#ppt_x"/>
                                          </p:val>
                                        </p:tav>
                                      </p:tavLst>
                                    </p:anim>
                                    <p:anim calcmode="lin" valueType="num">
                                      <p:cBhvr additive="base">
                                        <p:cTn id="13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15"/>
                                        </p:tgtEl>
                                        <p:attrNameLst>
                                          <p:attrName>style.visibility</p:attrName>
                                        </p:attrNameLst>
                                      </p:cBhvr>
                                      <p:to>
                                        <p:strVal val="visible"/>
                                      </p:to>
                                    </p:set>
                                    <p:anim calcmode="lin" valueType="num">
                                      <p:cBhvr additive="base">
                                        <p:cTn id="135" dur="500" fill="hold"/>
                                        <p:tgtEl>
                                          <p:spTgt spid="115"/>
                                        </p:tgtEl>
                                        <p:attrNameLst>
                                          <p:attrName>ppt_x</p:attrName>
                                        </p:attrNameLst>
                                      </p:cBhvr>
                                      <p:tavLst>
                                        <p:tav tm="0">
                                          <p:val>
                                            <p:strVal val="#ppt_x"/>
                                          </p:val>
                                        </p:tav>
                                        <p:tav tm="100000">
                                          <p:val>
                                            <p:strVal val="#ppt_x"/>
                                          </p:val>
                                        </p:tav>
                                      </p:tavLst>
                                    </p:anim>
                                    <p:anim calcmode="lin" valueType="num">
                                      <p:cBhvr additive="base">
                                        <p:cTn id="136" dur="500" fill="hold"/>
                                        <p:tgtEl>
                                          <p:spTgt spid="115"/>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145"/>
                                        </p:tgtEl>
                                        <p:attrNameLst>
                                          <p:attrName>style.visibility</p:attrName>
                                        </p:attrNameLst>
                                      </p:cBhvr>
                                      <p:to>
                                        <p:strVal val="visible"/>
                                      </p:to>
                                    </p:set>
                                    <p:anim calcmode="lin" valueType="num">
                                      <p:cBhvr additive="base">
                                        <p:cTn id="139" dur="500" fill="hold"/>
                                        <p:tgtEl>
                                          <p:spTgt spid="145"/>
                                        </p:tgtEl>
                                        <p:attrNameLst>
                                          <p:attrName>ppt_x</p:attrName>
                                        </p:attrNameLst>
                                      </p:cBhvr>
                                      <p:tavLst>
                                        <p:tav tm="0">
                                          <p:val>
                                            <p:strVal val="#ppt_x"/>
                                          </p:val>
                                        </p:tav>
                                        <p:tav tm="100000">
                                          <p:val>
                                            <p:strVal val="#ppt_x"/>
                                          </p:val>
                                        </p:tav>
                                      </p:tavLst>
                                    </p:anim>
                                    <p:anim calcmode="lin" valueType="num">
                                      <p:cBhvr additive="base">
                                        <p:cTn id="140" dur="500" fill="hold"/>
                                        <p:tgtEl>
                                          <p:spTgt spid="145"/>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150"/>
                                        </p:tgtEl>
                                        <p:attrNameLst>
                                          <p:attrName>style.visibility</p:attrName>
                                        </p:attrNameLst>
                                      </p:cBhvr>
                                      <p:to>
                                        <p:strVal val="visible"/>
                                      </p:to>
                                    </p:set>
                                    <p:anim calcmode="lin" valueType="num">
                                      <p:cBhvr additive="base">
                                        <p:cTn id="143" dur="500" fill="hold"/>
                                        <p:tgtEl>
                                          <p:spTgt spid="150"/>
                                        </p:tgtEl>
                                        <p:attrNameLst>
                                          <p:attrName>ppt_x</p:attrName>
                                        </p:attrNameLst>
                                      </p:cBhvr>
                                      <p:tavLst>
                                        <p:tav tm="0">
                                          <p:val>
                                            <p:strVal val="#ppt_x"/>
                                          </p:val>
                                        </p:tav>
                                        <p:tav tm="100000">
                                          <p:val>
                                            <p:strVal val="#ppt_x"/>
                                          </p:val>
                                        </p:tav>
                                      </p:tavLst>
                                    </p:anim>
                                    <p:anim calcmode="lin" valueType="num">
                                      <p:cBhvr additive="base">
                                        <p:cTn id="144" dur="500" fill="hold"/>
                                        <p:tgtEl>
                                          <p:spTgt spid="15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1"/>
                                        </p:tgtEl>
                                        <p:attrNameLst>
                                          <p:attrName>style.visibility</p:attrName>
                                        </p:attrNameLst>
                                      </p:cBhvr>
                                      <p:to>
                                        <p:strVal val="visible"/>
                                      </p:to>
                                    </p:set>
                                    <p:anim calcmode="lin" valueType="num">
                                      <p:cBhvr additive="base">
                                        <p:cTn id="147" dur="500" fill="hold"/>
                                        <p:tgtEl>
                                          <p:spTgt spid="191"/>
                                        </p:tgtEl>
                                        <p:attrNameLst>
                                          <p:attrName>ppt_x</p:attrName>
                                        </p:attrNameLst>
                                      </p:cBhvr>
                                      <p:tavLst>
                                        <p:tav tm="0">
                                          <p:val>
                                            <p:strVal val="#ppt_x"/>
                                          </p:val>
                                        </p:tav>
                                        <p:tav tm="100000">
                                          <p:val>
                                            <p:strVal val="#ppt_x"/>
                                          </p:val>
                                        </p:tav>
                                      </p:tavLst>
                                    </p:anim>
                                    <p:anim calcmode="lin" valueType="num">
                                      <p:cBhvr additive="base">
                                        <p:cTn id="148"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126"/>
                                        </p:tgtEl>
                                        <p:attrNameLst>
                                          <p:attrName>style.visibility</p:attrName>
                                        </p:attrNameLst>
                                      </p:cBhvr>
                                      <p:to>
                                        <p:strVal val="visible"/>
                                      </p:to>
                                    </p:set>
                                    <p:anim calcmode="lin" valueType="num">
                                      <p:cBhvr additive="base">
                                        <p:cTn id="153" dur="500" fill="hold"/>
                                        <p:tgtEl>
                                          <p:spTgt spid="126"/>
                                        </p:tgtEl>
                                        <p:attrNameLst>
                                          <p:attrName>ppt_x</p:attrName>
                                        </p:attrNameLst>
                                      </p:cBhvr>
                                      <p:tavLst>
                                        <p:tav tm="0">
                                          <p:val>
                                            <p:strVal val="#ppt_x"/>
                                          </p:val>
                                        </p:tav>
                                        <p:tav tm="100000">
                                          <p:val>
                                            <p:strVal val="#ppt_x"/>
                                          </p:val>
                                        </p:tav>
                                      </p:tavLst>
                                    </p:anim>
                                    <p:anim calcmode="lin" valueType="num">
                                      <p:cBhvr additive="base">
                                        <p:cTn id="154"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154"/>
                                        </p:tgtEl>
                                        <p:attrNameLst>
                                          <p:attrName>style.visibility</p:attrName>
                                        </p:attrNameLst>
                                      </p:cBhvr>
                                      <p:to>
                                        <p:strVal val="visible"/>
                                      </p:to>
                                    </p:set>
                                    <p:anim calcmode="lin" valueType="num">
                                      <p:cBhvr additive="base">
                                        <p:cTn id="159" dur="500" fill="hold"/>
                                        <p:tgtEl>
                                          <p:spTgt spid="154"/>
                                        </p:tgtEl>
                                        <p:attrNameLst>
                                          <p:attrName>ppt_x</p:attrName>
                                        </p:attrNameLst>
                                      </p:cBhvr>
                                      <p:tavLst>
                                        <p:tav tm="0">
                                          <p:val>
                                            <p:strVal val="#ppt_x"/>
                                          </p:val>
                                        </p:tav>
                                        <p:tav tm="100000">
                                          <p:val>
                                            <p:strVal val="#ppt_x"/>
                                          </p:val>
                                        </p:tav>
                                      </p:tavLst>
                                    </p:anim>
                                    <p:anim calcmode="lin" valueType="num">
                                      <p:cBhvr additive="base">
                                        <p:cTn id="160" dur="500" fill="hold"/>
                                        <p:tgtEl>
                                          <p:spTgt spid="15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22"/>
                                        </p:tgtEl>
                                        <p:attrNameLst>
                                          <p:attrName>style.visibility</p:attrName>
                                        </p:attrNameLst>
                                      </p:cBhvr>
                                      <p:to>
                                        <p:strVal val="visible"/>
                                      </p:to>
                                    </p:set>
                                    <p:anim calcmode="lin" valueType="num">
                                      <p:cBhvr additive="base">
                                        <p:cTn id="163" dur="500" fill="hold"/>
                                        <p:tgtEl>
                                          <p:spTgt spid="122"/>
                                        </p:tgtEl>
                                        <p:attrNameLst>
                                          <p:attrName>ppt_x</p:attrName>
                                        </p:attrNameLst>
                                      </p:cBhvr>
                                      <p:tavLst>
                                        <p:tav tm="0">
                                          <p:val>
                                            <p:strVal val="#ppt_x"/>
                                          </p:val>
                                        </p:tav>
                                        <p:tav tm="100000">
                                          <p:val>
                                            <p:strVal val="#ppt_x"/>
                                          </p:val>
                                        </p:tav>
                                      </p:tavLst>
                                    </p:anim>
                                    <p:anim calcmode="lin" valueType="num">
                                      <p:cBhvr additive="base">
                                        <p:cTn id="164" dur="500" fill="hold"/>
                                        <p:tgtEl>
                                          <p:spTgt spid="122"/>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55"/>
                                        </p:tgtEl>
                                        <p:attrNameLst>
                                          <p:attrName>style.visibility</p:attrName>
                                        </p:attrNameLst>
                                      </p:cBhvr>
                                      <p:to>
                                        <p:strVal val="visible"/>
                                      </p:to>
                                    </p:set>
                                    <p:anim calcmode="lin" valueType="num">
                                      <p:cBhvr additive="base">
                                        <p:cTn id="167" dur="500" fill="hold"/>
                                        <p:tgtEl>
                                          <p:spTgt spid="55"/>
                                        </p:tgtEl>
                                        <p:attrNameLst>
                                          <p:attrName>ppt_x</p:attrName>
                                        </p:attrNameLst>
                                      </p:cBhvr>
                                      <p:tavLst>
                                        <p:tav tm="0">
                                          <p:val>
                                            <p:strVal val="#ppt_x"/>
                                          </p:val>
                                        </p:tav>
                                        <p:tav tm="100000">
                                          <p:val>
                                            <p:strVal val="#ppt_x"/>
                                          </p:val>
                                        </p:tav>
                                      </p:tavLst>
                                    </p:anim>
                                    <p:anim calcmode="lin" valueType="num">
                                      <p:cBhvr additive="base">
                                        <p:cTn id="168" dur="500" fill="hold"/>
                                        <p:tgtEl>
                                          <p:spTgt spid="55"/>
                                        </p:tgtEl>
                                        <p:attrNameLst>
                                          <p:attrName>ppt_y</p:attrName>
                                        </p:attrNameLst>
                                      </p:cBhvr>
                                      <p:tavLst>
                                        <p:tav tm="0">
                                          <p:val>
                                            <p:strVal val="1+#ppt_h/2"/>
                                          </p:val>
                                        </p:tav>
                                        <p:tav tm="100000">
                                          <p:val>
                                            <p:strVal val="#ppt_y"/>
                                          </p:val>
                                        </p:tav>
                                      </p:tavLst>
                                    </p:anim>
                                  </p:childTnLst>
                                </p:cTn>
                              </p:par>
                              <p:par>
                                <p:cTn id="169" presetID="10" presetClass="entr" presetSubtype="0" fill="hold" nodeType="withEffect">
                                  <p:stCondLst>
                                    <p:cond delay="0"/>
                                  </p:stCondLst>
                                  <p:childTnLst>
                                    <p:set>
                                      <p:cBhvr>
                                        <p:cTn id="170" dur="1" fill="hold">
                                          <p:stCondLst>
                                            <p:cond delay="0"/>
                                          </p:stCondLst>
                                        </p:cTn>
                                        <p:tgtEl>
                                          <p:spTgt spid="166"/>
                                        </p:tgtEl>
                                        <p:attrNameLst>
                                          <p:attrName>style.visibility</p:attrName>
                                        </p:attrNameLst>
                                      </p:cBhvr>
                                      <p:to>
                                        <p:strVal val="visible"/>
                                      </p:to>
                                    </p:set>
                                    <p:animEffect transition="in" filter="fade">
                                      <p:cBhvr>
                                        <p:cTn id="171" dur="500"/>
                                        <p:tgtEl>
                                          <p:spTgt spid="166"/>
                                        </p:tgtEl>
                                      </p:cBhvr>
                                    </p:animEffect>
                                  </p:childTnLst>
                                </p:cTn>
                              </p:par>
                              <p:par>
                                <p:cTn id="172" presetID="10" presetClass="entr" presetSubtype="0" fill="hold" nodeType="withEffect">
                                  <p:stCondLst>
                                    <p:cond delay="0"/>
                                  </p:stCondLst>
                                  <p:childTnLst>
                                    <p:set>
                                      <p:cBhvr>
                                        <p:cTn id="173" dur="1" fill="hold">
                                          <p:stCondLst>
                                            <p:cond delay="0"/>
                                          </p:stCondLst>
                                        </p:cTn>
                                        <p:tgtEl>
                                          <p:spTgt spid="165"/>
                                        </p:tgtEl>
                                        <p:attrNameLst>
                                          <p:attrName>style.visibility</p:attrName>
                                        </p:attrNameLst>
                                      </p:cBhvr>
                                      <p:to>
                                        <p:strVal val="visible"/>
                                      </p:to>
                                    </p:set>
                                    <p:animEffect transition="in" filter="fade">
                                      <p:cBhvr>
                                        <p:cTn id="174" dur="500"/>
                                        <p:tgtEl>
                                          <p:spTgt spid="165"/>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nodeType="clickEffect">
                                  <p:stCondLst>
                                    <p:cond delay="0"/>
                                  </p:stCondLst>
                                  <p:childTnLst>
                                    <p:set>
                                      <p:cBhvr>
                                        <p:cTn id="178" dur="1" fill="hold">
                                          <p:stCondLst>
                                            <p:cond delay="0"/>
                                          </p:stCondLst>
                                        </p:cTn>
                                        <p:tgtEl>
                                          <p:spTgt spid="80"/>
                                        </p:tgtEl>
                                        <p:attrNameLst>
                                          <p:attrName>style.visibility</p:attrName>
                                        </p:attrNameLst>
                                      </p:cBhvr>
                                      <p:to>
                                        <p:strVal val="visible"/>
                                      </p:to>
                                    </p:set>
                                    <p:animEffect transition="in" filter="wipe(down)">
                                      <p:cBhvr>
                                        <p:cTn id="179" dur="500"/>
                                        <p:tgtEl>
                                          <p:spTgt spid="80"/>
                                        </p:tgtEl>
                                      </p:cBhvr>
                                    </p:animEffect>
                                  </p:childTnLst>
                                </p:cTn>
                              </p:par>
                              <p:par>
                                <p:cTn id="180" presetID="22" presetClass="entr" presetSubtype="4" fill="hold" nodeType="withEffect">
                                  <p:stCondLst>
                                    <p:cond delay="0"/>
                                  </p:stCondLst>
                                  <p:childTnLst>
                                    <p:set>
                                      <p:cBhvr>
                                        <p:cTn id="181" dur="1" fill="hold">
                                          <p:stCondLst>
                                            <p:cond delay="0"/>
                                          </p:stCondLst>
                                        </p:cTn>
                                        <p:tgtEl>
                                          <p:spTgt spid="127"/>
                                        </p:tgtEl>
                                        <p:attrNameLst>
                                          <p:attrName>style.visibility</p:attrName>
                                        </p:attrNameLst>
                                      </p:cBhvr>
                                      <p:to>
                                        <p:strVal val="visible"/>
                                      </p:to>
                                    </p:set>
                                    <p:animEffect transition="in" filter="wipe(down)">
                                      <p:cBhvr>
                                        <p:cTn id="182" dur="500"/>
                                        <p:tgtEl>
                                          <p:spTgt spid="127"/>
                                        </p:tgtEl>
                                      </p:cBhvr>
                                    </p:animEffect>
                                  </p:childTnLst>
                                </p:cTn>
                              </p:par>
                              <p:par>
                                <p:cTn id="183" presetID="22" presetClass="entr" presetSubtype="4" fill="hold" nodeType="withEffect">
                                  <p:stCondLst>
                                    <p:cond delay="0"/>
                                  </p:stCondLst>
                                  <p:childTnLst>
                                    <p:set>
                                      <p:cBhvr>
                                        <p:cTn id="184" dur="1" fill="hold">
                                          <p:stCondLst>
                                            <p:cond delay="0"/>
                                          </p:stCondLst>
                                        </p:cTn>
                                        <p:tgtEl>
                                          <p:spTgt spid="90"/>
                                        </p:tgtEl>
                                        <p:attrNameLst>
                                          <p:attrName>style.visibility</p:attrName>
                                        </p:attrNameLst>
                                      </p:cBhvr>
                                      <p:to>
                                        <p:strVal val="visible"/>
                                      </p:to>
                                    </p:set>
                                    <p:animEffect transition="in" filter="wipe(down)">
                                      <p:cBhvr>
                                        <p:cTn id="185" dur="500"/>
                                        <p:tgtEl>
                                          <p:spTgt spid="90"/>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500"/>
                                        <p:tgtEl>
                                          <p:spTgt spid="128"/>
                                        </p:tgtEl>
                                      </p:cBhvr>
                                    </p:animEffect>
                                  </p:childTnLst>
                                </p:cTn>
                              </p:par>
                              <p:par>
                                <p:cTn id="191" presetID="10" presetClass="entr" presetSubtype="0" fill="hold" nodeType="withEffect">
                                  <p:stCondLst>
                                    <p:cond delay="0"/>
                                  </p:stCondLst>
                                  <p:childTnLst>
                                    <p:set>
                                      <p:cBhvr>
                                        <p:cTn id="192" dur="1" fill="hold">
                                          <p:stCondLst>
                                            <p:cond delay="0"/>
                                          </p:stCondLst>
                                        </p:cTn>
                                        <p:tgtEl>
                                          <p:spTgt spid="139"/>
                                        </p:tgtEl>
                                        <p:attrNameLst>
                                          <p:attrName>style.visibility</p:attrName>
                                        </p:attrNameLst>
                                      </p:cBhvr>
                                      <p:to>
                                        <p:strVal val="visible"/>
                                      </p:to>
                                    </p:set>
                                    <p:animEffect transition="in" filter="fade">
                                      <p:cBhvr>
                                        <p:cTn id="193" dur="500"/>
                                        <p:tgtEl>
                                          <p:spTgt spid="139"/>
                                        </p:tgtEl>
                                      </p:cBhvr>
                                    </p:animEffect>
                                  </p:childTnLst>
                                </p:cTn>
                              </p:par>
                              <p:par>
                                <p:cTn id="194" presetID="10" presetClass="entr" presetSubtype="0" fill="hold" nodeType="withEffect">
                                  <p:stCondLst>
                                    <p:cond delay="0"/>
                                  </p:stCondLst>
                                  <p:childTnLst>
                                    <p:set>
                                      <p:cBhvr>
                                        <p:cTn id="195" dur="1" fill="hold">
                                          <p:stCondLst>
                                            <p:cond delay="0"/>
                                          </p:stCondLst>
                                        </p:cTn>
                                        <p:tgtEl>
                                          <p:spTgt spid="146"/>
                                        </p:tgtEl>
                                        <p:attrNameLst>
                                          <p:attrName>style.visibility</p:attrName>
                                        </p:attrNameLst>
                                      </p:cBhvr>
                                      <p:to>
                                        <p:strVal val="visible"/>
                                      </p:to>
                                    </p:set>
                                    <p:animEffect transition="in" filter="fade">
                                      <p:cBhvr>
                                        <p:cTn id="196" dur="500"/>
                                        <p:tgtEl>
                                          <p:spTgt spid="146"/>
                                        </p:tgtEl>
                                      </p:cBhvr>
                                    </p:animEffect>
                                  </p:childTnLst>
                                </p:cTn>
                              </p:par>
                              <p:par>
                                <p:cTn id="197" presetID="10" presetClass="entr" presetSubtype="0" fill="hold" nodeType="withEffect">
                                  <p:stCondLst>
                                    <p:cond delay="0"/>
                                  </p:stCondLst>
                                  <p:childTnLst>
                                    <p:set>
                                      <p:cBhvr>
                                        <p:cTn id="198" dur="1" fill="hold">
                                          <p:stCondLst>
                                            <p:cond delay="0"/>
                                          </p:stCondLst>
                                        </p:cTn>
                                        <p:tgtEl>
                                          <p:spTgt spid="141"/>
                                        </p:tgtEl>
                                        <p:attrNameLst>
                                          <p:attrName>style.visibility</p:attrName>
                                        </p:attrNameLst>
                                      </p:cBhvr>
                                      <p:to>
                                        <p:strVal val="visible"/>
                                      </p:to>
                                    </p:set>
                                    <p:animEffect transition="in" filter="fade">
                                      <p:cBhvr>
                                        <p:cTn id="199" dur="500"/>
                                        <p:tgtEl>
                                          <p:spTgt spid="1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58"/>
                                        </p:tgtEl>
                                        <p:attrNameLst>
                                          <p:attrName>style.visibility</p:attrName>
                                        </p:attrNameLst>
                                      </p:cBhvr>
                                      <p:to>
                                        <p:strVal val="visible"/>
                                      </p:to>
                                    </p:set>
                                    <p:animEffect transition="in" filter="fade">
                                      <p:cBhvr>
                                        <p:cTn id="202" dur="500"/>
                                        <p:tgtEl>
                                          <p:spTgt spid="15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9"/>
                                        </p:tgtEl>
                                        <p:attrNameLst>
                                          <p:attrName>style.visibility</p:attrName>
                                        </p:attrNameLst>
                                      </p:cBhvr>
                                      <p:to>
                                        <p:strVal val="visible"/>
                                      </p:to>
                                    </p:set>
                                    <p:animEffect transition="in" filter="fade">
                                      <p:cBhvr>
                                        <p:cTn id="205" dur="500"/>
                                        <p:tgtEl>
                                          <p:spTgt spid="159"/>
                                        </p:tgtEl>
                                      </p:cBhvr>
                                    </p:animEffect>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96"/>
                                        </p:tgtEl>
                                        <p:attrNameLst>
                                          <p:attrName>style.visibility</p:attrName>
                                        </p:attrNameLst>
                                      </p:cBhvr>
                                      <p:to>
                                        <p:strVal val="visible"/>
                                      </p:to>
                                    </p:set>
                                    <p:anim calcmode="lin" valueType="num">
                                      <p:cBhvr additive="base">
                                        <p:cTn id="210" dur="500" fill="hold"/>
                                        <p:tgtEl>
                                          <p:spTgt spid="196"/>
                                        </p:tgtEl>
                                        <p:attrNameLst>
                                          <p:attrName>ppt_x</p:attrName>
                                        </p:attrNameLst>
                                      </p:cBhvr>
                                      <p:tavLst>
                                        <p:tav tm="0">
                                          <p:val>
                                            <p:strVal val="#ppt_x"/>
                                          </p:val>
                                        </p:tav>
                                        <p:tav tm="100000">
                                          <p:val>
                                            <p:strVal val="#ppt_x"/>
                                          </p:val>
                                        </p:tav>
                                      </p:tavLst>
                                    </p:anim>
                                    <p:anim calcmode="lin" valueType="num">
                                      <p:cBhvr additive="base">
                                        <p:cTn id="211"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nodeType="clickEffect">
                                  <p:stCondLst>
                                    <p:cond delay="0"/>
                                  </p:stCondLst>
                                  <p:childTnLst>
                                    <p:set>
                                      <p:cBhvr>
                                        <p:cTn id="215" dur="1" fill="hold">
                                          <p:stCondLst>
                                            <p:cond delay="0"/>
                                          </p:stCondLst>
                                        </p:cTn>
                                        <p:tgtEl>
                                          <p:spTgt spid="173"/>
                                        </p:tgtEl>
                                        <p:attrNameLst>
                                          <p:attrName>style.visibility</p:attrName>
                                        </p:attrNameLst>
                                      </p:cBhvr>
                                      <p:to>
                                        <p:strVal val="visible"/>
                                      </p:to>
                                    </p:set>
                                    <p:animEffect transition="in" filter="wipe(down)">
                                      <p:cBhvr>
                                        <p:cTn id="216" dur="500"/>
                                        <p:tgtEl>
                                          <p:spTgt spid="173"/>
                                        </p:tgtEl>
                                      </p:cBhvr>
                                    </p:animEffect>
                                  </p:childTnLst>
                                </p:cTn>
                              </p:par>
                              <p:par>
                                <p:cTn id="217" presetID="22" presetClass="entr" presetSubtype="4" fill="hold" nodeType="with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211"/>
                                        </p:tgtEl>
                                        <p:attrNameLst>
                                          <p:attrName>style.visibility</p:attrName>
                                        </p:attrNameLst>
                                      </p:cBhvr>
                                      <p:to>
                                        <p:strVal val="visible"/>
                                      </p:to>
                                    </p:set>
                                    <p:animEffect transition="in" filter="wipe(down)">
                                      <p:cBhvr>
                                        <p:cTn id="222" dur="500"/>
                                        <p:tgtEl>
                                          <p:spTgt spid="211"/>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134"/>
                                        </p:tgtEl>
                                        <p:attrNameLst>
                                          <p:attrName>style.visibility</p:attrName>
                                        </p:attrNameLst>
                                      </p:cBhvr>
                                      <p:to>
                                        <p:strVal val="visible"/>
                                      </p:to>
                                    </p:set>
                                    <p:animEffect transition="in" filter="wipe(down)">
                                      <p:cBhvr>
                                        <p:cTn id="225" dur="500"/>
                                        <p:tgtEl>
                                          <p:spTgt spid="134"/>
                                        </p:tgtEl>
                                      </p:cBhvr>
                                    </p:animEffect>
                                  </p:childTnLst>
                                </p:cTn>
                              </p:par>
                            </p:childTnLst>
                          </p:cTn>
                        </p:par>
                      </p:childTnLst>
                    </p:cTn>
                  </p:par>
                  <p:par>
                    <p:cTn id="226" fill="hold">
                      <p:stCondLst>
                        <p:cond delay="indefinite"/>
                      </p:stCondLst>
                      <p:childTnLst>
                        <p:par>
                          <p:cTn id="227" fill="hold">
                            <p:stCondLst>
                              <p:cond delay="0"/>
                            </p:stCondLst>
                            <p:childTnLst>
                              <p:par>
                                <p:cTn id="228" presetID="2" presetClass="entr" presetSubtype="8" fill="hold" nodeType="clickEffect">
                                  <p:stCondLst>
                                    <p:cond delay="0"/>
                                  </p:stCondLst>
                                  <p:childTnLst>
                                    <p:set>
                                      <p:cBhvr>
                                        <p:cTn id="229" dur="1" fill="hold">
                                          <p:stCondLst>
                                            <p:cond delay="0"/>
                                          </p:stCondLst>
                                        </p:cTn>
                                        <p:tgtEl>
                                          <p:spTgt spid="215"/>
                                        </p:tgtEl>
                                        <p:attrNameLst>
                                          <p:attrName>style.visibility</p:attrName>
                                        </p:attrNameLst>
                                      </p:cBhvr>
                                      <p:to>
                                        <p:strVal val="visible"/>
                                      </p:to>
                                    </p:set>
                                    <p:anim calcmode="lin" valueType="num">
                                      <p:cBhvr additive="base">
                                        <p:cTn id="230" dur="500" fill="hold"/>
                                        <p:tgtEl>
                                          <p:spTgt spid="215"/>
                                        </p:tgtEl>
                                        <p:attrNameLst>
                                          <p:attrName>ppt_x</p:attrName>
                                        </p:attrNameLst>
                                      </p:cBhvr>
                                      <p:tavLst>
                                        <p:tav tm="0">
                                          <p:val>
                                            <p:strVal val="0-#ppt_w/2"/>
                                          </p:val>
                                        </p:tav>
                                        <p:tav tm="100000">
                                          <p:val>
                                            <p:strVal val="#ppt_x"/>
                                          </p:val>
                                        </p:tav>
                                      </p:tavLst>
                                    </p:anim>
                                    <p:anim calcmode="lin" valueType="num">
                                      <p:cBhvr additive="base">
                                        <p:cTn id="231" dur="500" fill="hold"/>
                                        <p:tgtEl>
                                          <p:spTgt spid="215"/>
                                        </p:tgtEl>
                                        <p:attrNameLst>
                                          <p:attrName>ppt_y</p:attrName>
                                        </p:attrNameLst>
                                      </p:cBhvr>
                                      <p:tavLst>
                                        <p:tav tm="0">
                                          <p:val>
                                            <p:strVal val="#ppt_y"/>
                                          </p:val>
                                        </p:tav>
                                        <p:tav tm="100000">
                                          <p:val>
                                            <p:strVal val="#ppt_y"/>
                                          </p:val>
                                        </p:tav>
                                      </p:tavLst>
                                    </p:anim>
                                  </p:childTnLst>
                                </p:cTn>
                              </p:par>
                              <p:par>
                                <p:cTn id="232" presetID="2" presetClass="entr" presetSubtype="8" fill="hold" nodeType="withEffect">
                                  <p:stCondLst>
                                    <p:cond delay="0"/>
                                  </p:stCondLst>
                                  <p:childTnLst>
                                    <p:set>
                                      <p:cBhvr>
                                        <p:cTn id="233" dur="1" fill="hold">
                                          <p:stCondLst>
                                            <p:cond delay="0"/>
                                          </p:stCondLst>
                                        </p:cTn>
                                        <p:tgtEl>
                                          <p:spTgt spid="135"/>
                                        </p:tgtEl>
                                        <p:attrNameLst>
                                          <p:attrName>style.visibility</p:attrName>
                                        </p:attrNameLst>
                                      </p:cBhvr>
                                      <p:to>
                                        <p:strVal val="visible"/>
                                      </p:to>
                                    </p:set>
                                    <p:anim calcmode="lin" valueType="num">
                                      <p:cBhvr additive="base">
                                        <p:cTn id="234" dur="500" fill="hold"/>
                                        <p:tgtEl>
                                          <p:spTgt spid="135"/>
                                        </p:tgtEl>
                                        <p:attrNameLst>
                                          <p:attrName>ppt_x</p:attrName>
                                        </p:attrNameLst>
                                      </p:cBhvr>
                                      <p:tavLst>
                                        <p:tav tm="0">
                                          <p:val>
                                            <p:strVal val="0-#ppt_w/2"/>
                                          </p:val>
                                        </p:tav>
                                        <p:tav tm="100000">
                                          <p:val>
                                            <p:strVal val="#ppt_x"/>
                                          </p:val>
                                        </p:tav>
                                      </p:tavLst>
                                    </p:anim>
                                    <p:anim calcmode="lin" valueType="num">
                                      <p:cBhvr additive="base">
                                        <p:cTn id="235" dur="5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2" presetClass="entr" presetSubtype="4" fill="hold" nodeType="clickEffect">
                                  <p:stCondLst>
                                    <p:cond delay="0"/>
                                  </p:stCondLst>
                                  <p:childTnLst>
                                    <p:set>
                                      <p:cBhvr>
                                        <p:cTn id="239" dur="1" fill="hold">
                                          <p:stCondLst>
                                            <p:cond delay="0"/>
                                          </p:stCondLst>
                                        </p:cTn>
                                        <p:tgtEl>
                                          <p:spTgt spid="174"/>
                                        </p:tgtEl>
                                        <p:attrNameLst>
                                          <p:attrName>style.visibility</p:attrName>
                                        </p:attrNameLst>
                                      </p:cBhvr>
                                      <p:to>
                                        <p:strVal val="visible"/>
                                      </p:to>
                                    </p:set>
                                    <p:anim calcmode="lin" valueType="num">
                                      <p:cBhvr additive="base">
                                        <p:cTn id="240" dur="500" fill="hold"/>
                                        <p:tgtEl>
                                          <p:spTgt spid="174"/>
                                        </p:tgtEl>
                                        <p:attrNameLst>
                                          <p:attrName>ppt_x</p:attrName>
                                        </p:attrNameLst>
                                      </p:cBhvr>
                                      <p:tavLst>
                                        <p:tav tm="0">
                                          <p:val>
                                            <p:strVal val="#ppt_x"/>
                                          </p:val>
                                        </p:tav>
                                        <p:tav tm="100000">
                                          <p:val>
                                            <p:strVal val="#ppt_x"/>
                                          </p:val>
                                        </p:tav>
                                      </p:tavLst>
                                    </p:anim>
                                    <p:anim calcmode="lin" valueType="num">
                                      <p:cBhvr additive="base">
                                        <p:cTn id="241" dur="500" fill="hold"/>
                                        <p:tgtEl>
                                          <p:spTgt spid="174"/>
                                        </p:tgtEl>
                                        <p:attrNameLst>
                                          <p:attrName>ppt_y</p:attrName>
                                        </p:attrNameLst>
                                      </p:cBhvr>
                                      <p:tavLst>
                                        <p:tav tm="0">
                                          <p:val>
                                            <p:strVal val="1+#ppt_h/2"/>
                                          </p:val>
                                        </p:tav>
                                        <p:tav tm="100000">
                                          <p:val>
                                            <p:strVal val="#ppt_y"/>
                                          </p:val>
                                        </p:tav>
                                      </p:tavLst>
                                    </p:anim>
                                  </p:childTnLst>
                                </p:cTn>
                              </p:par>
                              <p:par>
                                <p:cTn id="242" presetID="2" presetClass="entr" presetSubtype="4" fill="hold" nodeType="withEffect">
                                  <p:stCondLst>
                                    <p:cond delay="0"/>
                                  </p:stCondLst>
                                  <p:childTnLst>
                                    <p:set>
                                      <p:cBhvr>
                                        <p:cTn id="243" dur="1" fill="hold">
                                          <p:stCondLst>
                                            <p:cond delay="0"/>
                                          </p:stCondLst>
                                        </p:cTn>
                                        <p:tgtEl>
                                          <p:spTgt spid="178"/>
                                        </p:tgtEl>
                                        <p:attrNameLst>
                                          <p:attrName>style.visibility</p:attrName>
                                        </p:attrNameLst>
                                      </p:cBhvr>
                                      <p:to>
                                        <p:strVal val="visible"/>
                                      </p:to>
                                    </p:set>
                                    <p:anim calcmode="lin" valueType="num">
                                      <p:cBhvr additive="base">
                                        <p:cTn id="244" dur="500" fill="hold"/>
                                        <p:tgtEl>
                                          <p:spTgt spid="178"/>
                                        </p:tgtEl>
                                        <p:attrNameLst>
                                          <p:attrName>ppt_x</p:attrName>
                                        </p:attrNameLst>
                                      </p:cBhvr>
                                      <p:tavLst>
                                        <p:tav tm="0">
                                          <p:val>
                                            <p:strVal val="#ppt_x"/>
                                          </p:val>
                                        </p:tav>
                                        <p:tav tm="100000">
                                          <p:val>
                                            <p:strVal val="#ppt_x"/>
                                          </p:val>
                                        </p:tav>
                                      </p:tavLst>
                                    </p:anim>
                                    <p:anim calcmode="lin" valueType="num">
                                      <p:cBhvr additive="base">
                                        <p:cTn id="245" dur="500" fill="hold"/>
                                        <p:tgtEl>
                                          <p:spTgt spid="178"/>
                                        </p:tgtEl>
                                        <p:attrNameLst>
                                          <p:attrName>ppt_y</p:attrName>
                                        </p:attrNameLst>
                                      </p:cBhvr>
                                      <p:tavLst>
                                        <p:tav tm="0">
                                          <p:val>
                                            <p:strVal val="1+#ppt_h/2"/>
                                          </p:val>
                                        </p:tav>
                                        <p:tav tm="100000">
                                          <p:val>
                                            <p:strVal val="#ppt_y"/>
                                          </p:val>
                                        </p:tav>
                                      </p:tavLst>
                                    </p:anim>
                                  </p:childTnLst>
                                </p:cTn>
                              </p:par>
                              <p:par>
                                <p:cTn id="246" presetID="2" presetClass="entr" presetSubtype="4" fill="hold" nodeType="withEffect">
                                  <p:stCondLst>
                                    <p:cond delay="0"/>
                                  </p:stCondLst>
                                  <p:childTnLst>
                                    <p:set>
                                      <p:cBhvr>
                                        <p:cTn id="247" dur="1" fill="hold">
                                          <p:stCondLst>
                                            <p:cond delay="0"/>
                                          </p:stCondLst>
                                        </p:cTn>
                                        <p:tgtEl>
                                          <p:spTgt spid="176"/>
                                        </p:tgtEl>
                                        <p:attrNameLst>
                                          <p:attrName>style.visibility</p:attrName>
                                        </p:attrNameLst>
                                      </p:cBhvr>
                                      <p:to>
                                        <p:strVal val="visible"/>
                                      </p:to>
                                    </p:set>
                                    <p:anim calcmode="lin" valueType="num">
                                      <p:cBhvr additive="base">
                                        <p:cTn id="248" dur="500" fill="hold"/>
                                        <p:tgtEl>
                                          <p:spTgt spid="176"/>
                                        </p:tgtEl>
                                        <p:attrNameLst>
                                          <p:attrName>ppt_x</p:attrName>
                                        </p:attrNameLst>
                                      </p:cBhvr>
                                      <p:tavLst>
                                        <p:tav tm="0">
                                          <p:val>
                                            <p:strVal val="#ppt_x"/>
                                          </p:val>
                                        </p:tav>
                                        <p:tav tm="100000">
                                          <p:val>
                                            <p:strVal val="#ppt_x"/>
                                          </p:val>
                                        </p:tav>
                                      </p:tavLst>
                                    </p:anim>
                                    <p:anim calcmode="lin" valueType="num">
                                      <p:cBhvr additive="base">
                                        <p:cTn id="249" dur="500" fill="hold"/>
                                        <p:tgtEl>
                                          <p:spTgt spid="176"/>
                                        </p:tgtEl>
                                        <p:attrNameLst>
                                          <p:attrName>ppt_y</p:attrName>
                                        </p:attrNameLst>
                                      </p:cBhvr>
                                      <p:tavLst>
                                        <p:tav tm="0">
                                          <p:val>
                                            <p:strVal val="1+#ppt_h/2"/>
                                          </p:val>
                                        </p:tav>
                                        <p:tav tm="100000">
                                          <p:val>
                                            <p:strVal val="#ppt_y"/>
                                          </p:val>
                                        </p:tav>
                                      </p:tavLst>
                                    </p:anim>
                                  </p:childTnLst>
                                </p:cTn>
                              </p:par>
                              <p:par>
                                <p:cTn id="250" presetID="2" presetClass="entr" presetSubtype="4" fill="hold" nodeType="withEffect">
                                  <p:stCondLst>
                                    <p:cond delay="0"/>
                                  </p:stCondLst>
                                  <p:childTnLst>
                                    <p:set>
                                      <p:cBhvr>
                                        <p:cTn id="251" dur="1" fill="hold">
                                          <p:stCondLst>
                                            <p:cond delay="0"/>
                                          </p:stCondLst>
                                        </p:cTn>
                                        <p:tgtEl>
                                          <p:spTgt spid="177"/>
                                        </p:tgtEl>
                                        <p:attrNameLst>
                                          <p:attrName>style.visibility</p:attrName>
                                        </p:attrNameLst>
                                      </p:cBhvr>
                                      <p:to>
                                        <p:strVal val="visible"/>
                                      </p:to>
                                    </p:set>
                                    <p:anim calcmode="lin" valueType="num">
                                      <p:cBhvr additive="base">
                                        <p:cTn id="252" dur="500" fill="hold"/>
                                        <p:tgtEl>
                                          <p:spTgt spid="177"/>
                                        </p:tgtEl>
                                        <p:attrNameLst>
                                          <p:attrName>ppt_x</p:attrName>
                                        </p:attrNameLst>
                                      </p:cBhvr>
                                      <p:tavLst>
                                        <p:tav tm="0">
                                          <p:val>
                                            <p:strVal val="#ppt_x"/>
                                          </p:val>
                                        </p:tav>
                                        <p:tav tm="100000">
                                          <p:val>
                                            <p:strVal val="#ppt_x"/>
                                          </p:val>
                                        </p:tav>
                                      </p:tavLst>
                                    </p:anim>
                                    <p:anim calcmode="lin" valueType="num">
                                      <p:cBhvr additive="base">
                                        <p:cTn id="253" dur="500" fill="hold"/>
                                        <p:tgtEl>
                                          <p:spTgt spid="177"/>
                                        </p:tgtEl>
                                        <p:attrNameLst>
                                          <p:attrName>ppt_y</p:attrName>
                                        </p:attrNameLst>
                                      </p:cBhvr>
                                      <p:tavLst>
                                        <p:tav tm="0">
                                          <p:val>
                                            <p:strVal val="1+#ppt_h/2"/>
                                          </p:val>
                                        </p:tav>
                                        <p:tav tm="100000">
                                          <p:val>
                                            <p:strVal val="#ppt_y"/>
                                          </p:val>
                                        </p:tav>
                                      </p:tavLst>
                                    </p:anim>
                                  </p:childTnLst>
                                </p:cTn>
                              </p:par>
                              <p:par>
                                <p:cTn id="254" presetID="2" presetClass="entr" presetSubtype="4" fill="hold" nodeType="withEffect">
                                  <p:stCondLst>
                                    <p:cond delay="0"/>
                                  </p:stCondLst>
                                  <p:childTnLst>
                                    <p:set>
                                      <p:cBhvr>
                                        <p:cTn id="255" dur="1" fill="hold">
                                          <p:stCondLst>
                                            <p:cond delay="0"/>
                                          </p:stCondLst>
                                        </p:cTn>
                                        <p:tgtEl>
                                          <p:spTgt spid="279"/>
                                        </p:tgtEl>
                                        <p:attrNameLst>
                                          <p:attrName>style.visibility</p:attrName>
                                        </p:attrNameLst>
                                      </p:cBhvr>
                                      <p:to>
                                        <p:strVal val="visible"/>
                                      </p:to>
                                    </p:set>
                                    <p:anim calcmode="lin" valueType="num">
                                      <p:cBhvr additive="base">
                                        <p:cTn id="256" dur="500" fill="hold"/>
                                        <p:tgtEl>
                                          <p:spTgt spid="279"/>
                                        </p:tgtEl>
                                        <p:attrNameLst>
                                          <p:attrName>ppt_x</p:attrName>
                                        </p:attrNameLst>
                                      </p:cBhvr>
                                      <p:tavLst>
                                        <p:tav tm="0">
                                          <p:val>
                                            <p:strVal val="#ppt_x"/>
                                          </p:val>
                                        </p:tav>
                                        <p:tav tm="100000">
                                          <p:val>
                                            <p:strVal val="#ppt_x"/>
                                          </p:val>
                                        </p:tav>
                                      </p:tavLst>
                                    </p:anim>
                                    <p:anim calcmode="lin" valueType="num">
                                      <p:cBhvr additive="base">
                                        <p:cTn id="257" dur="500" fill="hold"/>
                                        <p:tgtEl>
                                          <p:spTgt spid="279"/>
                                        </p:tgtEl>
                                        <p:attrNameLst>
                                          <p:attrName>ppt_y</p:attrName>
                                        </p:attrNameLst>
                                      </p:cBhvr>
                                      <p:tavLst>
                                        <p:tav tm="0">
                                          <p:val>
                                            <p:strVal val="1+#ppt_h/2"/>
                                          </p:val>
                                        </p:tav>
                                        <p:tav tm="100000">
                                          <p:val>
                                            <p:strVal val="#ppt_y"/>
                                          </p:val>
                                        </p:tav>
                                      </p:tavLst>
                                    </p:anim>
                                  </p:childTnLst>
                                </p:cTn>
                              </p:par>
                              <p:par>
                                <p:cTn id="258" presetID="2" presetClass="entr" presetSubtype="4" fill="hold" nodeType="withEffect">
                                  <p:stCondLst>
                                    <p:cond delay="0"/>
                                  </p:stCondLst>
                                  <p:childTnLst>
                                    <p:set>
                                      <p:cBhvr>
                                        <p:cTn id="259" dur="1" fill="hold">
                                          <p:stCondLst>
                                            <p:cond delay="0"/>
                                          </p:stCondLst>
                                        </p:cTn>
                                        <p:tgtEl>
                                          <p:spTgt spid="225"/>
                                        </p:tgtEl>
                                        <p:attrNameLst>
                                          <p:attrName>style.visibility</p:attrName>
                                        </p:attrNameLst>
                                      </p:cBhvr>
                                      <p:to>
                                        <p:strVal val="visible"/>
                                      </p:to>
                                    </p:set>
                                    <p:anim calcmode="lin" valueType="num">
                                      <p:cBhvr additive="base">
                                        <p:cTn id="260" dur="500" fill="hold"/>
                                        <p:tgtEl>
                                          <p:spTgt spid="225"/>
                                        </p:tgtEl>
                                        <p:attrNameLst>
                                          <p:attrName>ppt_x</p:attrName>
                                        </p:attrNameLst>
                                      </p:cBhvr>
                                      <p:tavLst>
                                        <p:tav tm="0">
                                          <p:val>
                                            <p:strVal val="#ppt_x"/>
                                          </p:val>
                                        </p:tav>
                                        <p:tav tm="100000">
                                          <p:val>
                                            <p:strVal val="#ppt_x"/>
                                          </p:val>
                                        </p:tav>
                                      </p:tavLst>
                                    </p:anim>
                                    <p:anim calcmode="lin" valueType="num">
                                      <p:cBhvr additive="base">
                                        <p:cTn id="261"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266"/>
                                        </p:tgtEl>
                                        <p:attrNameLst>
                                          <p:attrName>style.visibility</p:attrName>
                                        </p:attrNameLst>
                                      </p:cBhvr>
                                      <p:to>
                                        <p:strVal val="visible"/>
                                      </p:to>
                                    </p:set>
                                    <p:animEffect transition="in" filter="fade">
                                      <p:cBhvr>
                                        <p:cTn id="266" dur="500"/>
                                        <p:tgtEl>
                                          <p:spTgt spid="266"/>
                                        </p:tgtEl>
                                      </p:cBhvr>
                                    </p:animEffect>
                                  </p:childTnLst>
                                </p:cTn>
                              </p:par>
                              <p:par>
                                <p:cTn id="267" presetID="2" presetClass="entr" presetSubtype="4" fill="hold" nodeType="withEffect">
                                  <p:stCondLst>
                                    <p:cond delay="0"/>
                                  </p:stCondLst>
                                  <p:childTnLst>
                                    <p:set>
                                      <p:cBhvr>
                                        <p:cTn id="268" dur="1" fill="hold">
                                          <p:stCondLst>
                                            <p:cond delay="0"/>
                                          </p:stCondLst>
                                        </p:cTn>
                                        <p:tgtEl>
                                          <p:spTgt spid="239"/>
                                        </p:tgtEl>
                                        <p:attrNameLst>
                                          <p:attrName>style.visibility</p:attrName>
                                        </p:attrNameLst>
                                      </p:cBhvr>
                                      <p:to>
                                        <p:strVal val="visible"/>
                                      </p:to>
                                    </p:set>
                                    <p:anim calcmode="lin" valueType="num">
                                      <p:cBhvr additive="base">
                                        <p:cTn id="269" dur="500" fill="hold"/>
                                        <p:tgtEl>
                                          <p:spTgt spid="239"/>
                                        </p:tgtEl>
                                        <p:attrNameLst>
                                          <p:attrName>ppt_x</p:attrName>
                                        </p:attrNameLst>
                                      </p:cBhvr>
                                      <p:tavLst>
                                        <p:tav tm="0">
                                          <p:val>
                                            <p:strVal val="#ppt_x"/>
                                          </p:val>
                                        </p:tav>
                                        <p:tav tm="100000">
                                          <p:val>
                                            <p:strVal val="#ppt_x"/>
                                          </p:val>
                                        </p:tav>
                                      </p:tavLst>
                                    </p:anim>
                                    <p:anim calcmode="lin" valueType="num">
                                      <p:cBhvr additive="base">
                                        <p:cTn id="270" dur="500" fill="hold"/>
                                        <p:tgtEl>
                                          <p:spTgt spid="239"/>
                                        </p:tgtEl>
                                        <p:attrNameLst>
                                          <p:attrName>ppt_y</p:attrName>
                                        </p:attrNameLst>
                                      </p:cBhvr>
                                      <p:tavLst>
                                        <p:tav tm="0">
                                          <p:val>
                                            <p:strVal val="1+#ppt_h/2"/>
                                          </p:val>
                                        </p:tav>
                                        <p:tav tm="100000">
                                          <p:val>
                                            <p:strVal val="#ppt_y"/>
                                          </p:val>
                                        </p:tav>
                                      </p:tavLst>
                                    </p:anim>
                                  </p:childTnLst>
                                </p:cTn>
                              </p:par>
                              <p:par>
                                <p:cTn id="271" presetID="10" presetClass="entr" presetSubtype="0" fill="hold" nodeType="withEffect">
                                  <p:stCondLst>
                                    <p:cond delay="0"/>
                                  </p:stCondLst>
                                  <p:childTnLst>
                                    <p:set>
                                      <p:cBhvr>
                                        <p:cTn id="272" dur="1" fill="hold">
                                          <p:stCondLst>
                                            <p:cond delay="0"/>
                                          </p:stCondLst>
                                        </p:cTn>
                                        <p:tgtEl>
                                          <p:spTgt spid="241"/>
                                        </p:tgtEl>
                                        <p:attrNameLst>
                                          <p:attrName>style.visibility</p:attrName>
                                        </p:attrNameLst>
                                      </p:cBhvr>
                                      <p:to>
                                        <p:strVal val="visible"/>
                                      </p:to>
                                    </p:set>
                                    <p:animEffect transition="in" filter="fade">
                                      <p:cBhvr>
                                        <p:cTn id="273" dur="500"/>
                                        <p:tgtEl>
                                          <p:spTgt spid="241"/>
                                        </p:tgtEl>
                                      </p:cBhvr>
                                    </p:animEffect>
                                  </p:childTnLst>
                                </p:cTn>
                              </p:par>
                              <p:par>
                                <p:cTn id="274" presetID="10" presetClass="entr" presetSubtype="0" fill="hold" nodeType="withEffect">
                                  <p:stCondLst>
                                    <p:cond delay="0"/>
                                  </p:stCondLst>
                                  <p:childTnLst>
                                    <p:set>
                                      <p:cBhvr>
                                        <p:cTn id="275" dur="1" fill="hold">
                                          <p:stCondLst>
                                            <p:cond delay="0"/>
                                          </p:stCondLst>
                                        </p:cTn>
                                        <p:tgtEl>
                                          <p:spTgt spid="269"/>
                                        </p:tgtEl>
                                        <p:attrNameLst>
                                          <p:attrName>style.visibility</p:attrName>
                                        </p:attrNameLst>
                                      </p:cBhvr>
                                      <p:to>
                                        <p:strVal val="visible"/>
                                      </p:to>
                                    </p:set>
                                    <p:animEffect transition="in" filter="fade">
                                      <p:cBhvr>
                                        <p:cTn id="276" dur="500"/>
                                        <p:tgtEl>
                                          <p:spTgt spid="269"/>
                                        </p:tgtEl>
                                      </p:cBhvr>
                                    </p:animEffect>
                                  </p:childTnLst>
                                </p:cTn>
                              </p:par>
                              <p:par>
                                <p:cTn id="277" presetID="10" presetClass="entr" presetSubtype="0" fill="hold" nodeType="withEffect">
                                  <p:stCondLst>
                                    <p:cond delay="0"/>
                                  </p:stCondLst>
                                  <p:childTnLst>
                                    <p:set>
                                      <p:cBhvr>
                                        <p:cTn id="278" dur="1" fill="hold">
                                          <p:stCondLst>
                                            <p:cond delay="0"/>
                                          </p:stCondLst>
                                        </p:cTn>
                                        <p:tgtEl>
                                          <p:spTgt spid="278"/>
                                        </p:tgtEl>
                                        <p:attrNameLst>
                                          <p:attrName>style.visibility</p:attrName>
                                        </p:attrNameLst>
                                      </p:cBhvr>
                                      <p:to>
                                        <p:strVal val="visible"/>
                                      </p:to>
                                    </p:set>
                                    <p:animEffect transition="in" filter="fade">
                                      <p:cBhvr>
                                        <p:cTn id="279" dur="500"/>
                                        <p:tgtEl>
                                          <p:spTgt spid="278"/>
                                        </p:tgtEl>
                                      </p:cBhvr>
                                    </p:animEffect>
                                  </p:childTnLst>
                                </p:cTn>
                              </p:par>
                              <p:par>
                                <p:cTn id="280" presetID="10" presetClass="entr" presetSubtype="0" fill="hold" nodeType="withEffect">
                                  <p:stCondLst>
                                    <p:cond delay="0"/>
                                  </p:stCondLst>
                                  <p:childTnLst>
                                    <p:set>
                                      <p:cBhvr>
                                        <p:cTn id="281" dur="1" fill="hold">
                                          <p:stCondLst>
                                            <p:cond delay="0"/>
                                          </p:stCondLst>
                                        </p:cTn>
                                        <p:tgtEl>
                                          <p:spTgt spid="236"/>
                                        </p:tgtEl>
                                        <p:attrNameLst>
                                          <p:attrName>style.visibility</p:attrName>
                                        </p:attrNameLst>
                                      </p:cBhvr>
                                      <p:to>
                                        <p:strVal val="visible"/>
                                      </p:to>
                                    </p:set>
                                    <p:animEffect transition="in" filter="fade">
                                      <p:cBhvr>
                                        <p:cTn id="282" dur="500"/>
                                        <p:tgtEl>
                                          <p:spTgt spid="236"/>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282"/>
                                        </p:tgtEl>
                                        <p:attrNameLst>
                                          <p:attrName>style.visibility</p:attrName>
                                        </p:attrNameLst>
                                      </p:cBhvr>
                                      <p:to>
                                        <p:strVal val="visible"/>
                                      </p:to>
                                    </p:set>
                                    <p:animEffect transition="in" filter="fade">
                                      <p:cBhvr>
                                        <p:cTn id="285" dur="500"/>
                                        <p:tgtEl>
                                          <p:spTgt spid="282"/>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285"/>
                                        </p:tgtEl>
                                        <p:attrNameLst>
                                          <p:attrName>style.visibility</p:attrName>
                                        </p:attrNameLst>
                                      </p:cBhvr>
                                      <p:to>
                                        <p:strVal val="visible"/>
                                      </p:to>
                                    </p:set>
                                    <p:animEffect transition="in" filter="fade">
                                      <p:cBhvr>
                                        <p:cTn id="288" dur="500"/>
                                        <p:tgtEl>
                                          <p:spTgt spid="285"/>
                                        </p:tgtEl>
                                      </p:cBhvr>
                                    </p:animEffect>
                                  </p:childTnLst>
                                </p:cTn>
                              </p:par>
                              <p:par>
                                <p:cTn id="289" presetID="10" presetClass="entr" presetSubtype="0" fill="hold" nodeType="withEffect">
                                  <p:stCondLst>
                                    <p:cond delay="0"/>
                                  </p:stCondLst>
                                  <p:childTnLst>
                                    <p:set>
                                      <p:cBhvr>
                                        <p:cTn id="290" dur="1" fill="hold">
                                          <p:stCondLst>
                                            <p:cond delay="0"/>
                                          </p:stCondLst>
                                        </p:cTn>
                                        <p:tgtEl>
                                          <p:spTgt spid="244"/>
                                        </p:tgtEl>
                                        <p:attrNameLst>
                                          <p:attrName>style.visibility</p:attrName>
                                        </p:attrNameLst>
                                      </p:cBhvr>
                                      <p:to>
                                        <p:strVal val="visible"/>
                                      </p:to>
                                    </p:set>
                                    <p:animEffect transition="in" filter="fade">
                                      <p:cBhvr>
                                        <p:cTn id="291" dur="500"/>
                                        <p:tgtEl>
                                          <p:spTgt spid="244"/>
                                        </p:tgtEl>
                                      </p:cBhvr>
                                    </p:animEffect>
                                  </p:childTnLst>
                                </p:cTn>
                              </p:par>
                              <p:par>
                                <p:cTn id="292" presetID="10" presetClass="entr" presetSubtype="0" fill="hold" nodeType="withEffect">
                                  <p:stCondLst>
                                    <p:cond delay="0"/>
                                  </p:stCondLst>
                                  <p:childTnLst>
                                    <p:set>
                                      <p:cBhvr>
                                        <p:cTn id="293" dur="1" fill="hold">
                                          <p:stCondLst>
                                            <p:cond delay="0"/>
                                          </p:stCondLst>
                                        </p:cTn>
                                        <p:tgtEl>
                                          <p:spTgt spid="247"/>
                                        </p:tgtEl>
                                        <p:attrNameLst>
                                          <p:attrName>style.visibility</p:attrName>
                                        </p:attrNameLst>
                                      </p:cBhvr>
                                      <p:to>
                                        <p:strVal val="visible"/>
                                      </p:to>
                                    </p:set>
                                    <p:animEffect transition="in" filter="fade">
                                      <p:cBhvr>
                                        <p:cTn id="294" dur="500"/>
                                        <p:tgtEl>
                                          <p:spTgt spid="247"/>
                                        </p:tgtEl>
                                      </p:cBhvr>
                                    </p:animEffect>
                                  </p:childTnLst>
                                </p:cTn>
                              </p:par>
                            </p:childTnLst>
                          </p:cTn>
                        </p:par>
                      </p:childTnLst>
                    </p:cTn>
                  </p:par>
                  <p:par>
                    <p:cTn id="295" fill="hold">
                      <p:stCondLst>
                        <p:cond delay="indefinite"/>
                      </p:stCondLst>
                      <p:childTnLst>
                        <p:par>
                          <p:cTn id="296" fill="hold">
                            <p:stCondLst>
                              <p:cond delay="0"/>
                            </p:stCondLst>
                            <p:childTnLst>
                              <p:par>
                                <p:cTn id="297" presetID="2" presetClass="entr" presetSubtype="4" fill="hold" nodeType="clickEffect">
                                  <p:stCondLst>
                                    <p:cond delay="0"/>
                                  </p:stCondLst>
                                  <p:childTnLst>
                                    <p:set>
                                      <p:cBhvr>
                                        <p:cTn id="298" dur="1" fill="hold">
                                          <p:stCondLst>
                                            <p:cond delay="0"/>
                                          </p:stCondLst>
                                        </p:cTn>
                                        <p:tgtEl>
                                          <p:spTgt spid="186"/>
                                        </p:tgtEl>
                                        <p:attrNameLst>
                                          <p:attrName>style.visibility</p:attrName>
                                        </p:attrNameLst>
                                      </p:cBhvr>
                                      <p:to>
                                        <p:strVal val="visible"/>
                                      </p:to>
                                    </p:set>
                                    <p:anim calcmode="lin" valueType="num">
                                      <p:cBhvr additive="base">
                                        <p:cTn id="299" dur="500" fill="hold"/>
                                        <p:tgtEl>
                                          <p:spTgt spid="186"/>
                                        </p:tgtEl>
                                        <p:attrNameLst>
                                          <p:attrName>ppt_x</p:attrName>
                                        </p:attrNameLst>
                                      </p:cBhvr>
                                      <p:tavLst>
                                        <p:tav tm="0">
                                          <p:val>
                                            <p:strVal val="#ppt_x"/>
                                          </p:val>
                                        </p:tav>
                                        <p:tav tm="100000">
                                          <p:val>
                                            <p:strVal val="#ppt_x"/>
                                          </p:val>
                                        </p:tav>
                                      </p:tavLst>
                                    </p:anim>
                                    <p:anim calcmode="lin" valueType="num">
                                      <p:cBhvr additive="base">
                                        <p:cTn id="300" dur="500" fill="hold"/>
                                        <p:tgtEl>
                                          <p:spTgt spid="186"/>
                                        </p:tgtEl>
                                        <p:attrNameLst>
                                          <p:attrName>ppt_y</p:attrName>
                                        </p:attrNameLst>
                                      </p:cBhvr>
                                      <p:tavLst>
                                        <p:tav tm="0">
                                          <p:val>
                                            <p:strVal val="1+#ppt_h/2"/>
                                          </p:val>
                                        </p:tav>
                                        <p:tav tm="100000">
                                          <p:val>
                                            <p:strVal val="#ppt_y"/>
                                          </p:val>
                                        </p:tav>
                                      </p:tavLst>
                                    </p:anim>
                                  </p:childTnLst>
                                </p:cTn>
                              </p:par>
                              <p:par>
                                <p:cTn id="301" presetID="2" presetClass="entr" presetSubtype="4" fill="hold" nodeType="withEffect">
                                  <p:stCondLst>
                                    <p:cond delay="0"/>
                                  </p:stCondLst>
                                  <p:childTnLst>
                                    <p:set>
                                      <p:cBhvr>
                                        <p:cTn id="302" dur="1" fill="hold">
                                          <p:stCondLst>
                                            <p:cond delay="0"/>
                                          </p:stCondLst>
                                        </p:cTn>
                                        <p:tgtEl>
                                          <p:spTgt spid="197"/>
                                        </p:tgtEl>
                                        <p:attrNameLst>
                                          <p:attrName>style.visibility</p:attrName>
                                        </p:attrNameLst>
                                      </p:cBhvr>
                                      <p:to>
                                        <p:strVal val="visible"/>
                                      </p:to>
                                    </p:set>
                                    <p:anim calcmode="lin" valueType="num">
                                      <p:cBhvr additive="base">
                                        <p:cTn id="303" dur="500" fill="hold"/>
                                        <p:tgtEl>
                                          <p:spTgt spid="197"/>
                                        </p:tgtEl>
                                        <p:attrNameLst>
                                          <p:attrName>ppt_x</p:attrName>
                                        </p:attrNameLst>
                                      </p:cBhvr>
                                      <p:tavLst>
                                        <p:tav tm="0">
                                          <p:val>
                                            <p:strVal val="#ppt_x"/>
                                          </p:val>
                                        </p:tav>
                                        <p:tav tm="100000">
                                          <p:val>
                                            <p:strVal val="#ppt_x"/>
                                          </p:val>
                                        </p:tav>
                                      </p:tavLst>
                                    </p:anim>
                                    <p:anim calcmode="lin" valueType="num">
                                      <p:cBhvr additive="base">
                                        <p:cTn id="304" dur="500" fill="hold"/>
                                        <p:tgtEl>
                                          <p:spTgt spid="197"/>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276"/>
                                        </p:tgtEl>
                                        <p:attrNameLst>
                                          <p:attrName>style.visibility</p:attrName>
                                        </p:attrNameLst>
                                      </p:cBhvr>
                                      <p:to>
                                        <p:strVal val="visible"/>
                                      </p:to>
                                    </p:set>
                                    <p:anim calcmode="lin" valueType="num">
                                      <p:cBhvr additive="base">
                                        <p:cTn id="307" dur="500" fill="hold"/>
                                        <p:tgtEl>
                                          <p:spTgt spid="276"/>
                                        </p:tgtEl>
                                        <p:attrNameLst>
                                          <p:attrName>ppt_x</p:attrName>
                                        </p:attrNameLst>
                                      </p:cBhvr>
                                      <p:tavLst>
                                        <p:tav tm="0">
                                          <p:val>
                                            <p:strVal val="#ppt_x"/>
                                          </p:val>
                                        </p:tav>
                                        <p:tav tm="100000">
                                          <p:val>
                                            <p:strVal val="#ppt_x"/>
                                          </p:val>
                                        </p:tav>
                                      </p:tavLst>
                                    </p:anim>
                                    <p:anim calcmode="lin" valueType="num">
                                      <p:cBhvr additive="base">
                                        <p:cTn id="308"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presetID="2" presetClass="entr" presetSubtype="4" fill="hold" grpId="0" nodeType="clickEffect">
                                  <p:stCondLst>
                                    <p:cond delay="0"/>
                                  </p:stCondLst>
                                  <p:childTnLst>
                                    <p:set>
                                      <p:cBhvr>
                                        <p:cTn id="312" dur="1" fill="hold">
                                          <p:stCondLst>
                                            <p:cond delay="0"/>
                                          </p:stCondLst>
                                        </p:cTn>
                                        <p:tgtEl>
                                          <p:spTgt spid="31"/>
                                        </p:tgtEl>
                                        <p:attrNameLst>
                                          <p:attrName>style.visibility</p:attrName>
                                        </p:attrNameLst>
                                      </p:cBhvr>
                                      <p:to>
                                        <p:strVal val="visible"/>
                                      </p:to>
                                    </p:set>
                                    <p:anim calcmode="lin" valueType="num">
                                      <p:cBhvr additive="base">
                                        <p:cTn id="313" dur="500" fill="hold"/>
                                        <p:tgtEl>
                                          <p:spTgt spid="31"/>
                                        </p:tgtEl>
                                        <p:attrNameLst>
                                          <p:attrName>ppt_x</p:attrName>
                                        </p:attrNameLst>
                                      </p:cBhvr>
                                      <p:tavLst>
                                        <p:tav tm="0">
                                          <p:val>
                                            <p:strVal val="#ppt_x"/>
                                          </p:val>
                                        </p:tav>
                                        <p:tav tm="100000">
                                          <p:val>
                                            <p:strVal val="#ppt_x"/>
                                          </p:val>
                                        </p:tav>
                                      </p:tavLst>
                                    </p:anim>
                                    <p:anim calcmode="lin" valueType="num">
                                      <p:cBhvr additive="base">
                                        <p:cTn id="3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2" presetClass="entr" presetSubtype="4" fill="hold" nodeType="clickEffect">
                                  <p:stCondLst>
                                    <p:cond delay="0"/>
                                  </p:stCondLst>
                                  <p:childTnLst>
                                    <p:set>
                                      <p:cBhvr>
                                        <p:cTn id="318" dur="1" fill="hold">
                                          <p:stCondLst>
                                            <p:cond delay="0"/>
                                          </p:stCondLst>
                                        </p:cTn>
                                        <p:tgtEl>
                                          <p:spTgt spid="89"/>
                                        </p:tgtEl>
                                        <p:attrNameLst>
                                          <p:attrName>style.visibility</p:attrName>
                                        </p:attrNameLst>
                                      </p:cBhvr>
                                      <p:to>
                                        <p:strVal val="visible"/>
                                      </p:to>
                                    </p:set>
                                    <p:anim calcmode="lin" valueType="num">
                                      <p:cBhvr additive="base">
                                        <p:cTn id="319" dur="500" fill="hold"/>
                                        <p:tgtEl>
                                          <p:spTgt spid="89"/>
                                        </p:tgtEl>
                                        <p:attrNameLst>
                                          <p:attrName>ppt_x</p:attrName>
                                        </p:attrNameLst>
                                      </p:cBhvr>
                                      <p:tavLst>
                                        <p:tav tm="0">
                                          <p:val>
                                            <p:strVal val="#ppt_x"/>
                                          </p:val>
                                        </p:tav>
                                        <p:tav tm="100000">
                                          <p:val>
                                            <p:strVal val="#ppt_x"/>
                                          </p:val>
                                        </p:tav>
                                      </p:tavLst>
                                    </p:anim>
                                    <p:anim calcmode="lin" valueType="num">
                                      <p:cBhvr additive="base">
                                        <p:cTn id="320" dur="500" fill="hold"/>
                                        <p:tgtEl>
                                          <p:spTgt spid="89"/>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3"/>
                                        </p:tgtEl>
                                        <p:attrNameLst>
                                          <p:attrName>style.visibility</p:attrName>
                                        </p:attrNameLst>
                                      </p:cBhvr>
                                      <p:to>
                                        <p:strVal val="visible"/>
                                      </p:to>
                                    </p:set>
                                    <p:anim calcmode="lin" valueType="num">
                                      <p:cBhvr additive="base">
                                        <p:cTn id="323" dur="500" fill="hold"/>
                                        <p:tgtEl>
                                          <p:spTgt spid="93"/>
                                        </p:tgtEl>
                                        <p:attrNameLst>
                                          <p:attrName>ppt_x</p:attrName>
                                        </p:attrNameLst>
                                      </p:cBhvr>
                                      <p:tavLst>
                                        <p:tav tm="0">
                                          <p:val>
                                            <p:strVal val="#ppt_x"/>
                                          </p:val>
                                        </p:tav>
                                        <p:tav tm="100000">
                                          <p:val>
                                            <p:strVal val="#ppt_x"/>
                                          </p:val>
                                        </p:tav>
                                      </p:tavLst>
                                    </p:anim>
                                    <p:anim calcmode="lin" valueType="num">
                                      <p:cBhvr additive="base">
                                        <p:cTn id="324" dur="500" fill="hold"/>
                                        <p:tgtEl>
                                          <p:spTgt spid="9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90"/>
                                        </p:tgtEl>
                                        <p:attrNameLst>
                                          <p:attrName>style.visibility</p:attrName>
                                        </p:attrNameLst>
                                      </p:cBhvr>
                                      <p:to>
                                        <p:strVal val="visible"/>
                                      </p:to>
                                    </p:set>
                                    <p:anim calcmode="lin" valueType="num">
                                      <p:cBhvr additive="base">
                                        <p:cTn id="327" dur="500" fill="hold"/>
                                        <p:tgtEl>
                                          <p:spTgt spid="190"/>
                                        </p:tgtEl>
                                        <p:attrNameLst>
                                          <p:attrName>ppt_x</p:attrName>
                                        </p:attrNameLst>
                                      </p:cBhvr>
                                      <p:tavLst>
                                        <p:tav tm="0">
                                          <p:val>
                                            <p:strVal val="#ppt_x"/>
                                          </p:val>
                                        </p:tav>
                                        <p:tav tm="100000">
                                          <p:val>
                                            <p:strVal val="#ppt_x"/>
                                          </p:val>
                                        </p:tav>
                                      </p:tavLst>
                                    </p:anim>
                                    <p:anim calcmode="lin" valueType="num">
                                      <p:cBhvr additive="base">
                                        <p:cTn id="328" dur="500" fill="hold"/>
                                        <p:tgtEl>
                                          <p:spTgt spid="19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2"/>
                                        </p:tgtEl>
                                        <p:attrNameLst>
                                          <p:attrName>style.visibility</p:attrName>
                                        </p:attrNameLst>
                                      </p:cBhvr>
                                      <p:to>
                                        <p:strVal val="visible"/>
                                      </p:to>
                                    </p:set>
                                    <p:anim calcmode="lin" valueType="num">
                                      <p:cBhvr additive="base">
                                        <p:cTn id="331" dur="500" fill="hold"/>
                                        <p:tgtEl>
                                          <p:spTgt spid="102"/>
                                        </p:tgtEl>
                                        <p:attrNameLst>
                                          <p:attrName>ppt_x</p:attrName>
                                        </p:attrNameLst>
                                      </p:cBhvr>
                                      <p:tavLst>
                                        <p:tav tm="0">
                                          <p:val>
                                            <p:strVal val="#ppt_x"/>
                                          </p:val>
                                        </p:tav>
                                        <p:tav tm="100000">
                                          <p:val>
                                            <p:strVal val="#ppt_x"/>
                                          </p:val>
                                        </p:tav>
                                      </p:tavLst>
                                    </p:anim>
                                    <p:anim calcmode="lin" valueType="num">
                                      <p:cBhvr additive="base">
                                        <p:cTn id="332" dur="500" fill="hold"/>
                                        <p:tgtEl>
                                          <p:spTgt spid="102"/>
                                        </p:tgtEl>
                                        <p:attrNameLst>
                                          <p:attrName>ppt_y</p:attrName>
                                        </p:attrNameLst>
                                      </p:cBhvr>
                                      <p:tavLst>
                                        <p:tav tm="0">
                                          <p:val>
                                            <p:strVal val="1+#ppt_h/2"/>
                                          </p:val>
                                        </p:tav>
                                        <p:tav tm="100000">
                                          <p:val>
                                            <p:strVal val="#ppt_y"/>
                                          </p:val>
                                        </p:tav>
                                      </p:tavLst>
                                    </p:anim>
                                  </p:childTnLst>
                                </p:cTn>
                              </p:par>
                              <p:par>
                                <p:cTn id="333" presetID="22" presetClass="entr" presetSubtype="1" fill="hold" nodeType="withEffect">
                                  <p:stCondLst>
                                    <p:cond delay="0"/>
                                  </p:stCondLst>
                                  <p:childTnLst>
                                    <p:set>
                                      <p:cBhvr>
                                        <p:cTn id="334" dur="1" fill="hold">
                                          <p:stCondLst>
                                            <p:cond delay="0"/>
                                          </p:stCondLst>
                                        </p:cTn>
                                        <p:tgtEl>
                                          <p:spTgt spid="125"/>
                                        </p:tgtEl>
                                        <p:attrNameLst>
                                          <p:attrName>style.visibility</p:attrName>
                                        </p:attrNameLst>
                                      </p:cBhvr>
                                      <p:to>
                                        <p:strVal val="visible"/>
                                      </p:to>
                                    </p:set>
                                    <p:animEffect transition="in" filter="wipe(up)">
                                      <p:cBhvr>
                                        <p:cTn id="335" dur="500"/>
                                        <p:tgtEl>
                                          <p:spTgt spid="125"/>
                                        </p:tgtEl>
                                      </p:cBhvr>
                                    </p:animEffect>
                                  </p:childTnLst>
                                </p:cTn>
                              </p:par>
                              <p:par>
                                <p:cTn id="336" presetID="22" presetClass="entr" presetSubtype="1" fill="hold" nodeType="withEffect">
                                  <p:stCondLst>
                                    <p:cond delay="0"/>
                                  </p:stCondLst>
                                  <p:childTnLst>
                                    <p:set>
                                      <p:cBhvr>
                                        <p:cTn id="337" dur="1" fill="hold">
                                          <p:stCondLst>
                                            <p:cond delay="0"/>
                                          </p:stCondLst>
                                        </p:cTn>
                                        <p:tgtEl>
                                          <p:spTgt spid="129"/>
                                        </p:tgtEl>
                                        <p:attrNameLst>
                                          <p:attrName>style.visibility</p:attrName>
                                        </p:attrNameLst>
                                      </p:cBhvr>
                                      <p:to>
                                        <p:strVal val="visible"/>
                                      </p:to>
                                    </p:set>
                                    <p:animEffect transition="in" filter="wipe(up)">
                                      <p:cBhvr>
                                        <p:cTn id="338" dur="500"/>
                                        <p:tgtEl>
                                          <p:spTgt spid="129"/>
                                        </p:tgtEl>
                                      </p:cBhvr>
                                    </p:animEffect>
                                  </p:childTnLst>
                                </p:cTn>
                              </p:par>
                              <p:par>
                                <p:cTn id="339" presetID="2" presetClass="entr" presetSubtype="4" fill="hold" grpId="0" nodeType="withEffect">
                                  <p:stCondLst>
                                    <p:cond delay="0"/>
                                  </p:stCondLst>
                                  <p:childTnLst>
                                    <p:set>
                                      <p:cBhvr>
                                        <p:cTn id="340" dur="1" fill="hold">
                                          <p:stCondLst>
                                            <p:cond delay="0"/>
                                          </p:stCondLst>
                                        </p:cTn>
                                        <p:tgtEl>
                                          <p:spTgt spid="147"/>
                                        </p:tgtEl>
                                        <p:attrNameLst>
                                          <p:attrName>style.visibility</p:attrName>
                                        </p:attrNameLst>
                                      </p:cBhvr>
                                      <p:to>
                                        <p:strVal val="visible"/>
                                      </p:to>
                                    </p:set>
                                    <p:anim calcmode="lin" valueType="num">
                                      <p:cBhvr additive="base">
                                        <p:cTn id="341" dur="500" fill="hold"/>
                                        <p:tgtEl>
                                          <p:spTgt spid="147"/>
                                        </p:tgtEl>
                                        <p:attrNameLst>
                                          <p:attrName>ppt_x</p:attrName>
                                        </p:attrNameLst>
                                      </p:cBhvr>
                                      <p:tavLst>
                                        <p:tav tm="0">
                                          <p:val>
                                            <p:strVal val="#ppt_x"/>
                                          </p:val>
                                        </p:tav>
                                        <p:tav tm="100000">
                                          <p:val>
                                            <p:strVal val="#ppt_x"/>
                                          </p:val>
                                        </p:tav>
                                      </p:tavLst>
                                    </p:anim>
                                    <p:anim calcmode="lin" valueType="num">
                                      <p:cBhvr additive="base">
                                        <p:cTn id="342" dur="500" fill="hold"/>
                                        <p:tgtEl>
                                          <p:spTgt spid="147"/>
                                        </p:tgtEl>
                                        <p:attrNameLst>
                                          <p:attrName>ppt_y</p:attrName>
                                        </p:attrNameLst>
                                      </p:cBhvr>
                                      <p:tavLst>
                                        <p:tav tm="0">
                                          <p:val>
                                            <p:strVal val="1+#ppt_h/2"/>
                                          </p:val>
                                        </p:tav>
                                        <p:tav tm="100000">
                                          <p:val>
                                            <p:strVal val="#ppt_y"/>
                                          </p:val>
                                        </p:tav>
                                      </p:tavLst>
                                    </p:anim>
                                  </p:childTnLst>
                                </p:cTn>
                              </p:par>
                              <p:par>
                                <p:cTn id="343" presetID="2" presetClass="entr" presetSubtype="4" fill="hold" grpId="0" nodeType="withEffect">
                                  <p:stCondLst>
                                    <p:cond delay="0"/>
                                  </p:stCondLst>
                                  <p:childTnLst>
                                    <p:set>
                                      <p:cBhvr>
                                        <p:cTn id="344" dur="1" fill="hold">
                                          <p:stCondLst>
                                            <p:cond delay="0"/>
                                          </p:stCondLst>
                                        </p:cTn>
                                        <p:tgtEl>
                                          <p:spTgt spid="132"/>
                                        </p:tgtEl>
                                        <p:attrNameLst>
                                          <p:attrName>style.visibility</p:attrName>
                                        </p:attrNameLst>
                                      </p:cBhvr>
                                      <p:to>
                                        <p:strVal val="visible"/>
                                      </p:to>
                                    </p:set>
                                    <p:anim calcmode="lin" valueType="num">
                                      <p:cBhvr additive="base">
                                        <p:cTn id="345" dur="500" fill="hold"/>
                                        <p:tgtEl>
                                          <p:spTgt spid="132"/>
                                        </p:tgtEl>
                                        <p:attrNameLst>
                                          <p:attrName>ppt_x</p:attrName>
                                        </p:attrNameLst>
                                      </p:cBhvr>
                                      <p:tavLst>
                                        <p:tav tm="0">
                                          <p:val>
                                            <p:strVal val="#ppt_x"/>
                                          </p:val>
                                        </p:tav>
                                        <p:tav tm="100000">
                                          <p:val>
                                            <p:strVal val="#ppt_x"/>
                                          </p:val>
                                        </p:tav>
                                      </p:tavLst>
                                    </p:anim>
                                    <p:anim calcmode="lin" valueType="num">
                                      <p:cBhvr additive="base">
                                        <p:cTn id="346"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347" fill="hold">
                      <p:stCondLst>
                        <p:cond delay="indefinite"/>
                      </p:stCondLst>
                      <p:childTnLst>
                        <p:par>
                          <p:cTn id="348" fill="hold">
                            <p:stCondLst>
                              <p:cond delay="0"/>
                            </p:stCondLst>
                            <p:childTnLst>
                              <p:par>
                                <p:cTn id="349" presetID="2" presetClass="entr" presetSubtype="4" fill="hold" nodeType="clickEffect">
                                  <p:stCondLst>
                                    <p:cond delay="0"/>
                                  </p:stCondLst>
                                  <p:childTnLst>
                                    <p:set>
                                      <p:cBhvr>
                                        <p:cTn id="350" dur="1" fill="hold">
                                          <p:stCondLst>
                                            <p:cond delay="0"/>
                                          </p:stCondLst>
                                        </p:cTn>
                                        <p:tgtEl>
                                          <p:spTgt spid="156"/>
                                        </p:tgtEl>
                                        <p:attrNameLst>
                                          <p:attrName>style.visibility</p:attrName>
                                        </p:attrNameLst>
                                      </p:cBhvr>
                                      <p:to>
                                        <p:strVal val="visible"/>
                                      </p:to>
                                    </p:set>
                                    <p:anim calcmode="lin" valueType="num">
                                      <p:cBhvr additive="base">
                                        <p:cTn id="351" dur="500" fill="hold"/>
                                        <p:tgtEl>
                                          <p:spTgt spid="156"/>
                                        </p:tgtEl>
                                        <p:attrNameLst>
                                          <p:attrName>ppt_x</p:attrName>
                                        </p:attrNameLst>
                                      </p:cBhvr>
                                      <p:tavLst>
                                        <p:tav tm="0">
                                          <p:val>
                                            <p:strVal val="#ppt_x"/>
                                          </p:val>
                                        </p:tav>
                                        <p:tav tm="100000">
                                          <p:val>
                                            <p:strVal val="#ppt_x"/>
                                          </p:val>
                                        </p:tav>
                                      </p:tavLst>
                                    </p:anim>
                                    <p:anim calcmode="lin" valueType="num">
                                      <p:cBhvr additive="base">
                                        <p:cTn id="352"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353" fill="hold">
                      <p:stCondLst>
                        <p:cond delay="indefinite"/>
                      </p:stCondLst>
                      <p:childTnLst>
                        <p:par>
                          <p:cTn id="354" fill="hold">
                            <p:stCondLst>
                              <p:cond delay="0"/>
                            </p:stCondLst>
                            <p:childTnLst>
                              <p:par>
                                <p:cTn id="355" presetID="2" presetClass="entr" presetSubtype="4" fill="hold" nodeType="clickEffect">
                                  <p:stCondLst>
                                    <p:cond delay="0"/>
                                  </p:stCondLst>
                                  <p:childTnLst>
                                    <p:set>
                                      <p:cBhvr>
                                        <p:cTn id="356" dur="1" fill="hold">
                                          <p:stCondLst>
                                            <p:cond delay="0"/>
                                          </p:stCondLst>
                                        </p:cTn>
                                        <p:tgtEl>
                                          <p:spTgt spid="204"/>
                                        </p:tgtEl>
                                        <p:attrNameLst>
                                          <p:attrName>style.visibility</p:attrName>
                                        </p:attrNameLst>
                                      </p:cBhvr>
                                      <p:to>
                                        <p:strVal val="visible"/>
                                      </p:to>
                                    </p:set>
                                    <p:anim calcmode="lin" valueType="num">
                                      <p:cBhvr additive="base">
                                        <p:cTn id="357" dur="500" fill="hold"/>
                                        <p:tgtEl>
                                          <p:spTgt spid="204"/>
                                        </p:tgtEl>
                                        <p:attrNameLst>
                                          <p:attrName>ppt_x</p:attrName>
                                        </p:attrNameLst>
                                      </p:cBhvr>
                                      <p:tavLst>
                                        <p:tav tm="0">
                                          <p:val>
                                            <p:strVal val="#ppt_x"/>
                                          </p:val>
                                        </p:tav>
                                        <p:tav tm="100000">
                                          <p:val>
                                            <p:strVal val="#ppt_x"/>
                                          </p:val>
                                        </p:tav>
                                      </p:tavLst>
                                    </p:anim>
                                    <p:anim calcmode="lin" valueType="num">
                                      <p:cBhvr additive="base">
                                        <p:cTn id="358" dur="500" fill="hold"/>
                                        <p:tgtEl>
                                          <p:spTgt spid="204"/>
                                        </p:tgtEl>
                                        <p:attrNameLst>
                                          <p:attrName>ppt_y</p:attrName>
                                        </p:attrNameLst>
                                      </p:cBhvr>
                                      <p:tavLst>
                                        <p:tav tm="0">
                                          <p:val>
                                            <p:strVal val="1+#ppt_h/2"/>
                                          </p:val>
                                        </p:tav>
                                        <p:tav tm="100000">
                                          <p:val>
                                            <p:strVal val="#ppt_y"/>
                                          </p:val>
                                        </p:tav>
                                      </p:tavLst>
                                    </p:anim>
                                  </p:childTnLst>
                                </p:cTn>
                              </p:par>
                              <p:par>
                                <p:cTn id="359" presetID="2" presetClass="entr" presetSubtype="4" fill="hold" grpId="0" nodeType="withEffect">
                                  <p:stCondLst>
                                    <p:cond delay="0"/>
                                  </p:stCondLst>
                                  <p:childTnLst>
                                    <p:set>
                                      <p:cBhvr>
                                        <p:cTn id="360" dur="1" fill="hold">
                                          <p:stCondLst>
                                            <p:cond delay="0"/>
                                          </p:stCondLst>
                                        </p:cTn>
                                        <p:tgtEl>
                                          <p:spTgt spid="123"/>
                                        </p:tgtEl>
                                        <p:attrNameLst>
                                          <p:attrName>style.visibility</p:attrName>
                                        </p:attrNameLst>
                                      </p:cBhvr>
                                      <p:to>
                                        <p:strVal val="visible"/>
                                      </p:to>
                                    </p:set>
                                    <p:anim calcmode="lin" valueType="num">
                                      <p:cBhvr additive="base">
                                        <p:cTn id="361" dur="500" fill="hold"/>
                                        <p:tgtEl>
                                          <p:spTgt spid="123"/>
                                        </p:tgtEl>
                                        <p:attrNameLst>
                                          <p:attrName>ppt_x</p:attrName>
                                        </p:attrNameLst>
                                      </p:cBhvr>
                                      <p:tavLst>
                                        <p:tav tm="0">
                                          <p:val>
                                            <p:strVal val="#ppt_x"/>
                                          </p:val>
                                        </p:tav>
                                        <p:tav tm="100000">
                                          <p:val>
                                            <p:strVal val="#ppt_x"/>
                                          </p:val>
                                        </p:tav>
                                      </p:tavLst>
                                    </p:anim>
                                    <p:anim calcmode="lin" valueType="num">
                                      <p:cBhvr additive="base">
                                        <p:cTn id="362" dur="500" fill="hold"/>
                                        <p:tgtEl>
                                          <p:spTgt spid="123"/>
                                        </p:tgtEl>
                                        <p:attrNameLst>
                                          <p:attrName>ppt_y</p:attrName>
                                        </p:attrNameLst>
                                      </p:cBhvr>
                                      <p:tavLst>
                                        <p:tav tm="0">
                                          <p:val>
                                            <p:strVal val="1+#ppt_h/2"/>
                                          </p:val>
                                        </p:tav>
                                        <p:tav tm="100000">
                                          <p:val>
                                            <p:strVal val="#ppt_y"/>
                                          </p:val>
                                        </p:tav>
                                      </p:tavLst>
                                    </p:anim>
                                  </p:childTnLst>
                                </p:cTn>
                              </p:par>
                              <p:par>
                                <p:cTn id="363" presetID="2" presetClass="entr" presetSubtype="4" fill="hold" grpId="0" nodeType="withEffect">
                                  <p:stCondLst>
                                    <p:cond delay="0"/>
                                  </p:stCondLst>
                                  <p:childTnLst>
                                    <p:set>
                                      <p:cBhvr>
                                        <p:cTn id="364" dur="1" fill="hold">
                                          <p:stCondLst>
                                            <p:cond delay="0"/>
                                          </p:stCondLst>
                                        </p:cTn>
                                        <p:tgtEl>
                                          <p:spTgt spid="117"/>
                                        </p:tgtEl>
                                        <p:attrNameLst>
                                          <p:attrName>style.visibility</p:attrName>
                                        </p:attrNameLst>
                                      </p:cBhvr>
                                      <p:to>
                                        <p:strVal val="visible"/>
                                      </p:to>
                                    </p:set>
                                    <p:anim calcmode="lin" valueType="num">
                                      <p:cBhvr additive="base">
                                        <p:cTn id="365" dur="500" fill="hold"/>
                                        <p:tgtEl>
                                          <p:spTgt spid="117"/>
                                        </p:tgtEl>
                                        <p:attrNameLst>
                                          <p:attrName>ppt_x</p:attrName>
                                        </p:attrNameLst>
                                      </p:cBhvr>
                                      <p:tavLst>
                                        <p:tav tm="0">
                                          <p:val>
                                            <p:strVal val="#ppt_x"/>
                                          </p:val>
                                        </p:tav>
                                        <p:tav tm="100000">
                                          <p:val>
                                            <p:strVal val="#ppt_x"/>
                                          </p:val>
                                        </p:tav>
                                      </p:tavLst>
                                    </p:anim>
                                    <p:anim calcmode="lin" valueType="num">
                                      <p:cBhvr additive="base">
                                        <p:cTn id="366" dur="500" fill="hold"/>
                                        <p:tgtEl>
                                          <p:spTgt spid="117"/>
                                        </p:tgtEl>
                                        <p:attrNameLst>
                                          <p:attrName>ppt_y</p:attrName>
                                        </p:attrNameLst>
                                      </p:cBhvr>
                                      <p:tavLst>
                                        <p:tav tm="0">
                                          <p:val>
                                            <p:strVal val="1+#ppt_h/2"/>
                                          </p:val>
                                        </p:tav>
                                        <p:tav tm="100000">
                                          <p:val>
                                            <p:strVal val="#ppt_y"/>
                                          </p:val>
                                        </p:tav>
                                      </p:tavLst>
                                    </p:anim>
                                  </p:childTnLst>
                                </p:cTn>
                              </p:par>
                              <p:par>
                                <p:cTn id="367" presetID="2" presetClass="entr" presetSubtype="4" fill="hold" grpId="0" nodeType="withEffect">
                                  <p:stCondLst>
                                    <p:cond delay="0"/>
                                  </p:stCondLst>
                                  <p:childTnLst>
                                    <p:set>
                                      <p:cBhvr>
                                        <p:cTn id="368" dur="1" fill="hold">
                                          <p:stCondLst>
                                            <p:cond delay="0"/>
                                          </p:stCondLst>
                                        </p:cTn>
                                        <p:tgtEl>
                                          <p:spTgt spid="114"/>
                                        </p:tgtEl>
                                        <p:attrNameLst>
                                          <p:attrName>style.visibility</p:attrName>
                                        </p:attrNameLst>
                                      </p:cBhvr>
                                      <p:to>
                                        <p:strVal val="visible"/>
                                      </p:to>
                                    </p:set>
                                    <p:anim calcmode="lin" valueType="num">
                                      <p:cBhvr additive="base">
                                        <p:cTn id="369" dur="500" fill="hold"/>
                                        <p:tgtEl>
                                          <p:spTgt spid="114"/>
                                        </p:tgtEl>
                                        <p:attrNameLst>
                                          <p:attrName>ppt_x</p:attrName>
                                        </p:attrNameLst>
                                      </p:cBhvr>
                                      <p:tavLst>
                                        <p:tav tm="0">
                                          <p:val>
                                            <p:strVal val="#ppt_x"/>
                                          </p:val>
                                        </p:tav>
                                        <p:tav tm="100000">
                                          <p:val>
                                            <p:strVal val="#ppt_x"/>
                                          </p:val>
                                        </p:tav>
                                      </p:tavLst>
                                    </p:anim>
                                    <p:anim calcmode="lin" valueType="num">
                                      <p:cBhvr additive="base">
                                        <p:cTn id="370" dur="500" fill="hold"/>
                                        <p:tgtEl>
                                          <p:spTgt spid="114"/>
                                        </p:tgtEl>
                                        <p:attrNameLst>
                                          <p:attrName>ppt_y</p:attrName>
                                        </p:attrNameLst>
                                      </p:cBhvr>
                                      <p:tavLst>
                                        <p:tav tm="0">
                                          <p:val>
                                            <p:strVal val="1+#ppt_h/2"/>
                                          </p:val>
                                        </p:tav>
                                        <p:tav tm="100000">
                                          <p:val>
                                            <p:strVal val="#ppt_y"/>
                                          </p:val>
                                        </p:tav>
                                      </p:tavLst>
                                    </p:anim>
                                  </p:childTnLst>
                                </p:cTn>
                              </p:par>
                              <p:par>
                                <p:cTn id="371" presetID="22" presetClass="entr" presetSubtype="4" fill="hold" nodeType="withEffect">
                                  <p:stCondLst>
                                    <p:cond delay="0"/>
                                  </p:stCondLst>
                                  <p:childTnLst>
                                    <p:set>
                                      <p:cBhvr>
                                        <p:cTn id="372" dur="1" fill="hold">
                                          <p:stCondLst>
                                            <p:cond delay="0"/>
                                          </p:stCondLst>
                                        </p:cTn>
                                        <p:tgtEl>
                                          <p:spTgt spid="208"/>
                                        </p:tgtEl>
                                        <p:attrNameLst>
                                          <p:attrName>style.visibility</p:attrName>
                                        </p:attrNameLst>
                                      </p:cBhvr>
                                      <p:to>
                                        <p:strVal val="visible"/>
                                      </p:to>
                                    </p:set>
                                    <p:animEffect transition="in" filter="wipe(down)">
                                      <p:cBhvr>
                                        <p:cTn id="373" dur="500"/>
                                        <p:tgtEl>
                                          <p:spTgt spid="208"/>
                                        </p:tgtEl>
                                      </p:cBhvr>
                                    </p:animEffect>
                                  </p:childTnLst>
                                </p:cTn>
                              </p:par>
                              <p:par>
                                <p:cTn id="374" presetID="2" presetClass="entr" presetSubtype="4" fill="hold" grpId="0" nodeType="withEffect">
                                  <p:stCondLst>
                                    <p:cond delay="0"/>
                                  </p:stCondLst>
                                  <p:childTnLst>
                                    <p:set>
                                      <p:cBhvr>
                                        <p:cTn id="375" dur="1" fill="hold">
                                          <p:stCondLst>
                                            <p:cond delay="0"/>
                                          </p:stCondLst>
                                        </p:cTn>
                                        <p:tgtEl>
                                          <p:spTgt spid="175"/>
                                        </p:tgtEl>
                                        <p:attrNameLst>
                                          <p:attrName>style.visibility</p:attrName>
                                        </p:attrNameLst>
                                      </p:cBhvr>
                                      <p:to>
                                        <p:strVal val="visible"/>
                                      </p:to>
                                    </p:set>
                                    <p:anim calcmode="lin" valueType="num">
                                      <p:cBhvr additive="base">
                                        <p:cTn id="376" dur="500" fill="hold"/>
                                        <p:tgtEl>
                                          <p:spTgt spid="175"/>
                                        </p:tgtEl>
                                        <p:attrNameLst>
                                          <p:attrName>ppt_x</p:attrName>
                                        </p:attrNameLst>
                                      </p:cBhvr>
                                      <p:tavLst>
                                        <p:tav tm="0">
                                          <p:val>
                                            <p:strVal val="#ppt_x"/>
                                          </p:val>
                                        </p:tav>
                                        <p:tav tm="100000">
                                          <p:val>
                                            <p:strVal val="#ppt_x"/>
                                          </p:val>
                                        </p:tav>
                                      </p:tavLst>
                                    </p:anim>
                                    <p:anim calcmode="lin" valueType="num">
                                      <p:cBhvr additive="base">
                                        <p:cTn id="377"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378" fill="hold">
                      <p:stCondLst>
                        <p:cond delay="indefinite"/>
                      </p:stCondLst>
                      <p:childTnLst>
                        <p:par>
                          <p:cTn id="379" fill="hold">
                            <p:stCondLst>
                              <p:cond delay="0"/>
                            </p:stCondLst>
                            <p:childTnLst>
                              <p:par>
                                <p:cTn id="380" presetID="2" presetClass="entr" presetSubtype="4" fill="hold" nodeType="clickEffect">
                                  <p:stCondLst>
                                    <p:cond delay="0"/>
                                  </p:stCondLst>
                                  <p:childTnLst>
                                    <p:set>
                                      <p:cBhvr>
                                        <p:cTn id="381" dur="1" fill="hold">
                                          <p:stCondLst>
                                            <p:cond delay="0"/>
                                          </p:stCondLst>
                                        </p:cTn>
                                        <p:tgtEl>
                                          <p:spTgt spid="69"/>
                                        </p:tgtEl>
                                        <p:attrNameLst>
                                          <p:attrName>style.visibility</p:attrName>
                                        </p:attrNameLst>
                                      </p:cBhvr>
                                      <p:to>
                                        <p:strVal val="visible"/>
                                      </p:to>
                                    </p:set>
                                    <p:anim calcmode="lin" valueType="num">
                                      <p:cBhvr additive="base">
                                        <p:cTn id="382" dur="500" fill="hold"/>
                                        <p:tgtEl>
                                          <p:spTgt spid="69"/>
                                        </p:tgtEl>
                                        <p:attrNameLst>
                                          <p:attrName>ppt_x</p:attrName>
                                        </p:attrNameLst>
                                      </p:cBhvr>
                                      <p:tavLst>
                                        <p:tav tm="0">
                                          <p:val>
                                            <p:strVal val="#ppt_x"/>
                                          </p:val>
                                        </p:tav>
                                        <p:tav tm="100000">
                                          <p:val>
                                            <p:strVal val="#ppt_x"/>
                                          </p:val>
                                        </p:tav>
                                      </p:tavLst>
                                    </p:anim>
                                    <p:anim calcmode="lin" valueType="num">
                                      <p:cBhvr additive="base">
                                        <p:cTn id="38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84" fill="hold">
                      <p:stCondLst>
                        <p:cond delay="indefinite"/>
                      </p:stCondLst>
                      <p:childTnLst>
                        <p:par>
                          <p:cTn id="385" fill="hold">
                            <p:stCondLst>
                              <p:cond delay="0"/>
                            </p:stCondLst>
                            <p:childTnLst>
                              <p:par>
                                <p:cTn id="386" presetID="2" presetClass="entr" presetSubtype="4" fill="hold" nodeType="clickEffect">
                                  <p:stCondLst>
                                    <p:cond delay="0"/>
                                  </p:stCondLst>
                                  <p:childTnLst>
                                    <p:set>
                                      <p:cBhvr>
                                        <p:cTn id="387" dur="1" fill="hold">
                                          <p:stCondLst>
                                            <p:cond delay="0"/>
                                          </p:stCondLst>
                                        </p:cTn>
                                        <p:tgtEl>
                                          <p:spTgt spid="248"/>
                                        </p:tgtEl>
                                        <p:attrNameLst>
                                          <p:attrName>style.visibility</p:attrName>
                                        </p:attrNameLst>
                                      </p:cBhvr>
                                      <p:to>
                                        <p:strVal val="visible"/>
                                      </p:to>
                                    </p:set>
                                    <p:anim calcmode="lin" valueType="num">
                                      <p:cBhvr additive="base">
                                        <p:cTn id="388" dur="500" fill="hold"/>
                                        <p:tgtEl>
                                          <p:spTgt spid="248"/>
                                        </p:tgtEl>
                                        <p:attrNameLst>
                                          <p:attrName>ppt_x</p:attrName>
                                        </p:attrNameLst>
                                      </p:cBhvr>
                                      <p:tavLst>
                                        <p:tav tm="0">
                                          <p:val>
                                            <p:strVal val="#ppt_x"/>
                                          </p:val>
                                        </p:tav>
                                        <p:tav tm="100000">
                                          <p:val>
                                            <p:strVal val="#ppt_x"/>
                                          </p:val>
                                        </p:tav>
                                      </p:tavLst>
                                    </p:anim>
                                    <p:anim calcmode="lin" valueType="num">
                                      <p:cBhvr additive="base">
                                        <p:cTn id="389" dur="500" fill="hold"/>
                                        <p:tgtEl>
                                          <p:spTgt spid="248"/>
                                        </p:tgtEl>
                                        <p:attrNameLst>
                                          <p:attrName>ppt_y</p:attrName>
                                        </p:attrNameLst>
                                      </p:cBhvr>
                                      <p:tavLst>
                                        <p:tav tm="0">
                                          <p:val>
                                            <p:strVal val="1+#ppt_h/2"/>
                                          </p:val>
                                        </p:tav>
                                        <p:tav tm="100000">
                                          <p:val>
                                            <p:strVal val="#ppt_y"/>
                                          </p:val>
                                        </p:tav>
                                      </p:tavLst>
                                    </p:anim>
                                  </p:childTnLst>
                                </p:cTn>
                              </p:par>
                              <p:par>
                                <p:cTn id="390" presetID="2" presetClass="entr" presetSubtype="4" fill="hold" grpId="0" nodeType="withEffect">
                                  <p:stCondLst>
                                    <p:cond delay="0"/>
                                  </p:stCondLst>
                                  <p:childTnLst>
                                    <p:set>
                                      <p:cBhvr>
                                        <p:cTn id="391" dur="1" fill="hold">
                                          <p:stCondLst>
                                            <p:cond delay="0"/>
                                          </p:stCondLst>
                                        </p:cTn>
                                        <p:tgtEl>
                                          <p:spTgt spid="87"/>
                                        </p:tgtEl>
                                        <p:attrNameLst>
                                          <p:attrName>style.visibility</p:attrName>
                                        </p:attrNameLst>
                                      </p:cBhvr>
                                      <p:to>
                                        <p:strVal val="visible"/>
                                      </p:to>
                                    </p:set>
                                    <p:anim calcmode="lin" valueType="num">
                                      <p:cBhvr additive="base">
                                        <p:cTn id="392" dur="500" fill="hold"/>
                                        <p:tgtEl>
                                          <p:spTgt spid="87"/>
                                        </p:tgtEl>
                                        <p:attrNameLst>
                                          <p:attrName>ppt_x</p:attrName>
                                        </p:attrNameLst>
                                      </p:cBhvr>
                                      <p:tavLst>
                                        <p:tav tm="0">
                                          <p:val>
                                            <p:strVal val="#ppt_x"/>
                                          </p:val>
                                        </p:tav>
                                        <p:tav tm="100000">
                                          <p:val>
                                            <p:strVal val="#ppt_x"/>
                                          </p:val>
                                        </p:tav>
                                      </p:tavLst>
                                    </p:anim>
                                    <p:anim calcmode="lin" valueType="num">
                                      <p:cBhvr additive="base">
                                        <p:cTn id="393" dur="500" fill="hold"/>
                                        <p:tgtEl>
                                          <p:spTgt spid="87"/>
                                        </p:tgtEl>
                                        <p:attrNameLst>
                                          <p:attrName>ppt_y</p:attrName>
                                        </p:attrNameLst>
                                      </p:cBhvr>
                                      <p:tavLst>
                                        <p:tav tm="0">
                                          <p:val>
                                            <p:strVal val="1+#ppt_h/2"/>
                                          </p:val>
                                        </p:tav>
                                        <p:tav tm="100000">
                                          <p:val>
                                            <p:strVal val="#ppt_y"/>
                                          </p:val>
                                        </p:tav>
                                      </p:tavLst>
                                    </p:anim>
                                  </p:childTnLst>
                                </p:cTn>
                              </p:par>
                              <p:par>
                                <p:cTn id="394" presetID="2" presetClass="entr" presetSubtype="4" fill="hold" nodeType="withEffect">
                                  <p:stCondLst>
                                    <p:cond delay="0"/>
                                  </p:stCondLst>
                                  <p:childTnLst>
                                    <p:set>
                                      <p:cBhvr>
                                        <p:cTn id="395" dur="1" fill="hold">
                                          <p:stCondLst>
                                            <p:cond delay="0"/>
                                          </p:stCondLst>
                                        </p:cTn>
                                        <p:tgtEl>
                                          <p:spTgt spid="252"/>
                                        </p:tgtEl>
                                        <p:attrNameLst>
                                          <p:attrName>style.visibility</p:attrName>
                                        </p:attrNameLst>
                                      </p:cBhvr>
                                      <p:to>
                                        <p:strVal val="visible"/>
                                      </p:to>
                                    </p:set>
                                    <p:anim calcmode="lin" valueType="num">
                                      <p:cBhvr additive="base">
                                        <p:cTn id="396" dur="500" fill="hold"/>
                                        <p:tgtEl>
                                          <p:spTgt spid="252"/>
                                        </p:tgtEl>
                                        <p:attrNameLst>
                                          <p:attrName>ppt_x</p:attrName>
                                        </p:attrNameLst>
                                      </p:cBhvr>
                                      <p:tavLst>
                                        <p:tav tm="0">
                                          <p:val>
                                            <p:strVal val="#ppt_x"/>
                                          </p:val>
                                        </p:tav>
                                        <p:tav tm="100000">
                                          <p:val>
                                            <p:strVal val="#ppt_x"/>
                                          </p:val>
                                        </p:tav>
                                      </p:tavLst>
                                    </p:anim>
                                    <p:anim calcmode="lin" valueType="num">
                                      <p:cBhvr additive="base">
                                        <p:cTn id="397" dur="500" fill="hold"/>
                                        <p:tgtEl>
                                          <p:spTgt spid="252"/>
                                        </p:tgtEl>
                                        <p:attrNameLst>
                                          <p:attrName>ppt_y</p:attrName>
                                        </p:attrNameLst>
                                      </p:cBhvr>
                                      <p:tavLst>
                                        <p:tav tm="0">
                                          <p:val>
                                            <p:strVal val="1+#ppt_h/2"/>
                                          </p:val>
                                        </p:tav>
                                        <p:tav tm="100000">
                                          <p:val>
                                            <p:strVal val="#ppt_y"/>
                                          </p:val>
                                        </p:tav>
                                      </p:tavLst>
                                    </p:anim>
                                  </p:childTnLst>
                                </p:cTn>
                              </p:par>
                              <p:par>
                                <p:cTn id="398" presetID="2" presetClass="entr" presetSubtype="4" fill="hold" grpId="0" nodeType="withEffect">
                                  <p:stCondLst>
                                    <p:cond delay="0"/>
                                  </p:stCondLst>
                                  <p:childTnLst>
                                    <p:set>
                                      <p:cBhvr>
                                        <p:cTn id="399" dur="1" fill="hold">
                                          <p:stCondLst>
                                            <p:cond delay="0"/>
                                          </p:stCondLst>
                                        </p:cTn>
                                        <p:tgtEl>
                                          <p:spTgt spid="194"/>
                                        </p:tgtEl>
                                        <p:attrNameLst>
                                          <p:attrName>style.visibility</p:attrName>
                                        </p:attrNameLst>
                                      </p:cBhvr>
                                      <p:to>
                                        <p:strVal val="visible"/>
                                      </p:to>
                                    </p:set>
                                    <p:anim calcmode="lin" valueType="num">
                                      <p:cBhvr additive="base">
                                        <p:cTn id="400" dur="500" fill="hold"/>
                                        <p:tgtEl>
                                          <p:spTgt spid="194"/>
                                        </p:tgtEl>
                                        <p:attrNameLst>
                                          <p:attrName>ppt_x</p:attrName>
                                        </p:attrNameLst>
                                      </p:cBhvr>
                                      <p:tavLst>
                                        <p:tav tm="0">
                                          <p:val>
                                            <p:strVal val="#ppt_x"/>
                                          </p:val>
                                        </p:tav>
                                        <p:tav tm="100000">
                                          <p:val>
                                            <p:strVal val="#ppt_x"/>
                                          </p:val>
                                        </p:tav>
                                      </p:tavLst>
                                    </p:anim>
                                    <p:anim calcmode="lin" valueType="num">
                                      <p:cBhvr additive="base">
                                        <p:cTn id="401"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par>
                    <p:cTn id="402" fill="hold">
                      <p:stCondLst>
                        <p:cond delay="indefinite"/>
                      </p:stCondLst>
                      <p:childTnLst>
                        <p:par>
                          <p:cTn id="403" fill="hold">
                            <p:stCondLst>
                              <p:cond delay="0"/>
                            </p:stCondLst>
                            <p:childTnLst>
                              <p:par>
                                <p:cTn id="404" presetID="2" presetClass="entr" presetSubtype="4" fill="hold" grpId="0" nodeType="clickEffect">
                                  <p:stCondLst>
                                    <p:cond delay="0"/>
                                  </p:stCondLst>
                                  <p:childTnLst>
                                    <p:set>
                                      <p:cBhvr>
                                        <p:cTn id="405" dur="1" fill="hold">
                                          <p:stCondLst>
                                            <p:cond delay="0"/>
                                          </p:stCondLst>
                                        </p:cTn>
                                        <p:tgtEl>
                                          <p:spTgt spid="133"/>
                                        </p:tgtEl>
                                        <p:attrNameLst>
                                          <p:attrName>style.visibility</p:attrName>
                                        </p:attrNameLst>
                                      </p:cBhvr>
                                      <p:to>
                                        <p:strVal val="visible"/>
                                      </p:to>
                                    </p:set>
                                    <p:anim calcmode="lin" valueType="num">
                                      <p:cBhvr additive="base">
                                        <p:cTn id="406" dur="500" fill="hold"/>
                                        <p:tgtEl>
                                          <p:spTgt spid="133"/>
                                        </p:tgtEl>
                                        <p:attrNameLst>
                                          <p:attrName>ppt_x</p:attrName>
                                        </p:attrNameLst>
                                      </p:cBhvr>
                                      <p:tavLst>
                                        <p:tav tm="0">
                                          <p:val>
                                            <p:strVal val="#ppt_x"/>
                                          </p:val>
                                        </p:tav>
                                        <p:tav tm="100000">
                                          <p:val>
                                            <p:strVal val="#ppt_x"/>
                                          </p:val>
                                        </p:tav>
                                      </p:tavLst>
                                    </p:anim>
                                    <p:anim calcmode="lin" valueType="num">
                                      <p:cBhvr additive="base">
                                        <p:cTn id="407" dur="500" fill="hold"/>
                                        <p:tgtEl>
                                          <p:spTgt spid="133"/>
                                        </p:tgtEl>
                                        <p:attrNameLst>
                                          <p:attrName>ppt_y</p:attrName>
                                        </p:attrNameLst>
                                      </p:cBhvr>
                                      <p:tavLst>
                                        <p:tav tm="0">
                                          <p:val>
                                            <p:strVal val="1+#ppt_h/2"/>
                                          </p:val>
                                        </p:tav>
                                        <p:tav tm="100000">
                                          <p:val>
                                            <p:strVal val="#ppt_y"/>
                                          </p:val>
                                        </p:tav>
                                      </p:tavLst>
                                    </p:anim>
                                  </p:childTnLst>
                                </p:cTn>
                              </p:par>
                              <p:par>
                                <p:cTn id="408" presetID="2" presetClass="entr" presetSubtype="4" fill="hold" nodeType="withEffect">
                                  <p:stCondLst>
                                    <p:cond delay="0"/>
                                  </p:stCondLst>
                                  <p:childTnLst>
                                    <p:set>
                                      <p:cBhvr>
                                        <p:cTn id="409" dur="1" fill="hold">
                                          <p:stCondLst>
                                            <p:cond delay="0"/>
                                          </p:stCondLst>
                                        </p:cTn>
                                        <p:tgtEl>
                                          <p:spTgt spid="254"/>
                                        </p:tgtEl>
                                        <p:attrNameLst>
                                          <p:attrName>style.visibility</p:attrName>
                                        </p:attrNameLst>
                                      </p:cBhvr>
                                      <p:to>
                                        <p:strVal val="visible"/>
                                      </p:to>
                                    </p:set>
                                    <p:anim calcmode="lin" valueType="num">
                                      <p:cBhvr additive="base">
                                        <p:cTn id="410" dur="500" fill="hold"/>
                                        <p:tgtEl>
                                          <p:spTgt spid="254"/>
                                        </p:tgtEl>
                                        <p:attrNameLst>
                                          <p:attrName>ppt_x</p:attrName>
                                        </p:attrNameLst>
                                      </p:cBhvr>
                                      <p:tavLst>
                                        <p:tav tm="0">
                                          <p:val>
                                            <p:strVal val="#ppt_x"/>
                                          </p:val>
                                        </p:tav>
                                        <p:tav tm="100000">
                                          <p:val>
                                            <p:strVal val="#ppt_x"/>
                                          </p:val>
                                        </p:tav>
                                      </p:tavLst>
                                    </p:anim>
                                    <p:anim calcmode="lin" valueType="num">
                                      <p:cBhvr additive="base">
                                        <p:cTn id="411" dur="500" fill="hold"/>
                                        <p:tgtEl>
                                          <p:spTgt spid="254"/>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37"/>
                                        </p:tgtEl>
                                        <p:attrNameLst>
                                          <p:attrName>style.visibility</p:attrName>
                                        </p:attrNameLst>
                                      </p:cBhvr>
                                      <p:to>
                                        <p:strVal val="visible"/>
                                      </p:to>
                                    </p:set>
                                    <p:anim calcmode="lin" valueType="num">
                                      <p:cBhvr additive="base">
                                        <p:cTn id="414" dur="500" fill="hold"/>
                                        <p:tgtEl>
                                          <p:spTgt spid="137"/>
                                        </p:tgtEl>
                                        <p:attrNameLst>
                                          <p:attrName>ppt_x</p:attrName>
                                        </p:attrNameLst>
                                      </p:cBhvr>
                                      <p:tavLst>
                                        <p:tav tm="0">
                                          <p:val>
                                            <p:strVal val="#ppt_x"/>
                                          </p:val>
                                        </p:tav>
                                        <p:tav tm="100000">
                                          <p:val>
                                            <p:strVal val="#ppt_x"/>
                                          </p:val>
                                        </p:tav>
                                      </p:tavLst>
                                    </p:anim>
                                    <p:anim calcmode="lin" valueType="num">
                                      <p:cBhvr additive="base">
                                        <p:cTn id="415" dur="500" fill="hold"/>
                                        <p:tgtEl>
                                          <p:spTgt spid="137"/>
                                        </p:tgtEl>
                                        <p:attrNameLst>
                                          <p:attrName>ppt_y</p:attrName>
                                        </p:attrNameLst>
                                      </p:cBhvr>
                                      <p:tavLst>
                                        <p:tav tm="0">
                                          <p:val>
                                            <p:strVal val="1+#ppt_h/2"/>
                                          </p:val>
                                        </p:tav>
                                        <p:tav tm="100000">
                                          <p:val>
                                            <p:strVal val="#ppt_y"/>
                                          </p:val>
                                        </p:tav>
                                      </p:tavLst>
                                    </p:anim>
                                  </p:childTnLst>
                                </p:cTn>
                              </p:par>
                              <p:par>
                                <p:cTn id="416" presetID="2" presetClass="entr" presetSubtype="4" fill="hold" nodeType="withEffect">
                                  <p:stCondLst>
                                    <p:cond delay="0"/>
                                  </p:stCondLst>
                                  <p:childTnLst>
                                    <p:set>
                                      <p:cBhvr>
                                        <p:cTn id="417" dur="1" fill="hold">
                                          <p:stCondLst>
                                            <p:cond delay="0"/>
                                          </p:stCondLst>
                                        </p:cTn>
                                        <p:tgtEl>
                                          <p:spTgt spid="258"/>
                                        </p:tgtEl>
                                        <p:attrNameLst>
                                          <p:attrName>style.visibility</p:attrName>
                                        </p:attrNameLst>
                                      </p:cBhvr>
                                      <p:to>
                                        <p:strVal val="visible"/>
                                      </p:to>
                                    </p:set>
                                    <p:anim calcmode="lin" valueType="num">
                                      <p:cBhvr additive="base">
                                        <p:cTn id="418" dur="500" fill="hold"/>
                                        <p:tgtEl>
                                          <p:spTgt spid="258"/>
                                        </p:tgtEl>
                                        <p:attrNameLst>
                                          <p:attrName>ppt_x</p:attrName>
                                        </p:attrNameLst>
                                      </p:cBhvr>
                                      <p:tavLst>
                                        <p:tav tm="0">
                                          <p:val>
                                            <p:strVal val="#ppt_x"/>
                                          </p:val>
                                        </p:tav>
                                        <p:tav tm="100000">
                                          <p:val>
                                            <p:strVal val="#ppt_x"/>
                                          </p:val>
                                        </p:tav>
                                      </p:tavLst>
                                    </p:anim>
                                    <p:anim calcmode="lin" valueType="num">
                                      <p:cBhvr additive="base">
                                        <p:cTn id="419" dur="500" fill="hold"/>
                                        <p:tgtEl>
                                          <p:spTgt spid="258"/>
                                        </p:tgtEl>
                                        <p:attrNameLst>
                                          <p:attrName>ppt_y</p:attrName>
                                        </p:attrNameLst>
                                      </p:cBhvr>
                                      <p:tavLst>
                                        <p:tav tm="0">
                                          <p:val>
                                            <p:strVal val="1+#ppt_h/2"/>
                                          </p:val>
                                        </p:tav>
                                        <p:tav tm="100000">
                                          <p:val>
                                            <p:strVal val="#ppt_y"/>
                                          </p:val>
                                        </p:tav>
                                      </p:tavLst>
                                    </p:anim>
                                  </p:childTnLst>
                                </p:cTn>
                              </p:par>
                              <p:par>
                                <p:cTn id="420" presetID="22" presetClass="entr" presetSubtype="4" fill="hold" grpId="0" nodeType="withEffect">
                                  <p:stCondLst>
                                    <p:cond delay="0"/>
                                  </p:stCondLst>
                                  <p:childTnLst>
                                    <p:set>
                                      <p:cBhvr>
                                        <p:cTn id="421" dur="1" fill="hold">
                                          <p:stCondLst>
                                            <p:cond delay="0"/>
                                          </p:stCondLst>
                                        </p:cTn>
                                        <p:tgtEl>
                                          <p:spTgt spid="268"/>
                                        </p:tgtEl>
                                        <p:attrNameLst>
                                          <p:attrName>style.visibility</p:attrName>
                                        </p:attrNameLst>
                                      </p:cBhvr>
                                      <p:to>
                                        <p:strVal val="visible"/>
                                      </p:to>
                                    </p:set>
                                    <p:animEffect transition="in" filter="wipe(down)">
                                      <p:cBhvr>
                                        <p:cTn id="422" dur="500"/>
                                        <p:tgtEl>
                                          <p:spTgt spid="268"/>
                                        </p:tgtEl>
                                      </p:cBhvr>
                                    </p:animEffect>
                                  </p:childTnLst>
                                </p:cTn>
                              </p:par>
                              <p:par>
                                <p:cTn id="423" presetID="2" presetClass="entr" presetSubtype="4" fill="hold" nodeType="withEffect">
                                  <p:stCondLst>
                                    <p:cond delay="0"/>
                                  </p:stCondLst>
                                  <p:childTnLst>
                                    <p:set>
                                      <p:cBhvr>
                                        <p:cTn id="424" dur="1" fill="hold">
                                          <p:stCondLst>
                                            <p:cond delay="0"/>
                                          </p:stCondLst>
                                        </p:cTn>
                                        <p:tgtEl>
                                          <p:spTgt spid="273"/>
                                        </p:tgtEl>
                                        <p:attrNameLst>
                                          <p:attrName>style.visibility</p:attrName>
                                        </p:attrNameLst>
                                      </p:cBhvr>
                                      <p:to>
                                        <p:strVal val="visible"/>
                                      </p:to>
                                    </p:set>
                                    <p:anim calcmode="lin" valueType="num">
                                      <p:cBhvr additive="base">
                                        <p:cTn id="425" dur="500" fill="hold"/>
                                        <p:tgtEl>
                                          <p:spTgt spid="273"/>
                                        </p:tgtEl>
                                        <p:attrNameLst>
                                          <p:attrName>ppt_x</p:attrName>
                                        </p:attrNameLst>
                                      </p:cBhvr>
                                      <p:tavLst>
                                        <p:tav tm="0">
                                          <p:val>
                                            <p:strVal val="#ppt_x"/>
                                          </p:val>
                                        </p:tav>
                                        <p:tav tm="100000">
                                          <p:val>
                                            <p:strVal val="#ppt_x"/>
                                          </p:val>
                                        </p:tav>
                                      </p:tavLst>
                                    </p:anim>
                                    <p:anim calcmode="lin" valueType="num">
                                      <p:cBhvr additive="base">
                                        <p:cTn id="426" dur="500" fill="hold"/>
                                        <p:tgtEl>
                                          <p:spTgt spid="273"/>
                                        </p:tgtEl>
                                        <p:attrNameLst>
                                          <p:attrName>ppt_y</p:attrName>
                                        </p:attrNameLst>
                                      </p:cBhvr>
                                      <p:tavLst>
                                        <p:tav tm="0">
                                          <p:val>
                                            <p:strVal val="1+#ppt_h/2"/>
                                          </p:val>
                                        </p:tav>
                                        <p:tav tm="100000">
                                          <p:val>
                                            <p:strVal val="#ppt_y"/>
                                          </p:val>
                                        </p:tav>
                                      </p:tavLst>
                                    </p:anim>
                                  </p:childTnLst>
                                </p:cTn>
                              </p:par>
                              <p:par>
                                <p:cTn id="427" presetID="2" presetClass="entr" presetSubtype="4" fill="hold" nodeType="withEffect">
                                  <p:stCondLst>
                                    <p:cond delay="0"/>
                                  </p:stCondLst>
                                  <p:childTnLst>
                                    <p:set>
                                      <p:cBhvr>
                                        <p:cTn id="428" dur="1" fill="hold">
                                          <p:stCondLst>
                                            <p:cond delay="0"/>
                                          </p:stCondLst>
                                        </p:cTn>
                                        <p:tgtEl>
                                          <p:spTgt spid="256"/>
                                        </p:tgtEl>
                                        <p:attrNameLst>
                                          <p:attrName>style.visibility</p:attrName>
                                        </p:attrNameLst>
                                      </p:cBhvr>
                                      <p:to>
                                        <p:strVal val="visible"/>
                                      </p:to>
                                    </p:set>
                                    <p:anim calcmode="lin" valueType="num">
                                      <p:cBhvr additive="base">
                                        <p:cTn id="429" dur="500" fill="hold"/>
                                        <p:tgtEl>
                                          <p:spTgt spid="256"/>
                                        </p:tgtEl>
                                        <p:attrNameLst>
                                          <p:attrName>ppt_x</p:attrName>
                                        </p:attrNameLst>
                                      </p:cBhvr>
                                      <p:tavLst>
                                        <p:tav tm="0">
                                          <p:val>
                                            <p:strVal val="#ppt_x"/>
                                          </p:val>
                                        </p:tav>
                                        <p:tav tm="100000">
                                          <p:val>
                                            <p:strVal val="#ppt_x"/>
                                          </p:val>
                                        </p:tav>
                                      </p:tavLst>
                                    </p:anim>
                                    <p:anim calcmode="lin" valueType="num">
                                      <p:cBhvr additive="base">
                                        <p:cTn id="430" dur="500" fill="hold"/>
                                        <p:tgtEl>
                                          <p:spTgt spid="256"/>
                                        </p:tgtEl>
                                        <p:attrNameLst>
                                          <p:attrName>ppt_y</p:attrName>
                                        </p:attrNameLst>
                                      </p:cBhvr>
                                      <p:tavLst>
                                        <p:tav tm="0">
                                          <p:val>
                                            <p:strVal val="1+#ppt_h/2"/>
                                          </p:val>
                                        </p:tav>
                                        <p:tav tm="100000">
                                          <p:val>
                                            <p:strVal val="#ppt_y"/>
                                          </p:val>
                                        </p:tav>
                                      </p:tavLst>
                                    </p:anim>
                                  </p:childTnLst>
                                </p:cTn>
                              </p:par>
                              <p:par>
                                <p:cTn id="431" presetID="10" presetClass="entr" presetSubtype="0" fill="hold" nodeType="withEffect">
                                  <p:stCondLst>
                                    <p:cond delay="0"/>
                                  </p:stCondLst>
                                  <p:childTnLst>
                                    <p:set>
                                      <p:cBhvr>
                                        <p:cTn id="432" dur="1" fill="hold">
                                          <p:stCondLst>
                                            <p:cond delay="0"/>
                                          </p:stCondLst>
                                        </p:cTn>
                                        <p:tgtEl>
                                          <p:spTgt spid="179"/>
                                        </p:tgtEl>
                                        <p:attrNameLst>
                                          <p:attrName>style.visibility</p:attrName>
                                        </p:attrNameLst>
                                      </p:cBhvr>
                                      <p:to>
                                        <p:strVal val="visible"/>
                                      </p:to>
                                    </p:set>
                                    <p:animEffect transition="in" filter="fade">
                                      <p:cBhvr>
                                        <p:cTn id="433" dur="500"/>
                                        <p:tgtEl>
                                          <p:spTgt spid="179"/>
                                        </p:tgtEl>
                                      </p:cBhvr>
                                    </p:animEffect>
                                  </p:childTnLst>
                                </p:cTn>
                              </p:par>
                              <p:par>
                                <p:cTn id="434" presetID="10" presetClass="entr" presetSubtype="0" fill="hold" nodeType="withEffect">
                                  <p:stCondLst>
                                    <p:cond delay="0"/>
                                  </p:stCondLst>
                                  <p:childTnLst>
                                    <p:set>
                                      <p:cBhvr>
                                        <p:cTn id="435" dur="1" fill="hold">
                                          <p:stCondLst>
                                            <p:cond delay="0"/>
                                          </p:stCondLst>
                                        </p:cTn>
                                        <p:tgtEl>
                                          <p:spTgt spid="136"/>
                                        </p:tgtEl>
                                        <p:attrNameLst>
                                          <p:attrName>style.visibility</p:attrName>
                                        </p:attrNameLst>
                                      </p:cBhvr>
                                      <p:to>
                                        <p:strVal val="visible"/>
                                      </p:to>
                                    </p:set>
                                    <p:animEffect transition="in" filter="fade">
                                      <p:cBhvr>
                                        <p:cTn id="436" dur="500"/>
                                        <p:tgtEl>
                                          <p:spTgt spid="136"/>
                                        </p:tgtEl>
                                      </p:cBhvr>
                                    </p:animEffect>
                                  </p:childTnLst>
                                </p:cTn>
                              </p:par>
                            </p:childTnLst>
                          </p:cTn>
                        </p:par>
                      </p:childTnLst>
                    </p:cTn>
                  </p:par>
                  <p:par>
                    <p:cTn id="437" fill="hold">
                      <p:stCondLst>
                        <p:cond delay="indefinite"/>
                      </p:stCondLst>
                      <p:childTnLst>
                        <p:par>
                          <p:cTn id="438" fill="hold">
                            <p:stCondLst>
                              <p:cond delay="0"/>
                            </p:stCondLst>
                            <p:childTnLst>
                              <p:par>
                                <p:cTn id="439" presetID="2" presetClass="entr" presetSubtype="4" fill="hold" grpId="0" nodeType="clickEffect">
                                  <p:stCondLst>
                                    <p:cond delay="0"/>
                                  </p:stCondLst>
                                  <p:childTnLst>
                                    <p:set>
                                      <p:cBhvr>
                                        <p:cTn id="440" dur="1" fill="hold">
                                          <p:stCondLst>
                                            <p:cond delay="0"/>
                                          </p:stCondLst>
                                        </p:cTn>
                                        <p:tgtEl>
                                          <p:spTgt spid="144"/>
                                        </p:tgtEl>
                                        <p:attrNameLst>
                                          <p:attrName>style.visibility</p:attrName>
                                        </p:attrNameLst>
                                      </p:cBhvr>
                                      <p:to>
                                        <p:strVal val="visible"/>
                                      </p:to>
                                    </p:set>
                                    <p:anim calcmode="lin" valueType="num">
                                      <p:cBhvr additive="base">
                                        <p:cTn id="441" dur="500" fill="hold"/>
                                        <p:tgtEl>
                                          <p:spTgt spid="144"/>
                                        </p:tgtEl>
                                        <p:attrNameLst>
                                          <p:attrName>ppt_x</p:attrName>
                                        </p:attrNameLst>
                                      </p:cBhvr>
                                      <p:tavLst>
                                        <p:tav tm="0">
                                          <p:val>
                                            <p:strVal val="#ppt_x"/>
                                          </p:val>
                                        </p:tav>
                                        <p:tav tm="100000">
                                          <p:val>
                                            <p:strVal val="#ppt_x"/>
                                          </p:val>
                                        </p:tav>
                                      </p:tavLst>
                                    </p:anim>
                                    <p:anim calcmode="lin" valueType="num">
                                      <p:cBhvr additive="base">
                                        <p:cTn id="442"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443" fill="hold">
                      <p:stCondLst>
                        <p:cond delay="indefinite"/>
                      </p:stCondLst>
                      <p:childTnLst>
                        <p:par>
                          <p:cTn id="444" fill="hold">
                            <p:stCondLst>
                              <p:cond delay="0"/>
                            </p:stCondLst>
                            <p:childTnLst>
                              <p:par>
                                <p:cTn id="445" presetID="22" presetClass="entr" presetSubtype="4" fill="hold" nodeType="clickEffect">
                                  <p:stCondLst>
                                    <p:cond delay="0"/>
                                  </p:stCondLst>
                                  <p:childTnLst>
                                    <p:set>
                                      <p:cBhvr>
                                        <p:cTn id="446" dur="1" fill="hold">
                                          <p:stCondLst>
                                            <p:cond delay="0"/>
                                          </p:stCondLst>
                                        </p:cTn>
                                        <p:tgtEl>
                                          <p:spTgt spid="14"/>
                                        </p:tgtEl>
                                        <p:attrNameLst>
                                          <p:attrName>style.visibility</p:attrName>
                                        </p:attrNameLst>
                                      </p:cBhvr>
                                      <p:to>
                                        <p:strVal val="visible"/>
                                      </p:to>
                                    </p:set>
                                    <p:animEffect transition="in" filter="wipe(down)">
                                      <p:cBhvr>
                                        <p:cTn id="447" dur="500"/>
                                        <p:tgtEl>
                                          <p:spTgt spid="14"/>
                                        </p:tgtEl>
                                      </p:cBhvr>
                                    </p:animEffect>
                                  </p:childTnLst>
                                </p:cTn>
                              </p:par>
                              <p:par>
                                <p:cTn id="448" presetID="22" presetClass="entr" presetSubtype="4" fill="hold" nodeType="withEffect">
                                  <p:stCondLst>
                                    <p:cond delay="0"/>
                                  </p:stCondLst>
                                  <p:childTnLst>
                                    <p:set>
                                      <p:cBhvr>
                                        <p:cTn id="449" dur="1" fill="hold">
                                          <p:stCondLst>
                                            <p:cond delay="0"/>
                                          </p:stCondLst>
                                        </p:cTn>
                                        <p:tgtEl>
                                          <p:spTgt spid="28"/>
                                        </p:tgtEl>
                                        <p:attrNameLst>
                                          <p:attrName>style.visibility</p:attrName>
                                        </p:attrNameLst>
                                      </p:cBhvr>
                                      <p:to>
                                        <p:strVal val="visible"/>
                                      </p:to>
                                    </p:set>
                                    <p:animEffect transition="in" filter="wipe(down)">
                                      <p:cBhvr>
                                        <p:cTn id="450" dur="500"/>
                                        <p:tgtEl>
                                          <p:spTgt spid="28"/>
                                        </p:tgtEl>
                                      </p:cBhvr>
                                    </p:animEffect>
                                  </p:childTnLst>
                                </p:cTn>
                              </p:par>
                            </p:childTnLst>
                          </p:cTn>
                        </p:par>
                      </p:childTnLst>
                    </p:cTn>
                  </p:par>
                  <p:par>
                    <p:cTn id="451" fill="hold">
                      <p:stCondLst>
                        <p:cond delay="indefinite"/>
                      </p:stCondLst>
                      <p:childTnLst>
                        <p:par>
                          <p:cTn id="452" fill="hold">
                            <p:stCondLst>
                              <p:cond delay="0"/>
                            </p:stCondLst>
                            <p:childTnLst>
                              <p:par>
                                <p:cTn id="453" presetID="10" presetClass="entr" presetSubtype="0" fill="hold" nodeType="clickEffect">
                                  <p:stCondLst>
                                    <p:cond delay="0"/>
                                  </p:stCondLst>
                                  <p:childTnLst>
                                    <p:set>
                                      <p:cBhvr>
                                        <p:cTn id="454" dur="1" fill="hold">
                                          <p:stCondLst>
                                            <p:cond delay="0"/>
                                          </p:stCondLst>
                                        </p:cTn>
                                        <p:tgtEl>
                                          <p:spTgt spid="42"/>
                                        </p:tgtEl>
                                        <p:attrNameLst>
                                          <p:attrName>style.visibility</p:attrName>
                                        </p:attrNameLst>
                                      </p:cBhvr>
                                      <p:to>
                                        <p:strVal val="visible"/>
                                      </p:to>
                                    </p:set>
                                    <p:animEffect transition="in" filter="fade">
                                      <p:cBhvr>
                                        <p:cTn id="455" dur="500"/>
                                        <p:tgtEl>
                                          <p:spTgt spid="42"/>
                                        </p:tgtEl>
                                      </p:cBhvr>
                                    </p:animEffect>
                                  </p:childTnLst>
                                </p:cTn>
                              </p:par>
                              <p:par>
                                <p:cTn id="456" presetID="10" presetClass="entr" presetSubtype="0" fill="hold" nodeType="withEffect">
                                  <p:stCondLst>
                                    <p:cond delay="0"/>
                                  </p:stCondLst>
                                  <p:childTnLst>
                                    <p:set>
                                      <p:cBhvr>
                                        <p:cTn id="457" dur="1" fill="hold">
                                          <p:stCondLst>
                                            <p:cond delay="0"/>
                                          </p:stCondLst>
                                        </p:cTn>
                                        <p:tgtEl>
                                          <p:spTgt spid="32"/>
                                        </p:tgtEl>
                                        <p:attrNameLst>
                                          <p:attrName>style.visibility</p:attrName>
                                        </p:attrNameLst>
                                      </p:cBhvr>
                                      <p:to>
                                        <p:strVal val="visible"/>
                                      </p:to>
                                    </p:set>
                                    <p:animEffect transition="in" filter="fade">
                                      <p:cBhvr>
                                        <p:cTn id="458" dur="500"/>
                                        <p:tgtEl>
                                          <p:spTgt spid="32"/>
                                        </p:tgtEl>
                                      </p:cBhvr>
                                    </p:animEffect>
                                  </p:childTnLst>
                                </p:cTn>
                              </p:par>
                              <p:par>
                                <p:cTn id="459" presetID="10" presetClass="entr" presetSubtype="0" fill="hold" nodeType="withEffect">
                                  <p:stCondLst>
                                    <p:cond delay="0"/>
                                  </p:stCondLst>
                                  <p:childTnLst>
                                    <p:set>
                                      <p:cBhvr>
                                        <p:cTn id="460" dur="1" fill="hold">
                                          <p:stCondLst>
                                            <p:cond delay="0"/>
                                          </p:stCondLst>
                                        </p:cTn>
                                        <p:tgtEl>
                                          <p:spTgt spid="86"/>
                                        </p:tgtEl>
                                        <p:attrNameLst>
                                          <p:attrName>style.visibility</p:attrName>
                                        </p:attrNameLst>
                                      </p:cBhvr>
                                      <p:to>
                                        <p:strVal val="visible"/>
                                      </p:to>
                                    </p:set>
                                    <p:animEffect transition="in" filter="fade">
                                      <p:cBhvr>
                                        <p:cTn id="461" dur="500"/>
                                        <p:tgtEl>
                                          <p:spTgt spid="86"/>
                                        </p:tgtEl>
                                      </p:cBhvr>
                                    </p:animEffect>
                                  </p:childTnLst>
                                </p:cTn>
                              </p:par>
                              <p:par>
                                <p:cTn id="462" presetID="10" presetClass="entr" presetSubtype="0" fill="hold" nodeType="withEffect">
                                  <p:stCondLst>
                                    <p:cond delay="0"/>
                                  </p:stCondLst>
                                  <p:childTnLst>
                                    <p:set>
                                      <p:cBhvr>
                                        <p:cTn id="463" dur="1" fill="hold">
                                          <p:stCondLst>
                                            <p:cond delay="0"/>
                                          </p:stCondLst>
                                        </p:cTn>
                                        <p:tgtEl>
                                          <p:spTgt spid="91"/>
                                        </p:tgtEl>
                                        <p:attrNameLst>
                                          <p:attrName>style.visibility</p:attrName>
                                        </p:attrNameLst>
                                      </p:cBhvr>
                                      <p:to>
                                        <p:strVal val="visible"/>
                                      </p:to>
                                    </p:set>
                                    <p:animEffect transition="in" filter="fade">
                                      <p:cBhvr>
                                        <p:cTn id="464" dur="500"/>
                                        <p:tgtEl>
                                          <p:spTgt spid="91"/>
                                        </p:tgtEl>
                                      </p:cBhvr>
                                    </p:animEffect>
                                  </p:childTnLst>
                                </p:cTn>
                              </p:par>
                              <p:par>
                                <p:cTn id="465" presetID="10" presetClass="entr" presetSubtype="0" fill="hold" grpId="0" nodeType="withEffect">
                                  <p:stCondLst>
                                    <p:cond delay="0"/>
                                  </p:stCondLst>
                                  <p:childTnLst>
                                    <p:set>
                                      <p:cBhvr>
                                        <p:cTn id="466" dur="1" fill="hold">
                                          <p:stCondLst>
                                            <p:cond delay="0"/>
                                          </p:stCondLst>
                                        </p:cTn>
                                        <p:tgtEl>
                                          <p:spTgt spid="110"/>
                                        </p:tgtEl>
                                        <p:attrNameLst>
                                          <p:attrName>style.visibility</p:attrName>
                                        </p:attrNameLst>
                                      </p:cBhvr>
                                      <p:to>
                                        <p:strVal val="visible"/>
                                      </p:to>
                                    </p:set>
                                    <p:animEffect transition="in" filter="fade">
                                      <p:cBhvr>
                                        <p:cTn id="467" dur="500"/>
                                        <p:tgtEl>
                                          <p:spTgt spid="110"/>
                                        </p:tgtEl>
                                      </p:cBhvr>
                                    </p:animEffect>
                                  </p:childTnLst>
                                </p:cTn>
                              </p:par>
                              <p:par>
                                <p:cTn id="468" presetID="10" presetClass="entr" presetSubtype="0" fill="hold" grpId="0" nodeType="withEffect">
                                  <p:stCondLst>
                                    <p:cond delay="0"/>
                                  </p:stCondLst>
                                  <p:childTnLst>
                                    <p:set>
                                      <p:cBhvr>
                                        <p:cTn id="469" dur="1" fill="hold">
                                          <p:stCondLst>
                                            <p:cond delay="0"/>
                                          </p:stCondLst>
                                        </p:cTn>
                                        <p:tgtEl>
                                          <p:spTgt spid="113"/>
                                        </p:tgtEl>
                                        <p:attrNameLst>
                                          <p:attrName>style.visibility</p:attrName>
                                        </p:attrNameLst>
                                      </p:cBhvr>
                                      <p:to>
                                        <p:strVal val="visible"/>
                                      </p:to>
                                    </p:set>
                                    <p:animEffect transition="in" filter="fade">
                                      <p:cBhvr>
                                        <p:cTn id="47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4" grpId="0" animBg="1"/>
      <p:bldP spid="130" grpId="0"/>
      <p:bldP spid="142" grpId="0"/>
      <p:bldP spid="143" grpId="0"/>
      <p:bldP spid="160" grpId="0"/>
      <p:bldP spid="58" grpId="0"/>
      <p:bldP spid="61" grpId="0"/>
      <p:bldP spid="64" grpId="0"/>
      <p:bldP spid="65" grpId="0"/>
      <p:bldP spid="66" grpId="0"/>
      <p:bldP spid="93" grpId="0"/>
      <p:bldP spid="102" grpId="0"/>
      <p:bldP spid="114" grpId="0"/>
      <p:bldP spid="123" grpId="0"/>
      <p:bldP spid="132" grpId="0"/>
      <p:bldP spid="147" grpId="0"/>
      <p:bldP spid="175" grpId="0"/>
      <p:bldP spid="191" grpId="0"/>
      <p:bldP spid="194" grpId="0"/>
      <p:bldP spid="268" grpId="0" animBg="1"/>
      <p:bldP spid="110" grpId="0" animBg="1"/>
      <p:bldP spid="113" grpId="0" animBg="1"/>
      <p:bldP spid="16" grpId="0"/>
      <p:bldP spid="79" grpId="0"/>
      <p:bldP spid="84" grpId="0"/>
      <p:bldP spid="115" grpId="0"/>
      <p:bldP spid="122" grpId="0"/>
      <p:bldP spid="126" grpId="0"/>
      <p:bldP spid="31" grpId="0"/>
      <p:bldP spid="158" grpId="0" animBg="1"/>
      <p:bldP spid="159" grpId="0" animBg="1"/>
      <p:bldP spid="211" grpId="0" animBg="1"/>
      <p:bldP spid="282" grpId="0" animBg="1"/>
      <p:bldP spid="285" grpId="0" animBg="1"/>
      <p:bldP spid="87" grpId="0"/>
      <p:bldP spid="133" grpId="0"/>
      <p:bldP spid="137" grpId="0"/>
      <p:bldP spid="144" grpId="0"/>
      <p:bldP spid="190" grpId="0"/>
      <p:bldP spid="19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82397E7D-04F1-415B-8D43-279BCB9E2DB0}"/>
              </a:ext>
            </a:extLst>
          </p:cNvPr>
          <p:cNvCxnSpPr>
            <a:cxnSpLocks/>
          </p:cNvCxnSpPr>
          <p:nvPr/>
        </p:nvCxnSpPr>
        <p:spPr>
          <a:xfrm>
            <a:off x="0" y="68508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A47689F1-A438-F74E-BA3D-44E28B8CC618}"/>
              </a:ext>
            </a:extLst>
          </p:cNvPr>
          <p:cNvCxnSpPr>
            <a:cxnSpLocks/>
          </p:cNvCxnSpPr>
          <p:nvPr/>
        </p:nvCxnSpPr>
        <p:spPr>
          <a:xfrm>
            <a:off x="5001208" y="3287214"/>
            <a:ext cx="703403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olo 3">
            <a:extLst>
              <a:ext uri="{FF2B5EF4-FFF2-40B4-BE49-F238E27FC236}">
                <a16:creationId xmlns:a16="http://schemas.microsoft.com/office/drawing/2014/main" id="{C724619F-842A-E752-E361-38FD2FEE02D6}"/>
              </a:ext>
            </a:extLst>
          </p:cNvPr>
          <p:cNvSpPr txBox="1">
            <a:spLocks/>
          </p:cNvSpPr>
          <p:nvPr/>
        </p:nvSpPr>
        <p:spPr>
          <a:xfrm>
            <a:off x="17342" y="12106"/>
            <a:ext cx="12140869" cy="324000"/>
          </a:xfrm>
          <a:prstGeom prst="rect">
            <a:avLst/>
          </a:prstGeom>
          <a:ln w="3175">
            <a:solidFill>
              <a:srgbClr val="0000FF"/>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mj-ea"/>
                <a:cs typeface="+mj-cs"/>
              </a:rPr>
              <a:t>GEOMETRIA DESCRITTIVA DINAMICA – COMPENETRAZIONE DI SOLIDI  (4)</a:t>
            </a:r>
          </a:p>
        </p:txBody>
      </p:sp>
      <p:sp>
        <p:nvSpPr>
          <p:cNvPr id="52" name="Pulsante di azione: vuoto 51">
            <a:hlinkClick r:id="rId3" action="ppaction://hlinksldjump" highlightClick="1"/>
            <a:extLst>
              <a:ext uri="{FF2B5EF4-FFF2-40B4-BE49-F238E27FC236}">
                <a16:creationId xmlns:a16="http://schemas.microsoft.com/office/drawing/2014/main" id="{59BD914E-A7B1-E0F5-5883-188742F38199}"/>
              </a:ext>
            </a:extLst>
          </p:cNvPr>
          <p:cNvSpPr/>
          <p:nvPr/>
        </p:nvSpPr>
        <p:spPr>
          <a:xfrm>
            <a:off x="10784400" y="5530"/>
            <a:ext cx="1368000" cy="324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54" name="Connettore diritto 53">
            <a:extLst>
              <a:ext uri="{FF2B5EF4-FFF2-40B4-BE49-F238E27FC236}">
                <a16:creationId xmlns:a16="http://schemas.microsoft.com/office/drawing/2014/main" id="{6CC181AB-9391-210B-D749-55F0B07A335A}"/>
              </a:ext>
            </a:extLst>
          </p:cNvPr>
          <p:cNvCxnSpPr>
            <a:cxnSpLocks/>
          </p:cNvCxnSpPr>
          <p:nvPr/>
        </p:nvCxnSpPr>
        <p:spPr>
          <a:xfrm>
            <a:off x="0" y="684912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riangolo isoscele 1">
            <a:extLst>
              <a:ext uri="{FF2B5EF4-FFF2-40B4-BE49-F238E27FC236}">
                <a16:creationId xmlns:a16="http://schemas.microsoft.com/office/drawing/2014/main" id="{C8922424-CD58-5DA8-A841-A35B8CF299C7}"/>
              </a:ext>
            </a:extLst>
          </p:cNvPr>
          <p:cNvSpPr/>
          <p:nvPr/>
        </p:nvSpPr>
        <p:spPr>
          <a:xfrm>
            <a:off x="7626410" y="1011963"/>
            <a:ext cx="2375895" cy="2277749"/>
          </a:xfrm>
          <a:prstGeom prst="triangle">
            <a:avLst>
              <a:gd name="adj" fmla="val 44496"/>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diritto 15">
            <a:extLst>
              <a:ext uri="{FF2B5EF4-FFF2-40B4-BE49-F238E27FC236}">
                <a16:creationId xmlns:a16="http://schemas.microsoft.com/office/drawing/2014/main" id="{35F2CC64-7A91-0B7C-CCA1-135AF69A7F19}"/>
              </a:ext>
            </a:extLst>
          </p:cNvPr>
          <p:cNvCxnSpPr>
            <a:cxnSpLocks/>
          </p:cNvCxnSpPr>
          <p:nvPr/>
        </p:nvCxnSpPr>
        <p:spPr>
          <a:xfrm flipV="1">
            <a:off x="9327953" y="1011963"/>
            <a:ext cx="1990363" cy="11491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01F719E4-915D-3F4D-67E1-D12B4C57CE80}"/>
              </a:ext>
            </a:extLst>
          </p:cNvPr>
          <p:cNvCxnSpPr>
            <a:cxnSpLocks/>
            <a:endCxn id="2" idx="4"/>
          </p:cNvCxnSpPr>
          <p:nvPr/>
        </p:nvCxnSpPr>
        <p:spPr>
          <a:xfrm flipH="1">
            <a:off x="10002305" y="1011963"/>
            <a:ext cx="1316011" cy="22777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7599202-55E1-82CA-6390-68CB90E1FB3F}"/>
              </a:ext>
            </a:extLst>
          </p:cNvPr>
          <p:cNvCxnSpPr>
            <a:cxnSpLocks/>
            <a:stCxn id="2" idx="4"/>
          </p:cNvCxnSpPr>
          <p:nvPr/>
        </p:nvCxnSpPr>
        <p:spPr>
          <a:xfrm>
            <a:off x="10002305" y="3289712"/>
            <a:ext cx="0" cy="347488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98F71E4-1DB7-0341-AD85-2867227B6953}"/>
              </a:ext>
            </a:extLst>
          </p:cNvPr>
          <p:cNvCxnSpPr>
            <a:cxnSpLocks/>
          </p:cNvCxnSpPr>
          <p:nvPr/>
        </p:nvCxnSpPr>
        <p:spPr>
          <a:xfrm>
            <a:off x="8683588" y="1810832"/>
            <a:ext cx="0" cy="334899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153BF22-1AB9-3FE4-C9F4-93EAAE23278F}"/>
              </a:ext>
            </a:extLst>
          </p:cNvPr>
          <p:cNvCxnSpPr>
            <a:cxnSpLocks/>
          </p:cNvCxnSpPr>
          <p:nvPr/>
        </p:nvCxnSpPr>
        <p:spPr>
          <a:xfrm>
            <a:off x="9250355" y="3754755"/>
            <a:ext cx="75195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CC05CBD-00AF-2184-1E7C-9BD72045B26F}"/>
              </a:ext>
            </a:extLst>
          </p:cNvPr>
          <p:cNvCxnSpPr>
            <a:cxnSpLocks/>
          </p:cNvCxnSpPr>
          <p:nvPr/>
        </p:nvCxnSpPr>
        <p:spPr>
          <a:xfrm>
            <a:off x="9238989" y="6380594"/>
            <a:ext cx="76331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E7E97A9C-30DB-92A3-6D82-FC9282166891}"/>
              </a:ext>
            </a:extLst>
          </p:cNvPr>
          <p:cNvCxnSpPr>
            <a:cxnSpLocks/>
          </p:cNvCxnSpPr>
          <p:nvPr/>
        </p:nvCxnSpPr>
        <p:spPr>
          <a:xfrm>
            <a:off x="11318316" y="1011963"/>
            <a:ext cx="0" cy="40593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CA621106-EE6A-111A-9A54-CE77F3F0EB92}"/>
              </a:ext>
            </a:extLst>
          </p:cNvPr>
          <p:cNvCxnSpPr>
            <a:cxnSpLocks/>
          </p:cNvCxnSpPr>
          <p:nvPr/>
        </p:nvCxnSpPr>
        <p:spPr>
          <a:xfrm>
            <a:off x="9243071" y="5069393"/>
            <a:ext cx="207524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3B452546-738C-F729-4DB3-EC99E7733DCF}"/>
              </a:ext>
            </a:extLst>
          </p:cNvPr>
          <p:cNvCxnSpPr>
            <a:cxnSpLocks/>
          </p:cNvCxnSpPr>
          <p:nvPr/>
        </p:nvCxnSpPr>
        <p:spPr>
          <a:xfrm>
            <a:off x="8679431" y="3754755"/>
            <a:ext cx="2638885"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4CCDA5E-2CC9-0083-1DCF-0EFE3D4097C9}"/>
              </a:ext>
            </a:extLst>
          </p:cNvPr>
          <p:cNvCxnSpPr>
            <a:cxnSpLocks/>
          </p:cNvCxnSpPr>
          <p:nvPr/>
        </p:nvCxnSpPr>
        <p:spPr>
          <a:xfrm>
            <a:off x="10002305" y="3751320"/>
            <a:ext cx="1316011" cy="13174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FB40EA22-6AF6-7168-DCCC-953BCAF133FA}"/>
              </a:ext>
            </a:extLst>
          </p:cNvPr>
          <p:cNvCxnSpPr>
            <a:cxnSpLocks/>
          </p:cNvCxnSpPr>
          <p:nvPr/>
        </p:nvCxnSpPr>
        <p:spPr>
          <a:xfrm flipV="1">
            <a:off x="8679008" y="5068792"/>
            <a:ext cx="2639308" cy="13175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8C1B92B-7F2E-079C-2152-DC01B26EA333}"/>
              </a:ext>
            </a:extLst>
          </p:cNvPr>
          <p:cNvCxnSpPr>
            <a:cxnSpLocks/>
          </p:cNvCxnSpPr>
          <p:nvPr/>
        </p:nvCxnSpPr>
        <p:spPr>
          <a:xfrm flipV="1">
            <a:off x="10002305" y="5068621"/>
            <a:ext cx="1316011"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D9B1BCCC-7984-179B-CC5B-97C847A24388}"/>
              </a:ext>
            </a:extLst>
          </p:cNvPr>
          <p:cNvCxnSpPr>
            <a:cxnSpLocks/>
            <a:stCxn id="2" idx="2"/>
          </p:cNvCxnSpPr>
          <p:nvPr/>
        </p:nvCxnSpPr>
        <p:spPr>
          <a:xfrm>
            <a:off x="7626410" y="3289712"/>
            <a:ext cx="0" cy="3474882"/>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70" name="Gruppo 69">
            <a:extLst>
              <a:ext uri="{FF2B5EF4-FFF2-40B4-BE49-F238E27FC236}">
                <a16:creationId xmlns:a16="http://schemas.microsoft.com/office/drawing/2014/main" id="{1DFA2927-8132-5A13-08C5-A36211BD437F}"/>
              </a:ext>
            </a:extLst>
          </p:cNvPr>
          <p:cNvGrpSpPr/>
          <p:nvPr/>
        </p:nvGrpSpPr>
        <p:grpSpPr>
          <a:xfrm>
            <a:off x="7239431" y="407214"/>
            <a:ext cx="2880000" cy="2880000"/>
            <a:chOff x="5527870" y="401958"/>
            <a:chExt cx="2880000" cy="2880000"/>
          </a:xfrm>
        </p:grpSpPr>
        <p:sp>
          <p:nvSpPr>
            <p:cNvPr id="10" name="Ovale 9">
              <a:extLst>
                <a:ext uri="{FF2B5EF4-FFF2-40B4-BE49-F238E27FC236}">
                  <a16:creationId xmlns:a16="http://schemas.microsoft.com/office/drawing/2014/main" id="{C3D1CDE6-0B0C-F5F8-C514-E47D4F644142}"/>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diritto 66">
              <a:extLst>
                <a:ext uri="{FF2B5EF4-FFF2-40B4-BE49-F238E27FC236}">
                  <a16:creationId xmlns:a16="http://schemas.microsoft.com/office/drawing/2014/main" id="{45CD1F63-612A-7B7A-5391-4976AA284DE6}"/>
                </a:ext>
              </a:extLst>
            </p:cNvPr>
            <p:cNvCxnSpPr>
              <a:cxnSpLocks/>
            </p:cNvCxnSpPr>
            <p:nvPr/>
          </p:nvCxnSpPr>
          <p:spPr>
            <a:xfrm>
              <a:off x="6904067" y="1841958"/>
              <a:ext cx="134930"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065E7616-B2D7-03A0-C652-B99F8ED39B58}"/>
                </a:ext>
              </a:extLst>
            </p:cNvPr>
            <p:cNvCxnSpPr>
              <a:cxnSpLocks/>
            </p:cNvCxnSpPr>
            <p:nvPr/>
          </p:nvCxnSpPr>
          <p:spPr>
            <a:xfrm>
              <a:off x="6970498" y="1791771"/>
              <a:ext cx="0" cy="1490187"/>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uppo 70">
            <a:extLst>
              <a:ext uri="{FF2B5EF4-FFF2-40B4-BE49-F238E27FC236}">
                <a16:creationId xmlns:a16="http://schemas.microsoft.com/office/drawing/2014/main" id="{32034BEC-3764-B158-AF30-62A6F0A927E4}"/>
              </a:ext>
            </a:extLst>
          </p:cNvPr>
          <p:cNvGrpSpPr/>
          <p:nvPr/>
        </p:nvGrpSpPr>
        <p:grpSpPr>
          <a:xfrm>
            <a:off x="7244927" y="3628779"/>
            <a:ext cx="2880000" cy="2880000"/>
            <a:chOff x="5527870" y="401958"/>
            <a:chExt cx="2880000" cy="2880000"/>
          </a:xfrm>
        </p:grpSpPr>
        <p:sp>
          <p:nvSpPr>
            <p:cNvPr id="72" name="Ovale 71">
              <a:extLst>
                <a:ext uri="{FF2B5EF4-FFF2-40B4-BE49-F238E27FC236}">
                  <a16:creationId xmlns:a16="http://schemas.microsoft.com/office/drawing/2014/main" id="{1E43D90D-AA98-B548-C45A-72DD16F4563E}"/>
                </a:ext>
              </a:extLst>
            </p:cNvPr>
            <p:cNvSpPr/>
            <p:nvPr/>
          </p:nvSpPr>
          <p:spPr>
            <a:xfrm>
              <a:off x="5527870" y="401958"/>
              <a:ext cx="2880000" cy="2880000"/>
            </a:xfrm>
            <a:prstGeom prst="ellipse">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diritto 72">
              <a:extLst>
                <a:ext uri="{FF2B5EF4-FFF2-40B4-BE49-F238E27FC236}">
                  <a16:creationId xmlns:a16="http://schemas.microsoft.com/office/drawing/2014/main" id="{86654292-FA1E-4E3A-6640-6F5231572BE5}"/>
                </a:ext>
              </a:extLst>
            </p:cNvPr>
            <p:cNvCxnSpPr>
              <a:cxnSpLocks/>
              <a:endCxn id="72" idx="6"/>
            </p:cNvCxnSpPr>
            <p:nvPr/>
          </p:nvCxnSpPr>
          <p:spPr>
            <a:xfrm>
              <a:off x="6964625" y="1841958"/>
              <a:ext cx="1443245" cy="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E7CCE0B6-3186-4396-EBE0-FAEC5B514005}"/>
                </a:ext>
              </a:extLst>
            </p:cNvPr>
            <p:cNvCxnSpPr>
              <a:cxnSpLocks/>
            </p:cNvCxnSpPr>
            <p:nvPr/>
          </p:nvCxnSpPr>
          <p:spPr>
            <a:xfrm>
              <a:off x="6964949" y="401958"/>
              <a:ext cx="0" cy="28800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8" name="Connettore diritto 77">
            <a:extLst>
              <a:ext uri="{FF2B5EF4-FFF2-40B4-BE49-F238E27FC236}">
                <a16:creationId xmlns:a16="http://schemas.microsoft.com/office/drawing/2014/main" id="{0864761A-8E25-C7C9-9D0C-7E26F3503A4A}"/>
              </a:ext>
            </a:extLst>
          </p:cNvPr>
          <p:cNvCxnSpPr>
            <a:cxnSpLocks/>
          </p:cNvCxnSpPr>
          <p:nvPr/>
        </p:nvCxnSpPr>
        <p:spPr>
          <a:xfrm>
            <a:off x="7626410" y="6764594"/>
            <a:ext cx="237589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C8275D6-4898-D8C6-2B1D-51FAB1FB8F8B}"/>
              </a:ext>
            </a:extLst>
          </p:cNvPr>
          <p:cNvCxnSpPr>
            <a:cxnSpLocks/>
          </p:cNvCxnSpPr>
          <p:nvPr/>
        </p:nvCxnSpPr>
        <p:spPr>
          <a:xfrm>
            <a:off x="7626410" y="3754755"/>
            <a:ext cx="1053020" cy="1317088"/>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9F5F7310-2391-86D5-03F1-06A67C9C2F60}"/>
              </a:ext>
            </a:extLst>
          </p:cNvPr>
          <p:cNvCxnSpPr>
            <a:cxnSpLocks/>
          </p:cNvCxnSpPr>
          <p:nvPr/>
        </p:nvCxnSpPr>
        <p:spPr>
          <a:xfrm flipV="1">
            <a:off x="7626410" y="5068013"/>
            <a:ext cx="1054917" cy="131258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3F69D0CF-BCD9-2C91-B067-DD6D50EBEED1}"/>
              </a:ext>
            </a:extLst>
          </p:cNvPr>
          <p:cNvCxnSpPr>
            <a:cxnSpLocks/>
          </p:cNvCxnSpPr>
          <p:nvPr/>
        </p:nvCxnSpPr>
        <p:spPr>
          <a:xfrm>
            <a:off x="7624052" y="3439506"/>
            <a:ext cx="238483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C7453378-C2CF-2841-3DB7-DC6B71D57698}"/>
              </a:ext>
            </a:extLst>
          </p:cNvPr>
          <p:cNvCxnSpPr>
            <a:cxnSpLocks/>
            <a:endCxn id="2" idx="0"/>
          </p:cNvCxnSpPr>
          <p:nvPr/>
        </p:nvCxnSpPr>
        <p:spPr>
          <a:xfrm>
            <a:off x="5817282" y="1011963"/>
            <a:ext cx="2866306"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2A237B6C-A844-923C-A3D6-E7D16419DB46}"/>
              </a:ext>
            </a:extLst>
          </p:cNvPr>
          <p:cNvSpPr txBox="1"/>
          <p:nvPr/>
        </p:nvSpPr>
        <p:spPr>
          <a:xfrm>
            <a:off x="7415389" y="-1368623"/>
            <a:ext cx="422041" cy="369332"/>
          </a:xfrm>
          <a:prstGeom prst="rect">
            <a:avLst/>
          </a:prstGeom>
          <a:noFill/>
        </p:spPr>
        <p:txBody>
          <a:bodyPr wrap="square" rtlCol="0">
            <a:spAutoFit/>
          </a:bodyPr>
          <a:lstStyle/>
          <a:p>
            <a:r>
              <a:rPr lang="it-IT" dirty="0" err="1"/>
              <a:t>a’</a:t>
            </a:r>
            <a:r>
              <a:rPr lang="it-IT" dirty="0"/>
              <a:t>’</a:t>
            </a:r>
          </a:p>
        </p:txBody>
      </p:sp>
      <p:sp>
        <p:nvSpPr>
          <p:cNvPr id="20" name="CasellaDiTesto 19">
            <a:extLst>
              <a:ext uri="{FF2B5EF4-FFF2-40B4-BE49-F238E27FC236}">
                <a16:creationId xmlns:a16="http://schemas.microsoft.com/office/drawing/2014/main" id="{F1276400-6E5F-79CB-5A72-D1C17A72ACB4}"/>
              </a:ext>
            </a:extLst>
          </p:cNvPr>
          <p:cNvSpPr txBox="1"/>
          <p:nvPr/>
        </p:nvSpPr>
        <p:spPr>
          <a:xfrm>
            <a:off x="6840350" y="-1292597"/>
            <a:ext cx="576000" cy="646331"/>
          </a:xfrm>
          <a:prstGeom prst="rect">
            <a:avLst/>
          </a:prstGeom>
          <a:noFill/>
        </p:spPr>
        <p:txBody>
          <a:bodyPr wrap="square" rtlCol="0">
            <a:spAutoFit/>
          </a:bodyPr>
          <a:lstStyle/>
          <a:p>
            <a:r>
              <a:rPr lang="it-IT" dirty="0"/>
              <a:t>T</a:t>
            </a:r>
            <a:r>
              <a:rPr lang="it-IT" baseline="-25000" dirty="0"/>
              <a:t>2</a:t>
            </a:r>
            <a:r>
              <a:rPr lang="it-IT" dirty="0"/>
              <a:t>a</a:t>
            </a:r>
          </a:p>
        </p:txBody>
      </p:sp>
      <p:sp>
        <p:nvSpPr>
          <p:cNvPr id="6" name="Arco 5">
            <a:extLst>
              <a:ext uri="{FF2B5EF4-FFF2-40B4-BE49-F238E27FC236}">
                <a16:creationId xmlns:a16="http://schemas.microsoft.com/office/drawing/2014/main" id="{1948D04B-F9ED-E365-658C-136970ED366D}"/>
              </a:ext>
            </a:extLst>
          </p:cNvPr>
          <p:cNvSpPr/>
          <p:nvPr/>
        </p:nvSpPr>
        <p:spPr>
          <a:xfrm>
            <a:off x="7508434" y="3897689"/>
            <a:ext cx="2347200" cy="2347200"/>
          </a:xfrm>
          <a:prstGeom prst="arc">
            <a:avLst>
              <a:gd name="adj1" fmla="val 16193081"/>
              <a:gd name="adj2" fmla="val 5400889"/>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Arco 8">
            <a:extLst>
              <a:ext uri="{FF2B5EF4-FFF2-40B4-BE49-F238E27FC236}">
                <a16:creationId xmlns:a16="http://schemas.microsoft.com/office/drawing/2014/main" id="{8D8C718A-86FC-52B6-DE72-4754DB80A29D}"/>
              </a:ext>
            </a:extLst>
          </p:cNvPr>
          <p:cNvSpPr/>
          <p:nvPr/>
        </p:nvSpPr>
        <p:spPr>
          <a:xfrm rot="19978748">
            <a:off x="8741102" y="6115626"/>
            <a:ext cx="1044000" cy="252000"/>
          </a:xfrm>
          <a:prstGeom prst="arc">
            <a:avLst>
              <a:gd name="adj1" fmla="val 11324680"/>
              <a:gd name="adj2" fmla="val 6904682"/>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Arco 13">
            <a:extLst>
              <a:ext uri="{FF2B5EF4-FFF2-40B4-BE49-F238E27FC236}">
                <a16:creationId xmlns:a16="http://schemas.microsoft.com/office/drawing/2014/main" id="{32875730-24B6-C162-28C7-78D4A7E7C960}"/>
              </a:ext>
            </a:extLst>
          </p:cNvPr>
          <p:cNvSpPr/>
          <p:nvPr/>
        </p:nvSpPr>
        <p:spPr>
          <a:xfrm rot="1599228">
            <a:off x="8767534" y="3778614"/>
            <a:ext cx="1011600" cy="255600"/>
          </a:xfrm>
          <a:prstGeom prst="arc">
            <a:avLst>
              <a:gd name="adj1" fmla="val 13864832"/>
              <a:gd name="adj2" fmla="val 10385466"/>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Arco 22">
            <a:extLst>
              <a:ext uri="{FF2B5EF4-FFF2-40B4-BE49-F238E27FC236}">
                <a16:creationId xmlns:a16="http://schemas.microsoft.com/office/drawing/2014/main" id="{E121E00D-B47D-AEB0-5B68-8B1075520C86}"/>
              </a:ext>
            </a:extLst>
          </p:cNvPr>
          <p:cNvSpPr/>
          <p:nvPr/>
        </p:nvSpPr>
        <p:spPr>
          <a:xfrm>
            <a:off x="7309690" y="4024324"/>
            <a:ext cx="2790000" cy="1386000"/>
          </a:xfrm>
          <a:prstGeom prst="arc">
            <a:avLst>
              <a:gd name="adj1" fmla="val 9815629"/>
              <a:gd name="adj2" fmla="val 13023605"/>
            </a:avLst>
          </a:prstGeom>
          <a:ln w="63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Arco 27">
            <a:extLst>
              <a:ext uri="{FF2B5EF4-FFF2-40B4-BE49-F238E27FC236}">
                <a16:creationId xmlns:a16="http://schemas.microsoft.com/office/drawing/2014/main" id="{E4CD8D8E-17A8-2E64-836E-D7FECEAC050E}"/>
              </a:ext>
            </a:extLst>
          </p:cNvPr>
          <p:cNvSpPr/>
          <p:nvPr/>
        </p:nvSpPr>
        <p:spPr>
          <a:xfrm>
            <a:off x="7303710" y="4742255"/>
            <a:ext cx="2790000" cy="1379459"/>
          </a:xfrm>
          <a:prstGeom prst="arc">
            <a:avLst>
              <a:gd name="adj1" fmla="val 8594383"/>
              <a:gd name="adj2" fmla="val 1181641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Arco 30">
            <a:extLst>
              <a:ext uri="{FF2B5EF4-FFF2-40B4-BE49-F238E27FC236}">
                <a16:creationId xmlns:a16="http://schemas.microsoft.com/office/drawing/2014/main" id="{141A1C24-8D4E-E69C-8405-0F1AF3196983}"/>
              </a:ext>
            </a:extLst>
          </p:cNvPr>
          <p:cNvSpPr/>
          <p:nvPr/>
        </p:nvSpPr>
        <p:spPr>
          <a:xfrm>
            <a:off x="7777381" y="3676743"/>
            <a:ext cx="1173600" cy="2790000"/>
          </a:xfrm>
          <a:prstGeom prst="arc">
            <a:avLst>
              <a:gd name="adj1" fmla="val 4483979"/>
              <a:gd name="adj2" fmla="val 6924769"/>
            </a:avLst>
          </a:prstGeom>
          <a:ln w="63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6" name="Arco 35">
            <a:extLst>
              <a:ext uri="{FF2B5EF4-FFF2-40B4-BE49-F238E27FC236}">
                <a16:creationId xmlns:a16="http://schemas.microsoft.com/office/drawing/2014/main" id="{1A4A07F8-C9AD-651A-2681-BD72CB5C66CF}"/>
              </a:ext>
            </a:extLst>
          </p:cNvPr>
          <p:cNvSpPr/>
          <p:nvPr/>
        </p:nvSpPr>
        <p:spPr>
          <a:xfrm>
            <a:off x="8367555" y="3692642"/>
            <a:ext cx="1375200" cy="2754000"/>
          </a:xfrm>
          <a:prstGeom prst="arc">
            <a:avLst>
              <a:gd name="adj1" fmla="val 4858580"/>
              <a:gd name="adj2" fmla="val 5968061"/>
            </a:avLst>
          </a:prstGeom>
          <a:ln w="63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6" name="Arco 45">
            <a:extLst>
              <a:ext uri="{FF2B5EF4-FFF2-40B4-BE49-F238E27FC236}">
                <a16:creationId xmlns:a16="http://schemas.microsoft.com/office/drawing/2014/main" id="{6A4800A0-90FA-40CC-717A-2DD906D631B5}"/>
              </a:ext>
            </a:extLst>
          </p:cNvPr>
          <p:cNvSpPr/>
          <p:nvPr/>
        </p:nvSpPr>
        <p:spPr>
          <a:xfrm flipV="1">
            <a:off x="8359396" y="3695190"/>
            <a:ext cx="1375200" cy="2754000"/>
          </a:xfrm>
          <a:prstGeom prst="arc">
            <a:avLst>
              <a:gd name="adj1" fmla="val 4895965"/>
              <a:gd name="adj2" fmla="val 5903781"/>
            </a:avLst>
          </a:prstGeom>
          <a:ln w="63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5" name="Arco 54">
            <a:extLst>
              <a:ext uri="{FF2B5EF4-FFF2-40B4-BE49-F238E27FC236}">
                <a16:creationId xmlns:a16="http://schemas.microsoft.com/office/drawing/2014/main" id="{F8D8D9E0-5C46-1FB6-2E30-9EC44C682CF4}"/>
              </a:ext>
            </a:extLst>
          </p:cNvPr>
          <p:cNvSpPr/>
          <p:nvPr/>
        </p:nvSpPr>
        <p:spPr>
          <a:xfrm flipV="1">
            <a:off x="7777049" y="3678322"/>
            <a:ext cx="1173600" cy="2790000"/>
          </a:xfrm>
          <a:prstGeom prst="arc">
            <a:avLst>
              <a:gd name="adj1" fmla="val 4483632"/>
              <a:gd name="adj2" fmla="val 6924769"/>
            </a:avLst>
          </a:prstGeom>
          <a:ln w="63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6" name="Connettore diritto 55">
            <a:extLst>
              <a:ext uri="{FF2B5EF4-FFF2-40B4-BE49-F238E27FC236}">
                <a16:creationId xmlns:a16="http://schemas.microsoft.com/office/drawing/2014/main" id="{403D2FF0-7848-FCE8-46DA-940FEF2EA908}"/>
              </a:ext>
            </a:extLst>
          </p:cNvPr>
          <p:cNvCxnSpPr>
            <a:cxnSpLocks/>
          </p:cNvCxnSpPr>
          <p:nvPr/>
        </p:nvCxnSpPr>
        <p:spPr>
          <a:xfrm>
            <a:off x="5817447" y="1015456"/>
            <a:ext cx="1516385" cy="70280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6C82B1CC-4BA8-C5B9-73B8-EEDB4FFDF118}"/>
              </a:ext>
            </a:extLst>
          </p:cNvPr>
          <p:cNvCxnSpPr>
            <a:cxnSpLocks/>
          </p:cNvCxnSpPr>
          <p:nvPr/>
        </p:nvCxnSpPr>
        <p:spPr>
          <a:xfrm>
            <a:off x="5821866" y="1007149"/>
            <a:ext cx="0" cy="406772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Connettore diritto 80">
            <a:extLst>
              <a:ext uri="{FF2B5EF4-FFF2-40B4-BE49-F238E27FC236}">
                <a16:creationId xmlns:a16="http://schemas.microsoft.com/office/drawing/2014/main" id="{65FFCB00-BB82-8923-AD6E-DAF805902674}"/>
              </a:ext>
            </a:extLst>
          </p:cNvPr>
          <p:cNvCxnSpPr>
            <a:cxnSpLocks/>
          </p:cNvCxnSpPr>
          <p:nvPr/>
        </p:nvCxnSpPr>
        <p:spPr>
          <a:xfrm>
            <a:off x="5817282" y="5068565"/>
            <a:ext cx="1806770" cy="13109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Connettore diritto 81">
            <a:extLst>
              <a:ext uri="{FF2B5EF4-FFF2-40B4-BE49-F238E27FC236}">
                <a16:creationId xmlns:a16="http://schemas.microsoft.com/office/drawing/2014/main" id="{AB5C07D3-1F34-CCEC-4098-80E951170CC1}"/>
              </a:ext>
            </a:extLst>
          </p:cNvPr>
          <p:cNvCxnSpPr/>
          <p:nvPr/>
        </p:nvCxnSpPr>
        <p:spPr>
          <a:xfrm>
            <a:off x="5817282" y="1007149"/>
            <a:ext cx="1809128" cy="22825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2431A4AD-FCC2-9D68-19A9-3888F573E4E6}"/>
              </a:ext>
            </a:extLst>
          </p:cNvPr>
          <p:cNvCxnSpPr>
            <a:cxnSpLocks/>
          </p:cNvCxnSpPr>
          <p:nvPr/>
        </p:nvCxnSpPr>
        <p:spPr>
          <a:xfrm flipV="1">
            <a:off x="5817282" y="3755836"/>
            <a:ext cx="1806770" cy="131066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D3B2F65C-271E-5411-C0DF-E31833669ED1}"/>
              </a:ext>
            </a:extLst>
          </p:cNvPr>
          <p:cNvCxnSpPr>
            <a:cxnSpLocks/>
          </p:cNvCxnSpPr>
          <p:nvPr/>
        </p:nvCxnSpPr>
        <p:spPr>
          <a:xfrm>
            <a:off x="5817282" y="5069304"/>
            <a:ext cx="2857859"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8" name="Gruppo 107">
            <a:extLst>
              <a:ext uri="{FF2B5EF4-FFF2-40B4-BE49-F238E27FC236}">
                <a16:creationId xmlns:a16="http://schemas.microsoft.com/office/drawing/2014/main" id="{2B701871-E212-CD12-DB93-F95B91EA463C}"/>
              </a:ext>
            </a:extLst>
          </p:cNvPr>
          <p:cNvGrpSpPr/>
          <p:nvPr/>
        </p:nvGrpSpPr>
        <p:grpSpPr>
          <a:xfrm>
            <a:off x="7651899" y="3428414"/>
            <a:ext cx="992963" cy="647197"/>
            <a:chOff x="2263608" y="3921557"/>
            <a:chExt cx="992963" cy="647197"/>
          </a:xfrm>
        </p:grpSpPr>
        <p:grpSp>
          <p:nvGrpSpPr>
            <p:cNvPr id="99" name="Gruppo 98">
              <a:extLst>
                <a:ext uri="{FF2B5EF4-FFF2-40B4-BE49-F238E27FC236}">
                  <a16:creationId xmlns:a16="http://schemas.microsoft.com/office/drawing/2014/main" id="{6E5843F8-F11A-BB9D-BF3D-E384E0A57FB9}"/>
                </a:ext>
              </a:extLst>
            </p:cNvPr>
            <p:cNvGrpSpPr/>
            <p:nvPr/>
          </p:nvGrpSpPr>
          <p:grpSpPr>
            <a:xfrm>
              <a:off x="2263608" y="3921557"/>
              <a:ext cx="914400" cy="647197"/>
              <a:chOff x="5227270" y="3577053"/>
              <a:chExt cx="914400" cy="647197"/>
            </a:xfrm>
          </p:grpSpPr>
          <p:cxnSp>
            <p:nvCxnSpPr>
              <p:cNvPr id="90" name="Connettore diritto 89">
                <a:extLst>
                  <a:ext uri="{FF2B5EF4-FFF2-40B4-BE49-F238E27FC236}">
                    <a16:creationId xmlns:a16="http://schemas.microsoft.com/office/drawing/2014/main" id="{7BB06CB3-96C3-BE06-8BD9-BC41F81AA16A}"/>
                  </a:ext>
                </a:extLst>
              </p:cNvPr>
              <p:cNvCxnSpPr>
                <a:cxnSpLocks/>
              </p:cNvCxnSpPr>
              <p:nvPr/>
            </p:nvCxnSpPr>
            <p:spPr>
              <a:xfrm>
                <a:off x="5227270" y="3579223"/>
                <a:ext cx="0" cy="3619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7E1E0B0E-25BF-72A2-328F-DC78B4AF4819}"/>
                  </a:ext>
                </a:extLst>
              </p:cNvPr>
              <p:cNvCxnSpPr>
                <a:cxnSpLocks/>
              </p:cNvCxnSpPr>
              <p:nvPr/>
            </p:nvCxnSpPr>
            <p:spPr>
              <a:xfrm>
                <a:off x="5379670" y="3581400"/>
                <a:ext cx="0" cy="54052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81BC952A-D214-412B-01C4-562F232F041E}"/>
                  </a:ext>
                </a:extLst>
              </p:cNvPr>
              <p:cNvCxnSpPr>
                <a:cxnSpLocks/>
              </p:cNvCxnSpPr>
              <p:nvPr/>
            </p:nvCxnSpPr>
            <p:spPr>
              <a:xfrm>
                <a:off x="5532070" y="3583583"/>
                <a:ext cx="0" cy="64066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C7E6248F-223C-2B05-E166-88F1D62E6D9D}"/>
                  </a:ext>
                </a:extLst>
              </p:cNvPr>
              <p:cNvCxnSpPr>
                <a:cxnSpLocks/>
              </p:cNvCxnSpPr>
              <p:nvPr/>
            </p:nvCxnSpPr>
            <p:spPr>
              <a:xfrm>
                <a:off x="5684470" y="3579229"/>
                <a:ext cx="0" cy="38376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5FBBCB5D-C826-63B3-F685-8398A483D426}"/>
                  </a:ext>
                </a:extLst>
              </p:cNvPr>
              <p:cNvCxnSpPr>
                <a:cxnSpLocks/>
              </p:cNvCxnSpPr>
              <p:nvPr/>
            </p:nvCxnSpPr>
            <p:spPr>
              <a:xfrm>
                <a:off x="5836870" y="3581400"/>
                <a:ext cx="0" cy="26242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Connettore diritto 94">
                <a:extLst>
                  <a:ext uri="{FF2B5EF4-FFF2-40B4-BE49-F238E27FC236}">
                    <a16:creationId xmlns:a16="http://schemas.microsoft.com/office/drawing/2014/main" id="{D868B26F-FF42-A9C6-6175-90AA670EC6F7}"/>
                  </a:ext>
                </a:extLst>
              </p:cNvPr>
              <p:cNvCxnSpPr>
                <a:cxnSpLocks/>
              </p:cNvCxnSpPr>
              <p:nvPr/>
            </p:nvCxnSpPr>
            <p:spPr>
              <a:xfrm>
                <a:off x="5989270" y="3577053"/>
                <a:ext cx="0" cy="24406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Connettore diritto 95">
                <a:extLst>
                  <a:ext uri="{FF2B5EF4-FFF2-40B4-BE49-F238E27FC236}">
                    <a16:creationId xmlns:a16="http://schemas.microsoft.com/office/drawing/2014/main" id="{0A05995F-6B83-83A3-9907-388EFB7865DC}"/>
                  </a:ext>
                </a:extLst>
              </p:cNvPr>
              <p:cNvCxnSpPr>
                <a:cxnSpLocks/>
              </p:cNvCxnSpPr>
              <p:nvPr/>
            </p:nvCxnSpPr>
            <p:spPr>
              <a:xfrm>
                <a:off x="6141670" y="3585751"/>
                <a:ext cx="0" cy="31872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5AA0EF22-4AA5-F015-ACFA-69FFC027CFA8}"/>
                </a:ext>
              </a:extLst>
            </p:cNvPr>
            <p:cNvGrpSpPr/>
            <p:nvPr/>
          </p:nvGrpSpPr>
          <p:grpSpPr>
            <a:xfrm>
              <a:off x="2342171" y="3930255"/>
              <a:ext cx="914400" cy="638499"/>
              <a:chOff x="5227270" y="3575666"/>
              <a:chExt cx="914400" cy="638499"/>
            </a:xfrm>
          </p:grpSpPr>
          <p:cxnSp>
            <p:nvCxnSpPr>
              <p:cNvPr id="101" name="Connettore diritto 100">
                <a:extLst>
                  <a:ext uri="{FF2B5EF4-FFF2-40B4-BE49-F238E27FC236}">
                    <a16:creationId xmlns:a16="http://schemas.microsoft.com/office/drawing/2014/main" id="{6A5BD1A6-030E-F1A0-43EA-FB259C0BCFFC}"/>
                  </a:ext>
                </a:extLst>
              </p:cNvPr>
              <p:cNvCxnSpPr>
                <a:cxnSpLocks/>
              </p:cNvCxnSpPr>
              <p:nvPr/>
            </p:nvCxnSpPr>
            <p:spPr>
              <a:xfrm>
                <a:off x="5227270" y="3579223"/>
                <a:ext cx="0" cy="44760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a:extLst>
                  <a:ext uri="{FF2B5EF4-FFF2-40B4-BE49-F238E27FC236}">
                    <a16:creationId xmlns:a16="http://schemas.microsoft.com/office/drawing/2014/main" id="{694CC543-0D3B-0462-0B4D-7B0C6134C755}"/>
                  </a:ext>
                </a:extLst>
              </p:cNvPr>
              <p:cNvCxnSpPr>
                <a:cxnSpLocks/>
              </p:cNvCxnSpPr>
              <p:nvPr/>
            </p:nvCxnSpPr>
            <p:spPr>
              <a:xfrm>
                <a:off x="5379670" y="3581400"/>
                <a:ext cx="0" cy="63276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D5ABB976-1BD1-41A3-1CAF-801A20448528}"/>
                  </a:ext>
                </a:extLst>
              </p:cNvPr>
              <p:cNvCxnSpPr>
                <a:cxnSpLocks/>
              </p:cNvCxnSpPr>
              <p:nvPr/>
            </p:nvCxnSpPr>
            <p:spPr>
              <a:xfrm>
                <a:off x="5532070" y="3583583"/>
                <a:ext cx="0" cy="45281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8507CC08-38CD-E909-7084-9E588BA0225C}"/>
                  </a:ext>
                </a:extLst>
              </p:cNvPr>
              <p:cNvCxnSpPr>
                <a:cxnSpLocks/>
              </p:cNvCxnSpPr>
              <p:nvPr/>
            </p:nvCxnSpPr>
            <p:spPr>
              <a:xfrm>
                <a:off x="5684470" y="3579229"/>
                <a:ext cx="0" cy="27788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427A3ABA-1D4B-ADC0-6550-AEB438FF4849}"/>
                  </a:ext>
                </a:extLst>
              </p:cNvPr>
              <p:cNvCxnSpPr>
                <a:cxnSpLocks/>
              </p:cNvCxnSpPr>
              <p:nvPr/>
            </p:nvCxnSpPr>
            <p:spPr>
              <a:xfrm>
                <a:off x="5836870" y="3581400"/>
                <a:ext cx="0" cy="22963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2148670E-A40C-CBB0-B1C3-998CFE991426}"/>
                  </a:ext>
                </a:extLst>
              </p:cNvPr>
              <p:cNvCxnSpPr>
                <a:cxnSpLocks/>
              </p:cNvCxnSpPr>
              <p:nvPr/>
            </p:nvCxnSpPr>
            <p:spPr>
              <a:xfrm>
                <a:off x="5989270" y="3577053"/>
                <a:ext cx="0" cy="28006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DD578233-195A-8BA1-7260-D8207A669F8B}"/>
                  </a:ext>
                </a:extLst>
              </p:cNvPr>
              <p:cNvCxnSpPr>
                <a:cxnSpLocks/>
              </p:cNvCxnSpPr>
              <p:nvPr/>
            </p:nvCxnSpPr>
            <p:spPr>
              <a:xfrm>
                <a:off x="6141670" y="3575666"/>
                <a:ext cx="0" cy="4098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63" name="Gruppo 162">
            <a:extLst>
              <a:ext uri="{FF2B5EF4-FFF2-40B4-BE49-F238E27FC236}">
                <a16:creationId xmlns:a16="http://schemas.microsoft.com/office/drawing/2014/main" id="{ACE84C9E-82E2-54C5-0D62-ECEF8586A176}"/>
              </a:ext>
            </a:extLst>
          </p:cNvPr>
          <p:cNvGrpSpPr/>
          <p:nvPr/>
        </p:nvGrpSpPr>
        <p:grpSpPr>
          <a:xfrm>
            <a:off x="8705699" y="3430403"/>
            <a:ext cx="1223550" cy="324874"/>
            <a:chOff x="2723074" y="4146880"/>
            <a:chExt cx="1223550" cy="324874"/>
          </a:xfrm>
        </p:grpSpPr>
        <p:grpSp>
          <p:nvGrpSpPr>
            <p:cNvPr id="109" name="Gruppo 108">
              <a:extLst>
                <a:ext uri="{FF2B5EF4-FFF2-40B4-BE49-F238E27FC236}">
                  <a16:creationId xmlns:a16="http://schemas.microsoft.com/office/drawing/2014/main" id="{4106358A-D483-9011-8AAC-91A830D6B25C}"/>
                </a:ext>
              </a:extLst>
            </p:cNvPr>
            <p:cNvGrpSpPr/>
            <p:nvPr/>
          </p:nvGrpSpPr>
          <p:grpSpPr>
            <a:xfrm>
              <a:off x="2723074" y="4147761"/>
              <a:ext cx="992963" cy="323993"/>
              <a:chOff x="2263608" y="3944511"/>
              <a:chExt cx="992963" cy="323993"/>
            </a:xfrm>
          </p:grpSpPr>
          <p:grpSp>
            <p:nvGrpSpPr>
              <p:cNvPr id="110" name="Gruppo 109">
                <a:extLst>
                  <a:ext uri="{FF2B5EF4-FFF2-40B4-BE49-F238E27FC236}">
                    <a16:creationId xmlns:a16="http://schemas.microsoft.com/office/drawing/2014/main" id="{E944CF9D-FE38-D9D2-F487-3A6D66129431}"/>
                  </a:ext>
                </a:extLst>
              </p:cNvPr>
              <p:cNvGrpSpPr/>
              <p:nvPr/>
            </p:nvGrpSpPr>
            <p:grpSpPr>
              <a:xfrm>
                <a:off x="2263608" y="3944511"/>
                <a:ext cx="914400" cy="323993"/>
                <a:chOff x="5227270" y="3600007"/>
                <a:chExt cx="914400" cy="323993"/>
              </a:xfrm>
            </p:grpSpPr>
            <p:cxnSp>
              <p:nvCxnSpPr>
                <p:cNvPr id="119" name="Connettore diritto 118">
                  <a:extLst>
                    <a:ext uri="{FF2B5EF4-FFF2-40B4-BE49-F238E27FC236}">
                      <a16:creationId xmlns:a16="http://schemas.microsoft.com/office/drawing/2014/main" id="{11F38F99-AC04-E730-0ECC-4C26456634AF}"/>
                    </a:ext>
                  </a:extLst>
                </p:cNvPr>
                <p:cNvCxnSpPr>
                  <a:cxnSpLocks/>
                </p:cNvCxnSpPr>
                <p:nvPr/>
              </p:nvCxnSpPr>
              <p:spPr>
                <a:xfrm>
                  <a:off x="5227270" y="3600007"/>
                  <a:ext cx="0" cy="32399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Connettore diritto 119">
                  <a:extLst>
                    <a:ext uri="{FF2B5EF4-FFF2-40B4-BE49-F238E27FC236}">
                      <a16:creationId xmlns:a16="http://schemas.microsoft.com/office/drawing/2014/main" id="{415592FE-6BEB-592E-DD20-290B5AA170D5}"/>
                    </a:ext>
                  </a:extLst>
                </p:cNvPr>
                <p:cNvCxnSpPr>
                  <a:cxnSpLocks/>
                </p:cNvCxnSpPr>
                <p:nvPr/>
              </p:nvCxnSpPr>
              <p:spPr>
                <a:xfrm>
                  <a:off x="5379670" y="3604782"/>
                  <a:ext cx="0" cy="31921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Connettore diritto 120">
                  <a:extLst>
                    <a:ext uri="{FF2B5EF4-FFF2-40B4-BE49-F238E27FC236}">
                      <a16:creationId xmlns:a16="http://schemas.microsoft.com/office/drawing/2014/main" id="{5C924839-FFC3-4BCE-9E20-AB73C0D74B57}"/>
                    </a:ext>
                  </a:extLst>
                </p:cNvPr>
                <p:cNvCxnSpPr>
                  <a:cxnSpLocks/>
                </p:cNvCxnSpPr>
                <p:nvPr/>
              </p:nvCxnSpPr>
              <p:spPr>
                <a:xfrm>
                  <a:off x="5532070" y="3604367"/>
                  <a:ext cx="0" cy="26444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EB57554E-7057-8E23-5762-6CFCABA4F698}"/>
                    </a:ext>
                  </a:extLst>
                </p:cNvPr>
                <p:cNvCxnSpPr>
                  <a:cxnSpLocks/>
                </p:cNvCxnSpPr>
                <p:nvPr/>
              </p:nvCxnSpPr>
              <p:spPr>
                <a:xfrm>
                  <a:off x="5684470" y="3602611"/>
                  <a:ext cx="0" cy="28467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Connettore diritto 122">
                  <a:extLst>
                    <a:ext uri="{FF2B5EF4-FFF2-40B4-BE49-F238E27FC236}">
                      <a16:creationId xmlns:a16="http://schemas.microsoft.com/office/drawing/2014/main" id="{FB909AA2-EAE1-FAEA-D579-D1639A89AD3A}"/>
                    </a:ext>
                  </a:extLst>
                </p:cNvPr>
                <p:cNvCxnSpPr>
                  <a:cxnSpLocks/>
                </p:cNvCxnSpPr>
                <p:nvPr/>
              </p:nvCxnSpPr>
              <p:spPr>
                <a:xfrm>
                  <a:off x="5836870" y="3602184"/>
                  <a:ext cx="0" cy="32181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a:extLst>
                    <a:ext uri="{FF2B5EF4-FFF2-40B4-BE49-F238E27FC236}">
                      <a16:creationId xmlns:a16="http://schemas.microsoft.com/office/drawing/2014/main" id="{C3311514-1324-F15E-BC5C-DC1F2D3BD479}"/>
                    </a:ext>
                  </a:extLst>
                </p:cNvPr>
                <p:cNvCxnSpPr>
                  <a:cxnSpLocks/>
                </p:cNvCxnSpPr>
                <p:nvPr/>
              </p:nvCxnSpPr>
              <p:spPr>
                <a:xfrm>
                  <a:off x="5989270" y="3608229"/>
                  <a:ext cx="0" cy="31577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0C29E94A-8F4F-86A7-0020-6FCA9F98B1AC}"/>
                    </a:ext>
                  </a:extLst>
                </p:cNvPr>
                <p:cNvCxnSpPr>
                  <a:cxnSpLocks/>
                </p:cNvCxnSpPr>
                <p:nvPr/>
              </p:nvCxnSpPr>
              <p:spPr>
                <a:xfrm>
                  <a:off x="6141670" y="3606535"/>
                  <a:ext cx="0" cy="31746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11" name="Gruppo 110">
                <a:extLst>
                  <a:ext uri="{FF2B5EF4-FFF2-40B4-BE49-F238E27FC236}">
                    <a16:creationId xmlns:a16="http://schemas.microsoft.com/office/drawing/2014/main" id="{C37EFF8F-67B3-AEFB-5746-08A6FF610091}"/>
                  </a:ext>
                </a:extLst>
              </p:cNvPr>
              <p:cNvGrpSpPr/>
              <p:nvPr/>
            </p:nvGrpSpPr>
            <p:grpSpPr>
              <a:xfrm>
                <a:off x="2342171" y="3948979"/>
                <a:ext cx="914400" cy="319525"/>
                <a:chOff x="5227270" y="3594390"/>
                <a:chExt cx="914400" cy="319525"/>
              </a:xfrm>
            </p:grpSpPr>
            <p:cxnSp>
              <p:nvCxnSpPr>
                <p:cNvPr id="112" name="Connettore diritto 111">
                  <a:extLst>
                    <a:ext uri="{FF2B5EF4-FFF2-40B4-BE49-F238E27FC236}">
                      <a16:creationId xmlns:a16="http://schemas.microsoft.com/office/drawing/2014/main" id="{FFB23572-661A-7856-48C3-135CBC191607}"/>
                    </a:ext>
                  </a:extLst>
                </p:cNvPr>
                <p:cNvCxnSpPr>
                  <a:cxnSpLocks/>
                </p:cNvCxnSpPr>
                <p:nvPr/>
              </p:nvCxnSpPr>
              <p:spPr>
                <a:xfrm>
                  <a:off x="5227270" y="3597409"/>
                  <a:ext cx="0" cy="31650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A6546A02-13DC-3FEA-4FB3-CE858828403A}"/>
                    </a:ext>
                  </a:extLst>
                </p:cNvPr>
                <p:cNvCxnSpPr>
                  <a:cxnSpLocks/>
                </p:cNvCxnSpPr>
                <p:nvPr/>
              </p:nvCxnSpPr>
              <p:spPr>
                <a:xfrm>
                  <a:off x="5379670" y="3596988"/>
                  <a:ext cx="0" cy="26173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A45CD077-F076-D591-9912-8671A116FC68}"/>
                    </a:ext>
                  </a:extLst>
                </p:cNvPr>
                <p:cNvCxnSpPr>
                  <a:cxnSpLocks/>
                </p:cNvCxnSpPr>
                <p:nvPr/>
              </p:nvCxnSpPr>
              <p:spPr>
                <a:xfrm>
                  <a:off x="5532070" y="3596573"/>
                  <a:ext cx="0" cy="26215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A197685D-2D88-80B6-3262-FE8117378185}"/>
                    </a:ext>
                  </a:extLst>
                </p:cNvPr>
                <p:cNvCxnSpPr>
                  <a:cxnSpLocks/>
                </p:cNvCxnSpPr>
                <p:nvPr/>
              </p:nvCxnSpPr>
              <p:spPr>
                <a:xfrm>
                  <a:off x="5684470" y="3594817"/>
                  <a:ext cx="0" cy="31260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29B84DBF-8683-CF86-B914-60D1E10749B2}"/>
                    </a:ext>
                  </a:extLst>
                </p:cNvPr>
                <p:cNvCxnSpPr>
                  <a:cxnSpLocks/>
                </p:cNvCxnSpPr>
                <p:nvPr/>
              </p:nvCxnSpPr>
              <p:spPr>
                <a:xfrm>
                  <a:off x="5836870" y="3594390"/>
                  <a:ext cx="0" cy="31952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Connettore diritto 116">
                  <a:extLst>
                    <a:ext uri="{FF2B5EF4-FFF2-40B4-BE49-F238E27FC236}">
                      <a16:creationId xmlns:a16="http://schemas.microsoft.com/office/drawing/2014/main" id="{EDB8965D-107B-206F-D91B-B98E1106CFFE}"/>
                    </a:ext>
                  </a:extLst>
                </p:cNvPr>
                <p:cNvCxnSpPr>
                  <a:cxnSpLocks/>
                </p:cNvCxnSpPr>
                <p:nvPr/>
              </p:nvCxnSpPr>
              <p:spPr>
                <a:xfrm>
                  <a:off x="5989270" y="3595239"/>
                  <a:ext cx="0" cy="31867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Connettore diritto 117">
                  <a:extLst>
                    <a:ext uri="{FF2B5EF4-FFF2-40B4-BE49-F238E27FC236}">
                      <a16:creationId xmlns:a16="http://schemas.microsoft.com/office/drawing/2014/main" id="{03F35F11-D21A-E162-30DF-6A466A6F6052}"/>
                    </a:ext>
                  </a:extLst>
                </p:cNvPr>
                <p:cNvCxnSpPr>
                  <a:cxnSpLocks/>
                </p:cNvCxnSpPr>
                <p:nvPr/>
              </p:nvCxnSpPr>
              <p:spPr>
                <a:xfrm>
                  <a:off x="6141670" y="3598741"/>
                  <a:ext cx="0" cy="31517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46" name="Gruppo 145">
              <a:extLst>
                <a:ext uri="{FF2B5EF4-FFF2-40B4-BE49-F238E27FC236}">
                  <a16:creationId xmlns:a16="http://schemas.microsoft.com/office/drawing/2014/main" id="{92D6481D-C869-08EB-D4BC-7BE39B6FCEAD}"/>
                </a:ext>
              </a:extLst>
            </p:cNvPr>
            <p:cNvGrpSpPr/>
            <p:nvPr/>
          </p:nvGrpSpPr>
          <p:grpSpPr>
            <a:xfrm>
              <a:off x="3794224" y="4146880"/>
              <a:ext cx="152400" cy="324874"/>
              <a:chOff x="2342171" y="3925904"/>
              <a:chExt cx="152400" cy="324874"/>
            </a:xfrm>
          </p:grpSpPr>
          <p:cxnSp>
            <p:nvCxnSpPr>
              <p:cNvPr id="157" name="Connettore diritto 156">
                <a:extLst>
                  <a:ext uri="{FF2B5EF4-FFF2-40B4-BE49-F238E27FC236}">
                    <a16:creationId xmlns:a16="http://schemas.microsoft.com/office/drawing/2014/main" id="{D6AEEE98-312F-D919-3722-CD60E542DB3D}"/>
                  </a:ext>
                </a:extLst>
              </p:cNvPr>
              <p:cNvCxnSpPr>
                <a:cxnSpLocks/>
              </p:cNvCxnSpPr>
              <p:nvPr/>
            </p:nvCxnSpPr>
            <p:spPr>
              <a:xfrm>
                <a:off x="2416008" y="3925904"/>
                <a:ext cx="0" cy="32487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48" name="Gruppo 147">
                <a:extLst>
                  <a:ext uri="{FF2B5EF4-FFF2-40B4-BE49-F238E27FC236}">
                    <a16:creationId xmlns:a16="http://schemas.microsoft.com/office/drawing/2014/main" id="{1C5BAC04-BDD4-B9E2-5EAB-4C4B7418569C}"/>
                  </a:ext>
                </a:extLst>
              </p:cNvPr>
              <p:cNvGrpSpPr/>
              <p:nvPr/>
            </p:nvGrpSpPr>
            <p:grpSpPr>
              <a:xfrm>
                <a:off x="2342171" y="3933812"/>
                <a:ext cx="152400" cy="316966"/>
                <a:chOff x="5227270" y="3579223"/>
                <a:chExt cx="152400" cy="316966"/>
              </a:xfrm>
            </p:grpSpPr>
            <p:cxnSp>
              <p:nvCxnSpPr>
                <p:cNvPr id="149" name="Connettore diritto 148">
                  <a:extLst>
                    <a:ext uri="{FF2B5EF4-FFF2-40B4-BE49-F238E27FC236}">
                      <a16:creationId xmlns:a16="http://schemas.microsoft.com/office/drawing/2014/main" id="{C1C43F80-F9C9-C6A5-42AA-B025FFD589EB}"/>
                    </a:ext>
                  </a:extLst>
                </p:cNvPr>
                <p:cNvCxnSpPr>
                  <a:cxnSpLocks/>
                </p:cNvCxnSpPr>
                <p:nvPr/>
              </p:nvCxnSpPr>
              <p:spPr>
                <a:xfrm>
                  <a:off x="5227270" y="3579223"/>
                  <a:ext cx="0" cy="31696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72069741-F3F8-97F0-DBB4-9BF056CF91D4}"/>
                    </a:ext>
                  </a:extLst>
                </p:cNvPr>
                <p:cNvCxnSpPr>
                  <a:cxnSpLocks/>
                </p:cNvCxnSpPr>
                <p:nvPr/>
              </p:nvCxnSpPr>
              <p:spPr>
                <a:xfrm>
                  <a:off x="5379670" y="3581400"/>
                  <a:ext cx="0" cy="31478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224" name="Gruppo 223">
            <a:extLst>
              <a:ext uri="{FF2B5EF4-FFF2-40B4-BE49-F238E27FC236}">
                <a16:creationId xmlns:a16="http://schemas.microsoft.com/office/drawing/2014/main" id="{9AD5AE3F-F701-6187-5ABE-0C3A25E6148F}"/>
              </a:ext>
            </a:extLst>
          </p:cNvPr>
          <p:cNvGrpSpPr/>
          <p:nvPr/>
        </p:nvGrpSpPr>
        <p:grpSpPr>
          <a:xfrm flipV="1">
            <a:off x="7652566" y="6067744"/>
            <a:ext cx="992963" cy="695753"/>
            <a:chOff x="2263608" y="3921557"/>
            <a:chExt cx="992963" cy="695753"/>
          </a:xfrm>
        </p:grpSpPr>
        <p:grpSp>
          <p:nvGrpSpPr>
            <p:cNvPr id="225" name="Gruppo 224">
              <a:extLst>
                <a:ext uri="{FF2B5EF4-FFF2-40B4-BE49-F238E27FC236}">
                  <a16:creationId xmlns:a16="http://schemas.microsoft.com/office/drawing/2014/main" id="{2EFA4E07-F6D7-ECAA-FAFB-E3B826300F16}"/>
                </a:ext>
              </a:extLst>
            </p:cNvPr>
            <p:cNvGrpSpPr/>
            <p:nvPr/>
          </p:nvGrpSpPr>
          <p:grpSpPr>
            <a:xfrm>
              <a:off x="2263608" y="3921557"/>
              <a:ext cx="914400" cy="695753"/>
              <a:chOff x="5227270" y="3577053"/>
              <a:chExt cx="914400" cy="695753"/>
            </a:xfrm>
          </p:grpSpPr>
          <p:cxnSp>
            <p:nvCxnSpPr>
              <p:cNvPr id="234" name="Connettore diritto 233">
                <a:extLst>
                  <a:ext uri="{FF2B5EF4-FFF2-40B4-BE49-F238E27FC236}">
                    <a16:creationId xmlns:a16="http://schemas.microsoft.com/office/drawing/2014/main" id="{EBE7807A-2FDF-6D65-538A-2EEAEA3893E0}"/>
                  </a:ext>
                </a:extLst>
              </p:cNvPr>
              <p:cNvCxnSpPr>
                <a:cxnSpLocks/>
              </p:cNvCxnSpPr>
              <p:nvPr/>
            </p:nvCxnSpPr>
            <p:spPr>
              <a:xfrm>
                <a:off x="5227270" y="3579223"/>
                <a:ext cx="0" cy="41642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5" name="Connettore diritto 234">
                <a:extLst>
                  <a:ext uri="{FF2B5EF4-FFF2-40B4-BE49-F238E27FC236}">
                    <a16:creationId xmlns:a16="http://schemas.microsoft.com/office/drawing/2014/main" id="{11168244-AED8-8624-6497-02951457389C}"/>
                  </a:ext>
                </a:extLst>
              </p:cNvPr>
              <p:cNvCxnSpPr>
                <a:cxnSpLocks/>
              </p:cNvCxnSpPr>
              <p:nvPr/>
            </p:nvCxnSpPr>
            <p:spPr>
              <a:xfrm>
                <a:off x="5379670" y="3581400"/>
                <a:ext cx="0" cy="60055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6" name="Connettore diritto 235">
                <a:extLst>
                  <a:ext uri="{FF2B5EF4-FFF2-40B4-BE49-F238E27FC236}">
                    <a16:creationId xmlns:a16="http://schemas.microsoft.com/office/drawing/2014/main" id="{EDCEC869-2D7E-B7D6-79BC-22B73790DAF5}"/>
                  </a:ext>
                </a:extLst>
              </p:cNvPr>
              <p:cNvCxnSpPr>
                <a:cxnSpLocks/>
              </p:cNvCxnSpPr>
              <p:nvPr/>
            </p:nvCxnSpPr>
            <p:spPr>
              <a:xfrm>
                <a:off x="5532070" y="3583583"/>
                <a:ext cx="0" cy="68922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7" name="Connettore diritto 236">
                <a:extLst>
                  <a:ext uri="{FF2B5EF4-FFF2-40B4-BE49-F238E27FC236}">
                    <a16:creationId xmlns:a16="http://schemas.microsoft.com/office/drawing/2014/main" id="{4C3AB988-465B-0E95-0F7A-AE3527271463}"/>
                  </a:ext>
                </a:extLst>
              </p:cNvPr>
              <p:cNvCxnSpPr>
                <a:cxnSpLocks/>
              </p:cNvCxnSpPr>
              <p:nvPr/>
            </p:nvCxnSpPr>
            <p:spPr>
              <a:xfrm>
                <a:off x="5684470" y="3579229"/>
                <a:ext cx="0" cy="43672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8" name="Connettore diritto 237">
                <a:extLst>
                  <a:ext uri="{FF2B5EF4-FFF2-40B4-BE49-F238E27FC236}">
                    <a16:creationId xmlns:a16="http://schemas.microsoft.com/office/drawing/2014/main" id="{796C5D52-ED31-59C9-2221-801E01D65A65}"/>
                  </a:ext>
                </a:extLst>
              </p:cNvPr>
              <p:cNvCxnSpPr>
                <a:cxnSpLocks/>
              </p:cNvCxnSpPr>
              <p:nvPr/>
            </p:nvCxnSpPr>
            <p:spPr>
              <a:xfrm>
                <a:off x="5836870" y="3581400"/>
                <a:ext cx="0" cy="30996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9" name="Connettore diritto 238">
                <a:extLst>
                  <a:ext uri="{FF2B5EF4-FFF2-40B4-BE49-F238E27FC236}">
                    <a16:creationId xmlns:a16="http://schemas.microsoft.com/office/drawing/2014/main" id="{2B2702CE-81D4-4B7E-886C-17D492F4F1D6}"/>
                  </a:ext>
                </a:extLst>
              </p:cNvPr>
              <p:cNvCxnSpPr>
                <a:cxnSpLocks/>
              </p:cNvCxnSpPr>
              <p:nvPr/>
            </p:nvCxnSpPr>
            <p:spPr>
              <a:xfrm>
                <a:off x="5989270" y="3577053"/>
                <a:ext cx="0" cy="30101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 name="Connettore diritto 239">
                <a:extLst>
                  <a:ext uri="{FF2B5EF4-FFF2-40B4-BE49-F238E27FC236}">
                    <a16:creationId xmlns:a16="http://schemas.microsoft.com/office/drawing/2014/main" id="{4A76B99B-7A2F-9AA0-1394-04AB4309C12B}"/>
                  </a:ext>
                </a:extLst>
              </p:cNvPr>
              <p:cNvCxnSpPr>
                <a:cxnSpLocks/>
              </p:cNvCxnSpPr>
              <p:nvPr/>
            </p:nvCxnSpPr>
            <p:spPr>
              <a:xfrm>
                <a:off x="6141670" y="3585751"/>
                <a:ext cx="0" cy="37524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26" name="Gruppo 225">
              <a:extLst>
                <a:ext uri="{FF2B5EF4-FFF2-40B4-BE49-F238E27FC236}">
                  <a16:creationId xmlns:a16="http://schemas.microsoft.com/office/drawing/2014/main" id="{BC8E3EF5-DBAA-473D-0743-E0A9A2719736}"/>
                </a:ext>
              </a:extLst>
            </p:cNvPr>
            <p:cNvGrpSpPr/>
            <p:nvPr/>
          </p:nvGrpSpPr>
          <p:grpSpPr>
            <a:xfrm>
              <a:off x="2342171" y="3930255"/>
              <a:ext cx="914400" cy="687055"/>
              <a:chOff x="5227270" y="3575666"/>
              <a:chExt cx="914400" cy="687055"/>
            </a:xfrm>
          </p:grpSpPr>
          <p:cxnSp>
            <p:nvCxnSpPr>
              <p:cNvPr id="227" name="Connettore diritto 226">
                <a:extLst>
                  <a:ext uri="{FF2B5EF4-FFF2-40B4-BE49-F238E27FC236}">
                    <a16:creationId xmlns:a16="http://schemas.microsoft.com/office/drawing/2014/main" id="{40D685D6-7CCE-4E53-FD04-E2776DCB349E}"/>
                  </a:ext>
                </a:extLst>
              </p:cNvPr>
              <p:cNvCxnSpPr>
                <a:cxnSpLocks/>
              </p:cNvCxnSpPr>
              <p:nvPr/>
            </p:nvCxnSpPr>
            <p:spPr>
              <a:xfrm>
                <a:off x="5227270" y="3579223"/>
                <a:ext cx="0" cy="50620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 name="Connettore diritto 227">
                <a:extLst>
                  <a:ext uri="{FF2B5EF4-FFF2-40B4-BE49-F238E27FC236}">
                    <a16:creationId xmlns:a16="http://schemas.microsoft.com/office/drawing/2014/main" id="{D7F8C5F3-E917-BB47-B8B1-347297EABBB5}"/>
                  </a:ext>
                </a:extLst>
              </p:cNvPr>
              <p:cNvCxnSpPr>
                <a:cxnSpLocks/>
              </p:cNvCxnSpPr>
              <p:nvPr/>
            </p:nvCxnSpPr>
            <p:spPr>
              <a:xfrm>
                <a:off x="5379670" y="3581400"/>
                <a:ext cx="0" cy="68132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9" name="Connettore diritto 228">
                <a:extLst>
                  <a:ext uri="{FF2B5EF4-FFF2-40B4-BE49-F238E27FC236}">
                    <a16:creationId xmlns:a16="http://schemas.microsoft.com/office/drawing/2014/main" id="{02A1212F-8E31-7930-B738-5E5106810BF2}"/>
                  </a:ext>
                </a:extLst>
              </p:cNvPr>
              <p:cNvCxnSpPr>
                <a:cxnSpLocks/>
              </p:cNvCxnSpPr>
              <p:nvPr/>
            </p:nvCxnSpPr>
            <p:spPr>
              <a:xfrm>
                <a:off x="5532070" y="3583583"/>
                <a:ext cx="0" cy="50184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0" name="Connettore diritto 229">
                <a:extLst>
                  <a:ext uri="{FF2B5EF4-FFF2-40B4-BE49-F238E27FC236}">
                    <a16:creationId xmlns:a16="http://schemas.microsoft.com/office/drawing/2014/main" id="{15B89CCC-3DB5-7717-300A-C506B22EF1B6}"/>
                  </a:ext>
                </a:extLst>
              </p:cNvPr>
              <p:cNvCxnSpPr>
                <a:cxnSpLocks/>
              </p:cNvCxnSpPr>
              <p:nvPr/>
            </p:nvCxnSpPr>
            <p:spPr>
              <a:xfrm>
                <a:off x="5684470" y="3579229"/>
                <a:ext cx="0" cy="34881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1" name="Connettore diritto 230">
                <a:extLst>
                  <a:ext uri="{FF2B5EF4-FFF2-40B4-BE49-F238E27FC236}">
                    <a16:creationId xmlns:a16="http://schemas.microsoft.com/office/drawing/2014/main" id="{282F689E-1DFA-FDA7-2916-8773B8A95527}"/>
                  </a:ext>
                </a:extLst>
              </p:cNvPr>
              <p:cNvCxnSpPr>
                <a:cxnSpLocks/>
              </p:cNvCxnSpPr>
              <p:nvPr/>
            </p:nvCxnSpPr>
            <p:spPr>
              <a:xfrm>
                <a:off x="5836870" y="3581400"/>
                <a:ext cx="0" cy="28658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2" name="Connettore diritto 231">
                <a:extLst>
                  <a:ext uri="{FF2B5EF4-FFF2-40B4-BE49-F238E27FC236}">
                    <a16:creationId xmlns:a16="http://schemas.microsoft.com/office/drawing/2014/main" id="{87735D75-1A75-DCBC-977B-59043FA8C34B}"/>
                  </a:ext>
                </a:extLst>
              </p:cNvPr>
              <p:cNvCxnSpPr>
                <a:cxnSpLocks/>
              </p:cNvCxnSpPr>
              <p:nvPr/>
            </p:nvCxnSpPr>
            <p:spPr>
              <a:xfrm>
                <a:off x="5989270" y="3577053"/>
                <a:ext cx="0" cy="31733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3" name="Connettore diritto 232">
                <a:extLst>
                  <a:ext uri="{FF2B5EF4-FFF2-40B4-BE49-F238E27FC236}">
                    <a16:creationId xmlns:a16="http://schemas.microsoft.com/office/drawing/2014/main" id="{9F573BA5-51A1-0025-B03D-47F979908351}"/>
                  </a:ext>
                </a:extLst>
              </p:cNvPr>
              <p:cNvCxnSpPr>
                <a:cxnSpLocks/>
              </p:cNvCxnSpPr>
              <p:nvPr/>
            </p:nvCxnSpPr>
            <p:spPr>
              <a:xfrm>
                <a:off x="6141670" y="3575666"/>
                <a:ext cx="0" cy="45741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264" name="Gruppo 263">
            <a:extLst>
              <a:ext uri="{FF2B5EF4-FFF2-40B4-BE49-F238E27FC236}">
                <a16:creationId xmlns:a16="http://schemas.microsoft.com/office/drawing/2014/main" id="{0A998165-7058-E5CD-99BB-ACA11A9EAD07}"/>
              </a:ext>
            </a:extLst>
          </p:cNvPr>
          <p:cNvGrpSpPr/>
          <p:nvPr/>
        </p:nvGrpSpPr>
        <p:grpSpPr>
          <a:xfrm flipV="1">
            <a:off x="8703226" y="6379556"/>
            <a:ext cx="1223550" cy="388999"/>
            <a:chOff x="2723074" y="4146880"/>
            <a:chExt cx="1223550" cy="388999"/>
          </a:xfrm>
        </p:grpSpPr>
        <p:grpSp>
          <p:nvGrpSpPr>
            <p:cNvPr id="265" name="Gruppo 264">
              <a:extLst>
                <a:ext uri="{FF2B5EF4-FFF2-40B4-BE49-F238E27FC236}">
                  <a16:creationId xmlns:a16="http://schemas.microsoft.com/office/drawing/2014/main" id="{52F9C04A-12EF-FD63-0777-A2DEAD2F35CF}"/>
                </a:ext>
              </a:extLst>
            </p:cNvPr>
            <p:cNvGrpSpPr/>
            <p:nvPr/>
          </p:nvGrpSpPr>
          <p:grpSpPr>
            <a:xfrm>
              <a:off x="2723074" y="4147761"/>
              <a:ext cx="992963" cy="388118"/>
              <a:chOff x="2263608" y="3944511"/>
              <a:chExt cx="992963" cy="388118"/>
            </a:xfrm>
          </p:grpSpPr>
          <p:grpSp>
            <p:nvGrpSpPr>
              <p:cNvPr id="271" name="Gruppo 270">
                <a:extLst>
                  <a:ext uri="{FF2B5EF4-FFF2-40B4-BE49-F238E27FC236}">
                    <a16:creationId xmlns:a16="http://schemas.microsoft.com/office/drawing/2014/main" id="{6A7614F5-EC5E-433B-5B51-CB50F1B44272}"/>
                  </a:ext>
                </a:extLst>
              </p:cNvPr>
              <p:cNvGrpSpPr/>
              <p:nvPr/>
            </p:nvGrpSpPr>
            <p:grpSpPr>
              <a:xfrm>
                <a:off x="2263608" y="3944511"/>
                <a:ext cx="914400" cy="388118"/>
                <a:chOff x="5227270" y="3600007"/>
                <a:chExt cx="914400" cy="388118"/>
              </a:xfrm>
            </p:grpSpPr>
            <p:cxnSp>
              <p:nvCxnSpPr>
                <p:cNvPr id="280" name="Connettore diritto 279">
                  <a:extLst>
                    <a:ext uri="{FF2B5EF4-FFF2-40B4-BE49-F238E27FC236}">
                      <a16:creationId xmlns:a16="http://schemas.microsoft.com/office/drawing/2014/main" id="{A414BBDE-64E1-A12D-6D8B-AC36CC74D8D2}"/>
                    </a:ext>
                  </a:extLst>
                </p:cNvPr>
                <p:cNvCxnSpPr>
                  <a:cxnSpLocks/>
                </p:cNvCxnSpPr>
                <p:nvPr/>
              </p:nvCxnSpPr>
              <p:spPr>
                <a:xfrm>
                  <a:off x="5227270" y="3600007"/>
                  <a:ext cx="0" cy="38811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Connettore diritto 280">
                  <a:extLst>
                    <a:ext uri="{FF2B5EF4-FFF2-40B4-BE49-F238E27FC236}">
                      <a16:creationId xmlns:a16="http://schemas.microsoft.com/office/drawing/2014/main" id="{7826ECA0-D7A4-A402-39FD-AD5ED7EF2898}"/>
                    </a:ext>
                  </a:extLst>
                </p:cNvPr>
                <p:cNvCxnSpPr>
                  <a:cxnSpLocks/>
                </p:cNvCxnSpPr>
                <p:nvPr/>
              </p:nvCxnSpPr>
              <p:spPr>
                <a:xfrm>
                  <a:off x="5379670" y="3604782"/>
                  <a:ext cx="0" cy="38334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Connettore diritto 281">
                  <a:extLst>
                    <a:ext uri="{FF2B5EF4-FFF2-40B4-BE49-F238E27FC236}">
                      <a16:creationId xmlns:a16="http://schemas.microsoft.com/office/drawing/2014/main" id="{7F86AC05-FEC8-F8C5-528A-2087D974BEA1}"/>
                    </a:ext>
                  </a:extLst>
                </p:cNvPr>
                <p:cNvCxnSpPr>
                  <a:cxnSpLocks/>
                </p:cNvCxnSpPr>
                <p:nvPr/>
              </p:nvCxnSpPr>
              <p:spPr>
                <a:xfrm>
                  <a:off x="5532070" y="3604367"/>
                  <a:ext cx="0" cy="31667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3" name="Connettore diritto 282">
                  <a:extLst>
                    <a:ext uri="{FF2B5EF4-FFF2-40B4-BE49-F238E27FC236}">
                      <a16:creationId xmlns:a16="http://schemas.microsoft.com/office/drawing/2014/main" id="{799696CC-F92F-C299-E28A-C3524AAD8567}"/>
                    </a:ext>
                  </a:extLst>
                </p:cNvPr>
                <p:cNvCxnSpPr>
                  <a:cxnSpLocks/>
                </p:cNvCxnSpPr>
                <p:nvPr/>
              </p:nvCxnSpPr>
              <p:spPr>
                <a:xfrm>
                  <a:off x="5684470" y="3602611"/>
                  <a:ext cx="0" cy="32899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4" name="Connettore diritto 283">
                  <a:extLst>
                    <a:ext uri="{FF2B5EF4-FFF2-40B4-BE49-F238E27FC236}">
                      <a16:creationId xmlns:a16="http://schemas.microsoft.com/office/drawing/2014/main" id="{C1364AAD-93C3-CB99-E417-BACEA0FFAA4B}"/>
                    </a:ext>
                  </a:extLst>
                </p:cNvPr>
                <p:cNvCxnSpPr>
                  <a:cxnSpLocks/>
                </p:cNvCxnSpPr>
                <p:nvPr/>
              </p:nvCxnSpPr>
              <p:spPr>
                <a:xfrm>
                  <a:off x="5836870" y="3602184"/>
                  <a:ext cx="0" cy="38594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5" name="Connettore diritto 284">
                  <a:extLst>
                    <a:ext uri="{FF2B5EF4-FFF2-40B4-BE49-F238E27FC236}">
                      <a16:creationId xmlns:a16="http://schemas.microsoft.com/office/drawing/2014/main" id="{D9E4A066-87A3-6605-FD1C-D71045AF3B2A}"/>
                    </a:ext>
                  </a:extLst>
                </p:cNvPr>
                <p:cNvCxnSpPr>
                  <a:cxnSpLocks/>
                </p:cNvCxnSpPr>
                <p:nvPr/>
              </p:nvCxnSpPr>
              <p:spPr>
                <a:xfrm>
                  <a:off x="5989270" y="3608229"/>
                  <a:ext cx="0" cy="37989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6" name="Connettore diritto 285">
                  <a:extLst>
                    <a:ext uri="{FF2B5EF4-FFF2-40B4-BE49-F238E27FC236}">
                      <a16:creationId xmlns:a16="http://schemas.microsoft.com/office/drawing/2014/main" id="{7EDF7494-0FDA-22C3-7B75-5862E6247165}"/>
                    </a:ext>
                  </a:extLst>
                </p:cNvPr>
                <p:cNvCxnSpPr>
                  <a:cxnSpLocks/>
                </p:cNvCxnSpPr>
                <p:nvPr/>
              </p:nvCxnSpPr>
              <p:spPr>
                <a:xfrm>
                  <a:off x="6141670" y="3606535"/>
                  <a:ext cx="0" cy="38159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2" name="Gruppo 271">
                <a:extLst>
                  <a:ext uri="{FF2B5EF4-FFF2-40B4-BE49-F238E27FC236}">
                    <a16:creationId xmlns:a16="http://schemas.microsoft.com/office/drawing/2014/main" id="{B1047FE9-538A-F74E-2CBC-C8841B28891A}"/>
                  </a:ext>
                </a:extLst>
              </p:cNvPr>
              <p:cNvGrpSpPr/>
              <p:nvPr/>
            </p:nvGrpSpPr>
            <p:grpSpPr>
              <a:xfrm>
                <a:off x="2342171" y="3948979"/>
                <a:ext cx="914400" cy="383650"/>
                <a:chOff x="5227270" y="3594390"/>
                <a:chExt cx="914400" cy="383650"/>
              </a:xfrm>
            </p:grpSpPr>
            <p:cxnSp>
              <p:nvCxnSpPr>
                <p:cNvPr id="273" name="Connettore diritto 272">
                  <a:extLst>
                    <a:ext uri="{FF2B5EF4-FFF2-40B4-BE49-F238E27FC236}">
                      <a16:creationId xmlns:a16="http://schemas.microsoft.com/office/drawing/2014/main" id="{6770948C-D0D3-A4BF-8262-C5D534964E13}"/>
                    </a:ext>
                  </a:extLst>
                </p:cNvPr>
                <p:cNvCxnSpPr>
                  <a:cxnSpLocks/>
                </p:cNvCxnSpPr>
                <p:nvPr/>
              </p:nvCxnSpPr>
              <p:spPr>
                <a:xfrm>
                  <a:off x="5227270" y="3597409"/>
                  <a:ext cx="0" cy="38063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Connettore diritto 273">
                  <a:extLst>
                    <a:ext uri="{FF2B5EF4-FFF2-40B4-BE49-F238E27FC236}">
                      <a16:creationId xmlns:a16="http://schemas.microsoft.com/office/drawing/2014/main" id="{183141AD-1F45-4287-139B-AD2FFAFB7379}"/>
                    </a:ext>
                  </a:extLst>
                </p:cNvPr>
                <p:cNvCxnSpPr>
                  <a:cxnSpLocks/>
                </p:cNvCxnSpPr>
                <p:nvPr/>
              </p:nvCxnSpPr>
              <p:spPr>
                <a:xfrm>
                  <a:off x="5379670" y="3596988"/>
                  <a:ext cx="0" cy="32453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5" name="Connettore diritto 274">
                  <a:extLst>
                    <a:ext uri="{FF2B5EF4-FFF2-40B4-BE49-F238E27FC236}">
                      <a16:creationId xmlns:a16="http://schemas.microsoft.com/office/drawing/2014/main" id="{2A379738-3E1C-E295-54AA-4E0D45F8AB7C}"/>
                    </a:ext>
                  </a:extLst>
                </p:cNvPr>
                <p:cNvCxnSpPr>
                  <a:cxnSpLocks/>
                </p:cNvCxnSpPr>
                <p:nvPr/>
              </p:nvCxnSpPr>
              <p:spPr>
                <a:xfrm>
                  <a:off x="5532070" y="3596573"/>
                  <a:ext cx="0" cy="31438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6" name="Connettore diritto 275">
                  <a:extLst>
                    <a:ext uri="{FF2B5EF4-FFF2-40B4-BE49-F238E27FC236}">
                      <a16:creationId xmlns:a16="http://schemas.microsoft.com/office/drawing/2014/main" id="{AFBC30FA-709A-6DC0-91A8-E0062E8C3F70}"/>
                    </a:ext>
                  </a:extLst>
                </p:cNvPr>
                <p:cNvCxnSpPr>
                  <a:cxnSpLocks/>
                </p:cNvCxnSpPr>
                <p:nvPr/>
              </p:nvCxnSpPr>
              <p:spPr>
                <a:xfrm>
                  <a:off x="5684470" y="3594817"/>
                  <a:ext cx="0" cy="37645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7" name="Connettore diritto 276">
                  <a:extLst>
                    <a:ext uri="{FF2B5EF4-FFF2-40B4-BE49-F238E27FC236}">
                      <a16:creationId xmlns:a16="http://schemas.microsoft.com/office/drawing/2014/main" id="{49703F5B-45FD-2E1A-8219-9ABF24E026A6}"/>
                    </a:ext>
                  </a:extLst>
                </p:cNvPr>
                <p:cNvCxnSpPr>
                  <a:cxnSpLocks/>
                </p:cNvCxnSpPr>
                <p:nvPr/>
              </p:nvCxnSpPr>
              <p:spPr>
                <a:xfrm>
                  <a:off x="5836870" y="3594390"/>
                  <a:ext cx="0" cy="38365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8" name="Connettore diritto 277">
                  <a:extLst>
                    <a:ext uri="{FF2B5EF4-FFF2-40B4-BE49-F238E27FC236}">
                      <a16:creationId xmlns:a16="http://schemas.microsoft.com/office/drawing/2014/main" id="{DCB9D457-D34C-C2CB-D3C3-2D8A8B3F3939}"/>
                    </a:ext>
                  </a:extLst>
                </p:cNvPr>
                <p:cNvCxnSpPr>
                  <a:cxnSpLocks/>
                </p:cNvCxnSpPr>
                <p:nvPr/>
              </p:nvCxnSpPr>
              <p:spPr>
                <a:xfrm>
                  <a:off x="5989270" y="3595239"/>
                  <a:ext cx="0" cy="38280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9" name="Connettore diritto 278">
                  <a:extLst>
                    <a:ext uri="{FF2B5EF4-FFF2-40B4-BE49-F238E27FC236}">
                      <a16:creationId xmlns:a16="http://schemas.microsoft.com/office/drawing/2014/main" id="{EC208A24-E42D-E2AC-19C0-452C975EDA77}"/>
                    </a:ext>
                  </a:extLst>
                </p:cNvPr>
                <p:cNvCxnSpPr>
                  <a:cxnSpLocks/>
                </p:cNvCxnSpPr>
                <p:nvPr/>
              </p:nvCxnSpPr>
              <p:spPr>
                <a:xfrm>
                  <a:off x="6141670" y="3598741"/>
                  <a:ext cx="0" cy="3792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266" name="Gruppo 265">
              <a:extLst>
                <a:ext uri="{FF2B5EF4-FFF2-40B4-BE49-F238E27FC236}">
                  <a16:creationId xmlns:a16="http://schemas.microsoft.com/office/drawing/2014/main" id="{2AFD332B-F79B-469E-18BD-4E0F4E3B0430}"/>
                </a:ext>
              </a:extLst>
            </p:cNvPr>
            <p:cNvGrpSpPr/>
            <p:nvPr/>
          </p:nvGrpSpPr>
          <p:grpSpPr>
            <a:xfrm>
              <a:off x="3794224" y="4146880"/>
              <a:ext cx="152400" cy="388999"/>
              <a:chOff x="2342171" y="3925904"/>
              <a:chExt cx="152400" cy="388999"/>
            </a:xfrm>
          </p:grpSpPr>
          <p:cxnSp>
            <p:nvCxnSpPr>
              <p:cNvPr id="267" name="Connettore diritto 266">
                <a:extLst>
                  <a:ext uri="{FF2B5EF4-FFF2-40B4-BE49-F238E27FC236}">
                    <a16:creationId xmlns:a16="http://schemas.microsoft.com/office/drawing/2014/main" id="{3354378A-5644-993D-B334-DBEE8A4A789B}"/>
                  </a:ext>
                </a:extLst>
              </p:cNvPr>
              <p:cNvCxnSpPr>
                <a:cxnSpLocks/>
              </p:cNvCxnSpPr>
              <p:nvPr/>
            </p:nvCxnSpPr>
            <p:spPr>
              <a:xfrm>
                <a:off x="2416008" y="3925904"/>
                <a:ext cx="0" cy="3889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68" name="Gruppo 267">
                <a:extLst>
                  <a:ext uri="{FF2B5EF4-FFF2-40B4-BE49-F238E27FC236}">
                    <a16:creationId xmlns:a16="http://schemas.microsoft.com/office/drawing/2014/main" id="{23243B58-3854-A367-8583-DBAE820722F2}"/>
                  </a:ext>
                </a:extLst>
              </p:cNvPr>
              <p:cNvGrpSpPr/>
              <p:nvPr/>
            </p:nvGrpSpPr>
            <p:grpSpPr>
              <a:xfrm>
                <a:off x="2342171" y="3933812"/>
                <a:ext cx="152400" cy="381091"/>
                <a:chOff x="5227270" y="3579223"/>
                <a:chExt cx="152400" cy="381091"/>
              </a:xfrm>
            </p:grpSpPr>
            <p:cxnSp>
              <p:nvCxnSpPr>
                <p:cNvPr id="269" name="Connettore diritto 268">
                  <a:extLst>
                    <a:ext uri="{FF2B5EF4-FFF2-40B4-BE49-F238E27FC236}">
                      <a16:creationId xmlns:a16="http://schemas.microsoft.com/office/drawing/2014/main" id="{A5476368-DD23-25EB-A762-3F7BCEA4BA1A}"/>
                    </a:ext>
                  </a:extLst>
                </p:cNvPr>
                <p:cNvCxnSpPr>
                  <a:cxnSpLocks/>
                </p:cNvCxnSpPr>
                <p:nvPr/>
              </p:nvCxnSpPr>
              <p:spPr>
                <a:xfrm>
                  <a:off x="5227270" y="3579223"/>
                  <a:ext cx="0" cy="38109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0" name="Connettore diritto 269">
                  <a:extLst>
                    <a:ext uri="{FF2B5EF4-FFF2-40B4-BE49-F238E27FC236}">
                      <a16:creationId xmlns:a16="http://schemas.microsoft.com/office/drawing/2014/main" id="{D216586A-EBBB-C064-6FA9-2F8226F4A0B3}"/>
                    </a:ext>
                  </a:extLst>
                </p:cNvPr>
                <p:cNvCxnSpPr>
                  <a:cxnSpLocks/>
                </p:cNvCxnSpPr>
                <p:nvPr/>
              </p:nvCxnSpPr>
              <p:spPr>
                <a:xfrm>
                  <a:off x="5379670" y="3581400"/>
                  <a:ext cx="0" cy="37891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406" name="Gruppo 405">
            <a:extLst>
              <a:ext uri="{FF2B5EF4-FFF2-40B4-BE49-F238E27FC236}">
                <a16:creationId xmlns:a16="http://schemas.microsoft.com/office/drawing/2014/main" id="{61CBAC48-F025-117E-B5C9-4FCD7F182982}"/>
              </a:ext>
            </a:extLst>
          </p:cNvPr>
          <p:cNvGrpSpPr/>
          <p:nvPr/>
        </p:nvGrpSpPr>
        <p:grpSpPr>
          <a:xfrm>
            <a:off x="5808498" y="3798550"/>
            <a:ext cx="2115500" cy="1275295"/>
            <a:chOff x="5808498" y="3798550"/>
            <a:chExt cx="2115500" cy="1275295"/>
          </a:xfrm>
        </p:grpSpPr>
        <p:cxnSp>
          <p:nvCxnSpPr>
            <p:cNvPr id="335" name="Connettore diritto 334">
              <a:extLst>
                <a:ext uri="{FF2B5EF4-FFF2-40B4-BE49-F238E27FC236}">
                  <a16:creationId xmlns:a16="http://schemas.microsoft.com/office/drawing/2014/main" id="{C1B1467C-AA0A-DFC5-EB01-DBAF454AE737}"/>
                </a:ext>
              </a:extLst>
            </p:cNvPr>
            <p:cNvCxnSpPr>
              <a:cxnSpLocks/>
            </p:cNvCxnSpPr>
            <p:nvPr/>
          </p:nvCxnSpPr>
          <p:spPr>
            <a:xfrm flipV="1">
              <a:off x="5817282" y="3798550"/>
              <a:ext cx="1848936" cy="12679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8" name="Connettore diritto 337">
              <a:extLst>
                <a:ext uri="{FF2B5EF4-FFF2-40B4-BE49-F238E27FC236}">
                  <a16:creationId xmlns:a16="http://schemas.microsoft.com/office/drawing/2014/main" id="{6954D6A3-0EE8-BF78-8234-BC4A34D3F312}"/>
                </a:ext>
              </a:extLst>
            </p:cNvPr>
            <p:cNvCxnSpPr>
              <a:cxnSpLocks/>
            </p:cNvCxnSpPr>
            <p:nvPr/>
          </p:nvCxnSpPr>
          <p:spPr>
            <a:xfrm flipV="1">
              <a:off x="5817203" y="3848577"/>
              <a:ext cx="1884976" cy="121808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0" name="Connettore diritto 339">
              <a:extLst>
                <a:ext uri="{FF2B5EF4-FFF2-40B4-BE49-F238E27FC236}">
                  <a16:creationId xmlns:a16="http://schemas.microsoft.com/office/drawing/2014/main" id="{43BF1649-DAB3-1EC9-8528-EA2FFF6DA3CA}"/>
                </a:ext>
              </a:extLst>
            </p:cNvPr>
            <p:cNvCxnSpPr>
              <a:cxnSpLocks/>
            </p:cNvCxnSpPr>
            <p:nvPr/>
          </p:nvCxnSpPr>
          <p:spPr>
            <a:xfrm flipV="1">
              <a:off x="5817203" y="3900840"/>
              <a:ext cx="1926260" cy="116321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4" name="Connettore diritto 343">
              <a:extLst>
                <a:ext uri="{FF2B5EF4-FFF2-40B4-BE49-F238E27FC236}">
                  <a16:creationId xmlns:a16="http://schemas.microsoft.com/office/drawing/2014/main" id="{485F4E7E-75AE-6143-D86E-CBB633D02D43}"/>
                </a:ext>
              </a:extLst>
            </p:cNvPr>
            <p:cNvCxnSpPr>
              <a:cxnSpLocks/>
            </p:cNvCxnSpPr>
            <p:nvPr/>
          </p:nvCxnSpPr>
          <p:spPr>
            <a:xfrm flipV="1">
              <a:off x="5817203" y="3951194"/>
              <a:ext cx="1959846" cy="111656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7" name="Connettore diritto 346">
              <a:extLst>
                <a:ext uri="{FF2B5EF4-FFF2-40B4-BE49-F238E27FC236}">
                  <a16:creationId xmlns:a16="http://schemas.microsoft.com/office/drawing/2014/main" id="{1A286050-37C1-F9FD-F25F-DB486370A257}"/>
                </a:ext>
              </a:extLst>
            </p:cNvPr>
            <p:cNvCxnSpPr>
              <a:cxnSpLocks/>
            </p:cNvCxnSpPr>
            <p:nvPr/>
          </p:nvCxnSpPr>
          <p:spPr>
            <a:xfrm flipV="1">
              <a:off x="5817203" y="4001719"/>
              <a:ext cx="2006617" cy="106519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0" name="Connettore diritto 349">
              <a:extLst>
                <a:ext uri="{FF2B5EF4-FFF2-40B4-BE49-F238E27FC236}">
                  <a16:creationId xmlns:a16="http://schemas.microsoft.com/office/drawing/2014/main" id="{DC6B065E-9730-6609-2DCE-FF841C2DBF52}"/>
                </a:ext>
              </a:extLst>
            </p:cNvPr>
            <p:cNvCxnSpPr>
              <a:cxnSpLocks/>
            </p:cNvCxnSpPr>
            <p:nvPr/>
          </p:nvCxnSpPr>
          <p:spPr>
            <a:xfrm flipV="1">
              <a:off x="5817203" y="4056494"/>
              <a:ext cx="2057500" cy="101494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3" name="Connettore diritto 352">
              <a:extLst>
                <a:ext uri="{FF2B5EF4-FFF2-40B4-BE49-F238E27FC236}">
                  <a16:creationId xmlns:a16="http://schemas.microsoft.com/office/drawing/2014/main" id="{2A70CF22-CDD6-1480-F00B-8479CFC074B3}"/>
                </a:ext>
              </a:extLst>
            </p:cNvPr>
            <p:cNvCxnSpPr>
              <a:cxnSpLocks/>
            </p:cNvCxnSpPr>
            <p:nvPr/>
          </p:nvCxnSpPr>
          <p:spPr>
            <a:xfrm flipV="1">
              <a:off x="5817203" y="4113107"/>
              <a:ext cx="2106795" cy="95833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6" name="Connettore diritto 355">
              <a:extLst>
                <a:ext uri="{FF2B5EF4-FFF2-40B4-BE49-F238E27FC236}">
                  <a16:creationId xmlns:a16="http://schemas.microsoft.com/office/drawing/2014/main" id="{C27AB98A-DA97-C505-538A-4906B88C840B}"/>
                </a:ext>
              </a:extLst>
            </p:cNvPr>
            <p:cNvCxnSpPr>
              <a:cxnSpLocks/>
            </p:cNvCxnSpPr>
            <p:nvPr/>
          </p:nvCxnSpPr>
          <p:spPr>
            <a:xfrm flipV="1">
              <a:off x="5817203" y="4351922"/>
              <a:ext cx="1705048" cy="71952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0" name="Connettore diritto 359">
              <a:extLst>
                <a:ext uri="{FF2B5EF4-FFF2-40B4-BE49-F238E27FC236}">
                  <a16:creationId xmlns:a16="http://schemas.microsoft.com/office/drawing/2014/main" id="{E895FE1A-0F46-A789-AB00-4220C1379B0C}"/>
                </a:ext>
              </a:extLst>
            </p:cNvPr>
            <p:cNvCxnSpPr>
              <a:cxnSpLocks/>
            </p:cNvCxnSpPr>
            <p:nvPr/>
          </p:nvCxnSpPr>
          <p:spPr>
            <a:xfrm flipV="1">
              <a:off x="5817203" y="4440150"/>
              <a:ext cx="1614483" cy="6315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2" name="Connettore diritto 361">
              <a:extLst>
                <a:ext uri="{FF2B5EF4-FFF2-40B4-BE49-F238E27FC236}">
                  <a16:creationId xmlns:a16="http://schemas.microsoft.com/office/drawing/2014/main" id="{B54A2B07-5C0B-22C1-AC9C-4E187FB3CC2E}"/>
                </a:ext>
              </a:extLst>
            </p:cNvPr>
            <p:cNvCxnSpPr>
              <a:cxnSpLocks/>
            </p:cNvCxnSpPr>
            <p:nvPr/>
          </p:nvCxnSpPr>
          <p:spPr>
            <a:xfrm flipV="1">
              <a:off x="5808498" y="4516440"/>
              <a:ext cx="1559846" cy="5566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0" name="Connettore diritto 369">
              <a:extLst>
                <a:ext uri="{FF2B5EF4-FFF2-40B4-BE49-F238E27FC236}">
                  <a16:creationId xmlns:a16="http://schemas.microsoft.com/office/drawing/2014/main" id="{C35CD466-A8FB-E4C0-F4E9-EFC3D5375F98}"/>
                </a:ext>
              </a:extLst>
            </p:cNvPr>
            <p:cNvCxnSpPr>
              <a:cxnSpLocks/>
            </p:cNvCxnSpPr>
            <p:nvPr/>
          </p:nvCxnSpPr>
          <p:spPr>
            <a:xfrm flipV="1">
              <a:off x="5827648" y="4575365"/>
              <a:ext cx="1527721" cy="49127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2" name="Connettore diritto 371">
              <a:extLst>
                <a:ext uri="{FF2B5EF4-FFF2-40B4-BE49-F238E27FC236}">
                  <a16:creationId xmlns:a16="http://schemas.microsoft.com/office/drawing/2014/main" id="{C8B9C0A0-2C3E-92FC-9FFB-CA8CC82F4056}"/>
                </a:ext>
              </a:extLst>
            </p:cNvPr>
            <p:cNvCxnSpPr>
              <a:cxnSpLocks/>
            </p:cNvCxnSpPr>
            <p:nvPr/>
          </p:nvCxnSpPr>
          <p:spPr>
            <a:xfrm flipV="1">
              <a:off x="5815869" y="4636675"/>
              <a:ext cx="1511407" cy="43661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4" name="Connettore diritto 373">
              <a:extLst>
                <a:ext uri="{FF2B5EF4-FFF2-40B4-BE49-F238E27FC236}">
                  <a16:creationId xmlns:a16="http://schemas.microsoft.com/office/drawing/2014/main" id="{955BDD37-6261-B89F-6870-87BF8489D63E}"/>
                </a:ext>
              </a:extLst>
            </p:cNvPr>
            <p:cNvCxnSpPr>
              <a:cxnSpLocks/>
            </p:cNvCxnSpPr>
            <p:nvPr/>
          </p:nvCxnSpPr>
          <p:spPr>
            <a:xfrm flipV="1">
              <a:off x="5815443" y="4683834"/>
              <a:ext cx="1498526" cy="38392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1" name="Connettore diritto 380">
              <a:extLst>
                <a:ext uri="{FF2B5EF4-FFF2-40B4-BE49-F238E27FC236}">
                  <a16:creationId xmlns:a16="http://schemas.microsoft.com/office/drawing/2014/main" id="{0027E7DE-5516-4A3E-77B8-FAC117F7DAD7}"/>
                </a:ext>
              </a:extLst>
            </p:cNvPr>
            <p:cNvCxnSpPr>
              <a:cxnSpLocks/>
            </p:cNvCxnSpPr>
            <p:nvPr/>
          </p:nvCxnSpPr>
          <p:spPr>
            <a:xfrm flipV="1">
              <a:off x="5821787" y="4729244"/>
              <a:ext cx="1491143" cy="33958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3" name="Connettore diritto 382">
              <a:extLst>
                <a:ext uri="{FF2B5EF4-FFF2-40B4-BE49-F238E27FC236}">
                  <a16:creationId xmlns:a16="http://schemas.microsoft.com/office/drawing/2014/main" id="{CEC381E0-D309-3F3D-EEA1-47D2021CA4AF}"/>
                </a:ext>
              </a:extLst>
            </p:cNvPr>
            <p:cNvCxnSpPr>
              <a:cxnSpLocks/>
            </p:cNvCxnSpPr>
            <p:nvPr/>
          </p:nvCxnSpPr>
          <p:spPr>
            <a:xfrm flipV="1">
              <a:off x="5819124" y="4768324"/>
              <a:ext cx="1493288" cy="2979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5" name="Connettore diritto 384">
              <a:extLst>
                <a:ext uri="{FF2B5EF4-FFF2-40B4-BE49-F238E27FC236}">
                  <a16:creationId xmlns:a16="http://schemas.microsoft.com/office/drawing/2014/main" id="{FCDAE0E6-EC9A-35E6-F92E-F7D777F0FE91}"/>
                </a:ext>
              </a:extLst>
            </p:cNvPr>
            <p:cNvCxnSpPr>
              <a:cxnSpLocks/>
            </p:cNvCxnSpPr>
            <p:nvPr/>
          </p:nvCxnSpPr>
          <p:spPr>
            <a:xfrm flipV="1">
              <a:off x="5821708" y="4810820"/>
              <a:ext cx="1500080" cy="25922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0" name="Connettore diritto 389">
              <a:extLst>
                <a:ext uri="{FF2B5EF4-FFF2-40B4-BE49-F238E27FC236}">
                  <a16:creationId xmlns:a16="http://schemas.microsoft.com/office/drawing/2014/main" id="{EFAF10CA-A7AD-4D7D-102B-DB4E79C1184D}"/>
                </a:ext>
              </a:extLst>
            </p:cNvPr>
            <p:cNvCxnSpPr>
              <a:cxnSpLocks/>
            </p:cNvCxnSpPr>
            <p:nvPr/>
          </p:nvCxnSpPr>
          <p:spPr>
            <a:xfrm flipV="1">
              <a:off x="5821866" y="4853213"/>
              <a:ext cx="1506318" cy="21822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3" name="Connettore diritto 392">
              <a:extLst>
                <a:ext uri="{FF2B5EF4-FFF2-40B4-BE49-F238E27FC236}">
                  <a16:creationId xmlns:a16="http://schemas.microsoft.com/office/drawing/2014/main" id="{985D2210-98FD-CAB5-AC05-CD56A74F5660}"/>
                </a:ext>
              </a:extLst>
            </p:cNvPr>
            <p:cNvCxnSpPr>
              <a:cxnSpLocks/>
            </p:cNvCxnSpPr>
            <p:nvPr/>
          </p:nvCxnSpPr>
          <p:spPr>
            <a:xfrm flipV="1">
              <a:off x="5821282" y="4892412"/>
              <a:ext cx="1525832" cy="17443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8" name="Connettore diritto 397">
              <a:extLst>
                <a:ext uri="{FF2B5EF4-FFF2-40B4-BE49-F238E27FC236}">
                  <a16:creationId xmlns:a16="http://schemas.microsoft.com/office/drawing/2014/main" id="{5F4461B8-C4B5-98F9-9F34-DFD9DE163391}"/>
                </a:ext>
              </a:extLst>
            </p:cNvPr>
            <p:cNvCxnSpPr>
              <a:cxnSpLocks/>
            </p:cNvCxnSpPr>
            <p:nvPr/>
          </p:nvCxnSpPr>
          <p:spPr>
            <a:xfrm flipV="1">
              <a:off x="5821708" y="4925338"/>
              <a:ext cx="1545994" cy="14425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0" name="Connettore diritto 399">
              <a:extLst>
                <a:ext uri="{FF2B5EF4-FFF2-40B4-BE49-F238E27FC236}">
                  <a16:creationId xmlns:a16="http://schemas.microsoft.com/office/drawing/2014/main" id="{0DE5416E-3DD3-67F2-FD19-9076905EF8A1}"/>
                </a:ext>
              </a:extLst>
            </p:cNvPr>
            <p:cNvCxnSpPr>
              <a:cxnSpLocks/>
            </p:cNvCxnSpPr>
            <p:nvPr/>
          </p:nvCxnSpPr>
          <p:spPr>
            <a:xfrm flipV="1">
              <a:off x="5817124" y="4958723"/>
              <a:ext cx="1582923" cy="11271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2" name="Connettore diritto 401">
              <a:extLst>
                <a:ext uri="{FF2B5EF4-FFF2-40B4-BE49-F238E27FC236}">
                  <a16:creationId xmlns:a16="http://schemas.microsoft.com/office/drawing/2014/main" id="{3F1FE0DC-3ABE-194C-4FD6-739A0D86C4EF}"/>
                </a:ext>
              </a:extLst>
            </p:cNvPr>
            <p:cNvCxnSpPr>
              <a:cxnSpLocks/>
            </p:cNvCxnSpPr>
            <p:nvPr/>
          </p:nvCxnSpPr>
          <p:spPr>
            <a:xfrm flipV="1">
              <a:off x="5821282" y="4996227"/>
              <a:ext cx="1605500" cy="7761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4" name="Connettore diritto 403">
              <a:extLst>
                <a:ext uri="{FF2B5EF4-FFF2-40B4-BE49-F238E27FC236}">
                  <a16:creationId xmlns:a16="http://schemas.microsoft.com/office/drawing/2014/main" id="{E4D6AD67-F42E-0FAD-74CE-6BEEB764523C}"/>
                </a:ext>
              </a:extLst>
            </p:cNvPr>
            <p:cNvCxnSpPr>
              <a:cxnSpLocks/>
            </p:cNvCxnSpPr>
            <p:nvPr/>
          </p:nvCxnSpPr>
          <p:spPr>
            <a:xfrm flipV="1">
              <a:off x="5818792" y="5029751"/>
              <a:ext cx="1635633" cy="417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7" name="Gruppo 406">
            <a:extLst>
              <a:ext uri="{FF2B5EF4-FFF2-40B4-BE49-F238E27FC236}">
                <a16:creationId xmlns:a16="http://schemas.microsoft.com/office/drawing/2014/main" id="{BAB45F88-94A8-E6FC-7C63-74F9643C9CF2}"/>
              </a:ext>
            </a:extLst>
          </p:cNvPr>
          <p:cNvGrpSpPr/>
          <p:nvPr/>
        </p:nvGrpSpPr>
        <p:grpSpPr>
          <a:xfrm flipV="1">
            <a:off x="5814924" y="5065222"/>
            <a:ext cx="2115500" cy="1275295"/>
            <a:chOff x="5808498" y="3798550"/>
            <a:chExt cx="2115500" cy="1275295"/>
          </a:xfrm>
        </p:grpSpPr>
        <p:cxnSp>
          <p:nvCxnSpPr>
            <p:cNvPr id="408" name="Connettore diritto 407">
              <a:extLst>
                <a:ext uri="{FF2B5EF4-FFF2-40B4-BE49-F238E27FC236}">
                  <a16:creationId xmlns:a16="http://schemas.microsoft.com/office/drawing/2014/main" id="{A3160A0F-F2BF-8CFB-6C24-7D632B58E600}"/>
                </a:ext>
              </a:extLst>
            </p:cNvPr>
            <p:cNvCxnSpPr>
              <a:cxnSpLocks/>
            </p:cNvCxnSpPr>
            <p:nvPr/>
          </p:nvCxnSpPr>
          <p:spPr>
            <a:xfrm flipV="1">
              <a:off x="5817282" y="3798550"/>
              <a:ext cx="1848936" cy="12679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9" name="Connettore diritto 408">
              <a:extLst>
                <a:ext uri="{FF2B5EF4-FFF2-40B4-BE49-F238E27FC236}">
                  <a16:creationId xmlns:a16="http://schemas.microsoft.com/office/drawing/2014/main" id="{7AC2ADB6-5037-A53B-38AC-742EF42CA6D3}"/>
                </a:ext>
              </a:extLst>
            </p:cNvPr>
            <p:cNvCxnSpPr>
              <a:cxnSpLocks/>
            </p:cNvCxnSpPr>
            <p:nvPr/>
          </p:nvCxnSpPr>
          <p:spPr>
            <a:xfrm flipV="1">
              <a:off x="5817203" y="3848577"/>
              <a:ext cx="1884976" cy="121808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 name="Connettore diritto 409">
              <a:extLst>
                <a:ext uri="{FF2B5EF4-FFF2-40B4-BE49-F238E27FC236}">
                  <a16:creationId xmlns:a16="http://schemas.microsoft.com/office/drawing/2014/main" id="{6F4CA624-A87C-B810-6257-CE3E5D063C7C}"/>
                </a:ext>
              </a:extLst>
            </p:cNvPr>
            <p:cNvCxnSpPr>
              <a:cxnSpLocks/>
            </p:cNvCxnSpPr>
            <p:nvPr/>
          </p:nvCxnSpPr>
          <p:spPr>
            <a:xfrm flipV="1">
              <a:off x="5817203" y="3900840"/>
              <a:ext cx="1926260" cy="116321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1" name="Connettore diritto 410">
              <a:extLst>
                <a:ext uri="{FF2B5EF4-FFF2-40B4-BE49-F238E27FC236}">
                  <a16:creationId xmlns:a16="http://schemas.microsoft.com/office/drawing/2014/main" id="{9C4AACC0-37A9-71D3-7D7A-59CFC869BBFB}"/>
                </a:ext>
              </a:extLst>
            </p:cNvPr>
            <p:cNvCxnSpPr>
              <a:cxnSpLocks/>
            </p:cNvCxnSpPr>
            <p:nvPr/>
          </p:nvCxnSpPr>
          <p:spPr>
            <a:xfrm flipV="1">
              <a:off x="5817203" y="3951194"/>
              <a:ext cx="1959846" cy="111656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2" name="Connettore diritto 411">
              <a:extLst>
                <a:ext uri="{FF2B5EF4-FFF2-40B4-BE49-F238E27FC236}">
                  <a16:creationId xmlns:a16="http://schemas.microsoft.com/office/drawing/2014/main" id="{EEEF259C-7D84-177F-052A-91694CB6A5D5}"/>
                </a:ext>
              </a:extLst>
            </p:cNvPr>
            <p:cNvCxnSpPr>
              <a:cxnSpLocks/>
            </p:cNvCxnSpPr>
            <p:nvPr/>
          </p:nvCxnSpPr>
          <p:spPr>
            <a:xfrm flipV="1">
              <a:off x="5817203" y="4001719"/>
              <a:ext cx="2006617" cy="106519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3" name="Connettore diritto 412">
              <a:extLst>
                <a:ext uri="{FF2B5EF4-FFF2-40B4-BE49-F238E27FC236}">
                  <a16:creationId xmlns:a16="http://schemas.microsoft.com/office/drawing/2014/main" id="{B8434F81-689A-279C-7E39-C74E316FE23F}"/>
                </a:ext>
              </a:extLst>
            </p:cNvPr>
            <p:cNvCxnSpPr>
              <a:cxnSpLocks/>
            </p:cNvCxnSpPr>
            <p:nvPr/>
          </p:nvCxnSpPr>
          <p:spPr>
            <a:xfrm flipV="1">
              <a:off x="5817203" y="4056494"/>
              <a:ext cx="2057500" cy="101494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4" name="Connettore diritto 413">
              <a:extLst>
                <a:ext uri="{FF2B5EF4-FFF2-40B4-BE49-F238E27FC236}">
                  <a16:creationId xmlns:a16="http://schemas.microsoft.com/office/drawing/2014/main" id="{17DAF6B5-4226-0002-6A72-AF713FAA3B01}"/>
                </a:ext>
              </a:extLst>
            </p:cNvPr>
            <p:cNvCxnSpPr>
              <a:cxnSpLocks/>
            </p:cNvCxnSpPr>
            <p:nvPr/>
          </p:nvCxnSpPr>
          <p:spPr>
            <a:xfrm flipV="1">
              <a:off x="5817203" y="4113107"/>
              <a:ext cx="2106795" cy="95833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5" name="Connettore diritto 414">
              <a:extLst>
                <a:ext uri="{FF2B5EF4-FFF2-40B4-BE49-F238E27FC236}">
                  <a16:creationId xmlns:a16="http://schemas.microsoft.com/office/drawing/2014/main" id="{76BA3998-4ED2-8C75-79C2-2C54FB59DB6A}"/>
                </a:ext>
              </a:extLst>
            </p:cNvPr>
            <p:cNvCxnSpPr>
              <a:cxnSpLocks/>
            </p:cNvCxnSpPr>
            <p:nvPr/>
          </p:nvCxnSpPr>
          <p:spPr>
            <a:xfrm flipV="1">
              <a:off x="5817203" y="4365042"/>
              <a:ext cx="1673958" cy="7064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6" name="Connettore diritto 415">
              <a:extLst>
                <a:ext uri="{FF2B5EF4-FFF2-40B4-BE49-F238E27FC236}">
                  <a16:creationId xmlns:a16="http://schemas.microsoft.com/office/drawing/2014/main" id="{D517943A-FA11-73D2-04EE-85CC36697038}"/>
                </a:ext>
              </a:extLst>
            </p:cNvPr>
            <p:cNvCxnSpPr>
              <a:cxnSpLocks/>
            </p:cNvCxnSpPr>
            <p:nvPr/>
          </p:nvCxnSpPr>
          <p:spPr>
            <a:xfrm flipV="1">
              <a:off x="5817203" y="4453445"/>
              <a:ext cx="1580497" cy="61825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7" name="Connettore diritto 416">
              <a:extLst>
                <a:ext uri="{FF2B5EF4-FFF2-40B4-BE49-F238E27FC236}">
                  <a16:creationId xmlns:a16="http://schemas.microsoft.com/office/drawing/2014/main" id="{8472A9C5-5F07-4179-7AF3-9A4B7D96C473}"/>
                </a:ext>
              </a:extLst>
            </p:cNvPr>
            <p:cNvCxnSpPr>
              <a:cxnSpLocks/>
            </p:cNvCxnSpPr>
            <p:nvPr/>
          </p:nvCxnSpPr>
          <p:spPr>
            <a:xfrm flipV="1">
              <a:off x="5808498" y="4524749"/>
              <a:ext cx="1536562" cy="5482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8" name="Connettore diritto 417">
              <a:extLst>
                <a:ext uri="{FF2B5EF4-FFF2-40B4-BE49-F238E27FC236}">
                  <a16:creationId xmlns:a16="http://schemas.microsoft.com/office/drawing/2014/main" id="{029800A7-99BB-968A-DB73-9BA282F1891D}"/>
                </a:ext>
              </a:extLst>
            </p:cNvPr>
            <p:cNvCxnSpPr>
              <a:cxnSpLocks/>
            </p:cNvCxnSpPr>
            <p:nvPr/>
          </p:nvCxnSpPr>
          <p:spPr>
            <a:xfrm flipV="1">
              <a:off x="5827648" y="4584568"/>
              <a:ext cx="1499103" cy="48207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9" name="Connettore diritto 418">
              <a:extLst>
                <a:ext uri="{FF2B5EF4-FFF2-40B4-BE49-F238E27FC236}">
                  <a16:creationId xmlns:a16="http://schemas.microsoft.com/office/drawing/2014/main" id="{6193822F-72DA-4B39-FA92-4D91DF367899}"/>
                </a:ext>
              </a:extLst>
            </p:cNvPr>
            <p:cNvCxnSpPr>
              <a:cxnSpLocks/>
            </p:cNvCxnSpPr>
            <p:nvPr/>
          </p:nvCxnSpPr>
          <p:spPr>
            <a:xfrm flipV="1">
              <a:off x="5815869" y="4642440"/>
              <a:ext cx="1491451" cy="43085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0" name="Connettore diritto 419">
              <a:extLst>
                <a:ext uri="{FF2B5EF4-FFF2-40B4-BE49-F238E27FC236}">
                  <a16:creationId xmlns:a16="http://schemas.microsoft.com/office/drawing/2014/main" id="{69C2747B-CB30-D180-F3AB-CA215675147C}"/>
                </a:ext>
              </a:extLst>
            </p:cNvPr>
            <p:cNvCxnSpPr>
              <a:cxnSpLocks/>
            </p:cNvCxnSpPr>
            <p:nvPr/>
          </p:nvCxnSpPr>
          <p:spPr>
            <a:xfrm flipV="1">
              <a:off x="5815443" y="4686498"/>
              <a:ext cx="1488128" cy="38125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1" name="Connettore diritto 420">
              <a:extLst>
                <a:ext uri="{FF2B5EF4-FFF2-40B4-BE49-F238E27FC236}">
                  <a16:creationId xmlns:a16="http://schemas.microsoft.com/office/drawing/2014/main" id="{4267F4C6-CD18-06B4-1A13-CFFD483ECEFA}"/>
                </a:ext>
              </a:extLst>
            </p:cNvPr>
            <p:cNvCxnSpPr>
              <a:cxnSpLocks/>
            </p:cNvCxnSpPr>
            <p:nvPr/>
          </p:nvCxnSpPr>
          <p:spPr>
            <a:xfrm flipV="1">
              <a:off x="5821787" y="4733504"/>
              <a:ext cx="1472438" cy="33532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2" name="Connettore diritto 421">
              <a:extLst>
                <a:ext uri="{FF2B5EF4-FFF2-40B4-BE49-F238E27FC236}">
                  <a16:creationId xmlns:a16="http://schemas.microsoft.com/office/drawing/2014/main" id="{D2BD12FE-2F1D-1BBB-F111-0A0F7FEC24F0}"/>
                </a:ext>
              </a:extLst>
            </p:cNvPr>
            <p:cNvCxnSpPr>
              <a:cxnSpLocks/>
            </p:cNvCxnSpPr>
            <p:nvPr/>
          </p:nvCxnSpPr>
          <p:spPr>
            <a:xfrm flipV="1">
              <a:off x="5819124" y="4769524"/>
              <a:ext cx="1487277" cy="2967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3" name="Connettore diritto 422">
              <a:extLst>
                <a:ext uri="{FF2B5EF4-FFF2-40B4-BE49-F238E27FC236}">
                  <a16:creationId xmlns:a16="http://schemas.microsoft.com/office/drawing/2014/main" id="{F1130392-7EA4-0AA7-B5D0-9B4DDE5999FF}"/>
                </a:ext>
              </a:extLst>
            </p:cNvPr>
            <p:cNvCxnSpPr>
              <a:cxnSpLocks/>
            </p:cNvCxnSpPr>
            <p:nvPr/>
          </p:nvCxnSpPr>
          <p:spPr>
            <a:xfrm flipV="1">
              <a:off x="5821708" y="4811152"/>
              <a:ext cx="1498159" cy="25889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4" name="Connettore diritto 423">
              <a:extLst>
                <a:ext uri="{FF2B5EF4-FFF2-40B4-BE49-F238E27FC236}">
                  <a16:creationId xmlns:a16="http://schemas.microsoft.com/office/drawing/2014/main" id="{577F9351-1334-F018-7081-96B0FCAE0AC3}"/>
                </a:ext>
              </a:extLst>
            </p:cNvPr>
            <p:cNvCxnSpPr>
              <a:cxnSpLocks/>
            </p:cNvCxnSpPr>
            <p:nvPr/>
          </p:nvCxnSpPr>
          <p:spPr>
            <a:xfrm flipV="1">
              <a:off x="5821866" y="4851972"/>
              <a:ext cx="1514886" cy="21947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5" name="Connettore diritto 424">
              <a:extLst>
                <a:ext uri="{FF2B5EF4-FFF2-40B4-BE49-F238E27FC236}">
                  <a16:creationId xmlns:a16="http://schemas.microsoft.com/office/drawing/2014/main" id="{7E32647D-7C83-ED3A-D7B0-1588F11D4802}"/>
                </a:ext>
              </a:extLst>
            </p:cNvPr>
            <p:cNvCxnSpPr>
              <a:cxnSpLocks/>
            </p:cNvCxnSpPr>
            <p:nvPr/>
          </p:nvCxnSpPr>
          <p:spPr>
            <a:xfrm flipV="1">
              <a:off x="5821282" y="4891648"/>
              <a:ext cx="1532512" cy="17519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6" name="Connettore diritto 425">
              <a:extLst>
                <a:ext uri="{FF2B5EF4-FFF2-40B4-BE49-F238E27FC236}">
                  <a16:creationId xmlns:a16="http://schemas.microsoft.com/office/drawing/2014/main" id="{8EBAC7D7-AACB-AC3E-5DA5-E36BA0377A71}"/>
                </a:ext>
              </a:extLst>
            </p:cNvPr>
            <p:cNvCxnSpPr>
              <a:cxnSpLocks/>
            </p:cNvCxnSpPr>
            <p:nvPr/>
          </p:nvCxnSpPr>
          <p:spPr>
            <a:xfrm flipV="1">
              <a:off x="5821708" y="4924890"/>
              <a:ext cx="1550796" cy="14470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7" name="Connettore diritto 426">
              <a:extLst>
                <a:ext uri="{FF2B5EF4-FFF2-40B4-BE49-F238E27FC236}">
                  <a16:creationId xmlns:a16="http://schemas.microsoft.com/office/drawing/2014/main" id="{829EC33A-DCEC-F817-68F6-8133287A14F8}"/>
                </a:ext>
              </a:extLst>
            </p:cNvPr>
            <p:cNvCxnSpPr>
              <a:cxnSpLocks/>
            </p:cNvCxnSpPr>
            <p:nvPr/>
          </p:nvCxnSpPr>
          <p:spPr>
            <a:xfrm flipV="1">
              <a:off x="5817124" y="4958832"/>
              <a:ext cx="1581382" cy="11261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8" name="Connettore diritto 427">
              <a:extLst>
                <a:ext uri="{FF2B5EF4-FFF2-40B4-BE49-F238E27FC236}">
                  <a16:creationId xmlns:a16="http://schemas.microsoft.com/office/drawing/2014/main" id="{BE8F3DAF-B08D-8D5F-DC1B-73CA42CBD86F}"/>
                </a:ext>
              </a:extLst>
            </p:cNvPr>
            <p:cNvCxnSpPr>
              <a:cxnSpLocks/>
            </p:cNvCxnSpPr>
            <p:nvPr/>
          </p:nvCxnSpPr>
          <p:spPr>
            <a:xfrm flipV="1">
              <a:off x="5821282" y="4996341"/>
              <a:ext cx="1603153" cy="7750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9" name="Connettore diritto 428">
              <a:extLst>
                <a:ext uri="{FF2B5EF4-FFF2-40B4-BE49-F238E27FC236}">
                  <a16:creationId xmlns:a16="http://schemas.microsoft.com/office/drawing/2014/main" id="{687428FB-AF7D-5CC5-77D6-165D8F686F66}"/>
                </a:ext>
              </a:extLst>
            </p:cNvPr>
            <p:cNvCxnSpPr>
              <a:cxnSpLocks/>
            </p:cNvCxnSpPr>
            <p:nvPr/>
          </p:nvCxnSpPr>
          <p:spPr>
            <a:xfrm flipV="1">
              <a:off x="5818792" y="5029638"/>
              <a:ext cx="1640054" cy="418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69" name="Connettore diritto 468">
            <a:extLst>
              <a:ext uri="{FF2B5EF4-FFF2-40B4-BE49-F238E27FC236}">
                <a16:creationId xmlns:a16="http://schemas.microsoft.com/office/drawing/2014/main" id="{20845CC2-510A-78D7-44B5-E354815A3551}"/>
              </a:ext>
            </a:extLst>
          </p:cNvPr>
          <p:cNvCxnSpPr>
            <a:cxnSpLocks/>
          </p:cNvCxnSpPr>
          <p:nvPr/>
        </p:nvCxnSpPr>
        <p:spPr>
          <a:xfrm flipH="1">
            <a:off x="9378361" y="5071312"/>
            <a:ext cx="1939955" cy="9770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6" name="Connettore diritto 475">
            <a:extLst>
              <a:ext uri="{FF2B5EF4-FFF2-40B4-BE49-F238E27FC236}">
                <a16:creationId xmlns:a16="http://schemas.microsoft.com/office/drawing/2014/main" id="{C811CCB9-DA61-7CE7-3E36-7F1B25BA44CC}"/>
              </a:ext>
            </a:extLst>
          </p:cNvPr>
          <p:cNvCxnSpPr>
            <a:cxnSpLocks/>
          </p:cNvCxnSpPr>
          <p:nvPr/>
        </p:nvCxnSpPr>
        <p:spPr>
          <a:xfrm flipV="1">
            <a:off x="9496519" y="5071312"/>
            <a:ext cx="1821797" cy="9396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8" name="Connettore diritto 477">
            <a:extLst>
              <a:ext uri="{FF2B5EF4-FFF2-40B4-BE49-F238E27FC236}">
                <a16:creationId xmlns:a16="http://schemas.microsoft.com/office/drawing/2014/main" id="{5E2A095C-EAA6-3A95-5730-26BCA8DAE55B}"/>
              </a:ext>
            </a:extLst>
          </p:cNvPr>
          <p:cNvCxnSpPr>
            <a:cxnSpLocks/>
          </p:cNvCxnSpPr>
          <p:nvPr/>
        </p:nvCxnSpPr>
        <p:spPr>
          <a:xfrm flipV="1">
            <a:off x="9597988" y="5071312"/>
            <a:ext cx="1720328" cy="9151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2" name="Connettore diritto 481">
            <a:extLst>
              <a:ext uri="{FF2B5EF4-FFF2-40B4-BE49-F238E27FC236}">
                <a16:creationId xmlns:a16="http://schemas.microsoft.com/office/drawing/2014/main" id="{3EDD3647-A0AD-14A4-52BB-23F49E23F930}"/>
              </a:ext>
            </a:extLst>
          </p:cNvPr>
          <p:cNvCxnSpPr>
            <a:cxnSpLocks/>
          </p:cNvCxnSpPr>
          <p:nvPr/>
        </p:nvCxnSpPr>
        <p:spPr>
          <a:xfrm flipV="1">
            <a:off x="9673528" y="5071312"/>
            <a:ext cx="1644788" cy="90254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5" name="Connettore diritto 484">
            <a:extLst>
              <a:ext uri="{FF2B5EF4-FFF2-40B4-BE49-F238E27FC236}">
                <a16:creationId xmlns:a16="http://schemas.microsoft.com/office/drawing/2014/main" id="{9A59AC6C-9A1B-299F-E3C5-F18E67C63035}"/>
              </a:ext>
            </a:extLst>
          </p:cNvPr>
          <p:cNvCxnSpPr>
            <a:cxnSpLocks/>
          </p:cNvCxnSpPr>
          <p:nvPr/>
        </p:nvCxnSpPr>
        <p:spPr>
          <a:xfrm flipV="1">
            <a:off x="9696189" y="5071312"/>
            <a:ext cx="1622127" cy="9185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7" name="Connettore diritto 486">
            <a:extLst>
              <a:ext uri="{FF2B5EF4-FFF2-40B4-BE49-F238E27FC236}">
                <a16:creationId xmlns:a16="http://schemas.microsoft.com/office/drawing/2014/main" id="{11417BC1-B92B-7240-A22E-67C502D789B8}"/>
              </a:ext>
            </a:extLst>
          </p:cNvPr>
          <p:cNvCxnSpPr>
            <a:cxnSpLocks/>
          </p:cNvCxnSpPr>
          <p:nvPr/>
        </p:nvCxnSpPr>
        <p:spPr>
          <a:xfrm flipV="1">
            <a:off x="9734596" y="5071312"/>
            <a:ext cx="1583720" cy="92838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0" name="Connettore diritto 489">
            <a:extLst>
              <a:ext uri="{FF2B5EF4-FFF2-40B4-BE49-F238E27FC236}">
                <a16:creationId xmlns:a16="http://schemas.microsoft.com/office/drawing/2014/main" id="{D7372078-80BA-3D3F-034D-8C0090B87D02}"/>
              </a:ext>
            </a:extLst>
          </p:cNvPr>
          <p:cNvCxnSpPr>
            <a:cxnSpLocks/>
          </p:cNvCxnSpPr>
          <p:nvPr/>
        </p:nvCxnSpPr>
        <p:spPr>
          <a:xfrm flipV="1">
            <a:off x="9734596" y="5071312"/>
            <a:ext cx="1583720" cy="9601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2" name="Connettore diritto 491">
            <a:extLst>
              <a:ext uri="{FF2B5EF4-FFF2-40B4-BE49-F238E27FC236}">
                <a16:creationId xmlns:a16="http://schemas.microsoft.com/office/drawing/2014/main" id="{23310423-D648-2997-5747-D4D5387CD101}"/>
              </a:ext>
            </a:extLst>
          </p:cNvPr>
          <p:cNvCxnSpPr>
            <a:cxnSpLocks/>
          </p:cNvCxnSpPr>
          <p:nvPr/>
        </p:nvCxnSpPr>
        <p:spPr>
          <a:xfrm flipV="1">
            <a:off x="9696189" y="5071312"/>
            <a:ext cx="1622127" cy="102025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6" name="Connettore diritto 495">
            <a:extLst>
              <a:ext uri="{FF2B5EF4-FFF2-40B4-BE49-F238E27FC236}">
                <a16:creationId xmlns:a16="http://schemas.microsoft.com/office/drawing/2014/main" id="{9CD9BDE9-9E75-15F8-1CF2-071B993E6FC0}"/>
              </a:ext>
            </a:extLst>
          </p:cNvPr>
          <p:cNvCxnSpPr>
            <a:cxnSpLocks/>
          </p:cNvCxnSpPr>
          <p:nvPr/>
        </p:nvCxnSpPr>
        <p:spPr>
          <a:xfrm flipV="1">
            <a:off x="9312826" y="5071312"/>
            <a:ext cx="2005490" cy="131556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1" name="Connettore diritto 500">
            <a:extLst>
              <a:ext uri="{FF2B5EF4-FFF2-40B4-BE49-F238E27FC236}">
                <a16:creationId xmlns:a16="http://schemas.microsoft.com/office/drawing/2014/main" id="{A9C77107-A639-9CE5-562C-E71E84DF8EED}"/>
              </a:ext>
            </a:extLst>
          </p:cNvPr>
          <p:cNvCxnSpPr/>
          <p:nvPr/>
        </p:nvCxnSpPr>
        <p:spPr>
          <a:xfrm flipV="1">
            <a:off x="9391389" y="5064053"/>
            <a:ext cx="1926927" cy="13222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7" name="Connettore diritto 506">
            <a:extLst>
              <a:ext uri="{FF2B5EF4-FFF2-40B4-BE49-F238E27FC236}">
                <a16:creationId xmlns:a16="http://schemas.microsoft.com/office/drawing/2014/main" id="{5DEB0DDF-D9BB-ADEF-AFEA-865CD27E294F}"/>
              </a:ext>
            </a:extLst>
          </p:cNvPr>
          <p:cNvCxnSpPr/>
          <p:nvPr/>
        </p:nvCxnSpPr>
        <p:spPr>
          <a:xfrm flipV="1">
            <a:off x="9465226" y="5071312"/>
            <a:ext cx="1853090" cy="13078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9" name="Connettore diritto 508">
            <a:extLst>
              <a:ext uri="{FF2B5EF4-FFF2-40B4-BE49-F238E27FC236}">
                <a16:creationId xmlns:a16="http://schemas.microsoft.com/office/drawing/2014/main" id="{D72FC4F3-8446-E23A-1D91-ADEB33905E9F}"/>
              </a:ext>
            </a:extLst>
          </p:cNvPr>
          <p:cNvCxnSpPr/>
          <p:nvPr/>
        </p:nvCxnSpPr>
        <p:spPr>
          <a:xfrm flipV="1">
            <a:off x="9543789" y="5071312"/>
            <a:ext cx="1774527" cy="13078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1" name="Connettore diritto 510">
            <a:extLst>
              <a:ext uri="{FF2B5EF4-FFF2-40B4-BE49-F238E27FC236}">
                <a16:creationId xmlns:a16="http://schemas.microsoft.com/office/drawing/2014/main" id="{44037DAF-3495-F486-258A-104FCC0E4817}"/>
              </a:ext>
            </a:extLst>
          </p:cNvPr>
          <p:cNvCxnSpPr/>
          <p:nvPr/>
        </p:nvCxnSpPr>
        <p:spPr>
          <a:xfrm flipV="1">
            <a:off x="9617626" y="5071312"/>
            <a:ext cx="1700690"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3" name="Connettore diritto 512">
            <a:extLst>
              <a:ext uri="{FF2B5EF4-FFF2-40B4-BE49-F238E27FC236}">
                <a16:creationId xmlns:a16="http://schemas.microsoft.com/office/drawing/2014/main" id="{10013C8D-9E1C-442B-E4C8-88B1D15DB324}"/>
              </a:ext>
            </a:extLst>
          </p:cNvPr>
          <p:cNvCxnSpPr/>
          <p:nvPr/>
        </p:nvCxnSpPr>
        <p:spPr>
          <a:xfrm flipV="1">
            <a:off x="9696189" y="5071312"/>
            <a:ext cx="1622127"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5" name="Connettore diritto 514">
            <a:extLst>
              <a:ext uri="{FF2B5EF4-FFF2-40B4-BE49-F238E27FC236}">
                <a16:creationId xmlns:a16="http://schemas.microsoft.com/office/drawing/2014/main" id="{214CC9C2-22B5-8310-CCA2-DCE892E76605}"/>
              </a:ext>
            </a:extLst>
          </p:cNvPr>
          <p:cNvCxnSpPr/>
          <p:nvPr/>
        </p:nvCxnSpPr>
        <p:spPr>
          <a:xfrm flipV="1">
            <a:off x="9774376" y="5071312"/>
            <a:ext cx="1543940"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7" name="Connettore diritto 516">
            <a:extLst>
              <a:ext uri="{FF2B5EF4-FFF2-40B4-BE49-F238E27FC236}">
                <a16:creationId xmlns:a16="http://schemas.microsoft.com/office/drawing/2014/main" id="{976B74F9-A5E9-A1F5-29CE-E1E73DB1AEBF}"/>
              </a:ext>
            </a:extLst>
          </p:cNvPr>
          <p:cNvCxnSpPr/>
          <p:nvPr/>
        </p:nvCxnSpPr>
        <p:spPr>
          <a:xfrm flipV="1">
            <a:off x="9848213" y="5071312"/>
            <a:ext cx="1470103"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9" name="Connettore diritto 518">
            <a:extLst>
              <a:ext uri="{FF2B5EF4-FFF2-40B4-BE49-F238E27FC236}">
                <a16:creationId xmlns:a16="http://schemas.microsoft.com/office/drawing/2014/main" id="{DB97E6EF-29BF-FE40-CC3C-7DB5A4D7FCD8}"/>
              </a:ext>
            </a:extLst>
          </p:cNvPr>
          <p:cNvCxnSpPr/>
          <p:nvPr/>
        </p:nvCxnSpPr>
        <p:spPr>
          <a:xfrm flipV="1">
            <a:off x="9926776" y="5071312"/>
            <a:ext cx="1391540" cy="13078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ADE5A550-5111-1870-3711-817D04627F7D}"/>
              </a:ext>
            </a:extLst>
          </p:cNvPr>
          <p:cNvCxnSpPr>
            <a:cxnSpLocks/>
          </p:cNvCxnSpPr>
          <p:nvPr/>
        </p:nvCxnSpPr>
        <p:spPr>
          <a:xfrm>
            <a:off x="9541977" y="4282698"/>
            <a:ext cx="1776339" cy="7886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EBD12338-8CB3-FA14-5B72-7D9B4BC19B51}"/>
              </a:ext>
            </a:extLst>
          </p:cNvPr>
          <p:cNvCxnSpPr>
            <a:cxnSpLocks/>
          </p:cNvCxnSpPr>
          <p:nvPr/>
        </p:nvCxnSpPr>
        <p:spPr>
          <a:xfrm>
            <a:off x="9622703" y="4362450"/>
            <a:ext cx="1695613" cy="70886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E382157D-5F06-1FB4-E1DE-B78B3A6341B2}"/>
              </a:ext>
            </a:extLst>
          </p:cNvPr>
          <p:cNvCxnSpPr>
            <a:cxnSpLocks/>
          </p:cNvCxnSpPr>
          <p:nvPr/>
        </p:nvCxnSpPr>
        <p:spPr>
          <a:xfrm>
            <a:off x="9431558" y="4174067"/>
            <a:ext cx="1886758" cy="8972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A39FB52A-8651-5F7C-C3EF-5D4C8FFD2EB8}"/>
              </a:ext>
            </a:extLst>
          </p:cNvPr>
          <p:cNvCxnSpPr>
            <a:cxnSpLocks/>
          </p:cNvCxnSpPr>
          <p:nvPr/>
        </p:nvCxnSpPr>
        <p:spPr>
          <a:xfrm>
            <a:off x="9664169" y="4430797"/>
            <a:ext cx="1654147" cy="64051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9" name="Connettore diritto 448">
            <a:extLst>
              <a:ext uri="{FF2B5EF4-FFF2-40B4-BE49-F238E27FC236}">
                <a16:creationId xmlns:a16="http://schemas.microsoft.com/office/drawing/2014/main" id="{E1CC4923-13A2-E864-917D-8269314767B5}"/>
              </a:ext>
            </a:extLst>
          </p:cNvPr>
          <p:cNvCxnSpPr>
            <a:cxnSpLocks/>
          </p:cNvCxnSpPr>
          <p:nvPr/>
        </p:nvCxnSpPr>
        <p:spPr>
          <a:xfrm>
            <a:off x="9696181" y="4489173"/>
            <a:ext cx="1622135" cy="58213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1" name="Connettore diritto 450">
            <a:extLst>
              <a:ext uri="{FF2B5EF4-FFF2-40B4-BE49-F238E27FC236}">
                <a16:creationId xmlns:a16="http://schemas.microsoft.com/office/drawing/2014/main" id="{D44A1FBF-DD33-F615-8EB4-68BAE77D9699}"/>
              </a:ext>
            </a:extLst>
          </p:cNvPr>
          <p:cNvCxnSpPr>
            <a:cxnSpLocks/>
          </p:cNvCxnSpPr>
          <p:nvPr/>
        </p:nvCxnSpPr>
        <p:spPr>
          <a:xfrm>
            <a:off x="9741412" y="4551628"/>
            <a:ext cx="1576904" cy="51968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3" name="Connettore diritto 452">
            <a:extLst>
              <a:ext uri="{FF2B5EF4-FFF2-40B4-BE49-F238E27FC236}">
                <a16:creationId xmlns:a16="http://schemas.microsoft.com/office/drawing/2014/main" id="{69F6B556-86EA-BFC4-91A3-5E3533BBF27F}"/>
              </a:ext>
            </a:extLst>
          </p:cNvPr>
          <p:cNvCxnSpPr>
            <a:cxnSpLocks/>
          </p:cNvCxnSpPr>
          <p:nvPr/>
        </p:nvCxnSpPr>
        <p:spPr>
          <a:xfrm>
            <a:off x="9750658" y="4597872"/>
            <a:ext cx="1567658" cy="4734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5" name="Connettore diritto 454">
            <a:extLst>
              <a:ext uri="{FF2B5EF4-FFF2-40B4-BE49-F238E27FC236}">
                <a16:creationId xmlns:a16="http://schemas.microsoft.com/office/drawing/2014/main" id="{B82A9911-D149-7C36-BE2F-B4330E6C630A}"/>
              </a:ext>
            </a:extLst>
          </p:cNvPr>
          <p:cNvCxnSpPr>
            <a:cxnSpLocks/>
          </p:cNvCxnSpPr>
          <p:nvPr/>
        </p:nvCxnSpPr>
        <p:spPr>
          <a:xfrm>
            <a:off x="9775811" y="4650389"/>
            <a:ext cx="1542505" cy="4209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7" name="Connettore diritto 456">
            <a:extLst>
              <a:ext uri="{FF2B5EF4-FFF2-40B4-BE49-F238E27FC236}">
                <a16:creationId xmlns:a16="http://schemas.microsoft.com/office/drawing/2014/main" id="{91AD87AE-4784-3C14-2B65-500876D888C3}"/>
              </a:ext>
            </a:extLst>
          </p:cNvPr>
          <p:cNvCxnSpPr>
            <a:cxnSpLocks/>
          </p:cNvCxnSpPr>
          <p:nvPr/>
        </p:nvCxnSpPr>
        <p:spPr>
          <a:xfrm>
            <a:off x="9793396" y="4699908"/>
            <a:ext cx="1524920" cy="37140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0" name="Connettore diritto 459">
            <a:extLst>
              <a:ext uri="{FF2B5EF4-FFF2-40B4-BE49-F238E27FC236}">
                <a16:creationId xmlns:a16="http://schemas.microsoft.com/office/drawing/2014/main" id="{30FB230A-F9D6-6238-CA9B-EABB550F4240}"/>
              </a:ext>
            </a:extLst>
          </p:cNvPr>
          <p:cNvCxnSpPr>
            <a:cxnSpLocks/>
          </p:cNvCxnSpPr>
          <p:nvPr/>
        </p:nvCxnSpPr>
        <p:spPr>
          <a:xfrm>
            <a:off x="9811347" y="4747606"/>
            <a:ext cx="1506969" cy="32370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2" name="Connettore diritto 461">
            <a:extLst>
              <a:ext uri="{FF2B5EF4-FFF2-40B4-BE49-F238E27FC236}">
                <a16:creationId xmlns:a16="http://schemas.microsoft.com/office/drawing/2014/main" id="{B783690B-6277-3216-3EFD-23B47A8A2451}"/>
              </a:ext>
            </a:extLst>
          </p:cNvPr>
          <p:cNvCxnSpPr>
            <a:cxnSpLocks/>
          </p:cNvCxnSpPr>
          <p:nvPr/>
        </p:nvCxnSpPr>
        <p:spPr>
          <a:xfrm>
            <a:off x="9827400" y="4791567"/>
            <a:ext cx="1490916" cy="2797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3" name="Connettore diritto 472">
            <a:extLst>
              <a:ext uri="{FF2B5EF4-FFF2-40B4-BE49-F238E27FC236}">
                <a16:creationId xmlns:a16="http://schemas.microsoft.com/office/drawing/2014/main" id="{1C7B7A19-963F-BFD2-AA1A-226F20ED1780}"/>
              </a:ext>
            </a:extLst>
          </p:cNvPr>
          <p:cNvCxnSpPr>
            <a:cxnSpLocks/>
          </p:cNvCxnSpPr>
          <p:nvPr/>
        </p:nvCxnSpPr>
        <p:spPr>
          <a:xfrm>
            <a:off x="9827400" y="4837243"/>
            <a:ext cx="1490916" cy="2340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5" name="Connettore diritto 474">
            <a:extLst>
              <a:ext uri="{FF2B5EF4-FFF2-40B4-BE49-F238E27FC236}">
                <a16:creationId xmlns:a16="http://schemas.microsoft.com/office/drawing/2014/main" id="{67FAC208-591D-8238-FDE7-399ED9A715CD}"/>
              </a:ext>
            </a:extLst>
          </p:cNvPr>
          <p:cNvCxnSpPr>
            <a:cxnSpLocks/>
          </p:cNvCxnSpPr>
          <p:nvPr/>
        </p:nvCxnSpPr>
        <p:spPr>
          <a:xfrm>
            <a:off x="9840651" y="4879577"/>
            <a:ext cx="1477665" cy="19173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9" name="Connettore diritto 478">
            <a:extLst>
              <a:ext uri="{FF2B5EF4-FFF2-40B4-BE49-F238E27FC236}">
                <a16:creationId xmlns:a16="http://schemas.microsoft.com/office/drawing/2014/main" id="{8927F79E-C1BF-7677-900C-4C3A824FB850}"/>
              </a:ext>
            </a:extLst>
          </p:cNvPr>
          <p:cNvCxnSpPr>
            <a:cxnSpLocks/>
          </p:cNvCxnSpPr>
          <p:nvPr/>
        </p:nvCxnSpPr>
        <p:spPr>
          <a:xfrm>
            <a:off x="9840651" y="4924746"/>
            <a:ext cx="1477665" cy="14656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1" name="Connettore diritto 480">
            <a:extLst>
              <a:ext uri="{FF2B5EF4-FFF2-40B4-BE49-F238E27FC236}">
                <a16:creationId xmlns:a16="http://schemas.microsoft.com/office/drawing/2014/main" id="{97D35455-DB38-6F6F-0827-5634135AC8E9}"/>
              </a:ext>
            </a:extLst>
          </p:cNvPr>
          <p:cNvCxnSpPr>
            <a:cxnSpLocks/>
          </p:cNvCxnSpPr>
          <p:nvPr/>
        </p:nvCxnSpPr>
        <p:spPr>
          <a:xfrm>
            <a:off x="9848213" y="4967548"/>
            <a:ext cx="1470103" cy="10376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4" name="Connettore diritto 483">
            <a:extLst>
              <a:ext uri="{FF2B5EF4-FFF2-40B4-BE49-F238E27FC236}">
                <a16:creationId xmlns:a16="http://schemas.microsoft.com/office/drawing/2014/main" id="{4BD490C7-2D33-DAEC-9315-EA0937FC567E}"/>
              </a:ext>
            </a:extLst>
          </p:cNvPr>
          <p:cNvCxnSpPr>
            <a:cxnSpLocks/>
          </p:cNvCxnSpPr>
          <p:nvPr/>
        </p:nvCxnSpPr>
        <p:spPr>
          <a:xfrm>
            <a:off x="9855634" y="5008844"/>
            <a:ext cx="1462682" cy="6246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8" name="Connettore diritto 487">
            <a:extLst>
              <a:ext uri="{FF2B5EF4-FFF2-40B4-BE49-F238E27FC236}">
                <a16:creationId xmlns:a16="http://schemas.microsoft.com/office/drawing/2014/main" id="{CE484133-296F-FBEA-C0A8-02996EE0962C}"/>
              </a:ext>
            </a:extLst>
          </p:cNvPr>
          <p:cNvCxnSpPr>
            <a:cxnSpLocks/>
          </p:cNvCxnSpPr>
          <p:nvPr/>
        </p:nvCxnSpPr>
        <p:spPr>
          <a:xfrm>
            <a:off x="9855634" y="5049126"/>
            <a:ext cx="1462682" cy="1492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4" name="Connettore diritto 493">
            <a:extLst>
              <a:ext uri="{FF2B5EF4-FFF2-40B4-BE49-F238E27FC236}">
                <a16:creationId xmlns:a16="http://schemas.microsoft.com/office/drawing/2014/main" id="{71F85E5D-A472-E708-E0FF-438217992F4B}"/>
              </a:ext>
            </a:extLst>
          </p:cNvPr>
          <p:cNvCxnSpPr>
            <a:cxnSpLocks/>
          </p:cNvCxnSpPr>
          <p:nvPr/>
        </p:nvCxnSpPr>
        <p:spPr>
          <a:xfrm flipV="1">
            <a:off x="9855634" y="5071312"/>
            <a:ext cx="1462682" cy="2109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7" name="Connettore diritto 496">
            <a:extLst>
              <a:ext uri="{FF2B5EF4-FFF2-40B4-BE49-F238E27FC236}">
                <a16:creationId xmlns:a16="http://schemas.microsoft.com/office/drawing/2014/main" id="{B16582B4-A455-9A99-0114-BF00F654BB2A}"/>
              </a:ext>
            </a:extLst>
          </p:cNvPr>
          <p:cNvCxnSpPr>
            <a:cxnSpLocks/>
          </p:cNvCxnSpPr>
          <p:nvPr/>
        </p:nvCxnSpPr>
        <p:spPr>
          <a:xfrm flipV="1">
            <a:off x="9848213" y="5071312"/>
            <a:ext cx="1470103" cy="660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9" name="Connettore diritto 498">
            <a:extLst>
              <a:ext uri="{FF2B5EF4-FFF2-40B4-BE49-F238E27FC236}">
                <a16:creationId xmlns:a16="http://schemas.microsoft.com/office/drawing/2014/main" id="{F43E9E53-D2CB-DEBB-2E41-1C7CFC9424B8}"/>
              </a:ext>
            </a:extLst>
          </p:cNvPr>
          <p:cNvCxnSpPr>
            <a:cxnSpLocks/>
          </p:cNvCxnSpPr>
          <p:nvPr/>
        </p:nvCxnSpPr>
        <p:spPr>
          <a:xfrm flipV="1">
            <a:off x="9848213" y="5071312"/>
            <a:ext cx="1470103" cy="10787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2" name="Connettore diritto 501">
            <a:extLst>
              <a:ext uri="{FF2B5EF4-FFF2-40B4-BE49-F238E27FC236}">
                <a16:creationId xmlns:a16="http://schemas.microsoft.com/office/drawing/2014/main" id="{C3172B48-D229-31D8-CDD0-00E27FB5BA3F}"/>
              </a:ext>
            </a:extLst>
          </p:cNvPr>
          <p:cNvCxnSpPr>
            <a:cxnSpLocks/>
          </p:cNvCxnSpPr>
          <p:nvPr/>
        </p:nvCxnSpPr>
        <p:spPr>
          <a:xfrm flipV="1">
            <a:off x="9840651" y="5071312"/>
            <a:ext cx="1477665" cy="15185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4" name="Connettore diritto 503">
            <a:extLst>
              <a:ext uri="{FF2B5EF4-FFF2-40B4-BE49-F238E27FC236}">
                <a16:creationId xmlns:a16="http://schemas.microsoft.com/office/drawing/2014/main" id="{C94FE124-F337-8883-9816-C5AB5169DDF0}"/>
              </a:ext>
            </a:extLst>
          </p:cNvPr>
          <p:cNvCxnSpPr>
            <a:cxnSpLocks/>
          </p:cNvCxnSpPr>
          <p:nvPr/>
        </p:nvCxnSpPr>
        <p:spPr>
          <a:xfrm flipV="1">
            <a:off x="9840651" y="5071312"/>
            <a:ext cx="1477665" cy="19329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7" name="Connettore diritto 526">
            <a:extLst>
              <a:ext uri="{FF2B5EF4-FFF2-40B4-BE49-F238E27FC236}">
                <a16:creationId xmlns:a16="http://schemas.microsoft.com/office/drawing/2014/main" id="{07B1F5C3-C376-92EF-6C93-C2440120B815}"/>
              </a:ext>
            </a:extLst>
          </p:cNvPr>
          <p:cNvCxnSpPr>
            <a:cxnSpLocks/>
          </p:cNvCxnSpPr>
          <p:nvPr/>
        </p:nvCxnSpPr>
        <p:spPr>
          <a:xfrm flipV="1">
            <a:off x="9827400" y="5071312"/>
            <a:ext cx="1490916" cy="23933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9" name="Connettore diritto 528">
            <a:extLst>
              <a:ext uri="{FF2B5EF4-FFF2-40B4-BE49-F238E27FC236}">
                <a16:creationId xmlns:a16="http://schemas.microsoft.com/office/drawing/2014/main" id="{04B7A790-7538-D161-311A-8678E7E4188B}"/>
              </a:ext>
            </a:extLst>
          </p:cNvPr>
          <p:cNvCxnSpPr>
            <a:cxnSpLocks/>
          </p:cNvCxnSpPr>
          <p:nvPr/>
        </p:nvCxnSpPr>
        <p:spPr>
          <a:xfrm flipV="1">
            <a:off x="9819506" y="5073340"/>
            <a:ext cx="1496642" cy="28190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1" name="Connettore diritto 530">
            <a:extLst>
              <a:ext uri="{FF2B5EF4-FFF2-40B4-BE49-F238E27FC236}">
                <a16:creationId xmlns:a16="http://schemas.microsoft.com/office/drawing/2014/main" id="{DB601D25-A947-A24B-C757-9EC757355F75}"/>
              </a:ext>
            </a:extLst>
          </p:cNvPr>
          <p:cNvCxnSpPr>
            <a:cxnSpLocks/>
          </p:cNvCxnSpPr>
          <p:nvPr/>
        </p:nvCxnSpPr>
        <p:spPr>
          <a:xfrm flipV="1">
            <a:off x="9811347" y="5066964"/>
            <a:ext cx="1512046" cy="3324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3" name="Connettore diritto 542">
            <a:extLst>
              <a:ext uri="{FF2B5EF4-FFF2-40B4-BE49-F238E27FC236}">
                <a16:creationId xmlns:a16="http://schemas.microsoft.com/office/drawing/2014/main" id="{2B514839-3E3F-BA6F-D477-57FBC1148338}"/>
              </a:ext>
            </a:extLst>
          </p:cNvPr>
          <p:cNvCxnSpPr>
            <a:cxnSpLocks/>
          </p:cNvCxnSpPr>
          <p:nvPr/>
        </p:nvCxnSpPr>
        <p:spPr>
          <a:xfrm flipV="1">
            <a:off x="9793396" y="5067864"/>
            <a:ext cx="1534916" cy="38006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a:extLst>
              <a:ext uri="{FF2B5EF4-FFF2-40B4-BE49-F238E27FC236}">
                <a16:creationId xmlns:a16="http://schemas.microsoft.com/office/drawing/2014/main" id="{1DF13CA7-2EE8-7859-DA8A-4EDDF707360A}"/>
              </a:ext>
            </a:extLst>
          </p:cNvPr>
          <p:cNvCxnSpPr>
            <a:cxnSpLocks/>
          </p:cNvCxnSpPr>
          <p:nvPr/>
        </p:nvCxnSpPr>
        <p:spPr>
          <a:xfrm flipV="1">
            <a:off x="9767470" y="5069851"/>
            <a:ext cx="1548678" cy="43062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C9B567F4-604C-0D97-58DC-4D04FC6D20D8}"/>
              </a:ext>
            </a:extLst>
          </p:cNvPr>
          <p:cNvCxnSpPr>
            <a:cxnSpLocks/>
          </p:cNvCxnSpPr>
          <p:nvPr/>
        </p:nvCxnSpPr>
        <p:spPr>
          <a:xfrm flipV="1">
            <a:off x="9754234" y="5070293"/>
            <a:ext cx="1561914" cy="47572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Connettore diritto 131">
            <a:extLst>
              <a:ext uri="{FF2B5EF4-FFF2-40B4-BE49-F238E27FC236}">
                <a16:creationId xmlns:a16="http://schemas.microsoft.com/office/drawing/2014/main" id="{472CDF67-8ED0-8C72-6E7B-00E6E6D3D367}"/>
              </a:ext>
            </a:extLst>
          </p:cNvPr>
          <p:cNvCxnSpPr>
            <a:cxnSpLocks/>
          </p:cNvCxnSpPr>
          <p:nvPr/>
        </p:nvCxnSpPr>
        <p:spPr>
          <a:xfrm flipV="1">
            <a:off x="9728541" y="5066073"/>
            <a:ext cx="1587607" cy="5336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a:extLst>
              <a:ext uri="{FF2B5EF4-FFF2-40B4-BE49-F238E27FC236}">
                <a16:creationId xmlns:a16="http://schemas.microsoft.com/office/drawing/2014/main" id="{8E256389-4B9A-9116-2EA1-37B908362208}"/>
              </a:ext>
            </a:extLst>
          </p:cNvPr>
          <p:cNvCxnSpPr>
            <a:cxnSpLocks/>
          </p:cNvCxnSpPr>
          <p:nvPr/>
        </p:nvCxnSpPr>
        <p:spPr>
          <a:xfrm flipV="1">
            <a:off x="9696180" y="5071400"/>
            <a:ext cx="1619968" cy="58808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Connettore diritto 142">
            <a:extLst>
              <a:ext uri="{FF2B5EF4-FFF2-40B4-BE49-F238E27FC236}">
                <a16:creationId xmlns:a16="http://schemas.microsoft.com/office/drawing/2014/main" id="{B03D20E6-9AAE-0A72-9CDC-67065E9A1B81}"/>
              </a:ext>
            </a:extLst>
          </p:cNvPr>
          <p:cNvCxnSpPr>
            <a:cxnSpLocks/>
          </p:cNvCxnSpPr>
          <p:nvPr/>
        </p:nvCxnSpPr>
        <p:spPr>
          <a:xfrm flipV="1">
            <a:off x="9664169" y="5069747"/>
            <a:ext cx="1659224" cy="65100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Connettore diritto 144">
            <a:extLst>
              <a:ext uri="{FF2B5EF4-FFF2-40B4-BE49-F238E27FC236}">
                <a16:creationId xmlns:a16="http://schemas.microsoft.com/office/drawing/2014/main" id="{B21B214F-4844-FE2D-22A7-389EDEA1EFE2}"/>
              </a:ext>
            </a:extLst>
          </p:cNvPr>
          <p:cNvCxnSpPr>
            <a:cxnSpLocks/>
          </p:cNvCxnSpPr>
          <p:nvPr/>
        </p:nvCxnSpPr>
        <p:spPr>
          <a:xfrm flipV="1">
            <a:off x="9597988" y="5072773"/>
            <a:ext cx="1718160" cy="7212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Connettore diritto 150">
            <a:extLst>
              <a:ext uri="{FF2B5EF4-FFF2-40B4-BE49-F238E27FC236}">
                <a16:creationId xmlns:a16="http://schemas.microsoft.com/office/drawing/2014/main" id="{9865B870-D820-22BF-B6C1-95CF9D6BBB35}"/>
              </a:ext>
            </a:extLst>
          </p:cNvPr>
          <p:cNvCxnSpPr>
            <a:cxnSpLocks/>
          </p:cNvCxnSpPr>
          <p:nvPr/>
        </p:nvCxnSpPr>
        <p:spPr>
          <a:xfrm flipV="1">
            <a:off x="9532423" y="5069746"/>
            <a:ext cx="1783725" cy="79425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3" name="Connettore diritto 152">
            <a:extLst>
              <a:ext uri="{FF2B5EF4-FFF2-40B4-BE49-F238E27FC236}">
                <a16:creationId xmlns:a16="http://schemas.microsoft.com/office/drawing/2014/main" id="{4C0DDA24-0791-AF7B-9066-833163230B9E}"/>
              </a:ext>
            </a:extLst>
          </p:cNvPr>
          <p:cNvCxnSpPr>
            <a:cxnSpLocks/>
          </p:cNvCxnSpPr>
          <p:nvPr/>
        </p:nvCxnSpPr>
        <p:spPr>
          <a:xfrm flipV="1">
            <a:off x="9467699" y="5063393"/>
            <a:ext cx="1848449" cy="88720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4" name="Connettore diritto 183">
            <a:extLst>
              <a:ext uri="{FF2B5EF4-FFF2-40B4-BE49-F238E27FC236}">
                <a16:creationId xmlns:a16="http://schemas.microsoft.com/office/drawing/2014/main" id="{8A16E079-28B2-D283-F5FA-710FF7253394}"/>
              </a:ext>
            </a:extLst>
          </p:cNvPr>
          <p:cNvCxnSpPr>
            <a:cxnSpLocks/>
          </p:cNvCxnSpPr>
          <p:nvPr/>
        </p:nvCxnSpPr>
        <p:spPr>
          <a:xfrm flipH="1" flipV="1">
            <a:off x="5821282" y="1015532"/>
            <a:ext cx="1687152" cy="3326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CECA7E40-0D22-1B4A-7288-763AD8467C26}"/>
              </a:ext>
            </a:extLst>
          </p:cNvPr>
          <p:cNvCxnSpPr>
            <a:cxnSpLocks/>
          </p:cNvCxnSpPr>
          <p:nvPr/>
        </p:nvCxnSpPr>
        <p:spPr>
          <a:xfrm flipH="1" flipV="1">
            <a:off x="5821282" y="1016102"/>
            <a:ext cx="1660364" cy="7232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1" name="Connettore diritto 580">
            <a:extLst>
              <a:ext uri="{FF2B5EF4-FFF2-40B4-BE49-F238E27FC236}">
                <a16:creationId xmlns:a16="http://schemas.microsoft.com/office/drawing/2014/main" id="{489AE4CA-792F-0245-1685-33794015938A}"/>
              </a:ext>
            </a:extLst>
          </p:cNvPr>
          <p:cNvCxnSpPr>
            <a:cxnSpLocks/>
          </p:cNvCxnSpPr>
          <p:nvPr/>
        </p:nvCxnSpPr>
        <p:spPr>
          <a:xfrm flipH="1" flipV="1">
            <a:off x="5827648" y="1018941"/>
            <a:ext cx="1626777" cy="11381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7" name="Connettore diritto 586">
            <a:extLst>
              <a:ext uri="{FF2B5EF4-FFF2-40B4-BE49-F238E27FC236}">
                <a16:creationId xmlns:a16="http://schemas.microsoft.com/office/drawing/2014/main" id="{34B76AAC-F607-BC92-DC99-66A6785BB1E5}"/>
              </a:ext>
            </a:extLst>
          </p:cNvPr>
          <p:cNvCxnSpPr>
            <a:cxnSpLocks/>
          </p:cNvCxnSpPr>
          <p:nvPr/>
        </p:nvCxnSpPr>
        <p:spPr>
          <a:xfrm flipH="1" flipV="1">
            <a:off x="5820183" y="1016347"/>
            <a:ext cx="1624343" cy="15477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2" name="Connettore diritto 591">
            <a:extLst>
              <a:ext uri="{FF2B5EF4-FFF2-40B4-BE49-F238E27FC236}">
                <a16:creationId xmlns:a16="http://schemas.microsoft.com/office/drawing/2014/main" id="{CB1DCFC6-9D36-DCD3-69DF-E52921D7888A}"/>
              </a:ext>
            </a:extLst>
          </p:cNvPr>
          <p:cNvCxnSpPr>
            <a:cxnSpLocks/>
          </p:cNvCxnSpPr>
          <p:nvPr/>
        </p:nvCxnSpPr>
        <p:spPr>
          <a:xfrm>
            <a:off x="5808498" y="1015532"/>
            <a:ext cx="1606891" cy="19504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5" name="Connettore diritto 594">
            <a:extLst>
              <a:ext uri="{FF2B5EF4-FFF2-40B4-BE49-F238E27FC236}">
                <a16:creationId xmlns:a16="http://schemas.microsoft.com/office/drawing/2014/main" id="{A2436457-279E-C8F1-88F5-B4EB1EDF2AD0}"/>
              </a:ext>
            </a:extLst>
          </p:cNvPr>
          <p:cNvCxnSpPr>
            <a:cxnSpLocks/>
          </p:cNvCxnSpPr>
          <p:nvPr/>
        </p:nvCxnSpPr>
        <p:spPr>
          <a:xfrm>
            <a:off x="5808498" y="1007149"/>
            <a:ext cx="1591549" cy="24232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8" name="Connettore diritto 597">
            <a:extLst>
              <a:ext uri="{FF2B5EF4-FFF2-40B4-BE49-F238E27FC236}">
                <a16:creationId xmlns:a16="http://schemas.microsoft.com/office/drawing/2014/main" id="{2DBAEB70-3E0F-8D82-9EB3-55A66D672E32}"/>
              </a:ext>
            </a:extLst>
          </p:cNvPr>
          <p:cNvCxnSpPr>
            <a:cxnSpLocks/>
          </p:cNvCxnSpPr>
          <p:nvPr/>
        </p:nvCxnSpPr>
        <p:spPr>
          <a:xfrm>
            <a:off x="5817124" y="1017610"/>
            <a:ext cx="1559238" cy="27111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1" name="Connettore diritto 600">
            <a:extLst>
              <a:ext uri="{FF2B5EF4-FFF2-40B4-BE49-F238E27FC236}">
                <a16:creationId xmlns:a16="http://schemas.microsoft.com/office/drawing/2014/main" id="{50DFCB11-BB02-EE1D-2397-2C739D52A071}"/>
              </a:ext>
            </a:extLst>
          </p:cNvPr>
          <p:cNvCxnSpPr>
            <a:cxnSpLocks/>
          </p:cNvCxnSpPr>
          <p:nvPr/>
        </p:nvCxnSpPr>
        <p:spPr>
          <a:xfrm>
            <a:off x="5805706" y="1008303"/>
            <a:ext cx="1548929" cy="32150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3" name="Connettore diritto 602">
            <a:extLst>
              <a:ext uri="{FF2B5EF4-FFF2-40B4-BE49-F238E27FC236}">
                <a16:creationId xmlns:a16="http://schemas.microsoft.com/office/drawing/2014/main" id="{EEE67A24-490E-EFA8-816F-3F763CF9329F}"/>
              </a:ext>
            </a:extLst>
          </p:cNvPr>
          <p:cNvCxnSpPr>
            <a:cxnSpLocks/>
          </p:cNvCxnSpPr>
          <p:nvPr/>
        </p:nvCxnSpPr>
        <p:spPr>
          <a:xfrm>
            <a:off x="5798073" y="1012558"/>
            <a:ext cx="1553413" cy="36523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5" name="Connettore diritto 604">
            <a:extLst>
              <a:ext uri="{FF2B5EF4-FFF2-40B4-BE49-F238E27FC236}">
                <a16:creationId xmlns:a16="http://schemas.microsoft.com/office/drawing/2014/main" id="{C3863E2F-8D20-16C0-71B6-AD6C0F95D4CB}"/>
              </a:ext>
            </a:extLst>
          </p:cNvPr>
          <p:cNvCxnSpPr>
            <a:cxnSpLocks/>
          </p:cNvCxnSpPr>
          <p:nvPr/>
        </p:nvCxnSpPr>
        <p:spPr>
          <a:xfrm>
            <a:off x="5804480" y="1015911"/>
            <a:ext cx="1538698" cy="40326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7" name="Connettore diritto 606">
            <a:extLst>
              <a:ext uri="{FF2B5EF4-FFF2-40B4-BE49-F238E27FC236}">
                <a16:creationId xmlns:a16="http://schemas.microsoft.com/office/drawing/2014/main" id="{BF65BA78-9CD3-4B13-BBC9-62689C7338F6}"/>
              </a:ext>
            </a:extLst>
          </p:cNvPr>
          <p:cNvCxnSpPr>
            <a:cxnSpLocks/>
          </p:cNvCxnSpPr>
          <p:nvPr/>
        </p:nvCxnSpPr>
        <p:spPr>
          <a:xfrm>
            <a:off x="5804178" y="1009285"/>
            <a:ext cx="1517610" cy="45173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9" name="Connettore diritto 608">
            <a:extLst>
              <a:ext uri="{FF2B5EF4-FFF2-40B4-BE49-F238E27FC236}">
                <a16:creationId xmlns:a16="http://schemas.microsoft.com/office/drawing/2014/main" id="{16A2E130-2757-C604-5718-C9A371809BA8}"/>
              </a:ext>
            </a:extLst>
          </p:cNvPr>
          <p:cNvCxnSpPr>
            <a:cxnSpLocks/>
          </p:cNvCxnSpPr>
          <p:nvPr/>
        </p:nvCxnSpPr>
        <p:spPr>
          <a:xfrm>
            <a:off x="5804479" y="1009358"/>
            <a:ext cx="1517309" cy="49246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1" name="Connettore diritto 610">
            <a:extLst>
              <a:ext uri="{FF2B5EF4-FFF2-40B4-BE49-F238E27FC236}">
                <a16:creationId xmlns:a16="http://schemas.microsoft.com/office/drawing/2014/main" id="{81140A32-D755-EAA6-4277-322AE03F4D11}"/>
              </a:ext>
            </a:extLst>
          </p:cNvPr>
          <p:cNvCxnSpPr>
            <a:cxnSpLocks/>
          </p:cNvCxnSpPr>
          <p:nvPr/>
        </p:nvCxnSpPr>
        <p:spPr>
          <a:xfrm>
            <a:off x="5817653" y="1011889"/>
            <a:ext cx="1496316" cy="53768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3" name="Connettore diritto 612">
            <a:extLst>
              <a:ext uri="{FF2B5EF4-FFF2-40B4-BE49-F238E27FC236}">
                <a16:creationId xmlns:a16="http://schemas.microsoft.com/office/drawing/2014/main" id="{53A59F98-670F-81D9-9282-19651767ECBA}"/>
              </a:ext>
            </a:extLst>
          </p:cNvPr>
          <p:cNvCxnSpPr>
            <a:cxnSpLocks/>
          </p:cNvCxnSpPr>
          <p:nvPr/>
        </p:nvCxnSpPr>
        <p:spPr>
          <a:xfrm>
            <a:off x="5817653" y="1010883"/>
            <a:ext cx="1489116" cy="59255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5" name="Connettore diritto 614">
            <a:extLst>
              <a:ext uri="{FF2B5EF4-FFF2-40B4-BE49-F238E27FC236}">
                <a16:creationId xmlns:a16="http://schemas.microsoft.com/office/drawing/2014/main" id="{4A1B329B-A9D4-BADC-8629-93BD41BE86C5}"/>
              </a:ext>
            </a:extLst>
          </p:cNvPr>
          <p:cNvCxnSpPr>
            <a:cxnSpLocks/>
          </p:cNvCxnSpPr>
          <p:nvPr/>
        </p:nvCxnSpPr>
        <p:spPr>
          <a:xfrm>
            <a:off x="5816008" y="1012236"/>
            <a:ext cx="1490761" cy="64074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7" name="Connettore diritto 616">
            <a:extLst>
              <a:ext uri="{FF2B5EF4-FFF2-40B4-BE49-F238E27FC236}">
                <a16:creationId xmlns:a16="http://schemas.microsoft.com/office/drawing/2014/main" id="{2A11B22A-C3DD-3589-BDA2-473B5BE01851}"/>
              </a:ext>
            </a:extLst>
          </p:cNvPr>
          <p:cNvCxnSpPr>
            <a:cxnSpLocks/>
          </p:cNvCxnSpPr>
          <p:nvPr/>
        </p:nvCxnSpPr>
        <p:spPr>
          <a:xfrm>
            <a:off x="5814924" y="1015532"/>
            <a:ext cx="1491845" cy="74012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9" name="Connettore diritto 618">
            <a:extLst>
              <a:ext uri="{FF2B5EF4-FFF2-40B4-BE49-F238E27FC236}">
                <a16:creationId xmlns:a16="http://schemas.microsoft.com/office/drawing/2014/main" id="{DB69F423-5BFF-BDD1-57C4-D74D7D1F97D7}"/>
              </a:ext>
            </a:extLst>
          </p:cNvPr>
          <p:cNvCxnSpPr>
            <a:cxnSpLocks/>
          </p:cNvCxnSpPr>
          <p:nvPr/>
        </p:nvCxnSpPr>
        <p:spPr>
          <a:xfrm>
            <a:off x="5816206" y="1016778"/>
            <a:ext cx="1496239" cy="8019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1" name="Connettore diritto 620">
            <a:extLst>
              <a:ext uri="{FF2B5EF4-FFF2-40B4-BE49-F238E27FC236}">
                <a16:creationId xmlns:a16="http://schemas.microsoft.com/office/drawing/2014/main" id="{7380B93F-8239-0C9D-DBCE-9BFFC0D30A37}"/>
              </a:ext>
            </a:extLst>
          </p:cNvPr>
          <p:cNvCxnSpPr>
            <a:cxnSpLocks/>
          </p:cNvCxnSpPr>
          <p:nvPr/>
        </p:nvCxnSpPr>
        <p:spPr>
          <a:xfrm>
            <a:off x="5809848" y="1005539"/>
            <a:ext cx="1516255" cy="87404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3" name="Connettore diritto 622">
            <a:extLst>
              <a:ext uri="{FF2B5EF4-FFF2-40B4-BE49-F238E27FC236}">
                <a16:creationId xmlns:a16="http://schemas.microsoft.com/office/drawing/2014/main" id="{2AAC7721-2765-5F0C-C36F-4A242AF00D4C}"/>
              </a:ext>
            </a:extLst>
          </p:cNvPr>
          <p:cNvCxnSpPr>
            <a:cxnSpLocks/>
          </p:cNvCxnSpPr>
          <p:nvPr/>
        </p:nvCxnSpPr>
        <p:spPr>
          <a:xfrm>
            <a:off x="5814924" y="1011889"/>
            <a:ext cx="1541690" cy="94899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5" name="Connettore diritto 624">
            <a:extLst>
              <a:ext uri="{FF2B5EF4-FFF2-40B4-BE49-F238E27FC236}">
                <a16:creationId xmlns:a16="http://schemas.microsoft.com/office/drawing/2014/main" id="{1E40246F-17BB-F996-2140-F50B678AA3C0}"/>
              </a:ext>
            </a:extLst>
          </p:cNvPr>
          <p:cNvCxnSpPr>
            <a:cxnSpLocks/>
          </p:cNvCxnSpPr>
          <p:nvPr/>
        </p:nvCxnSpPr>
        <p:spPr>
          <a:xfrm>
            <a:off x="5834074" y="1016901"/>
            <a:ext cx="1542288" cy="100886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8" name="Connettore diritto 627">
            <a:extLst>
              <a:ext uri="{FF2B5EF4-FFF2-40B4-BE49-F238E27FC236}">
                <a16:creationId xmlns:a16="http://schemas.microsoft.com/office/drawing/2014/main" id="{02819DD6-4B28-0CCE-C12F-E3481690777D}"/>
              </a:ext>
            </a:extLst>
          </p:cNvPr>
          <p:cNvCxnSpPr>
            <a:cxnSpLocks/>
          </p:cNvCxnSpPr>
          <p:nvPr/>
        </p:nvCxnSpPr>
        <p:spPr>
          <a:xfrm>
            <a:off x="5824856" y="1020854"/>
            <a:ext cx="1619670" cy="11241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1" name="Connettore diritto 630">
            <a:extLst>
              <a:ext uri="{FF2B5EF4-FFF2-40B4-BE49-F238E27FC236}">
                <a16:creationId xmlns:a16="http://schemas.microsoft.com/office/drawing/2014/main" id="{28277AAA-6872-E5DB-D10C-60512F33889C}"/>
              </a:ext>
            </a:extLst>
          </p:cNvPr>
          <p:cNvCxnSpPr>
            <a:cxnSpLocks/>
          </p:cNvCxnSpPr>
          <p:nvPr/>
        </p:nvCxnSpPr>
        <p:spPr>
          <a:xfrm>
            <a:off x="5818655" y="1011978"/>
            <a:ext cx="1703596" cy="125825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3" name="Connettore diritto 632">
            <a:extLst>
              <a:ext uri="{FF2B5EF4-FFF2-40B4-BE49-F238E27FC236}">
                <a16:creationId xmlns:a16="http://schemas.microsoft.com/office/drawing/2014/main" id="{BBAE20FF-9BF9-EB0B-4BE2-472A24140D30}"/>
              </a:ext>
            </a:extLst>
          </p:cNvPr>
          <p:cNvCxnSpPr>
            <a:cxnSpLocks/>
          </p:cNvCxnSpPr>
          <p:nvPr/>
        </p:nvCxnSpPr>
        <p:spPr>
          <a:xfrm>
            <a:off x="5825218" y="1011488"/>
            <a:ext cx="2105206" cy="165057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5" name="Connettore diritto 634">
            <a:extLst>
              <a:ext uri="{FF2B5EF4-FFF2-40B4-BE49-F238E27FC236}">
                <a16:creationId xmlns:a16="http://schemas.microsoft.com/office/drawing/2014/main" id="{A4073C2B-0AFA-FF94-868B-E6F717548E48}"/>
              </a:ext>
            </a:extLst>
          </p:cNvPr>
          <p:cNvCxnSpPr>
            <a:cxnSpLocks/>
          </p:cNvCxnSpPr>
          <p:nvPr/>
        </p:nvCxnSpPr>
        <p:spPr>
          <a:xfrm>
            <a:off x="5818183" y="1013624"/>
            <a:ext cx="2062833" cy="170369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9" name="Connettore diritto 638">
            <a:extLst>
              <a:ext uri="{FF2B5EF4-FFF2-40B4-BE49-F238E27FC236}">
                <a16:creationId xmlns:a16="http://schemas.microsoft.com/office/drawing/2014/main" id="{E191493A-55F4-908D-1657-2842C128EA82}"/>
              </a:ext>
            </a:extLst>
          </p:cNvPr>
          <p:cNvCxnSpPr>
            <a:cxnSpLocks/>
          </p:cNvCxnSpPr>
          <p:nvPr/>
        </p:nvCxnSpPr>
        <p:spPr>
          <a:xfrm>
            <a:off x="5827647" y="1016102"/>
            <a:ext cx="2029854" cy="178014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Connettore diritto 193">
            <a:extLst>
              <a:ext uri="{FF2B5EF4-FFF2-40B4-BE49-F238E27FC236}">
                <a16:creationId xmlns:a16="http://schemas.microsoft.com/office/drawing/2014/main" id="{F7257972-7C48-EE91-A88A-2C449269F4CD}"/>
              </a:ext>
            </a:extLst>
          </p:cNvPr>
          <p:cNvCxnSpPr>
            <a:cxnSpLocks/>
          </p:cNvCxnSpPr>
          <p:nvPr/>
        </p:nvCxnSpPr>
        <p:spPr>
          <a:xfrm>
            <a:off x="5813542" y="1012106"/>
            <a:ext cx="2011477" cy="185585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Connettore diritto 195">
            <a:extLst>
              <a:ext uri="{FF2B5EF4-FFF2-40B4-BE49-F238E27FC236}">
                <a16:creationId xmlns:a16="http://schemas.microsoft.com/office/drawing/2014/main" id="{E73E092B-E902-EEC9-B364-06FE102D0836}"/>
              </a:ext>
            </a:extLst>
          </p:cNvPr>
          <p:cNvCxnSpPr>
            <a:cxnSpLocks/>
          </p:cNvCxnSpPr>
          <p:nvPr/>
        </p:nvCxnSpPr>
        <p:spPr>
          <a:xfrm>
            <a:off x="5805464" y="1005224"/>
            <a:ext cx="1977836" cy="192413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Connettore diritto 197">
            <a:extLst>
              <a:ext uri="{FF2B5EF4-FFF2-40B4-BE49-F238E27FC236}">
                <a16:creationId xmlns:a16="http://schemas.microsoft.com/office/drawing/2014/main" id="{CF42B544-2D1C-5780-43EC-5FA0BD28E1C6}"/>
              </a:ext>
            </a:extLst>
          </p:cNvPr>
          <p:cNvCxnSpPr>
            <a:cxnSpLocks/>
          </p:cNvCxnSpPr>
          <p:nvPr/>
        </p:nvCxnSpPr>
        <p:spPr>
          <a:xfrm>
            <a:off x="5826439" y="1016347"/>
            <a:ext cx="1932175" cy="198741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Connettore diritto 200">
            <a:extLst>
              <a:ext uri="{FF2B5EF4-FFF2-40B4-BE49-F238E27FC236}">
                <a16:creationId xmlns:a16="http://schemas.microsoft.com/office/drawing/2014/main" id="{EEB66C12-62C8-65AF-7E1E-D9AB972254BB}"/>
              </a:ext>
            </a:extLst>
          </p:cNvPr>
          <p:cNvCxnSpPr/>
          <p:nvPr/>
        </p:nvCxnSpPr>
        <p:spPr>
          <a:xfrm>
            <a:off x="5818792" y="1005761"/>
            <a:ext cx="1905798" cy="207031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Connettore diritto 202">
            <a:extLst>
              <a:ext uri="{FF2B5EF4-FFF2-40B4-BE49-F238E27FC236}">
                <a16:creationId xmlns:a16="http://schemas.microsoft.com/office/drawing/2014/main" id="{1FA10620-4F15-FA6A-47A8-873A1FCA86D6}"/>
              </a:ext>
            </a:extLst>
          </p:cNvPr>
          <p:cNvCxnSpPr/>
          <p:nvPr/>
        </p:nvCxnSpPr>
        <p:spPr>
          <a:xfrm>
            <a:off x="5821363" y="1007528"/>
            <a:ext cx="1880531" cy="21369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Connettore diritto 204">
            <a:extLst>
              <a:ext uri="{FF2B5EF4-FFF2-40B4-BE49-F238E27FC236}">
                <a16:creationId xmlns:a16="http://schemas.microsoft.com/office/drawing/2014/main" id="{3BD3B16D-DDAB-6C09-7C26-7839536D94AF}"/>
              </a:ext>
            </a:extLst>
          </p:cNvPr>
          <p:cNvCxnSpPr>
            <a:cxnSpLocks/>
          </p:cNvCxnSpPr>
          <p:nvPr/>
        </p:nvCxnSpPr>
        <p:spPr>
          <a:xfrm>
            <a:off x="5818576" y="1015235"/>
            <a:ext cx="1849054" cy="219639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0" name="Connettore diritto 289">
            <a:extLst>
              <a:ext uri="{FF2B5EF4-FFF2-40B4-BE49-F238E27FC236}">
                <a16:creationId xmlns:a16="http://schemas.microsoft.com/office/drawing/2014/main" id="{CE2B3CA2-E58A-E9B5-9101-DC9E8417ECC3}"/>
              </a:ext>
            </a:extLst>
          </p:cNvPr>
          <p:cNvCxnSpPr/>
          <p:nvPr/>
        </p:nvCxnSpPr>
        <p:spPr>
          <a:xfrm flipH="1" flipV="1">
            <a:off x="9926776" y="3755277"/>
            <a:ext cx="1389372" cy="13144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2" name="Connettore diritto 291">
            <a:extLst>
              <a:ext uri="{FF2B5EF4-FFF2-40B4-BE49-F238E27FC236}">
                <a16:creationId xmlns:a16="http://schemas.microsoft.com/office/drawing/2014/main" id="{DA85A893-FD3A-F4EE-940A-FBA21B67FA52}"/>
              </a:ext>
            </a:extLst>
          </p:cNvPr>
          <p:cNvCxnSpPr>
            <a:cxnSpLocks/>
          </p:cNvCxnSpPr>
          <p:nvPr/>
        </p:nvCxnSpPr>
        <p:spPr>
          <a:xfrm flipH="1" flipV="1">
            <a:off x="9850685" y="3755084"/>
            <a:ext cx="1465463" cy="13121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6" name="Connettore diritto 295">
            <a:extLst>
              <a:ext uri="{FF2B5EF4-FFF2-40B4-BE49-F238E27FC236}">
                <a16:creationId xmlns:a16="http://schemas.microsoft.com/office/drawing/2014/main" id="{1DC6E5E1-E235-DA41-9041-E68E8F072E57}"/>
              </a:ext>
            </a:extLst>
          </p:cNvPr>
          <p:cNvCxnSpPr>
            <a:cxnSpLocks/>
          </p:cNvCxnSpPr>
          <p:nvPr/>
        </p:nvCxnSpPr>
        <p:spPr>
          <a:xfrm>
            <a:off x="9778285" y="3755381"/>
            <a:ext cx="1544679" cy="131370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8" name="Connettore diritto 297">
            <a:extLst>
              <a:ext uri="{FF2B5EF4-FFF2-40B4-BE49-F238E27FC236}">
                <a16:creationId xmlns:a16="http://schemas.microsoft.com/office/drawing/2014/main" id="{5645EE57-F93B-1409-94B3-3E4FFA0B5F8A}"/>
              </a:ext>
            </a:extLst>
          </p:cNvPr>
          <p:cNvCxnSpPr>
            <a:cxnSpLocks/>
          </p:cNvCxnSpPr>
          <p:nvPr/>
        </p:nvCxnSpPr>
        <p:spPr>
          <a:xfrm>
            <a:off x="9693936" y="3753675"/>
            <a:ext cx="1622212" cy="13127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2" name="Connettore diritto 301">
            <a:extLst>
              <a:ext uri="{FF2B5EF4-FFF2-40B4-BE49-F238E27FC236}">
                <a16:creationId xmlns:a16="http://schemas.microsoft.com/office/drawing/2014/main" id="{E2C2D3C1-05D9-8581-BAD9-C5D2215F24D5}"/>
              </a:ext>
            </a:extLst>
          </p:cNvPr>
          <p:cNvCxnSpPr/>
          <p:nvPr/>
        </p:nvCxnSpPr>
        <p:spPr>
          <a:xfrm>
            <a:off x="9621535" y="3756217"/>
            <a:ext cx="1688187" cy="131062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4" name="Connettore diritto 303">
            <a:extLst>
              <a:ext uri="{FF2B5EF4-FFF2-40B4-BE49-F238E27FC236}">
                <a16:creationId xmlns:a16="http://schemas.microsoft.com/office/drawing/2014/main" id="{5ECD3AD3-F684-11DF-66F0-8A5FCB6227D1}"/>
              </a:ext>
            </a:extLst>
          </p:cNvPr>
          <p:cNvCxnSpPr/>
          <p:nvPr/>
        </p:nvCxnSpPr>
        <p:spPr>
          <a:xfrm>
            <a:off x="9548735" y="3754531"/>
            <a:ext cx="1767413" cy="13143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6" name="Connettore diritto 305">
            <a:extLst>
              <a:ext uri="{FF2B5EF4-FFF2-40B4-BE49-F238E27FC236}">
                <a16:creationId xmlns:a16="http://schemas.microsoft.com/office/drawing/2014/main" id="{1D4B14ED-9B14-3947-1A63-4AD600867370}"/>
              </a:ext>
            </a:extLst>
          </p:cNvPr>
          <p:cNvCxnSpPr/>
          <p:nvPr/>
        </p:nvCxnSpPr>
        <p:spPr>
          <a:xfrm>
            <a:off x="9464797" y="3754280"/>
            <a:ext cx="1851351" cy="13192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8" name="Connettore diritto 307">
            <a:extLst>
              <a:ext uri="{FF2B5EF4-FFF2-40B4-BE49-F238E27FC236}">
                <a16:creationId xmlns:a16="http://schemas.microsoft.com/office/drawing/2014/main" id="{0C1E8237-03B2-FB18-1DC9-77790D3496C2}"/>
              </a:ext>
            </a:extLst>
          </p:cNvPr>
          <p:cNvCxnSpPr/>
          <p:nvPr/>
        </p:nvCxnSpPr>
        <p:spPr>
          <a:xfrm>
            <a:off x="9398940" y="3756168"/>
            <a:ext cx="1917208" cy="13185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0" name="Connettore diritto 309">
            <a:extLst>
              <a:ext uri="{FF2B5EF4-FFF2-40B4-BE49-F238E27FC236}">
                <a16:creationId xmlns:a16="http://schemas.microsoft.com/office/drawing/2014/main" id="{DD6BC91D-F4F6-BE80-F541-1ED90D3B1AED}"/>
              </a:ext>
            </a:extLst>
          </p:cNvPr>
          <p:cNvCxnSpPr>
            <a:cxnSpLocks/>
          </p:cNvCxnSpPr>
          <p:nvPr/>
        </p:nvCxnSpPr>
        <p:spPr>
          <a:xfrm>
            <a:off x="9312494" y="3751736"/>
            <a:ext cx="2003654" cy="132725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4" name="Connettore diritto 313">
            <a:extLst>
              <a:ext uri="{FF2B5EF4-FFF2-40B4-BE49-F238E27FC236}">
                <a16:creationId xmlns:a16="http://schemas.microsoft.com/office/drawing/2014/main" id="{E7645841-1245-E8F7-E0CC-E0BEABF2958B}"/>
              </a:ext>
            </a:extLst>
          </p:cNvPr>
          <p:cNvCxnSpPr>
            <a:cxnSpLocks/>
          </p:cNvCxnSpPr>
          <p:nvPr/>
        </p:nvCxnSpPr>
        <p:spPr>
          <a:xfrm>
            <a:off x="9689879" y="4035973"/>
            <a:ext cx="1619843" cy="102803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7" name="Connettore diritto 316">
            <a:extLst>
              <a:ext uri="{FF2B5EF4-FFF2-40B4-BE49-F238E27FC236}">
                <a16:creationId xmlns:a16="http://schemas.microsoft.com/office/drawing/2014/main" id="{B9F36E0D-FF70-4A0F-6024-439F6CCA7274}"/>
              </a:ext>
            </a:extLst>
          </p:cNvPr>
          <p:cNvCxnSpPr>
            <a:cxnSpLocks/>
          </p:cNvCxnSpPr>
          <p:nvPr/>
        </p:nvCxnSpPr>
        <p:spPr>
          <a:xfrm>
            <a:off x="9727532" y="4099144"/>
            <a:ext cx="1588616" cy="97121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9" name="Connettore diritto 318">
            <a:extLst>
              <a:ext uri="{FF2B5EF4-FFF2-40B4-BE49-F238E27FC236}">
                <a16:creationId xmlns:a16="http://schemas.microsoft.com/office/drawing/2014/main" id="{44A232D0-0D73-4396-34ED-0B1E0DF664DD}"/>
              </a:ext>
            </a:extLst>
          </p:cNvPr>
          <p:cNvCxnSpPr>
            <a:cxnSpLocks/>
          </p:cNvCxnSpPr>
          <p:nvPr/>
        </p:nvCxnSpPr>
        <p:spPr>
          <a:xfrm>
            <a:off x="9730425" y="4134394"/>
            <a:ext cx="1585723" cy="93915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1" name="Connettore diritto 320">
            <a:extLst>
              <a:ext uri="{FF2B5EF4-FFF2-40B4-BE49-F238E27FC236}">
                <a16:creationId xmlns:a16="http://schemas.microsoft.com/office/drawing/2014/main" id="{0F2D8601-B5F1-65B3-497B-8045BA859124}"/>
              </a:ext>
            </a:extLst>
          </p:cNvPr>
          <p:cNvCxnSpPr>
            <a:cxnSpLocks/>
          </p:cNvCxnSpPr>
          <p:nvPr/>
        </p:nvCxnSpPr>
        <p:spPr>
          <a:xfrm>
            <a:off x="9699694" y="4152347"/>
            <a:ext cx="1616454" cy="92112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3" name="Connettore diritto 322">
            <a:extLst>
              <a:ext uri="{FF2B5EF4-FFF2-40B4-BE49-F238E27FC236}">
                <a16:creationId xmlns:a16="http://schemas.microsoft.com/office/drawing/2014/main" id="{4D33C77B-A9FC-DF4F-BB25-F89B70F31F79}"/>
              </a:ext>
            </a:extLst>
          </p:cNvPr>
          <p:cNvCxnSpPr>
            <a:cxnSpLocks/>
          </p:cNvCxnSpPr>
          <p:nvPr/>
        </p:nvCxnSpPr>
        <p:spPr>
          <a:xfrm>
            <a:off x="9658311" y="4155960"/>
            <a:ext cx="1651411" cy="91378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5" name="Connettore diritto 324">
            <a:extLst>
              <a:ext uri="{FF2B5EF4-FFF2-40B4-BE49-F238E27FC236}">
                <a16:creationId xmlns:a16="http://schemas.microsoft.com/office/drawing/2014/main" id="{63864351-9361-0CE9-74CA-F985BF2068B6}"/>
              </a:ext>
            </a:extLst>
          </p:cNvPr>
          <p:cNvCxnSpPr>
            <a:cxnSpLocks/>
          </p:cNvCxnSpPr>
          <p:nvPr/>
        </p:nvCxnSpPr>
        <p:spPr>
          <a:xfrm>
            <a:off x="9611939" y="4162478"/>
            <a:ext cx="1697783" cy="91107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7" name="Connettore diritto 326">
            <a:extLst>
              <a:ext uri="{FF2B5EF4-FFF2-40B4-BE49-F238E27FC236}">
                <a16:creationId xmlns:a16="http://schemas.microsoft.com/office/drawing/2014/main" id="{2123EACB-2772-D53C-8A80-9CAF1D473088}"/>
              </a:ext>
            </a:extLst>
          </p:cNvPr>
          <p:cNvCxnSpPr>
            <a:cxnSpLocks/>
          </p:cNvCxnSpPr>
          <p:nvPr/>
        </p:nvCxnSpPr>
        <p:spPr>
          <a:xfrm>
            <a:off x="9528977" y="4140649"/>
            <a:ext cx="1793929" cy="93280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9" name="Connettore diritto 328">
            <a:extLst>
              <a:ext uri="{FF2B5EF4-FFF2-40B4-BE49-F238E27FC236}">
                <a16:creationId xmlns:a16="http://schemas.microsoft.com/office/drawing/2014/main" id="{AD267115-6725-9361-26C7-A42669BEFE41}"/>
              </a:ext>
            </a:extLst>
          </p:cNvPr>
          <p:cNvCxnSpPr>
            <a:cxnSpLocks/>
          </p:cNvCxnSpPr>
          <p:nvPr/>
        </p:nvCxnSpPr>
        <p:spPr>
          <a:xfrm>
            <a:off x="9373196" y="4087393"/>
            <a:ext cx="1936526" cy="98235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4" name="Connettore diritto 663">
            <a:extLst>
              <a:ext uri="{FF2B5EF4-FFF2-40B4-BE49-F238E27FC236}">
                <a16:creationId xmlns:a16="http://schemas.microsoft.com/office/drawing/2014/main" id="{6D175BB9-18E9-71F8-BAAD-820EB1332BBD}"/>
              </a:ext>
            </a:extLst>
          </p:cNvPr>
          <p:cNvCxnSpPr>
            <a:cxnSpLocks/>
          </p:cNvCxnSpPr>
          <p:nvPr/>
        </p:nvCxnSpPr>
        <p:spPr>
          <a:xfrm flipV="1">
            <a:off x="9373196" y="1011614"/>
            <a:ext cx="1949692" cy="396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7" name="Connettore diritto 666">
            <a:extLst>
              <a:ext uri="{FF2B5EF4-FFF2-40B4-BE49-F238E27FC236}">
                <a16:creationId xmlns:a16="http://schemas.microsoft.com/office/drawing/2014/main" id="{412989E3-1C0D-D3FE-85C2-69E54D87F604}"/>
              </a:ext>
            </a:extLst>
          </p:cNvPr>
          <p:cNvCxnSpPr>
            <a:cxnSpLocks/>
          </p:cNvCxnSpPr>
          <p:nvPr/>
        </p:nvCxnSpPr>
        <p:spPr>
          <a:xfrm flipV="1">
            <a:off x="9439156" y="1011614"/>
            <a:ext cx="1876992" cy="7918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9" name="Connettore diritto 668">
            <a:extLst>
              <a:ext uri="{FF2B5EF4-FFF2-40B4-BE49-F238E27FC236}">
                <a16:creationId xmlns:a16="http://schemas.microsoft.com/office/drawing/2014/main" id="{41F30C7F-5770-C3F0-AC11-9E98493EAE55}"/>
              </a:ext>
            </a:extLst>
          </p:cNvPr>
          <p:cNvCxnSpPr>
            <a:cxnSpLocks/>
          </p:cNvCxnSpPr>
          <p:nvPr/>
        </p:nvCxnSpPr>
        <p:spPr>
          <a:xfrm flipV="1">
            <a:off x="9509965" y="1013129"/>
            <a:ext cx="1810632" cy="11585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1" name="Connettore diritto 670">
            <a:extLst>
              <a:ext uri="{FF2B5EF4-FFF2-40B4-BE49-F238E27FC236}">
                <a16:creationId xmlns:a16="http://schemas.microsoft.com/office/drawing/2014/main" id="{6175B5AC-6259-B0B6-7C9A-BB5D0B4DAB00}"/>
              </a:ext>
            </a:extLst>
          </p:cNvPr>
          <p:cNvCxnSpPr>
            <a:cxnSpLocks/>
          </p:cNvCxnSpPr>
          <p:nvPr/>
        </p:nvCxnSpPr>
        <p:spPr>
          <a:xfrm flipV="1">
            <a:off x="9543789" y="1015731"/>
            <a:ext cx="1777311" cy="14554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4" name="Connettore diritto 673">
            <a:extLst>
              <a:ext uri="{FF2B5EF4-FFF2-40B4-BE49-F238E27FC236}">
                <a16:creationId xmlns:a16="http://schemas.microsoft.com/office/drawing/2014/main" id="{53AE615E-3E0E-4536-C8F6-E03DD7A2D521}"/>
              </a:ext>
            </a:extLst>
          </p:cNvPr>
          <p:cNvCxnSpPr>
            <a:cxnSpLocks/>
          </p:cNvCxnSpPr>
          <p:nvPr/>
        </p:nvCxnSpPr>
        <p:spPr>
          <a:xfrm flipV="1">
            <a:off x="9577585" y="1014215"/>
            <a:ext cx="1737607" cy="19176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8" name="Connettore diritto 677">
            <a:extLst>
              <a:ext uri="{FF2B5EF4-FFF2-40B4-BE49-F238E27FC236}">
                <a16:creationId xmlns:a16="http://schemas.microsoft.com/office/drawing/2014/main" id="{29F6EC78-DC84-B2E7-8BAF-3EA619795CB9}"/>
              </a:ext>
            </a:extLst>
          </p:cNvPr>
          <p:cNvCxnSpPr>
            <a:cxnSpLocks/>
          </p:cNvCxnSpPr>
          <p:nvPr/>
        </p:nvCxnSpPr>
        <p:spPr>
          <a:xfrm flipV="1">
            <a:off x="9609515" y="1016106"/>
            <a:ext cx="1705658" cy="22617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0" name="Connettore diritto 679">
            <a:extLst>
              <a:ext uri="{FF2B5EF4-FFF2-40B4-BE49-F238E27FC236}">
                <a16:creationId xmlns:a16="http://schemas.microsoft.com/office/drawing/2014/main" id="{D80419EC-C865-5E7F-D7C9-554CF75DCCB9}"/>
              </a:ext>
            </a:extLst>
          </p:cNvPr>
          <p:cNvCxnSpPr>
            <a:cxnSpLocks/>
          </p:cNvCxnSpPr>
          <p:nvPr/>
        </p:nvCxnSpPr>
        <p:spPr>
          <a:xfrm flipV="1">
            <a:off x="9633408" y="1018715"/>
            <a:ext cx="1681765" cy="25920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3" name="Connettore diritto 682">
            <a:extLst>
              <a:ext uri="{FF2B5EF4-FFF2-40B4-BE49-F238E27FC236}">
                <a16:creationId xmlns:a16="http://schemas.microsoft.com/office/drawing/2014/main" id="{2C9C59E2-E79F-7924-58E4-006DE5309E36}"/>
              </a:ext>
            </a:extLst>
          </p:cNvPr>
          <p:cNvCxnSpPr>
            <a:cxnSpLocks/>
          </p:cNvCxnSpPr>
          <p:nvPr/>
        </p:nvCxnSpPr>
        <p:spPr>
          <a:xfrm flipV="1">
            <a:off x="9657664" y="1017487"/>
            <a:ext cx="1658484" cy="2970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6" name="Connettore diritto 685">
            <a:extLst>
              <a:ext uri="{FF2B5EF4-FFF2-40B4-BE49-F238E27FC236}">
                <a16:creationId xmlns:a16="http://schemas.microsoft.com/office/drawing/2014/main" id="{BD7C3F55-AC74-A44F-0A17-012195D5267A}"/>
              </a:ext>
            </a:extLst>
          </p:cNvPr>
          <p:cNvCxnSpPr>
            <a:cxnSpLocks/>
          </p:cNvCxnSpPr>
          <p:nvPr/>
        </p:nvCxnSpPr>
        <p:spPr>
          <a:xfrm flipV="1">
            <a:off x="9677709" y="1019311"/>
            <a:ext cx="1635183" cy="33322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8" name="Connettore diritto 687">
            <a:extLst>
              <a:ext uri="{FF2B5EF4-FFF2-40B4-BE49-F238E27FC236}">
                <a16:creationId xmlns:a16="http://schemas.microsoft.com/office/drawing/2014/main" id="{96ABB934-B24C-F2DF-797D-EEC4F39A6223}"/>
              </a:ext>
            </a:extLst>
          </p:cNvPr>
          <p:cNvCxnSpPr>
            <a:cxnSpLocks/>
          </p:cNvCxnSpPr>
          <p:nvPr/>
        </p:nvCxnSpPr>
        <p:spPr>
          <a:xfrm flipV="1">
            <a:off x="9697406" y="1018941"/>
            <a:ext cx="1618742" cy="37371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2" name="Connettore diritto 691">
            <a:extLst>
              <a:ext uri="{FF2B5EF4-FFF2-40B4-BE49-F238E27FC236}">
                <a16:creationId xmlns:a16="http://schemas.microsoft.com/office/drawing/2014/main" id="{87CE0F02-CFB3-1C28-0AF2-80935A0D39AD}"/>
              </a:ext>
            </a:extLst>
          </p:cNvPr>
          <p:cNvCxnSpPr>
            <a:cxnSpLocks/>
          </p:cNvCxnSpPr>
          <p:nvPr/>
        </p:nvCxnSpPr>
        <p:spPr>
          <a:xfrm flipV="1">
            <a:off x="9709687" y="1018941"/>
            <a:ext cx="1613201" cy="4154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9" name="Connettore diritto 698">
            <a:extLst>
              <a:ext uri="{FF2B5EF4-FFF2-40B4-BE49-F238E27FC236}">
                <a16:creationId xmlns:a16="http://schemas.microsoft.com/office/drawing/2014/main" id="{F96A2E37-06B8-07A0-5881-96ACD5841FE1}"/>
              </a:ext>
            </a:extLst>
          </p:cNvPr>
          <p:cNvCxnSpPr>
            <a:cxnSpLocks/>
          </p:cNvCxnSpPr>
          <p:nvPr/>
        </p:nvCxnSpPr>
        <p:spPr>
          <a:xfrm flipV="1">
            <a:off x="9724856" y="1018941"/>
            <a:ext cx="1591292" cy="45521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1" name="Connettore diritto 700">
            <a:extLst>
              <a:ext uri="{FF2B5EF4-FFF2-40B4-BE49-F238E27FC236}">
                <a16:creationId xmlns:a16="http://schemas.microsoft.com/office/drawing/2014/main" id="{87487251-19D5-740F-F752-191B57EF4833}"/>
              </a:ext>
            </a:extLst>
          </p:cNvPr>
          <p:cNvCxnSpPr>
            <a:cxnSpLocks/>
          </p:cNvCxnSpPr>
          <p:nvPr/>
        </p:nvCxnSpPr>
        <p:spPr>
          <a:xfrm flipV="1">
            <a:off x="9724856" y="1018941"/>
            <a:ext cx="1584866" cy="49854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3" name="Connettore diritto 702">
            <a:extLst>
              <a:ext uri="{FF2B5EF4-FFF2-40B4-BE49-F238E27FC236}">
                <a16:creationId xmlns:a16="http://schemas.microsoft.com/office/drawing/2014/main" id="{6B7321FF-48D0-0C72-2E67-15F4A015572B}"/>
              </a:ext>
            </a:extLst>
          </p:cNvPr>
          <p:cNvCxnSpPr>
            <a:cxnSpLocks/>
          </p:cNvCxnSpPr>
          <p:nvPr/>
        </p:nvCxnSpPr>
        <p:spPr>
          <a:xfrm flipV="1">
            <a:off x="9726572" y="1011614"/>
            <a:ext cx="1589576" cy="55233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5" name="Connettore diritto 704">
            <a:extLst>
              <a:ext uri="{FF2B5EF4-FFF2-40B4-BE49-F238E27FC236}">
                <a16:creationId xmlns:a16="http://schemas.microsoft.com/office/drawing/2014/main" id="{E6806846-B88C-589B-CEA8-28277279E427}"/>
              </a:ext>
            </a:extLst>
          </p:cNvPr>
          <p:cNvCxnSpPr>
            <a:cxnSpLocks/>
          </p:cNvCxnSpPr>
          <p:nvPr/>
        </p:nvCxnSpPr>
        <p:spPr>
          <a:xfrm flipV="1">
            <a:off x="9723570" y="1040511"/>
            <a:ext cx="1527023" cy="5740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7" name="Connettore diritto 706">
            <a:extLst>
              <a:ext uri="{FF2B5EF4-FFF2-40B4-BE49-F238E27FC236}">
                <a16:creationId xmlns:a16="http://schemas.microsoft.com/office/drawing/2014/main" id="{E7BCD0F4-2AEC-E360-5DEA-90DF66B2BFEC}"/>
              </a:ext>
            </a:extLst>
          </p:cNvPr>
          <p:cNvCxnSpPr>
            <a:cxnSpLocks/>
          </p:cNvCxnSpPr>
          <p:nvPr/>
        </p:nvCxnSpPr>
        <p:spPr>
          <a:xfrm flipV="1">
            <a:off x="9709687" y="1013905"/>
            <a:ext cx="1611919" cy="65499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9" name="Connettore diritto 708">
            <a:extLst>
              <a:ext uri="{FF2B5EF4-FFF2-40B4-BE49-F238E27FC236}">
                <a16:creationId xmlns:a16="http://schemas.microsoft.com/office/drawing/2014/main" id="{498C4390-F31C-D171-36B7-C2DECC09BA11}"/>
              </a:ext>
            </a:extLst>
          </p:cNvPr>
          <p:cNvCxnSpPr>
            <a:cxnSpLocks/>
          </p:cNvCxnSpPr>
          <p:nvPr/>
        </p:nvCxnSpPr>
        <p:spPr>
          <a:xfrm flipV="1">
            <a:off x="9702830" y="1016984"/>
            <a:ext cx="1616387" cy="7073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4" name="Connettore diritto 713">
            <a:extLst>
              <a:ext uri="{FF2B5EF4-FFF2-40B4-BE49-F238E27FC236}">
                <a16:creationId xmlns:a16="http://schemas.microsoft.com/office/drawing/2014/main" id="{D7EC2CBC-4695-FFAC-5259-959A22D4974C}"/>
              </a:ext>
            </a:extLst>
          </p:cNvPr>
          <p:cNvCxnSpPr>
            <a:cxnSpLocks/>
          </p:cNvCxnSpPr>
          <p:nvPr/>
        </p:nvCxnSpPr>
        <p:spPr>
          <a:xfrm flipV="1">
            <a:off x="9665835" y="1008094"/>
            <a:ext cx="1653483" cy="78591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6" name="Connettore diritto 715">
            <a:extLst>
              <a:ext uri="{FF2B5EF4-FFF2-40B4-BE49-F238E27FC236}">
                <a16:creationId xmlns:a16="http://schemas.microsoft.com/office/drawing/2014/main" id="{DB48F90B-A4D3-B349-E01E-5930952B4239}"/>
              </a:ext>
            </a:extLst>
          </p:cNvPr>
          <p:cNvCxnSpPr>
            <a:cxnSpLocks/>
          </p:cNvCxnSpPr>
          <p:nvPr/>
        </p:nvCxnSpPr>
        <p:spPr>
          <a:xfrm flipV="1">
            <a:off x="9608558" y="1013504"/>
            <a:ext cx="1706634" cy="86608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9" name="Connettore diritto 718">
            <a:extLst>
              <a:ext uri="{FF2B5EF4-FFF2-40B4-BE49-F238E27FC236}">
                <a16:creationId xmlns:a16="http://schemas.microsoft.com/office/drawing/2014/main" id="{FEFB4864-4DB9-6D82-E528-C59A8A227791}"/>
              </a:ext>
            </a:extLst>
          </p:cNvPr>
          <p:cNvCxnSpPr>
            <a:cxnSpLocks/>
          </p:cNvCxnSpPr>
          <p:nvPr/>
        </p:nvCxnSpPr>
        <p:spPr>
          <a:xfrm flipV="1">
            <a:off x="9303000" y="1013504"/>
            <a:ext cx="2016217" cy="10922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7" name="Connettore diritto 726">
            <a:extLst>
              <a:ext uri="{FF2B5EF4-FFF2-40B4-BE49-F238E27FC236}">
                <a16:creationId xmlns:a16="http://schemas.microsoft.com/office/drawing/2014/main" id="{02FC4D5C-0623-D3F2-4032-06324A631652}"/>
              </a:ext>
            </a:extLst>
          </p:cNvPr>
          <p:cNvCxnSpPr>
            <a:cxnSpLocks/>
          </p:cNvCxnSpPr>
          <p:nvPr/>
        </p:nvCxnSpPr>
        <p:spPr>
          <a:xfrm flipV="1">
            <a:off x="9281937" y="2004690"/>
            <a:ext cx="79489" cy="4033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7" name="Connettore diritto 776">
            <a:extLst>
              <a:ext uri="{FF2B5EF4-FFF2-40B4-BE49-F238E27FC236}">
                <a16:creationId xmlns:a16="http://schemas.microsoft.com/office/drawing/2014/main" id="{8EC9EA43-9A81-686E-3208-B26FAB769CC2}"/>
              </a:ext>
            </a:extLst>
          </p:cNvPr>
          <p:cNvCxnSpPr>
            <a:cxnSpLocks/>
          </p:cNvCxnSpPr>
          <p:nvPr/>
        </p:nvCxnSpPr>
        <p:spPr>
          <a:xfrm flipV="1">
            <a:off x="9384398" y="1018715"/>
            <a:ext cx="1931750" cy="11830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0" name="Connettore diritto 779">
            <a:extLst>
              <a:ext uri="{FF2B5EF4-FFF2-40B4-BE49-F238E27FC236}">
                <a16:creationId xmlns:a16="http://schemas.microsoft.com/office/drawing/2014/main" id="{96546496-1CD4-7A83-91EE-28C944BB2DEC}"/>
              </a:ext>
            </a:extLst>
          </p:cNvPr>
          <p:cNvCxnSpPr/>
          <p:nvPr/>
        </p:nvCxnSpPr>
        <p:spPr>
          <a:xfrm flipV="1">
            <a:off x="9405862" y="1016553"/>
            <a:ext cx="1915238" cy="12483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2" name="Connettore diritto 781">
            <a:extLst>
              <a:ext uri="{FF2B5EF4-FFF2-40B4-BE49-F238E27FC236}">
                <a16:creationId xmlns:a16="http://schemas.microsoft.com/office/drawing/2014/main" id="{C33B327E-19FF-705C-526C-9EB02C8E0594}"/>
              </a:ext>
            </a:extLst>
          </p:cNvPr>
          <p:cNvCxnSpPr/>
          <p:nvPr/>
        </p:nvCxnSpPr>
        <p:spPr>
          <a:xfrm flipV="1">
            <a:off x="9439156" y="1020316"/>
            <a:ext cx="1876017" cy="12991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4" name="Connettore diritto 783">
            <a:extLst>
              <a:ext uri="{FF2B5EF4-FFF2-40B4-BE49-F238E27FC236}">
                <a16:creationId xmlns:a16="http://schemas.microsoft.com/office/drawing/2014/main" id="{264BFC86-FFBA-72D2-3403-D72D02890C88}"/>
              </a:ext>
            </a:extLst>
          </p:cNvPr>
          <p:cNvCxnSpPr>
            <a:cxnSpLocks/>
          </p:cNvCxnSpPr>
          <p:nvPr/>
        </p:nvCxnSpPr>
        <p:spPr>
          <a:xfrm flipV="1">
            <a:off x="9466968" y="1008230"/>
            <a:ext cx="1860989" cy="137363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8" name="Connettore diritto 787">
            <a:extLst>
              <a:ext uri="{FF2B5EF4-FFF2-40B4-BE49-F238E27FC236}">
                <a16:creationId xmlns:a16="http://schemas.microsoft.com/office/drawing/2014/main" id="{75B1BD9D-8C4E-1CB1-38AE-0B434365898F}"/>
              </a:ext>
            </a:extLst>
          </p:cNvPr>
          <p:cNvCxnSpPr>
            <a:cxnSpLocks/>
          </p:cNvCxnSpPr>
          <p:nvPr/>
        </p:nvCxnSpPr>
        <p:spPr>
          <a:xfrm flipV="1">
            <a:off x="9505888" y="1016901"/>
            <a:ext cx="1809285" cy="14100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0" name="Connettore diritto 789">
            <a:extLst>
              <a:ext uri="{FF2B5EF4-FFF2-40B4-BE49-F238E27FC236}">
                <a16:creationId xmlns:a16="http://schemas.microsoft.com/office/drawing/2014/main" id="{CA16DAD2-B678-1587-9BFA-8F035B39F16A}"/>
              </a:ext>
            </a:extLst>
          </p:cNvPr>
          <p:cNvCxnSpPr>
            <a:cxnSpLocks/>
          </p:cNvCxnSpPr>
          <p:nvPr/>
        </p:nvCxnSpPr>
        <p:spPr>
          <a:xfrm flipV="1">
            <a:off x="9536283" y="1011753"/>
            <a:ext cx="1785323" cy="147644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2" name="Connettore diritto 791">
            <a:extLst>
              <a:ext uri="{FF2B5EF4-FFF2-40B4-BE49-F238E27FC236}">
                <a16:creationId xmlns:a16="http://schemas.microsoft.com/office/drawing/2014/main" id="{ABC86FC4-9AFB-55C1-CA22-17209AAC124B}"/>
              </a:ext>
            </a:extLst>
          </p:cNvPr>
          <p:cNvCxnSpPr>
            <a:cxnSpLocks/>
          </p:cNvCxnSpPr>
          <p:nvPr/>
        </p:nvCxnSpPr>
        <p:spPr>
          <a:xfrm flipV="1">
            <a:off x="9564500" y="1014980"/>
            <a:ext cx="1757106" cy="152513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4" name="Connettore diritto 793">
            <a:extLst>
              <a:ext uri="{FF2B5EF4-FFF2-40B4-BE49-F238E27FC236}">
                <a16:creationId xmlns:a16="http://schemas.microsoft.com/office/drawing/2014/main" id="{D96A6B89-5A8D-9E2B-06F9-2B9E8AE479B3}"/>
              </a:ext>
            </a:extLst>
          </p:cNvPr>
          <p:cNvCxnSpPr>
            <a:cxnSpLocks/>
          </p:cNvCxnSpPr>
          <p:nvPr/>
        </p:nvCxnSpPr>
        <p:spPr>
          <a:xfrm flipV="1">
            <a:off x="9598914" y="1013882"/>
            <a:ext cx="1722692" cy="157768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6" name="Connettore diritto 825">
            <a:extLst>
              <a:ext uri="{FF2B5EF4-FFF2-40B4-BE49-F238E27FC236}">
                <a16:creationId xmlns:a16="http://schemas.microsoft.com/office/drawing/2014/main" id="{01122727-AB37-8E9A-81E6-4A1625872F04}"/>
              </a:ext>
            </a:extLst>
          </p:cNvPr>
          <p:cNvCxnSpPr>
            <a:cxnSpLocks/>
          </p:cNvCxnSpPr>
          <p:nvPr/>
        </p:nvCxnSpPr>
        <p:spPr>
          <a:xfrm flipH="1">
            <a:off x="9634860" y="1015879"/>
            <a:ext cx="1686746" cy="162857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9" name="Connettore diritto 828">
            <a:extLst>
              <a:ext uri="{FF2B5EF4-FFF2-40B4-BE49-F238E27FC236}">
                <a16:creationId xmlns:a16="http://schemas.microsoft.com/office/drawing/2014/main" id="{A7DE8529-2E09-5B40-29F1-F648133E7E7D}"/>
              </a:ext>
            </a:extLst>
          </p:cNvPr>
          <p:cNvCxnSpPr/>
          <p:nvPr/>
        </p:nvCxnSpPr>
        <p:spPr>
          <a:xfrm flipH="1">
            <a:off x="9668154" y="1018219"/>
            <a:ext cx="1647019" cy="16815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1" name="Connettore diritto 830">
            <a:extLst>
              <a:ext uri="{FF2B5EF4-FFF2-40B4-BE49-F238E27FC236}">
                <a16:creationId xmlns:a16="http://schemas.microsoft.com/office/drawing/2014/main" id="{07AD0FBA-9972-5B27-56A2-6CB6D15C1917}"/>
              </a:ext>
            </a:extLst>
          </p:cNvPr>
          <p:cNvCxnSpPr/>
          <p:nvPr/>
        </p:nvCxnSpPr>
        <p:spPr>
          <a:xfrm flipH="1">
            <a:off x="9699669" y="1015026"/>
            <a:ext cx="1615077" cy="17402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3" name="Connettore diritto 832">
            <a:extLst>
              <a:ext uri="{FF2B5EF4-FFF2-40B4-BE49-F238E27FC236}">
                <a16:creationId xmlns:a16="http://schemas.microsoft.com/office/drawing/2014/main" id="{2697933A-2FB9-09C2-908A-D9AEF2624D1F}"/>
              </a:ext>
            </a:extLst>
          </p:cNvPr>
          <p:cNvCxnSpPr>
            <a:cxnSpLocks/>
          </p:cNvCxnSpPr>
          <p:nvPr/>
        </p:nvCxnSpPr>
        <p:spPr>
          <a:xfrm flipH="1">
            <a:off x="9709481" y="1011200"/>
            <a:ext cx="1604685" cy="1811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6" name="Connettore diritto 835">
            <a:extLst>
              <a:ext uri="{FF2B5EF4-FFF2-40B4-BE49-F238E27FC236}">
                <a16:creationId xmlns:a16="http://schemas.microsoft.com/office/drawing/2014/main" id="{3B967080-EB8A-5B74-96FA-AFB3A05A41BB}"/>
              </a:ext>
            </a:extLst>
          </p:cNvPr>
          <p:cNvCxnSpPr/>
          <p:nvPr/>
        </p:nvCxnSpPr>
        <p:spPr>
          <a:xfrm flipH="1">
            <a:off x="9757958" y="1013360"/>
            <a:ext cx="1549704" cy="186319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8" name="Connettore diritto 837">
            <a:extLst>
              <a:ext uri="{FF2B5EF4-FFF2-40B4-BE49-F238E27FC236}">
                <a16:creationId xmlns:a16="http://schemas.microsoft.com/office/drawing/2014/main" id="{54CB3805-1676-C22C-C503-D757AF45D2F6}"/>
              </a:ext>
            </a:extLst>
          </p:cNvPr>
          <p:cNvCxnSpPr/>
          <p:nvPr/>
        </p:nvCxnSpPr>
        <p:spPr>
          <a:xfrm flipH="1">
            <a:off x="9795964" y="1018088"/>
            <a:ext cx="1513713" cy="190008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0" name="Connettore diritto 839">
            <a:extLst>
              <a:ext uri="{FF2B5EF4-FFF2-40B4-BE49-F238E27FC236}">
                <a16:creationId xmlns:a16="http://schemas.microsoft.com/office/drawing/2014/main" id="{50515238-0F53-68C0-E597-7DF2EB0C1A3D}"/>
              </a:ext>
            </a:extLst>
          </p:cNvPr>
          <p:cNvCxnSpPr>
            <a:cxnSpLocks/>
          </p:cNvCxnSpPr>
          <p:nvPr/>
        </p:nvCxnSpPr>
        <p:spPr>
          <a:xfrm flipH="1">
            <a:off x="9822444" y="1013589"/>
            <a:ext cx="1501091" cy="19578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2" name="Connettore diritto 841">
            <a:extLst>
              <a:ext uri="{FF2B5EF4-FFF2-40B4-BE49-F238E27FC236}">
                <a16:creationId xmlns:a16="http://schemas.microsoft.com/office/drawing/2014/main" id="{AFE8EB59-8B7B-AA40-E6B9-27B58CB17FC9}"/>
              </a:ext>
            </a:extLst>
          </p:cNvPr>
          <p:cNvCxnSpPr>
            <a:cxnSpLocks/>
          </p:cNvCxnSpPr>
          <p:nvPr/>
        </p:nvCxnSpPr>
        <p:spPr>
          <a:xfrm flipH="1">
            <a:off x="9850422" y="1007149"/>
            <a:ext cx="1476511" cy="20292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7" name="Connettore diritto 846">
            <a:extLst>
              <a:ext uri="{FF2B5EF4-FFF2-40B4-BE49-F238E27FC236}">
                <a16:creationId xmlns:a16="http://schemas.microsoft.com/office/drawing/2014/main" id="{50336BC2-A09F-1E13-BEDA-FB824EC7F00A}"/>
              </a:ext>
            </a:extLst>
          </p:cNvPr>
          <p:cNvCxnSpPr/>
          <p:nvPr/>
        </p:nvCxnSpPr>
        <p:spPr>
          <a:xfrm flipH="1">
            <a:off x="9881555" y="1013504"/>
            <a:ext cx="1442314" cy="20844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9" name="Connettore diritto 848">
            <a:extLst>
              <a:ext uri="{FF2B5EF4-FFF2-40B4-BE49-F238E27FC236}">
                <a16:creationId xmlns:a16="http://schemas.microsoft.com/office/drawing/2014/main" id="{D5297F72-F7FC-AEFD-A56B-A53CCB6A13AD}"/>
              </a:ext>
            </a:extLst>
          </p:cNvPr>
          <p:cNvCxnSpPr>
            <a:cxnSpLocks/>
          </p:cNvCxnSpPr>
          <p:nvPr/>
        </p:nvCxnSpPr>
        <p:spPr>
          <a:xfrm flipH="1">
            <a:off x="9916094" y="1009282"/>
            <a:ext cx="1394914" cy="21289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1" name="Connettore diritto 850">
            <a:extLst>
              <a:ext uri="{FF2B5EF4-FFF2-40B4-BE49-F238E27FC236}">
                <a16:creationId xmlns:a16="http://schemas.microsoft.com/office/drawing/2014/main" id="{88BEF516-5E81-1CC0-5944-932921C205E7}"/>
              </a:ext>
            </a:extLst>
          </p:cNvPr>
          <p:cNvCxnSpPr>
            <a:cxnSpLocks/>
          </p:cNvCxnSpPr>
          <p:nvPr/>
        </p:nvCxnSpPr>
        <p:spPr>
          <a:xfrm flipH="1">
            <a:off x="9944896" y="1018715"/>
            <a:ext cx="1370410" cy="218005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3" name="Connettore diritto 852">
            <a:extLst>
              <a:ext uri="{FF2B5EF4-FFF2-40B4-BE49-F238E27FC236}">
                <a16:creationId xmlns:a16="http://schemas.microsoft.com/office/drawing/2014/main" id="{82970D23-C9FF-C9BA-E5A2-626DA7ED1221}"/>
              </a:ext>
            </a:extLst>
          </p:cNvPr>
          <p:cNvCxnSpPr>
            <a:cxnSpLocks/>
          </p:cNvCxnSpPr>
          <p:nvPr/>
        </p:nvCxnSpPr>
        <p:spPr>
          <a:xfrm flipH="1">
            <a:off x="9979823" y="1011136"/>
            <a:ext cx="1340331" cy="223863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1" name="Connettore diritto 860">
            <a:extLst>
              <a:ext uri="{FF2B5EF4-FFF2-40B4-BE49-F238E27FC236}">
                <a16:creationId xmlns:a16="http://schemas.microsoft.com/office/drawing/2014/main" id="{A731A3BA-E6DE-2183-EA2B-22BFEACBAEEE}"/>
              </a:ext>
            </a:extLst>
          </p:cNvPr>
          <p:cNvCxnSpPr>
            <a:cxnSpLocks/>
          </p:cNvCxnSpPr>
          <p:nvPr/>
        </p:nvCxnSpPr>
        <p:spPr>
          <a:xfrm>
            <a:off x="7929840" y="2629940"/>
            <a:ext cx="0" cy="339851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2" name="Connettore diritto 861">
            <a:extLst>
              <a:ext uri="{FF2B5EF4-FFF2-40B4-BE49-F238E27FC236}">
                <a16:creationId xmlns:a16="http://schemas.microsoft.com/office/drawing/2014/main" id="{D27CE72B-D8DE-6DAB-66F1-A529572B0A05}"/>
              </a:ext>
            </a:extLst>
          </p:cNvPr>
          <p:cNvCxnSpPr>
            <a:cxnSpLocks/>
          </p:cNvCxnSpPr>
          <p:nvPr/>
        </p:nvCxnSpPr>
        <p:spPr>
          <a:xfrm>
            <a:off x="9259118" y="1993782"/>
            <a:ext cx="0" cy="439453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3" name="Connettore diritto 862">
            <a:extLst>
              <a:ext uri="{FF2B5EF4-FFF2-40B4-BE49-F238E27FC236}">
                <a16:creationId xmlns:a16="http://schemas.microsoft.com/office/drawing/2014/main" id="{33450F20-434E-CDBF-401D-4617B06A861F}"/>
              </a:ext>
            </a:extLst>
          </p:cNvPr>
          <p:cNvCxnSpPr>
            <a:cxnSpLocks/>
          </p:cNvCxnSpPr>
          <p:nvPr/>
        </p:nvCxnSpPr>
        <p:spPr>
          <a:xfrm>
            <a:off x="9857738" y="1006625"/>
            <a:ext cx="0" cy="40680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onnettore diritto 159">
            <a:extLst>
              <a:ext uri="{FF2B5EF4-FFF2-40B4-BE49-F238E27FC236}">
                <a16:creationId xmlns:a16="http://schemas.microsoft.com/office/drawing/2014/main" id="{34093A84-E342-CD43-16E0-2C0E656C96F0}"/>
              </a:ext>
            </a:extLst>
          </p:cNvPr>
          <p:cNvCxnSpPr>
            <a:stCxn id="2" idx="0"/>
          </p:cNvCxnSpPr>
          <p:nvPr/>
        </p:nvCxnSpPr>
        <p:spPr>
          <a:xfrm flipV="1">
            <a:off x="8683588" y="1011614"/>
            <a:ext cx="2630578" cy="3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68" name="Arco 167">
            <a:extLst>
              <a:ext uri="{FF2B5EF4-FFF2-40B4-BE49-F238E27FC236}">
                <a16:creationId xmlns:a16="http://schemas.microsoft.com/office/drawing/2014/main" id="{9D61EE99-D3F0-BE91-74CA-128AE9E86142}"/>
              </a:ext>
            </a:extLst>
          </p:cNvPr>
          <p:cNvSpPr/>
          <p:nvPr/>
        </p:nvSpPr>
        <p:spPr>
          <a:xfrm>
            <a:off x="7302041" y="466010"/>
            <a:ext cx="2768400" cy="2365200"/>
          </a:xfrm>
          <a:prstGeom prst="arc">
            <a:avLst>
              <a:gd name="adj1" fmla="val 7647307"/>
              <a:gd name="adj2" fmla="val 12517907"/>
            </a:avLst>
          </a:prstGeom>
          <a:ln w="63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9" name="Connettore diritto 18">
            <a:extLst>
              <a:ext uri="{FF2B5EF4-FFF2-40B4-BE49-F238E27FC236}">
                <a16:creationId xmlns:a16="http://schemas.microsoft.com/office/drawing/2014/main" id="{F0CB8AAB-4719-58B2-42D9-76769B2B7349}"/>
              </a:ext>
            </a:extLst>
          </p:cNvPr>
          <p:cNvCxnSpPr>
            <a:cxnSpLocks/>
          </p:cNvCxnSpPr>
          <p:nvPr/>
        </p:nvCxnSpPr>
        <p:spPr>
          <a:xfrm>
            <a:off x="8687206" y="3755211"/>
            <a:ext cx="168420"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96209EFB-A503-DF8B-BC8B-8FC9EAC4B7ED}"/>
              </a:ext>
            </a:extLst>
          </p:cNvPr>
          <p:cNvCxnSpPr>
            <a:cxnSpLocks/>
          </p:cNvCxnSpPr>
          <p:nvPr/>
        </p:nvCxnSpPr>
        <p:spPr>
          <a:xfrm>
            <a:off x="8681682" y="6380880"/>
            <a:ext cx="15182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7E83C5DC-2013-63C7-3BE0-1E93FAF2C9B7}"/>
              </a:ext>
            </a:extLst>
          </p:cNvPr>
          <p:cNvCxnSpPr>
            <a:cxnSpLocks/>
          </p:cNvCxnSpPr>
          <p:nvPr/>
        </p:nvCxnSpPr>
        <p:spPr>
          <a:xfrm flipH="1">
            <a:off x="8783099" y="6312534"/>
            <a:ext cx="127958" cy="664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ED9B84C8-C239-BDEA-6974-6F32135BB12B}"/>
              </a:ext>
            </a:extLst>
          </p:cNvPr>
          <p:cNvCxnSpPr>
            <a:cxnSpLocks/>
          </p:cNvCxnSpPr>
          <p:nvPr/>
        </p:nvCxnSpPr>
        <p:spPr>
          <a:xfrm flipV="1">
            <a:off x="8706379" y="6043664"/>
            <a:ext cx="678019" cy="34150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C6E0CD20-6303-9D27-DEDD-C1B50EB21196}"/>
              </a:ext>
            </a:extLst>
          </p:cNvPr>
          <p:cNvCxnSpPr>
            <a:cxnSpLocks/>
          </p:cNvCxnSpPr>
          <p:nvPr/>
        </p:nvCxnSpPr>
        <p:spPr>
          <a:xfrm flipV="1">
            <a:off x="8681152" y="6232077"/>
            <a:ext cx="202433" cy="984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647FE266-3EAE-8FFC-BD0A-CEDE01763FD3}"/>
              </a:ext>
            </a:extLst>
          </p:cNvPr>
          <p:cNvCxnSpPr>
            <a:cxnSpLocks/>
          </p:cNvCxnSpPr>
          <p:nvPr/>
        </p:nvCxnSpPr>
        <p:spPr>
          <a:xfrm>
            <a:off x="8703226" y="3748788"/>
            <a:ext cx="397545" cy="20208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4999B4EF-E384-3BE3-F064-8727C062A9CC}"/>
              </a:ext>
            </a:extLst>
          </p:cNvPr>
          <p:cNvCxnSpPr>
            <a:cxnSpLocks/>
          </p:cNvCxnSpPr>
          <p:nvPr/>
        </p:nvCxnSpPr>
        <p:spPr>
          <a:xfrm>
            <a:off x="8781789" y="3755277"/>
            <a:ext cx="141820" cy="7340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B66BE216-0926-C514-8950-183250B2232A}"/>
              </a:ext>
            </a:extLst>
          </p:cNvPr>
          <p:cNvCxnSpPr>
            <a:cxnSpLocks/>
          </p:cNvCxnSpPr>
          <p:nvPr/>
        </p:nvCxnSpPr>
        <p:spPr>
          <a:xfrm>
            <a:off x="8681152" y="3820262"/>
            <a:ext cx="208898" cy="985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BB1F7D1D-8FFF-1B0F-DB9E-FF17F4118C88}"/>
              </a:ext>
            </a:extLst>
          </p:cNvPr>
          <p:cNvCxnSpPr>
            <a:cxnSpLocks/>
          </p:cNvCxnSpPr>
          <p:nvPr/>
        </p:nvCxnSpPr>
        <p:spPr>
          <a:xfrm flipV="1">
            <a:off x="8710721" y="1058468"/>
            <a:ext cx="302871" cy="53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4C949C59-26DB-8FB1-E454-D6D26F24E264}"/>
              </a:ext>
            </a:extLst>
          </p:cNvPr>
          <p:cNvCxnSpPr>
            <a:cxnSpLocks/>
          </p:cNvCxnSpPr>
          <p:nvPr/>
        </p:nvCxnSpPr>
        <p:spPr>
          <a:xfrm flipV="1">
            <a:off x="8743151" y="1110872"/>
            <a:ext cx="179941" cy="71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927D9891-DABE-ED18-DC1B-426E9A1A237A}"/>
              </a:ext>
            </a:extLst>
          </p:cNvPr>
          <p:cNvCxnSpPr>
            <a:cxnSpLocks/>
          </p:cNvCxnSpPr>
          <p:nvPr/>
        </p:nvCxnSpPr>
        <p:spPr>
          <a:xfrm flipV="1">
            <a:off x="8769689" y="1170568"/>
            <a:ext cx="104754" cy="641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E868B517-5E55-4E0A-66D1-547F07BDDA32}"/>
              </a:ext>
            </a:extLst>
          </p:cNvPr>
          <p:cNvCxnSpPr>
            <a:cxnSpLocks/>
          </p:cNvCxnSpPr>
          <p:nvPr/>
        </p:nvCxnSpPr>
        <p:spPr>
          <a:xfrm flipV="1">
            <a:off x="8801630" y="1218319"/>
            <a:ext cx="49671" cy="389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9D66A8FE-8CC1-75CF-AAC2-0922895B28E7}"/>
              </a:ext>
            </a:extLst>
          </p:cNvPr>
          <p:cNvCxnSpPr>
            <a:cxnSpLocks/>
          </p:cNvCxnSpPr>
          <p:nvPr/>
        </p:nvCxnSpPr>
        <p:spPr>
          <a:xfrm>
            <a:off x="7510462" y="1008526"/>
            <a:ext cx="0" cy="40680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744CAE03-4187-A779-E537-6B48E48EB702}"/>
              </a:ext>
            </a:extLst>
          </p:cNvPr>
          <p:cNvCxnSpPr>
            <a:cxnSpLocks/>
          </p:cNvCxnSpPr>
          <p:nvPr/>
        </p:nvCxnSpPr>
        <p:spPr>
          <a:xfrm>
            <a:off x="8836315" y="1263475"/>
            <a:ext cx="0" cy="512280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Figura a mano libera: forma 14">
            <a:extLst>
              <a:ext uri="{FF2B5EF4-FFF2-40B4-BE49-F238E27FC236}">
                <a16:creationId xmlns:a16="http://schemas.microsoft.com/office/drawing/2014/main" id="{05ADCF65-8139-A926-749B-82A0AABAC1C0}"/>
              </a:ext>
            </a:extLst>
          </p:cNvPr>
          <p:cNvSpPr/>
          <p:nvPr/>
        </p:nvSpPr>
        <p:spPr>
          <a:xfrm>
            <a:off x="8831580" y="1009644"/>
            <a:ext cx="903088" cy="995124"/>
          </a:xfrm>
          <a:custGeom>
            <a:avLst/>
            <a:gdLst>
              <a:gd name="connsiteX0" fmla="*/ 0 w 902604"/>
              <a:gd name="connsiteY0" fmla="*/ 262896 h 995123"/>
              <a:gd name="connsiteX1" fmla="*/ 64770 w 902604"/>
              <a:gd name="connsiteY1" fmla="*/ 150501 h 995123"/>
              <a:gd name="connsiteX2" fmla="*/ 369570 w 902604"/>
              <a:gd name="connsiteY2" fmla="*/ 6 h 995123"/>
              <a:gd name="connsiteX3" fmla="*/ 716280 w 902604"/>
              <a:gd name="connsiteY3" fmla="*/ 156216 h 995123"/>
              <a:gd name="connsiteX4" fmla="*/ 901065 w 902604"/>
              <a:gd name="connsiteY4" fmla="*/ 499116 h 995123"/>
              <a:gd name="connsiteX5" fmla="*/ 798195 w 902604"/>
              <a:gd name="connsiteY5" fmla="*/ 836301 h 995123"/>
              <a:gd name="connsiteX6" fmla="*/ 685800 w 902604"/>
              <a:gd name="connsiteY6" fmla="*/ 935361 h 995123"/>
              <a:gd name="connsiteX7" fmla="*/ 567690 w 902604"/>
              <a:gd name="connsiteY7" fmla="*/ 986796 h 995123"/>
              <a:gd name="connsiteX8" fmla="*/ 430530 w 902604"/>
              <a:gd name="connsiteY8" fmla="*/ 994416 h 995123"/>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3088"/>
              <a:gd name="connsiteY0" fmla="*/ 262898 h 995125"/>
              <a:gd name="connsiteX1" fmla="*/ 64770 w 903088"/>
              <a:gd name="connsiteY1" fmla="*/ 150503 h 995125"/>
              <a:gd name="connsiteX2" fmla="*/ 369570 w 903088"/>
              <a:gd name="connsiteY2" fmla="*/ 8 h 995125"/>
              <a:gd name="connsiteX3" fmla="*/ 716280 w 903088"/>
              <a:gd name="connsiteY3" fmla="*/ 156218 h 995125"/>
              <a:gd name="connsiteX4" fmla="*/ 901065 w 903088"/>
              <a:gd name="connsiteY4" fmla="*/ 499118 h 995125"/>
              <a:gd name="connsiteX5" fmla="*/ 798195 w 903088"/>
              <a:gd name="connsiteY5" fmla="*/ 836303 h 995125"/>
              <a:gd name="connsiteX6" fmla="*/ 685800 w 903088"/>
              <a:gd name="connsiteY6" fmla="*/ 935363 h 995125"/>
              <a:gd name="connsiteX7" fmla="*/ 567690 w 903088"/>
              <a:gd name="connsiteY7" fmla="*/ 986798 h 995125"/>
              <a:gd name="connsiteX8" fmla="*/ 430530 w 903088"/>
              <a:gd name="connsiteY8" fmla="*/ 994418 h 995125"/>
              <a:gd name="connsiteX0" fmla="*/ 0 w 906347"/>
              <a:gd name="connsiteY0" fmla="*/ 262898 h 995125"/>
              <a:gd name="connsiteX1" fmla="*/ 64770 w 906347"/>
              <a:gd name="connsiteY1" fmla="*/ 150503 h 995125"/>
              <a:gd name="connsiteX2" fmla="*/ 369570 w 906347"/>
              <a:gd name="connsiteY2" fmla="*/ 8 h 995125"/>
              <a:gd name="connsiteX3" fmla="*/ 716280 w 906347"/>
              <a:gd name="connsiteY3" fmla="*/ 156218 h 995125"/>
              <a:gd name="connsiteX4" fmla="*/ 901065 w 906347"/>
              <a:gd name="connsiteY4" fmla="*/ 499118 h 995125"/>
              <a:gd name="connsiteX5" fmla="*/ 798195 w 906347"/>
              <a:gd name="connsiteY5" fmla="*/ 836303 h 995125"/>
              <a:gd name="connsiteX6" fmla="*/ 685800 w 906347"/>
              <a:gd name="connsiteY6" fmla="*/ 935363 h 995125"/>
              <a:gd name="connsiteX7" fmla="*/ 567690 w 906347"/>
              <a:gd name="connsiteY7" fmla="*/ 986798 h 995125"/>
              <a:gd name="connsiteX8" fmla="*/ 430530 w 906347"/>
              <a:gd name="connsiteY8" fmla="*/ 994418 h 995125"/>
              <a:gd name="connsiteX0" fmla="*/ 0 w 903568"/>
              <a:gd name="connsiteY0" fmla="*/ 262898 h 995125"/>
              <a:gd name="connsiteX1" fmla="*/ 64770 w 903568"/>
              <a:gd name="connsiteY1" fmla="*/ 150503 h 995125"/>
              <a:gd name="connsiteX2" fmla="*/ 369570 w 903568"/>
              <a:gd name="connsiteY2" fmla="*/ 8 h 995125"/>
              <a:gd name="connsiteX3" fmla="*/ 716280 w 903568"/>
              <a:gd name="connsiteY3" fmla="*/ 156218 h 995125"/>
              <a:gd name="connsiteX4" fmla="*/ 901065 w 903568"/>
              <a:gd name="connsiteY4" fmla="*/ 499118 h 995125"/>
              <a:gd name="connsiteX5" fmla="*/ 798195 w 903568"/>
              <a:gd name="connsiteY5" fmla="*/ 836303 h 995125"/>
              <a:gd name="connsiteX6" fmla="*/ 685800 w 903568"/>
              <a:gd name="connsiteY6" fmla="*/ 935363 h 995125"/>
              <a:gd name="connsiteX7" fmla="*/ 567690 w 903568"/>
              <a:gd name="connsiteY7" fmla="*/ 986798 h 995125"/>
              <a:gd name="connsiteX8" fmla="*/ 430530 w 903568"/>
              <a:gd name="connsiteY8" fmla="*/ 994418 h 995125"/>
              <a:gd name="connsiteX0" fmla="*/ 0 w 903088"/>
              <a:gd name="connsiteY0" fmla="*/ 262898 h 995125"/>
              <a:gd name="connsiteX1" fmla="*/ 64770 w 903088"/>
              <a:gd name="connsiteY1" fmla="*/ 150503 h 995125"/>
              <a:gd name="connsiteX2" fmla="*/ 369570 w 903088"/>
              <a:gd name="connsiteY2" fmla="*/ 8 h 995125"/>
              <a:gd name="connsiteX3" fmla="*/ 716280 w 903088"/>
              <a:gd name="connsiteY3" fmla="*/ 156218 h 995125"/>
              <a:gd name="connsiteX4" fmla="*/ 901065 w 903088"/>
              <a:gd name="connsiteY4" fmla="*/ 499118 h 995125"/>
              <a:gd name="connsiteX5" fmla="*/ 798195 w 903088"/>
              <a:gd name="connsiteY5" fmla="*/ 836303 h 995125"/>
              <a:gd name="connsiteX6" fmla="*/ 685800 w 903088"/>
              <a:gd name="connsiteY6" fmla="*/ 935363 h 995125"/>
              <a:gd name="connsiteX7" fmla="*/ 567690 w 903088"/>
              <a:gd name="connsiteY7" fmla="*/ 986798 h 995125"/>
              <a:gd name="connsiteX8" fmla="*/ 430530 w 903088"/>
              <a:gd name="connsiteY8" fmla="*/ 994418 h 995125"/>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088" h="995124">
                <a:moveTo>
                  <a:pt x="0" y="262897"/>
                </a:moveTo>
                <a:cubicBezTo>
                  <a:pt x="11112" y="230512"/>
                  <a:pt x="21590" y="201937"/>
                  <a:pt x="64770" y="150502"/>
                </a:cubicBezTo>
                <a:cubicBezTo>
                  <a:pt x="107950" y="99067"/>
                  <a:pt x="241935" y="-945"/>
                  <a:pt x="373380" y="7"/>
                </a:cubicBezTo>
                <a:cubicBezTo>
                  <a:pt x="504825" y="959"/>
                  <a:pt x="628333" y="73032"/>
                  <a:pt x="716280" y="156217"/>
                </a:cubicBezTo>
                <a:cubicBezTo>
                  <a:pt x="804227" y="239402"/>
                  <a:pt x="887413" y="397200"/>
                  <a:pt x="901065" y="499117"/>
                </a:cubicBezTo>
                <a:cubicBezTo>
                  <a:pt x="914717" y="601034"/>
                  <a:pt x="856932" y="763595"/>
                  <a:pt x="798195" y="836302"/>
                </a:cubicBezTo>
                <a:cubicBezTo>
                  <a:pt x="739458" y="909009"/>
                  <a:pt x="724217" y="910280"/>
                  <a:pt x="685800" y="935362"/>
                </a:cubicBezTo>
                <a:cubicBezTo>
                  <a:pt x="647383" y="960444"/>
                  <a:pt x="610235" y="976955"/>
                  <a:pt x="567690" y="986797"/>
                </a:cubicBezTo>
                <a:cubicBezTo>
                  <a:pt x="525145" y="996639"/>
                  <a:pt x="477837" y="995528"/>
                  <a:pt x="430530" y="994417"/>
                </a:cubicBezTo>
              </a:path>
            </a:pathLst>
          </a:cu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D4935CAA-C7F8-EA33-5EB8-F48B1F25ADA0}"/>
              </a:ext>
            </a:extLst>
          </p:cNvPr>
          <p:cNvSpPr txBox="1"/>
          <p:nvPr/>
        </p:nvSpPr>
        <p:spPr>
          <a:xfrm>
            <a:off x="0" y="394313"/>
            <a:ext cx="4576229" cy="1200329"/>
          </a:xfrm>
          <a:prstGeom prst="rect">
            <a:avLst/>
          </a:prstGeom>
          <a:noFill/>
        </p:spPr>
        <p:txBody>
          <a:bodyPr wrap="square" rtlCol="0">
            <a:spAutoFit/>
          </a:bodyPr>
          <a:lstStyle/>
          <a:p>
            <a:r>
              <a:rPr lang="it-IT" dirty="0"/>
              <a:t>Sommati i prodotti di tutte le operazioni di compenetrazione tra i diversi solidi e la sfera centrale, il risultato si presenta come nell’immagine a fianco</a:t>
            </a:r>
          </a:p>
        </p:txBody>
      </p:sp>
      <p:sp>
        <p:nvSpPr>
          <p:cNvPr id="34" name="CasellaDiTesto 33">
            <a:extLst>
              <a:ext uri="{FF2B5EF4-FFF2-40B4-BE49-F238E27FC236}">
                <a16:creationId xmlns:a16="http://schemas.microsoft.com/office/drawing/2014/main" id="{5CB7A496-6E23-532F-1159-11E6C5B0ADBD}"/>
              </a:ext>
            </a:extLst>
          </p:cNvPr>
          <p:cNvSpPr txBox="1"/>
          <p:nvPr/>
        </p:nvSpPr>
        <p:spPr>
          <a:xfrm>
            <a:off x="11684008" y="2953616"/>
            <a:ext cx="405835" cy="369332"/>
          </a:xfrm>
          <a:prstGeom prst="rect">
            <a:avLst/>
          </a:prstGeom>
          <a:noFill/>
        </p:spPr>
        <p:txBody>
          <a:bodyPr wrap="square" rtlCol="0">
            <a:spAutoFit/>
          </a:bodyPr>
          <a:lstStyle/>
          <a:p>
            <a:r>
              <a:rPr lang="it-IT" dirty="0"/>
              <a:t>lt</a:t>
            </a:r>
          </a:p>
        </p:txBody>
      </p:sp>
      <p:sp>
        <p:nvSpPr>
          <p:cNvPr id="40" name="CasellaDiTesto 39">
            <a:extLst>
              <a:ext uri="{FF2B5EF4-FFF2-40B4-BE49-F238E27FC236}">
                <a16:creationId xmlns:a16="http://schemas.microsoft.com/office/drawing/2014/main" id="{4158CFAD-BA3E-884F-7BD3-2CD5BE0D8963}"/>
              </a:ext>
            </a:extLst>
          </p:cNvPr>
          <p:cNvSpPr txBox="1"/>
          <p:nvPr/>
        </p:nvSpPr>
        <p:spPr>
          <a:xfrm>
            <a:off x="0" y="1794863"/>
            <a:ext cx="4500721" cy="1200329"/>
          </a:xfrm>
          <a:prstGeom prst="rect">
            <a:avLst/>
          </a:prstGeom>
          <a:noFill/>
        </p:spPr>
        <p:txBody>
          <a:bodyPr wrap="square" rtlCol="0">
            <a:spAutoFit/>
          </a:bodyPr>
          <a:lstStyle/>
          <a:p>
            <a:r>
              <a:rPr lang="it-IT" dirty="0">
                <a:solidFill>
                  <a:srgbClr val="FF0000"/>
                </a:solidFill>
              </a:rPr>
              <a:t>Le rette di richiamo di colore rosso evidenziano i punti di passaggio del perimetro della compenetrazione tra la sfera e gli altri solidi</a:t>
            </a:r>
          </a:p>
        </p:txBody>
      </p:sp>
      <p:sp>
        <p:nvSpPr>
          <p:cNvPr id="42" name="CasellaDiTesto 41">
            <a:extLst>
              <a:ext uri="{FF2B5EF4-FFF2-40B4-BE49-F238E27FC236}">
                <a16:creationId xmlns:a16="http://schemas.microsoft.com/office/drawing/2014/main" id="{E2EC8F54-4341-E20A-7274-428B781C3C84}"/>
              </a:ext>
            </a:extLst>
          </p:cNvPr>
          <p:cNvSpPr txBox="1"/>
          <p:nvPr/>
        </p:nvSpPr>
        <p:spPr>
          <a:xfrm>
            <a:off x="0" y="3221251"/>
            <a:ext cx="5174729" cy="646331"/>
          </a:xfrm>
          <a:prstGeom prst="rect">
            <a:avLst/>
          </a:prstGeom>
          <a:noFill/>
        </p:spPr>
        <p:txBody>
          <a:bodyPr wrap="square" rtlCol="0">
            <a:spAutoFit/>
          </a:bodyPr>
          <a:lstStyle/>
          <a:p>
            <a:r>
              <a:rPr lang="it-IT" dirty="0">
                <a:solidFill>
                  <a:srgbClr val="FF0000"/>
                </a:solidFill>
              </a:rPr>
              <a:t>1 - Passaggio dalla faccia laterale del prisma alla faccia della piramide triangolare</a:t>
            </a:r>
          </a:p>
        </p:txBody>
      </p:sp>
      <p:sp>
        <p:nvSpPr>
          <p:cNvPr id="63" name="CasellaDiTesto 62">
            <a:extLst>
              <a:ext uri="{FF2B5EF4-FFF2-40B4-BE49-F238E27FC236}">
                <a16:creationId xmlns:a16="http://schemas.microsoft.com/office/drawing/2014/main" id="{0C393F5C-3EFC-EC0A-2AFB-A240DB917C2F}"/>
              </a:ext>
            </a:extLst>
          </p:cNvPr>
          <p:cNvSpPr txBox="1"/>
          <p:nvPr/>
        </p:nvSpPr>
        <p:spPr>
          <a:xfrm>
            <a:off x="7446931" y="4903782"/>
            <a:ext cx="289249" cy="369332"/>
          </a:xfrm>
          <a:prstGeom prst="rect">
            <a:avLst/>
          </a:prstGeom>
          <a:noFill/>
        </p:spPr>
        <p:txBody>
          <a:bodyPr wrap="square" rtlCol="0">
            <a:spAutoFit/>
          </a:bodyPr>
          <a:lstStyle/>
          <a:p>
            <a:r>
              <a:rPr lang="it-IT" dirty="0">
                <a:solidFill>
                  <a:srgbClr val="FF0000"/>
                </a:solidFill>
              </a:rPr>
              <a:t>2</a:t>
            </a:r>
          </a:p>
        </p:txBody>
      </p:sp>
      <p:sp>
        <p:nvSpPr>
          <p:cNvPr id="80" name="CasellaDiTesto 79">
            <a:extLst>
              <a:ext uri="{FF2B5EF4-FFF2-40B4-BE49-F238E27FC236}">
                <a16:creationId xmlns:a16="http://schemas.microsoft.com/office/drawing/2014/main" id="{ED105540-A2FC-923F-ECCD-42CBF0F88F26}"/>
              </a:ext>
            </a:extLst>
          </p:cNvPr>
          <p:cNvSpPr txBox="1"/>
          <p:nvPr/>
        </p:nvSpPr>
        <p:spPr>
          <a:xfrm>
            <a:off x="7335915" y="716684"/>
            <a:ext cx="289249" cy="369332"/>
          </a:xfrm>
          <a:prstGeom prst="rect">
            <a:avLst/>
          </a:prstGeom>
          <a:noFill/>
        </p:spPr>
        <p:txBody>
          <a:bodyPr wrap="square" rtlCol="0">
            <a:spAutoFit/>
          </a:bodyPr>
          <a:lstStyle/>
          <a:p>
            <a:r>
              <a:rPr lang="it-IT" dirty="0">
                <a:solidFill>
                  <a:srgbClr val="FF0000"/>
                </a:solidFill>
              </a:rPr>
              <a:t>2</a:t>
            </a:r>
          </a:p>
        </p:txBody>
      </p:sp>
      <p:sp>
        <p:nvSpPr>
          <p:cNvPr id="85" name="CasellaDiTesto 84">
            <a:extLst>
              <a:ext uri="{FF2B5EF4-FFF2-40B4-BE49-F238E27FC236}">
                <a16:creationId xmlns:a16="http://schemas.microsoft.com/office/drawing/2014/main" id="{697EA4E4-94D7-6165-FBB1-9ED5C672DA48}"/>
              </a:ext>
            </a:extLst>
          </p:cNvPr>
          <p:cNvSpPr txBox="1"/>
          <p:nvPr/>
        </p:nvSpPr>
        <p:spPr>
          <a:xfrm>
            <a:off x="7882201" y="2483987"/>
            <a:ext cx="289249" cy="369332"/>
          </a:xfrm>
          <a:prstGeom prst="rect">
            <a:avLst/>
          </a:prstGeom>
          <a:noFill/>
        </p:spPr>
        <p:txBody>
          <a:bodyPr wrap="square" rtlCol="0">
            <a:spAutoFit/>
          </a:bodyPr>
          <a:lstStyle/>
          <a:p>
            <a:r>
              <a:rPr lang="it-IT" dirty="0">
                <a:solidFill>
                  <a:srgbClr val="FF0000"/>
                </a:solidFill>
              </a:rPr>
              <a:t>1</a:t>
            </a:r>
          </a:p>
        </p:txBody>
      </p:sp>
      <p:sp>
        <p:nvSpPr>
          <p:cNvPr id="87" name="CasellaDiTesto 86">
            <a:extLst>
              <a:ext uri="{FF2B5EF4-FFF2-40B4-BE49-F238E27FC236}">
                <a16:creationId xmlns:a16="http://schemas.microsoft.com/office/drawing/2014/main" id="{6E564CA5-1792-384D-A0E3-D0EE53A3E81F}"/>
              </a:ext>
            </a:extLst>
          </p:cNvPr>
          <p:cNvSpPr txBox="1"/>
          <p:nvPr/>
        </p:nvSpPr>
        <p:spPr>
          <a:xfrm>
            <a:off x="7847491" y="4008284"/>
            <a:ext cx="289249" cy="369332"/>
          </a:xfrm>
          <a:prstGeom prst="rect">
            <a:avLst/>
          </a:prstGeom>
          <a:noFill/>
        </p:spPr>
        <p:txBody>
          <a:bodyPr wrap="square" rtlCol="0">
            <a:spAutoFit/>
          </a:bodyPr>
          <a:lstStyle/>
          <a:p>
            <a:r>
              <a:rPr lang="it-IT" dirty="0">
                <a:solidFill>
                  <a:srgbClr val="FF0000"/>
                </a:solidFill>
              </a:rPr>
              <a:t>1</a:t>
            </a:r>
          </a:p>
        </p:txBody>
      </p:sp>
      <p:sp>
        <p:nvSpPr>
          <p:cNvPr id="88" name="CasellaDiTesto 87">
            <a:extLst>
              <a:ext uri="{FF2B5EF4-FFF2-40B4-BE49-F238E27FC236}">
                <a16:creationId xmlns:a16="http://schemas.microsoft.com/office/drawing/2014/main" id="{33C2A786-BCF3-71AD-450B-FD2775E6F536}"/>
              </a:ext>
            </a:extLst>
          </p:cNvPr>
          <p:cNvSpPr txBox="1"/>
          <p:nvPr/>
        </p:nvSpPr>
        <p:spPr>
          <a:xfrm>
            <a:off x="7878022" y="5793464"/>
            <a:ext cx="306903" cy="369332"/>
          </a:xfrm>
          <a:prstGeom prst="rect">
            <a:avLst/>
          </a:prstGeom>
          <a:noFill/>
        </p:spPr>
        <p:txBody>
          <a:bodyPr wrap="square" rtlCol="0">
            <a:spAutoFit/>
          </a:bodyPr>
          <a:lstStyle/>
          <a:p>
            <a:r>
              <a:rPr lang="it-IT" dirty="0">
                <a:solidFill>
                  <a:srgbClr val="FF0000"/>
                </a:solidFill>
              </a:rPr>
              <a:t>1</a:t>
            </a:r>
          </a:p>
        </p:txBody>
      </p:sp>
      <p:sp>
        <p:nvSpPr>
          <p:cNvPr id="89" name="CasellaDiTesto 88">
            <a:extLst>
              <a:ext uri="{FF2B5EF4-FFF2-40B4-BE49-F238E27FC236}">
                <a16:creationId xmlns:a16="http://schemas.microsoft.com/office/drawing/2014/main" id="{AFE845FB-F454-1809-D791-A12D7361A2E3}"/>
              </a:ext>
            </a:extLst>
          </p:cNvPr>
          <p:cNvSpPr txBox="1"/>
          <p:nvPr/>
        </p:nvSpPr>
        <p:spPr>
          <a:xfrm>
            <a:off x="0" y="3881477"/>
            <a:ext cx="5320526" cy="646331"/>
          </a:xfrm>
          <a:prstGeom prst="rect">
            <a:avLst/>
          </a:prstGeom>
          <a:noFill/>
        </p:spPr>
        <p:txBody>
          <a:bodyPr wrap="square" rtlCol="0">
            <a:spAutoFit/>
          </a:bodyPr>
          <a:lstStyle/>
          <a:p>
            <a:r>
              <a:rPr lang="it-IT" dirty="0">
                <a:solidFill>
                  <a:srgbClr val="FF0000"/>
                </a:solidFill>
              </a:rPr>
              <a:t>2 – Passaggio tra le due facce laterali della piramide a base triangolare</a:t>
            </a:r>
          </a:p>
        </p:txBody>
      </p:sp>
      <p:sp>
        <p:nvSpPr>
          <p:cNvPr id="97" name="CasellaDiTesto 96">
            <a:extLst>
              <a:ext uri="{FF2B5EF4-FFF2-40B4-BE49-F238E27FC236}">
                <a16:creationId xmlns:a16="http://schemas.microsoft.com/office/drawing/2014/main" id="{738FA0B9-9A44-92E0-EFFB-A98EB9C64E98}"/>
              </a:ext>
            </a:extLst>
          </p:cNvPr>
          <p:cNvSpPr txBox="1"/>
          <p:nvPr/>
        </p:nvSpPr>
        <p:spPr>
          <a:xfrm>
            <a:off x="0" y="4575365"/>
            <a:ext cx="5513853" cy="646331"/>
          </a:xfrm>
          <a:prstGeom prst="rect">
            <a:avLst/>
          </a:prstGeom>
          <a:noFill/>
        </p:spPr>
        <p:txBody>
          <a:bodyPr wrap="square" rtlCol="0">
            <a:spAutoFit/>
          </a:bodyPr>
          <a:lstStyle/>
          <a:p>
            <a:r>
              <a:rPr lang="it-IT" dirty="0">
                <a:solidFill>
                  <a:srgbClr val="FF0000"/>
                </a:solidFill>
              </a:rPr>
              <a:t>3 – Passaggio tra la faccia laterale del prisma e la faccia superiore della piramide a base quadrata</a:t>
            </a:r>
          </a:p>
        </p:txBody>
      </p:sp>
      <p:sp>
        <p:nvSpPr>
          <p:cNvPr id="126" name="CasellaDiTesto 125">
            <a:extLst>
              <a:ext uri="{FF2B5EF4-FFF2-40B4-BE49-F238E27FC236}">
                <a16:creationId xmlns:a16="http://schemas.microsoft.com/office/drawing/2014/main" id="{226A9390-145A-683D-92D7-A528A4E2C8B2}"/>
              </a:ext>
            </a:extLst>
          </p:cNvPr>
          <p:cNvSpPr txBox="1"/>
          <p:nvPr/>
        </p:nvSpPr>
        <p:spPr>
          <a:xfrm>
            <a:off x="8596523" y="1185651"/>
            <a:ext cx="170036" cy="369332"/>
          </a:xfrm>
          <a:prstGeom prst="rect">
            <a:avLst/>
          </a:prstGeom>
          <a:noFill/>
        </p:spPr>
        <p:txBody>
          <a:bodyPr wrap="square" rtlCol="0">
            <a:spAutoFit/>
          </a:bodyPr>
          <a:lstStyle/>
          <a:p>
            <a:r>
              <a:rPr lang="it-IT" dirty="0">
                <a:solidFill>
                  <a:srgbClr val="FF0000"/>
                </a:solidFill>
              </a:rPr>
              <a:t>4</a:t>
            </a:r>
          </a:p>
        </p:txBody>
      </p:sp>
      <p:sp>
        <p:nvSpPr>
          <p:cNvPr id="127" name="CasellaDiTesto 126">
            <a:extLst>
              <a:ext uri="{FF2B5EF4-FFF2-40B4-BE49-F238E27FC236}">
                <a16:creationId xmlns:a16="http://schemas.microsoft.com/office/drawing/2014/main" id="{C63AB1A7-CFEC-140B-9E08-F66223D0B8B4}"/>
              </a:ext>
            </a:extLst>
          </p:cNvPr>
          <p:cNvSpPr txBox="1"/>
          <p:nvPr/>
        </p:nvSpPr>
        <p:spPr>
          <a:xfrm>
            <a:off x="9084566" y="1981700"/>
            <a:ext cx="170036" cy="369332"/>
          </a:xfrm>
          <a:prstGeom prst="rect">
            <a:avLst/>
          </a:prstGeom>
          <a:noFill/>
        </p:spPr>
        <p:txBody>
          <a:bodyPr wrap="square" rtlCol="0">
            <a:spAutoFit/>
          </a:bodyPr>
          <a:lstStyle/>
          <a:p>
            <a:r>
              <a:rPr lang="it-IT" dirty="0">
                <a:solidFill>
                  <a:srgbClr val="FF0000"/>
                </a:solidFill>
              </a:rPr>
              <a:t>4</a:t>
            </a:r>
          </a:p>
        </p:txBody>
      </p:sp>
      <p:sp>
        <p:nvSpPr>
          <p:cNvPr id="129" name="CasellaDiTesto 128">
            <a:extLst>
              <a:ext uri="{FF2B5EF4-FFF2-40B4-BE49-F238E27FC236}">
                <a16:creationId xmlns:a16="http://schemas.microsoft.com/office/drawing/2014/main" id="{A0BB90B0-CBAB-301F-4D40-E8D6DB17E2C6}"/>
              </a:ext>
            </a:extLst>
          </p:cNvPr>
          <p:cNvSpPr txBox="1"/>
          <p:nvPr/>
        </p:nvSpPr>
        <p:spPr>
          <a:xfrm>
            <a:off x="9135826" y="3467813"/>
            <a:ext cx="170036" cy="369332"/>
          </a:xfrm>
          <a:prstGeom prst="rect">
            <a:avLst/>
          </a:prstGeom>
          <a:noFill/>
        </p:spPr>
        <p:txBody>
          <a:bodyPr wrap="square" rtlCol="0">
            <a:spAutoFit/>
          </a:bodyPr>
          <a:lstStyle/>
          <a:p>
            <a:r>
              <a:rPr lang="it-IT" dirty="0">
                <a:solidFill>
                  <a:srgbClr val="FF0000"/>
                </a:solidFill>
              </a:rPr>
              <a:t>4</a:t>
            </a:r>
          </a:p>
        </p:txBody>
      </p:sp>
      <p:sp>
        <p:nvSpPr>
          <p:cNvPr id="131" name="CasellaDiTesto 130">
            <a:extLst>
              <a:ext uri="{FF2B5EF4-FFF2-40B4-BE49-F238E27FC236}">
                <a16:creationId xmlns:a16="http://schemas.microsoft.com/office/drawing/2014/main" id="{D6485905-4F6A-677D-206C-ACBCBA0288D7}"/>
              </a:ext>
            </a:extLst>
          </p:cNvPr>
          <p:cNvSpPr txBox="1"/>
          <p:nvPr/>
        </p:nvSpPr>
        <p:spPr>
          <a:xfrm>
            <a:off x="8661091" y="3434537"/>
            <a:ext cx="170036" cy="369332"/>
          </a:xfrm>
          <a:prstGeom prst="rect">
            <a:avLst/>
          </a:prstGeom>
          <a:noFill/>
        </p:spPr>
        <p:txBody>
          <a:bodyPr wrap="square" rtlCol="0">
            <a:spAutoFit/>
          </a:bodyPr>
          <a:lstStyle/>
          <a:p>
            <a:r>
              <a:rPr lang="it-IT" dirty="0">
                <a:solidFill>
                  <a:srgbClr val="FF0000"/>
                </a:solidFill>
              </a:rPr>
              <a:t>4</a:t>
            </a:r>
          </a:p>
        </p:txBody>
      </p:sp>
      <p:sp>
        <p:nvSpPr>
          <p:cNvPr id="133" name="CasellaDiTesto 132">
            <a:extLst>
              <a:ext uri="{FF2B5EF4-FFF2-40B4-BE49-F238E27FC236}">
                <a16:creationId xmlns:a16="http://schemas.microsoft.com/office/drawing/2014/main" id="{0D8363F1-6D39-8906-0269-895C78DD45B8}"/>
              </a:ext>
            </a:extLst>
          </p:cNvPr>
          <p:cNvSpPr txBox="1"/>
          <p:nvPr/>
        </p:nvSpPr>
        <p:spPr>
          <a:xfrm>
            <a:off x="9121660" y="6340436"/>
            <a:ext cx="170036" cy="369332"/>
          </a:xfrm>
          <a:prstGeom prst="rect">
            <a:avLst/>
          </a:prstGeom>
          <a:noFill/>
        </p:spPr>
        <p:txBody>
          <a:bodyPr wrap="square" rtlCol="0">
            <a:spAutoFit/>
          </a:bodyPr>
          <a:lstStyle/>
          <a:p>
            <a:r>
              <a:rPr lang="it-IT" dirty="0">
                <a:solidFill>
                  <a:srgbClr val="FF0000"/>
                </a:solidFill>
              </a:rPr>
              <a:t>4</a:t>
            </a:r>
          </a:p>
        </p:txBody>
      </p:sp>
      <p:sp>
        <p:nvSpPr>
          <p:cNvPr id="134" name="CasellaDiTesto 133">
            <a:extLst>
              <a:ext uri="{FF2B5EF4-FFF2-40B4-BE49-F238E27FC236}">
                <a16:creationId xmlns:a16="http://schemas.microsoft.com/office/drawing/2014/main" id="{EDAEBEF0-B8B6-198E-D8DA-2CAD82419BC3}"/>
              </a:ext>
            </a:extLst>
          </p:cNvPr>
          <p:cNvSpPr txBox="1"/>
          <p:nvPr/>
        </p:nvSpPr>
        <p:spPr>
          <a:xfrm>
            <a:off x="8694002" y="6350567"/>
            <a:ext cx="170036" cy="369332"/>
          </a:xfrm>
          <a:prstGeom prst="rect">
            <a:avLst/>
          </a:prstGeom>
          <a:noFill/>
        </p:spPr>
        <p:txBody>
          <a:bodyPr wrap="square" rtlCol="0">
            <a:spAutoFit/>
          </a:bodyPr>
          <a:lstStyle/>
          <a:p>
            <a:r>
              <a:rPr lang="it-IT" dirty="0">
                <a:solidFill>
                  <a:srgbClr val="FF0000"/>
                </a:solidFill>
              </a:rPr>
              <a:t>4</a:t>
            </a:r>
          </a:p>
        </p:txBody>
      </p:sp>
      <p:sp>
        <p:nvSpPr>
          <p:cNvPr id="136" name="CasellaDiTesto 135">
            <a:extLst>
              <a:ext uri="{FF2B5EF4-FFF2-40B4-BE49-F238E27FC236}">
                <a16:creationId xmlns:a16="http://schemas.microsoft.com/office/drawing/2014/main" id="{892D4F3E-9528-9AFB-7F37-B03B6667657A}"/>
              </a:ext>
            </a:extLst>
          </p:cNvPr>
          <p:cNvSpPr txBox="1"/>
          <p:nvPr/>
        </p:nvSpPr>
        <p:spPr>
          <a:xfrm>
            <a:off x="8511505" y="699980"/>
            <a:ext cx="170036" cy="369332"/>
          </a:xfrm>
          <a:prstGeom prst="rect">
            <a:avLst/>
          </a:prstGeom>
          <a:noFill/>
        </p:spPr>
        <p:txBody>
          <a:bodyPr wrap="square" rtlCol="0">
            <a:spAutoFit/>
          </a:bodyPr>
          <a:lstStyle/>
          <a:p>
            <a:r>
              <a:rPr lang="it-IT" dirty="0">
                <a:solidFill>
                  <a:srgbClr val="FF0000"/>
                </a:solidFill>
              </a:rPr>
              <a:t>3</a:t>
            </a:r>
          </a:p>
        </p:txBody>
      </p:sp>
      <p:sp>
        <p:nvSpPr>
          <p:cNvPr id="142" name="CasellaDiTesto 141">
            <a:extLst>
              <a:ext uri="{FF2B5EF4-FFF2-40B4-BE49-F238E27FC236}">
                <a16:creationId xmlns:a16="http://schemas.microsoft.com/office/drawing/2014/main" id="{6A9C7FC6-2388-FAFE-AE87-653068D612A2}"/>
              </a:ext>
            </a:extLst>
          </p:cNvPr>
          <p:cNvSpPr txBox="1"/>
          <p:nvPr/>
        </p:nvSpPr>
        <p:spPr>
          <a:xfrm>
            <a:off x="8432763" y="6049126"/>
            <a:ext cx="170036" cy="369332"/>
          </a:xfrm>
          <a:prstGeom prst="rect">
            <a:avLst/>
          </a:prstGeom>
          <a:noFill/>
        </p:spPr>
        <p:txBody>
          <a:bodyPr wrap="square" rtlCol="0">
            <a:spAutoFit/>
          </a:bodyPr>
          <a:lstStyle/>
          <a:p>
            <a:r>
              <a:rPr lang="it-IT" dirty="0">
                <a:solidFill>
                  <a:srgbClr val="FF0000"/>
                </a:solidFill>
              </a:rPr>
              <a:t>3</a:t>
            </a:r>
          </a:p>
        </p:txBody>
      </p:sp>
      <p:sp>
        <p:nvSpPr>
          <p:cNvPr id="144" name="CasellaDiTesto 143">
            <a:extLst>
              <a:ext uri="{FF2B5EF4-FFF2-40B4-BE49-F238E27FC236}">
                <a16:creationId xmlns:a16="http://schemas.microsoft.com/office/drawing/2014/main" id="{51E32959-B970-DB6B-AB6D-52445BB72532}"/>
              </a:ext>
            </a:extLst>
          </p:cNvPr>
          <p:cNvSpPr txBox="1"/>
          <p:nvPr/>
        </p:nvSpPr>
        <p:spPr>
          <a:xfrm>
            <a:off x="8406732" y="3750625"/>
            <a:ext cx="170036" cy="369332"/>
          </a:xfrm>
          <a:prstGeom prst="rect">
            <a:avLst/>
          </a:prstGeom>
          <a:noFill/>
        </p:spPr>
        <p:txBody>
          <a:bodyPr wrap="square" rtlCol="0">
            <a:spAutoFit/>
          </a:bodyPr>
          <a:lstStyle/>
          <a:p>
            <a:r>
              <a:rPr lang="it-IT" dirty="0">
                <a:solidFill>
                  <a:srgbClr val="FF0000"/>
                </a:solidFill>
              </a:rPr>
              <a:t>3</a:t>
            </a:r>
          </a:p>
        </p:txBody>
      </p:sp>
      <p:sp>
        <p:nvSpPr>
          <p:cNvPr id="147" name="CasellaDiTesto 146">
            <a:extLst>
              <a:ext uri="{FF2B5EF4-FFF2-40B4-BE49-F238E27FC236}">
                <a16:creationId xmlns:a16="http://schemas.microsoft.com/office/drawing/2014/main" id="{DFE60682-0F76-FC45-07BB-A9ECBAFCEFBD}"/>
              </a:ext>
            </a:extLst>
          </p:cNvPr>
          <p:cNvSpPr txBox="1"/>
          <p:nvPr/>
        </p:nvSpPr>
        <p:spPr>
          <a:xfrm>
            <a:off x="0" y="5264608"/>
            <a:ext cx="5368912" cy="646331"/>
          </a:xfrm>
          <a:prstGeom prst="rect">
            <a:avLst/>
          </a:prstGeom>
          <a:noFill/>
        </p:spPr>
        <p:txBody>
          <a:bodyPr wrap="square" rtlCol="0">
            <a:spAutoFit/>
          </a:bodyPr>
          <a:lstStyle/>
          <a:p>
            <a:r>
              <a:rPr lang="it-IT" dirty="0">
                <a:solidFill>
                  <a:srgbClr val="FF0000"/>
                </a:solidFill>
              </a:rPr>
              <a:t>4 – Passaggio tra la faccia laterale del prisma e la faccia laterale della piramide a base quadrata</a:t>
            </a:r>
          </a:p>
        </p:txBody>
      </p:sp>
      <p:cxnSp>
        <p:nvCxnSpPr>
          <p:cNvPr id="152" name="Connettore diritto 151">
            <a:extLst>
              <a:ext uri="{FF2B5EF4-FFF2-40B4-BE49-F238E27FC236}">
                <a16:creationId xmlns:a16="http://schemas.microsoft.com/office/drawing/2014/main" id="{50D807DC-A433-57C5-166E-96FB192F2492}"/>
              </a:ext>
            </a:extLst>
          </p:cNvPr>
          <p:cNvCxnSpPr>
            <a:cxnSpLocks/>
            <a:stCxn id="15" idx="2"/>
          </p:cNvCxnSpPr>
          <p:nvPr/>
        </p:nvCxnSpPr>
        <p:spPr>
          <a:xfrm>
            <a:off x="9204960" y="1009651"/>
            <a:ext cx="1355" cy="511634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CasellaDiTesto 154">
            <a:extLst>
              <a:ext uri="{FF2B5EF4-FFF2-40B4-BE49-F238E27FC236}">
                <a16:creationId xmlns:a16="http://schemas.microsoft.com/office/drawing/2014/main" id="{1212B231-0467-5BAD-5079-9F878FF55EB7}"/>
              </a:ext>
            </a:extLst>
          </p:cNvPr>
          <p:cNvSpPr txBox="1"/>
          <p:nvPr/>
        </p:nvSpPr>
        <p:spPr>
          <a:xfrm>
            <a:off x="0" y="6010925"/>
            <a:ext cx="5317139" cy="646331"/>
          </a:xfrm>
          <a:prstGeom prst="rect">
            <a:avLst/>
          </a:prstGeom>
          <a:noFill/>
        </p:spPr>
        <p:txBody>
          <a:bodyPr wrap="square" rtlCol="0">
            <a:spAutoFit/>
          </a:bodyPr>
          <a:lstStyle/>
          <a:p>
            <a:r>
              <a:rPr lang="it-IT" dirty="0">
                <a:solidFill>
                  <a:srgbClr val="FF0000"/>
                </a:solidFill>
              </a:rPr>
              <a:t>5 – Passaggio tra la faccia superiore e quella laterale della piramide a base quadrata</a:t>
            </a:r>
          </a:p>
        </p:txBody>
      </p:sp>
      <p:sp>
        <p:nvSpPr>
          <p:cNvPr id="156" name="CasellaDiTesto 155">
            <a:extLst>
              <a:ext uri="{FF2B5EF4-FFF2-40B4-BE49-F238E27FC236}">
                <a16:creationId xmlns:a16="http://schemas.microsoft.com/office/drawing/2014/main" id="{C3C1F8F2-5467-F789-3224-810B518FB755}"/>
              </a:ext>
            </a:extLst>
          </p:cNvPr>
          <p:cNvSpPr txBox="1"/>
          <p:nvPr/>
        </p:nvSpPr>
        <p:spPr>
          <a:xfrm>
            <a:off x="9075308" y="731729"/>
            <a:ext cx="170036" cy="369332"/>
          </a:xfrm>
          <a:prstGeom prst="rect">
            <a:avLst/>
          </a:prstGeom>
          <a:noFill/>
        </p:spPr>
        <p:txBody>
          <a:bodyPr wrap="square" rtlCol="0">
            <a:spAutoFit/>
          </a:bodyPr>
          <a:lstStyle/>
          <a:p>
            <a:r>
              <a:rPr lang="it-IT" dirty="0">
                <a:solidFill>
                  <a:srgbClr val="FF0000"/>
                </a:solidFill>
              </a:rPr>
              <a:t>5</a:t>
            </a:r>
          </a:p>
        </p:txBody>
      </p:sp>
      <p:sp>
        <p:nvSpPr>
          <p:cNvPr id="158" name="CasellaDiTesto 157">
            <a:extLst>
              <a:ext uri="{FF2B5EF4-FFF2-40B4-BE49-F238E27FC236}">
                <a16:creationId xmlns:a16="http://schemas.microsoft.com/office/drawing/2014/main" id="{C83BF9C6-B8BD-0275-668B-4D7E3D3A3423}"/>
              </a:ext>
            </a:extLst>
          </p:cNvPr>
          <p:cNvSpPr txBox="1"/>
          <p:nvPr/>
        </p:nvSpPr>
        <p:spPr>
          <a:xfrm>
            <a:off x="9042918" y="5801230"/>
            <a:ext cx="170036" cy="369332"/>
          </a:xfrm>
          <a:prstGeom prst="rect">
            <a:avLst/>
          </a:prstGeom>
          <a:noFill/>
        </p:spPr>
        <p:txBody>
          <a:bodyPr wrap="square" rtlCol="0">
            <a:spAutoFit/>
          </a:bodyPr>
          <a:lstStyle/>
          <a:p>
            <a:r>
              <a:rPr lang="it-IT" dirty="0">
                <a:solidFill>
                  <a:srgbClr val="FF0000"/>
                </a:solidFill>
              </a:rPr>
              <a:t>5</a:t>
            </a:r>
          </a:p>
        </p:txBody>
      </p:sp>
      <p:cxnSp>
        <p:nvCxnSpPr>
          <p:cNvPr id="161" name="Connettore diritto 160">
            <a:extLst>
              <a:ext uri="{FF2B5EF4-FFF2-40B4-BE49-F238E27FC236}">
                <a16:creationId xmlns:a16="http://schemas.microsoft.com/office/drawing/2014/main" id="{52A12B48-88D9-DDE5-36A3-0C069AD948F3}"/>
              </a:ext>
            </a:extLst>
          </p:cNvPr>
          <p:cNvCxnSpPr>
            <a:cxnSpLocks/>
          </p:cNvCxnSpPr>
          <p:nvPr/>
        </p:nvCxnSpPr>
        <p:spPr>
          <a:xfrm>
            <a:off x="8675141" y="994477"/>
            <a:ext cx="0" cy="521255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7B30549E-285B-536A-241C-B3748ED73856}"/>
              </a:ext>
            </a:extLst>
          </p:cNvPr>
          <p:cNvSpPr txBox="1"/>
          <p:nvPr/>
        </p:nvSpPr>
        <p:spPr>
          <a:xfrm>
            <a:off x="9037427" y="3965981"/>
            <a:ext cx="170036" cy="369332"/>
          </a:xfrm>
          <a:prstGeom prst="rect">
            <a:avLst/>
          </a:prstGeom>
          <a:noFill/>
        </p:spPr>
        <p:txBody>
          <a:bodyPr wrap="square" rtlCol="0">
            <a:spAutoFit/>
          </a:bodyPr>
          <a:lstStyle/>
          <a:p>
            <a:r>
              <a:rPr lang="it-IT" dirty="0">
                <a:solidFill>
                  <a:srgbClr val="FF0000"/>
                </a:solidFill>
              </a:rPr>
              <a:t>5</a:t>
            </a:r>
          </a:p>
        </p:txBody>
      </p:sp>
      <p:cxnSp>
        <p:nvCxnSpPr>
          <p:cNvPr id="7" name="Connettore diritto 6">
            <a:extLst>
              <a:ext uri="{FF2B5EF4-FFF2-40B4-BE49-F238E27FC236}">
                <a16:creationId xmlns:a16="http://schemas.microsoft.com/office/drawing/2014/main" id="{1BE76F92-AD3E-F333-C29B-B24B8F8E6219}"/>
              </a:ext>
            </a:extLst>
          </p:cNvPr>
          <p:cNvCxnSpPr>
            <a:cxnSpLocks/>
          </p:cNvCxnSpPr>
          <p:nvPr/>
        </p:nvCxnSpPr>
        <p:spPr>
          <a:xfrm>
            <a:off x="-12192" y="68460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2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ppt_x"/>
                                          </p:val>
                                        </p:tav>
                                        <p:tav tm="100000">
                                          <p:val>
                                            <p:strVal val="#ppt_x"/>
                                          </p:val>
                                        </p:tav>
                                      </p:tavLst>
                                    </p:anim>
                                    <p:anim calcmode="lin" valueType="num">
                                      <p:cBhvr additive="base">
                                        <p:cTn id="26" dur="500" fill="hold"/>
                                        <p:tgtEl>
                                          <p:spTgt spid="8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61"/>
                                        </p:tgtEl>
                                        <p:attrNameLst>
                                          <p:attrName>style.visibility</p:attrName>
                                        </p:attrNameLst>
                                      </p:cBhvr>
                                      <p:to>
                                        <p:strVal val="visible"/>
                                      </p:to>
                                    </p:set>
                                    <p:anim calcmode="lin" valueType="num">
                                      <p:cBhvr additive="base">
                                        <p:cTn id="29" dur="500" fill="hold"/>
                                        <p:tgtEl>
                                          <p:spTgt spid="861"/>
                                        </p:tgtEl>
                                        <p:attrNameLst>
                                          <p:attrName>ppt_x</p:attrName>
                                        </p:attrNameLst>
                                      </p:cBhvr>
                                      <p:tavLst>
                                        <p:tav tm="0">
                                          <p:val>
                                            <p:strVal val="#ppt_x"/>
                                          </p:val>
                                        </p:tav>
                                        <p:tav tm="100000">
                                          <p:val>
                                            <p:strVal val="#ppt_x"/>
                                          </p:val>
                                        </p:tav>
                                      </p:tavLst>
                                    </p:anim>
                                    <p:anim calcmode="lin" valueType="num">
                                      <p:cBhvr additive="base">
                                        <p:cTn id="30" dur="500" fill="hold"/>
                                        <p:tgtEl>
                                          <p:spTgt spid="8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ppt_x"/>
                                          </p:val>
                                        </p:tav>
                                        <p:tav tm="100000">
                                          <p:val>
                                            <p:strVal val="#ppt_x"/>
                                          </p:val>
                                        </p:tav>
                                      </p:tavLst>
                                    </p:anim>
                                    <p:anim calcmode="lin" valueType="num">
                                      <p:cBhvr additive="base">
                                        <p:cTn id="34" dur="500" fill="hold"/>
                                        <p:tgtEl>
                                          <p:spTgt spid="8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additive="base">
                                        <p:cTn id="37" dur="500" fill="hold"/>
                                        <p:tgtEl>
                                          <p:spTgt spid="85"/>
                                        </p:tgtEl>
                                        <p:attrNameLst>
                                          <p:attrName>ppt_x</p:attrName>
                                        </p:attrNameLst>
                                      </p:cBhvr>
                                      <p:tavLst>
                                        <p:tav tm="0">
                                          <p:val>
                                            <p:strVal val="#ppt_x"/>
                                          </p:val>
                                        </p:tav>
                                        <p:tav tm="100000">
                                          <p:val>
                                            <p:strVal val="#ppt_x"/>
                                          </p:val>
                                        </p:tav>
                                      </p:tavLst>
                                    </p:anim>
                                    <p:anim calcmode="lin" valueType="num">
                                      <p:cBhvr additive="base">
                                        <p:cTn id="3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additive="base">
                                        <p:cTn id="43" dur="500" fill="hold"/>
                                        <p:tgtEl>
                                          <p:spTgt spid="89"/>
                                        </p:tgtEl>
                                        <p:attrNameLst>
                                          <p:attrName>ppt_x</p:attrName>
                                        </p:attrNameLst>
                                      </p:cBhvr>
                                      <p:tavLst>
                                        <p:tav tm="0">
                                          <p:val>
                                            <p:strVal val="#ppt_x"/>
                                          </p:val>
                                        </p:tav>
                                        <p:tav tm="100000">
                                          <p:val>
                                            <p:strVal val="#ppt_x"/>
                                          </p:val>
                                        </p:tav>
                                      </p:tavLst>
                                    </p:anim>
                                    <p:anim calcmode="lin" valueType="num">
                                      <p:cBhvr additive="base">
                                        <p:cTn id="4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additive="base">
                                        <p:cTn id="57" dur="500" fill="hold"/>
                                        <p:tgtEl>
                                          <p:spTgt spid="80"/>
                                        </p:tgtEl>
                                        <p:attrNameLst>
                                          <p:attrName>ppt_x</p:attrName>
                                        </p:attrNameLst>
                                      </p:cBhvr>
                                      <p:tavLst>
                                        <p:tav tm="0">
                                          <p:val>
                                            <p:strVal val="#ppt_x"/>
                                          </p:val>
                                        </p:tav>
                                        <p:tav tm="100000">
                                          <p:val>
                                            <p:strVal val="#ppt_x"/>
                                          </p:val>
                                        </p:tav>
                                      </p:tavLst>
                                    </p:anim>
                                    <p:anim calcmode="lin" valueType="num">
                                      <p:cBhvr additive="base">
                                        <p:cTn id="5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ppt_x"/>
                                          </p:val>
                                        </p:tav>
                                        <p:tav tm="100000">
                                          <p:val>
                                            <p:strVal val="#ppt_x"/>
                                          </p:val>
                                        </p:tav>
                                      </p:tavLst>
                                    </p:anim>
                                    <p:anim calcmode="lin" valueType="num">
                                      <p:cBhvr additive="base">
                                        <p:cTn id="6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2"/>
                                        </p:tgtEl>
                                        <p:attrNameLst>
                                          <p:attrName>style.visibility</p:attrName>
                                        </p:attrNameLst>
                                      </p:cBhvr>
                                      <p:to>
                                        <p:strVal val="visible"/>
                                      </p:to>
                                    </p:set>
                                    <p:anim calcmode="lin" valueType="num">
                                      <p:cBhvr additive="base">
                                        <p:cTn id="69" dur="500" fill="hold"/>
                                        <p:tgtEl>
                                          <p:spTgt spid="142"/>
                                        </p:tgtEl>
                                        <p:attrNameLst>
                                          <p:attrName>ppt_x</p:attrName>
                                        </p:attrNameLst>
                                      </p:cBhvr>
                                      <p:tavLst>
                                        <p:tav tm="0">
                                          <p:val>
                                            <p:strVal val="#ppt_x"/>
                                          </p:val>
                                        </p:tav>
                                        <p:tav tm="100000">
                                          <p:val>
                                            <p:strVal val="#ppt_x"/>
                                          </p:val>
                                        </p:tav>
                                      </p:tavLst>
                                    </p:anim>
                                    <p:anim calcmode="lin" valueType="num">
                                      <p:cBhvr additive="base">
                                        <p:cTn id="70" dur="500" fill="hold"/>
                                        <p:tgtEl>
                                          <p:spTgt spid="1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61"/>
                                        </p:tgtEl>
                                        <p:attrNameLst>
                                          <p:attrName>style.visibility</p:attrName>
                                        </p:attrNameLst>
                                      </p:cBhvr>
                                      <p:to>
                                        <p:strVal val="visible"/>
                                      </p:to>
                                    </p:set>
                                    <p:anim calcmode="lin" valueType="num">
                                      <p:cBhvr additive="base">
                                        <p:cTn id="73" dur="500" fill="hold"/>
                                        <p:tgtEl>
                                          <p:spTgt spid="161"/>
                                        </p:tgtEl>
                                        <p:attrNameLst>
                                          <p:attrName>ppt_x</p:attrName>
                                        </p:attrNameLst>
                                      </p:cBhvr>
                                      <p:tavLst>
                                        <p:tav tm="0">
                                          <p:val>
                                            <p:strVal val="#ppt_x"/>
                                          </p:val>
                                        </p:tav>
                                        <p:tav tm="100000">
                                          <p:val>
                                            <p:strVal val="#ppt_x"/>
                                          </p:val>
                                        </p:tav>
                                      </p:tavLst>
                                    </p:anim>
                                    <p:anim calcmode="lin" valueType="num">
                                      <p:cBhvr additive="base">
                                        <p:cTn id="74" dur="500" fill="hold"/>
                                        <p:tgtEl>
                                          <p:spTgt spid="16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44"/>
                                        </p:tgtEl>
                                        <p:attrNameLst>
                                          <p:attrName>style.visibility</p:attrName>
                                        </p:attrNameLst>
                                      </p:cBhvr>
                                      <p:to>
                                        <p:strVal val="visible"/>
                                      </p:to>
                                    </p:set>
                                    <p:anim calcmode="lin" valueType="num">
                                      <p:cBhvr additive="base">
                                        <p:cTn id="77" dur="500" fill="hold"/>
                                        <p:tgtEl>
                                          <p:spTgt spid="144"/>
                                        </p:tgtEl>
                                        <p:attrNameLst>
                                          <p:attrName>ppt_x</p:attrName>
                                        </p:attrNameLst>
                                      </p:cBhvr>
                                      <p:tavLst>
                                        <p:tav tm="0">
                                          <p:val>
                                            <p:strVal val="#ppt_x"/>
                                          </p:val>
                                        </p:tav>
                                        <p:tav tm="100000">
                                          <p:val>
                                            <p:strVal val="#ppt_x"/>
                                          </p:val>
                                        </p:tav>
                                      </p:tavLst>
                                    </p:anim>
                                    <p:anim calcmode="lin" valueType="num">
                                      <p:cBhvr additive="base">
                                        <p:cTn id="78" dur="500" fill="hold"/>
                                        <p:tgtEl>
                                          <p:spTgt spid="14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36"/>
                                        </p:tgtEl>
                                        <p:attrNameLst>
                                          <p:attrName>style.visibility</p:attrName>
                                        </p:attrNameLst>
                                      </p:cBhvr>
                                      <p:to>
                                        <p:strVal val="visible"/>
                                      </p:to>
                                    </p:set>
                                    <p:anim calcmode="lin" valueType="num">
                                      <p:cBhvr additive="base">
                                        <p:cTn id="81" dur="500" fill="hold"/>
                                        <p:tgtEl>
                                          <p:spTgt spid="136"/>
                                        </p:tgtEl>
                                        <p:attrNameLst>
                                          <p:attrName>ppt_x</p:attrName>
                                        </p:attrNameLst>
                                      </p:cBhvr>
                                      <p:tavLst>
                                        <p:tav tm="0">
                                          <p:val>
                                            <p:strVal val="#ppt_x"/>
                                          </p:val>
                                        </p:tav>
                                        <p:tav tm="100000">
                                          <p:val>
                                            <p:strVal val="#ppt_x"/>
                                          </p:val>
                                        </p:tav>
                                      </p:tavLst>
                                    </p:anim>
                                    <p:anim calcmode="lin" valueType="num">
                                      <p:cBhvr additive="base">
                                        <p:cTn id="8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47"/>
                                        </p:tgtEl>
                                        <p:attrNameLst>
                                          <p:attrName>style.visibility</p:attrName>
                                        </p:attrNameLst>
                                      </p:cBhvr>
                                      <p:to>
                                        <p:strVal val="visible"/>
                                      </p:to>
                                    </p:set>
                                    <p:anim calcmode="lin" valueType="num">
                                      <p:cBhvr additive="base">
                                        <p:cTn id="87" dur="500" fill="hold"/>
                                        <p:tgtEl>
                                          <p:spTgt spid="147"/>
                                        </p:tgtEl>
                                        <p:attrNameLst>
                                          <p:attrName>ppt_x</p:attrName>
                                        </p:attrNameLst>
                                      </p:cBhvr>
                                      <p:tavLst>
                                        <p:tav tm="0">
                                          <p:val>
                                            <p:strVal val="#ppt_x"/>
                                          </p:val>
                                        </p:tav>
                                        <p:tav tm="100000">
                                          <p:val>
                                            <p:strVal val="#ppt_x"/>
                                          </p:val>
                                        </p:tav>
                                      </p:tavLst>
                                    </p:anim>
                                    <p:anim calcmode="lin" valueType="num">
                                      <p:cBhvr additive="base">
                                        <p:cTn id="8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34"/>
                                        </p:tgtEl>
                                        <p:attrNameLst>
                                          <p:attrName>style.visibility</p:attrName>
                                        </p:attrNameLst>
                                      </p:cBhvr>
                                      <p:to>
                                        <p:strVal val="visible"/>
                                      </p:to>
                                    </p:set>
                                    <p:anim calcmode="lin" valueType="num">
                                      <p:cBhvr additive="base">
                                        <p:cTn id="93" dur="500" fill="hold"/>
                                        <p:tgtEl>
                                          <p:spTgt spid="134"/>
                                        </p:tgtEl>
                                        <p:attrNameLst>
                                          <p:attrName>ppt_x</p:attrName>
                                        </p:attrNameLst>
                                      </p:cBhvr>
                                      <p:tavLst>
                                        <p:tav tm="0">
                                          <p:val>
                                            <p:strVal val="#ppt_x"/>
                                          </p:val>
                                        </p:tav>
                                        <p:tav tm="100000">
                                          <p:val>
                                            <p:strVal val="#ppt_x"/>
                                          </p:val>
                                        </p:tav>
                                      </p:tavLst>
                                    </p:anim>
                                    <p:anim calcmode="lin" valueType="num">
                                      <p:cBhvr additive="base">
                                        <p:cTn id="94" dur="500" fill="hold"/>
                                        <p:tgtEl>
                                          <p:spTgt spid="13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33"/>
                                        </p:tgtEl>
                                        <p:attrNameLst>
                                          <p:attrName>style.visibility</p:attrName>
                                        </p:attrNameLst>
                                      </p:cBhvr>
                                      <p:to>
                                        <p:strVal val="visible"/>
                                      </p:to>
                                    </p:set>
                                    <p:anim calcmode="lin" valueType="num">
                                      <p:cBhvr additive="base">
                                        <p:cTn id="97" dur="500" fill="hold"/>
                                        <p:tgtEl>
                                          <p:spTgt spid="133"/>
                                        </p:tgtEl>
                                        <p:attrNameLst>
                                          <p:attrName>ppt_x</p:attrName>
                                        </p:attrNameLst>
                                      </p:cBhvr>
                                      <p:tavLst>
                                        <p:tav tm="0">
                                          <p:val>
                                            <p:strVal val="#ppt_x"/>
                                          </p:val>
                                        </p:tav>
                                        <p:tav tm="100000">
                                          <p:val>
                                            <p:strVal val="#ppt_x"/>
                                          </p:val>
                                        </p:tav>
                                      </p:tavLst>
                                    </p:anim>
                                    <p:anim calcmode="lin" valueType="num">
                                      <p:cBhvr additive="base">
                                        <p:cTn id="98" dur="500" fill="hold"/>
                                        <p:tgtEl>
                                          <p:spTgt spid="13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ppt_x"/>
                                          </p:val>
                                        </p:tav>
                                        <p:tav tm="100000">
                                          <p:val>
                                            <p:strVal val="#ppt_x"/>
                                          </p:val>
                                        </p:tav>
                                      </p:tavLst>
                                    </p:anim>
                                    <p:anim calcmode="lin" valueType="num">
                                      <p:cBhvr additive="base">
                                        <p:cTn id="102" dur="500" fill="hold"/>
                                        <p:tgtEl>
                                          <p:spTgt spid="2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862"/>
                                        </p:tgtEl>
                                        <p:attrNameLst>
                                          <p:attrName>style.visibility</p:attrName>
                                        </p:attrNameLst>
                                      </p:cBhvr>
                                      <p:to>
                                        <p:strVal val="visible"/>
                                      </p:to>
                                    </p:set>
                                    <p:anim calcmode="lin" valueType="num">
                                      <p:cBhvr additive="base">
                                        <p:cTn id="105" dur="500" fill="hold"/>
                                        <p:tgtEl>
                                          <p:spTgt spid="862"/>
                                        </p:tgtEl>
                                        <p:attrNameLst>
                                          <p:attrName>ppt_x</p:attrName>
                                        </p:attrNameLst>
                                      </p:cBhvr>
                                      <p:tavLst>
                                        <p:tav tm="0">
                                          <p:val>
                                            <p:strVal val="#ppt_x"/>
                                          </p:val>
                                        </p:tav>
                                        <p:tav tm="100000">
                                          <p:val>
                                            <p:strVal val="#ppt_x"/>
                                          </p:val>
                                        </p:tav>
                                      </p:tavLst>
                                    </p:anim>
                                    <p:anim calcmode="lin" valueType="num">
                                      <p:cBhvr additive="base">
                                        <p:cTn id="106" dur="500" fill="hold"/>
                                        <p:tgtEl>
                                          <p:spTgt spid="86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31"/>
                                        </p:tgtEl>
                                        <p:attrNameLst>
                                          <p:attrName>style.visibility</p:attrName>
                                        </p:attrNameLst>
                                      </p:cBhvr>
                                      <p:to>
                                        <p:strVal val="visible"/>
                                      </p:to>
                                    </p:set>
                                    <p:anim calcmode="lin" valueType="num">
                                      <p:cBhvr additive="base">
                                        <p:cTn id="109" dur="500" fill="hold"/>
                                        <p:tgtEl>
                                          <p:spTgt spid="131"/>
                                        </p:tgtEl>
                                        <p:attrNameLst>
                                          <p:attrName>ppt_x</p:attrName>
                                        </p:attrNameLst>
                                      </p:cBhvr>
                                      <p:tavLst>
                                        <p:tav tm="0">
                                          <p:val>
                                            <p:strVal val="#ppt_x"/>
                                          </p:val>
                                        </p:tav>
                                        <p:tav tm="100000">
                                          <p:val>
                                            <p:strVal val="#ppt_x"/>
                                          </p:val>
                                        </p:tav>
                                      </p:tavLst>
                                    </p:anim>
                                    <p:anim calcmode="lin" valueType="num">
                                      <p:cBhvr additive="base">
                                        <p:cTn id="110" dur="500" fill="hold"/>
                                        <p:tgtEl>
                                          <p:spTgt spid="13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29"/>
                                        </p:tgtEl>
                                        <p:attrNameLst>
                                          <p:attrName>style.visibility</p:attrName>
                                        </p:attrNameLst>
                                      </p:cBhvr>
                                      <p:to>
                                        <p:strVal val="visible"/>
                                      </p:to>
                                    </p:set>
                                    <p:anim calcmode="lin" valueType="num">
                                      <p:cBhvr additive="base">
                                        <p:cTn id="113" dur="500" fill="hold"/>
                                        <p:tgtEl>
                                          <p:spTgt spid="129"/>
                                        </p:tgtEl>
                                        <p:attrNameLst>
                                          <p:attrName>ppt_x</p:attrName>
                                        </p:attrNameLst>
                                      </p:cBhvr>
                                      <p:tavLst>
                                        <p:tav tm="0">
                                          <p:val>
                                            <p:strVal val="#ppt_x"/>
                                          </p:val>
                                        </p:tav>
                                        <p:tav tm="100000">
                                          <p:val>
                                            <p:strVal val="#ppt_x"/>
                                          </p:val>
                                        </p:tav>
                                      </p:tavLst>
                                    </p:anim>
                                    <p:anim calcmode="lin" valueType="num">
                                      <p:cBhvr additive="base">
                                        <p:cTn id="114" dur="500" fill="hold"/>
                                        <p:tgtEl>
                                          <p:spTgt spid="129"/>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26"/>
                                        </p:tgtEl>
                                        <p:attrNameLst>
                                          <p:attrName>style.visibility</p:attrName>
                                        </p:attrNameLst>
                                      </p:cBhvr>
                                      <p:to>
                                        <p:strVal val="visible"/>
                                      </p:to>
                                    </p:set>
                                    <p:anim calcmode="lin" valueType="num">
                                      <p:cBhvr additive="base">
                                        <p:cTn id="117" dur="500" fill="hold"/>
                                        <p:tgtEl>
                                          <p:spTgt spid="126"/>
                                        </p:tgtEl>
                                        <p:attrNameLst>
                                          <p:attrName>ppt_x</p:attrName>
                                        </p:attrNameLst>
                                      </p:cBhvr>
                                      <p:tavLst>
                                        <p:tav tm="0">
                                          <p:val>
                                            <p:strVal val="#ppt_x"/>
                                          </p:val>
                                        </p:tav>
                                        <p:tav tm="100000">
                                          <p:val>
                                            <p:strVal val="#ppt_x"/>
                                          </p:val>
                                        </p:tav>
                                      </p:tavLst>
                                    </p:anim>
                                    <p:anim calcmode="lin" valueType="num">
                                      <p:cBhvr additive="base">
                                        <p:cTn id="118" dur="500" fill="hold"/>
                                        <p:tgtEl>
                                          <p:spTgt spid="12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27"/>
                                        </p:tgtEl>
                                        <p:attrNameLst>
                                          <p:attrName>style.visibility</p:attrName>
                                        </p:attrNameLst>
                                      </p:cBhvr>
                                      <p:to>
                                        <p:strVal val="visible"/>
                                      </p:to>
                                    </p:set>
                                    <p:anim calcmode="lin" valueType="num">
                                      <p:cBhvr additive="base">
                                        <p:cTn id="121" dur="500" fill="hold"/>
                                        <p:tgtEl>
                                          <p:spTgt spid="127"/>
                                        </p:tgtEl>
                                        <p:attrNameLst>
                                          <p:attrName>ppt_x</p:attrName>
                                        </p:attrNameLst>
                                      </p:cBhvr>
                                      <p:tavLst>
                                        <p:tav tm="0">
                                          <p:val>
                                            <p:strVal val="#ppt_x"/>
                                          </p:val>
                                        </p:tav>
                                        <p:tav tm="100000">
                                          <p:val>
                                            <p:strVal val="#ppt_x"/>
                                          </p:val>
                                        </p:tav>
                                      </p:tavLst>
                                    </p:anim>
                                    <p:anim calcmode="lin" valueType="num">
                                      <p:cBhvr additive="base">
                                        <p:cTn id="122"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55"/>
                                        </p:tgtEl>
                                        <p:attrNameLst>
                                          <p:attrName>style.visibility</p:attrName>
                                        </p:attrNameLst>
                                      </p:cBhvr>
                                      <p:to>
                                        <p:strVal val="visible"/>
                                      </p:to>
                                    </p:set>
                                    <p:anim calcmode="lin" valueType="num">
                                      <p:cBhvr additive="base">
                                        <p:cTn id="127" dur="500" fill="hold"/>
                                        <p:tgtEl>
                                          <p:spTgt spid="155"/>
                                        </p:tgtEl>
                                        <p:attrNameLst>
                                          <p:attrName>ppt_x</p:attrName>
                                        </p:attrNameLst>
                                      </p:cBhvr>
                                      <p:tavLst>
                                        <p:tav tm="0">
                                          <p:val>
                                            <p:strVal val="#ppt_x"/>
                                          </p:val>
                                        </p:tav>
                                        <p:tav tm="100000">
                                          <p:val>
                                            <p:strVal val="#ppt_x"/>
                                          </p:val>
                                        </p:tav>
                                      </p:tavLst>
                                    </p:anim>
                                    <p:anim calcmode="lin" valueType="num">
                                      <p:cBhvr additive="base">
                                        <p:cTn id="12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58"/>
                                        </p:tgtEl>
                                        <p:attrNameLst>
                                          <p:attrName>style.visibility</p:attrName>
                                        </p:attrNameLst>
                                      </p:cBhvr>
                                      <p:to>
                                        <p:strVal val="visible"/>
                                      </p:to>
                                    </p:set>
                                    <p:anim calcmode="lin" valueType="num">
                                      <p:cBhvr additive="base">
                                        <p:cTn id="133" dur="500" fill="hold"/>
                                        <p:tgtEl>
                                          <p:spTgt spid="158"/>
                                        </p:tgtEl>
                                        <p:attrNameLst>
                                          <p:attrName>ppt_x</p:attrName>
                                        </p:attrNameLst>
                                      </p:cBhvr>
                                      <p:tavLst>
                                        <p:tav tm="0">
                                          <p:val>
                                            <p:strVal val="#ppt_x"/>
                                          </p:val>
                                        </p:tav>
                                        <p:tav tm="100000">
                                          <p:val>
                                            <p:strVal val="#ppt_x"/>
                                          </p:val>
                                        </p:tav>
                                      </p:tavLst>
                                    </p:anim>
                                    <p:anim calcmode="lin" valueType="num">
                                      <p:cBhvr additive="base">
                                        <p:cTn id="134" dur="500" fill="hold"/>
                                        <p:tgtEl>
                                          <p:spTgt spid="158"/>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152"/>
                                        </p:tgtEl>
                                        <p:attrNameLst>
                                          <p:attrName>style.visibility</p:attrName>
                                        </p:attrNameLst>
                                      </p:cBhvr>
                                      <p:to>
                                        <p:strVal val="visible"/>
                                      </p:to>
                                    </p:set>
                                    <p:anim calcmode="lin" valueType="num">
                                      <p:cBhvr additive="base">
                                        <p:cTn id="137" dur="500" fill="hold"/>
                                        <p:tgtEl>
                                          <p:spTgt spid="152"/>
                                        </p:tgtEl>
                                        <p:attrNameLst>
                                          <p:attrName>ppt_x</p:attrName>
                                        </p:attrNameLst>
                                      </p:cBhvr>
                                      <p:tavLst>
                                        <p:tav tm="0">
                                          <p:val>
                                            <p:strVal val="#ppt_x"/>
                                          </p:val>
                                        </p:tav>
                                        <p:tav tm="100000">
                                          <p:val>
                                            <p:strVal val="#ppt_x"/>
                                          </p:val>
                                        </p:tav>
                                      </p:tavLst>
                                    </p:anim>
                                    <p:anim calcmode="lin" valueType="num">
                                      <p:cBhvr additive="base">
                                        <p:cTn id="138" dur="500" fill="hold"/>
                                        <p:tgtEl>
                                          <p:spTgt spid="152"/>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56"/>
                                        </p:tgtEl>
                                        <p:attrNameLst>
                                          <p:attrName>style.visibility</p:attrName>
                                        </p:attrNameLst>
                                      </p:cBhvr>
                                      <p:to>
                                        <p:strVal val="visible"/>
                                      </p:to>
                                    </p:set>
                                    <p:anim calcmode="lin" valueType="num">
                                      <p:cBhvr additive="base">
                                        <p:cTn id="141" dur="500" fill="hold"/>
                                        <p:tgtEl>
                                          <p:spTgt spid="156"/>
                                        </p:tgtEl>
                                        <p:attrNameLst>
                                          <p:attrName>ppt_x</p:attrName>
                                        </p:attrNameLst>
                                      </p:cBhvr>
                                      <p:tavLst>
                                        <p:tav tm="0">
                                          <p:val>
                                            <p:strVal val="#ppt_x"/>
                                          </p:val>
                                        </p:tav>
                                        <p:tav tm="100000">
                                          <p:val>
                                            <p:strVal val="#ppt_x"/>
                                          </p:val>
                                        </p:tav>
                                      </p:tavLst>
                                    </p:anim>
                                    <p:anim calcmode="lin" valueType="num">
                                      <p:cBhvr additive="base">
                                        <p:cTn id="142" dur="500" fill="hold"/>
                                        <p:tgtEl>
                                          <p:spTgt spid="156"/>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
                                        </p:tgtEl>
                                        <p:attrNameLst>
                                          <p:attrName>style.visibility</p:attrName>
                                        </p:attrNameLst>
                                      </p:cBhvr>
                                      <p:to>
                                        <p:strVal val="visible"/>
                                      </p:to>
                                    </p:set>
                                    <p:anim calcmode="lin" valueType="num">
                                      <p:cBhvr additive="base">
                                        <p:cTn id="145" dur="500" fill="hold"/>
                                        <p:tgtEl>
                                          <p:spTgt spid="4"/>
                                        </p:tgtEl>
                                        <p:attrNameLst>
                                          <p:attrName>ppt_x</p:attrName>
                                        </p:attrNameLst>
                                      </p:cBhvr>
                                      <p:tavLst>
                                        <p:tav tm="0">
                                          <p:val>
                                            <p:strVal val="#ppt_x"/>
                                          </p:val>
                                        </p:tav>
                                        <p:tav tm="100000">
                                          <p:val>
                                            <p:strVal val="#ppt_x"/>
                                          </p:val>
                                        </p:tav>
                                      </p:tavLst>
                                    </p:anim>
                                    <p:anim calcmode="lin" valueType="num">
                                      <p:cBhvr additive="base">
                                        <p:cTn id="1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P spid="42" grpId="0"/>
      <p:bldP spid="63" grpId="0"/>
      <p:bldP spid="80" grpId="0"/>
      <p:bldP spid="85" grpId="0"/>
      <p:bldP spid="87" grpId="0"/>
      <p:bldP spid="88" grpId="0"/>
      <p:bldP spid="89" grpId="0"/>
      <p:bldP spid="97" grpId="0"/>
      <p:bldP spid="126" grpId="0"/>
      <p:bldP spid="127" grpId="0"/>
      <p:bldP spid="129" grpId="0"/>
      <p:bldP spid="131" grpId="0"/>
      <p:bldP spid="133" grpId="0"/>
      <p:bldP spid="134" grpId="0"/>
      <p:bldP spid="136" grpId="0"/>
      <p:bldP spid="142" grpId="0"/>
      <p:bldP spid="144" grpId="0"/>
      <p:bldP spid="147" grpId="0"/>
      <p:bldP spid="155" grpId="0"/>
      <p:bldP spid="156" grpId="0"/>
      <p:bldP spid="15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82397E7D-04F1-415B-8D43-279BCB9E2DB0}"/>
              </a:ext>
            </a:extLst>
          </p:cNvPr>
          <p:cNvCxnSpPr>
            <a:cxnSpLocks/>
          </p:cNvCxnSpPr>
          <p:nvPr/>
        </p:nvCxnSpPr>
        <p:spPr>
          <a:xfrm>
            <a:off x="0" y="68508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A47689F1-A438-F74E-BA3D-44E28B8CC618}"/>
              </a:ext>
            </a:extLst>
          </p:cNvPr>
          <p:cNvCxnSpPr>
            <a:cxnSpLocks/>
          </p:cNvCxnSpPr>
          <p:nvPr/>
        </p:nvCxnSpPr>
        <p:spPr>
          <a:xfrm>
            <a:off x="4861249" y="3287214"/>
            <a:ext cx="71285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olo 3">
            <a:extLst>
              <a:ext uri="{FF2B5EF4-FFF2-40B4-BE49-F238E27FC236}">
                <a16:creationId xmlns:a16="http://schemas.microsoft.com/office/drawing/2014/main" id="{C724619F-842A-E752-E361-38FD2FEE02D6}"/>
              </a:ext>
            </a:extLst>
          </p:cNvPr>
          <p:cNvSpPr txBox="1">
            <a:spLocks/>
          </p:cNvSpPr>
          <p:nvPr/>
        </p:nvSpPr>
        <p:spPr>
          <a:xfrm>
            <a:off x="17342" y="12106"/>
            <a:ext cx="12140869" cy="324000"/>
          </a:xfrm>
          <a:prstGeom prst="rect">
            <a:avLst/>
          </a:prstGeom>
          <a:ln w="3175">
            <a:solidFill>
              <a:srgbClr val="0000FF"/>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600" b="0" i="0" u="none" strike="noStrike" kern="1200" cap="none" spc="0" normalizeH="0" baseline="0" noProof="0" dirty="0">
                <a:ln>
                  <a:noFill/>
                </a:ln>
                <a:solidFill>
                  <a:srgbClr val="0066FF"/>
                </a:solidFill>
                <a:effectLst/>
                <a:uLnTx/>
                <a:uFillTx/>
                <a:latin typeface="Comic Sans MS" panose="030F0702030302020204" pitchFamily="66" charset="0"/>
                <a:ea typeface="+mj-ea"/>
                <a:cs typeface="+mj-cs"/>
              </a:rPr>
              <a:t>GEOMETRIA DESCRITTIVA DINAMICA – COMPENETRAZIONE DI SOLIDI  (5)</a:t>
            </a:r>
          </a:p>
        </p:txBody>
      </p:sp>
      <p:sp>
        <p:nvSpPr>
          <p:cNvPr id="52" name="Pulsante di azione: vuoto 51">
            <a:hlinkClick r:id="rId3" action="ppaction://hlinksldjump" highlightClick="1"/>
            <a:extLst>
              <a:ext uri="{FF2B5EF4-FFF2-40B4-BE49-F238E27FC236}">
                <a16:creationId xmlns:a16="http://schemas.microsoft.com/office/drawing/2014/main" id="{59BD914E-A7B1-E0F5-5883-188742F38199}"/>
              </a:ext>
            </a:extLst>
          </p:cNvPr>
          <p:cNvSpPr/>
          <p:nvPr/>
        </p:nvSpPr>
        <p:spPr>
          <a:xfrm>
            <a:off x="10784400" y="5530"/>
            <a:ext cx="1368000" cy="324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cxnSp>
        <p:nvCxnSpPr>
          <p:cNvPr id="54" name="Connettore diritto 53">
            <a:extLst>
              <a:ext uri="{FF2B5EF4-FFF2-40B4-BE49-F238E27FC236}">
                <a16:creationId xmlns:a16="http://schemas.microsoft.com/office/drawing/2014/main" id="{6CC181AB-9391-210B-D749-55F0B07A335A}"/>
              </a:ext>
            </a:extLst>
          </p:cNvPr>
          <p:cNvCxnSpPr>
            <a:cxnSpLocks/>
          </p:cNvCxnSpPr>
          <p:nvPr/>
        </p:nvCxnSpPr>
        <p:spPr>
          <a:xfrm>
            <a:off x="0" y="684912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riangolo isoscele 1">
            <a:extLst>
              <a:ext uri="{FF2B5EF4-FFF2-40B4-BE49-F238E27FC236}">
                <a16:creationId xmlns:a16="http://schemas.microsoft.com/office/drawing/2014/main" id="{C8922424-CD58-5DA8-A841-A35B8CF299C7}"/>
              </a:ext>
            </a:extLst>
          </p:cNvPr>
          <p:cNvSpPr/>
          <p:nvPr/>
        </p:nvSpPr>
        <p:spPr>
          <a:xfrm>
            <a:off x="7626410" y="1011963"/>
            <a:ext cx="2375895" cy="2277749"/>
          </a:xfrm>
          <a:prstGeom prst="triangle">
            <a:avLst>
              <a:gd name="adj" fmla="val 44496"/>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a:extLst>
              <a:ext uri="{FF2B5EF4-FFF2-40B4-BE49-F238E27FC236}">
                <a16:creationId xmlns:a16="http://schemas.microsoft.com/office/drawing/2014/main" id="{01F719E4-915D-3F4D-67E1-D12B4C57CE80}"/>
              </a:ext>
            </a:extLst>
          </p:cNvPr>
          <p:cNvCxnSpPr>
            <a:cxnSpLocks/>
            <a:endCxn id="2" idx="4"/>
          </p:cNvCxnSpPr>
          <p:nvPr/>
        </p:nvCxnSpPr>
        <p:spPr>
          <a:xfrm flipH="1">
            <a:off x="10002305" y="1011963"/>
            <a:ext cx="1316011" cy="22777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7599202-55E1-82CA-6390-68CB90E1FB3F}"/>
              </a:ext>
            </a:extLst>
          </p:cNvPr>
          <p:cNvCxnSpPr>
            <a:cxnSpLocks/>
          </p:cNvCxnSpPr>
          <p:nvPr/>
        </p:nvCxnSpPr>
        <p:spPr>
          <a:xfrm>
            <a:off x="10002305" y="3434944"/>
            <a:ext cx="0" cy="32033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153BF22-1AB9-3FE4-C9F4-93EAAE23278F}"/>
              </a:ext>
            </a:extLst>
          </p:cNvPr>
          <p:cNvCxnSpPr>
            <a:cxnSpLocks/>
          </p:cNvCxnSpPr>
          <p:nvPr/>
        </p:nvCxnSpPr>
        <p:spPr>
          <a:xfrm>
            <a:off x="9268980" y="3754755"/>
            <a:ext cx="73332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CC05CBD-00AF-2184-1E7C-9BD72045B26F}"/>
              </a:ext>
            </a:extLst>
          </p:cNvPr>
          <p:cNvCxnSpPr>
            <a:cxnSpLocks/>
          </p:cNvCxnSpPr>
          <p:nvPr/>
        </p:nvCxnSpPr>
        <p:spPr>
          <a:xfrm>
            <a:off x="9250355" y="6380594"/>
            <a:ext cx="75195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3B452546-738C-F729-4DB3-EC99E7733DCF}"/>
              </a:ext>
            </a:extLst>
          </p:cNvPr>
          <p:cNvCxnSpPr>
            <a:cxnSpLocks/>
          </p:cNvCxnSpPr>
          <p:nvPr/>
        </p:nvCxnSpPr>
        <p:spPr>
          <a:xfrm>
            <a:off x="8681152" y="3755612"/>
            <a:ext cx="2637164" cy="131316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C4CCDA5E-2CC9-0083-1DCF-0EFE3D4097C9}"/>
              </a:ext>
            </a:extLst>
          </p:cNvPr>
          <p:cNvCxnSpPr>
            <a:cxnSpLocks/>
          </p:cNvCxnSpPr>
          <p:nvPr/>
        </p:nvCxnSpPr>
        <p:spPr>
          <a:xfrm>
            <a:off x="10002305" y="3751320"/>
            <a:ext cx="1316011" cy="13174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FB40EA22-6AF6-7168-DCCC-953BCAF133FA}"/>
              </a:ext>
            </a:extLst>
          </p:cNvPr>
          <p:cNvCxnSpPr>
            <a:cxnSpLocks/>
          </p:cNvCxnSpPr>
          <p:nvPr/>
        </p:nvCxnSpPr>
        <p:spPr>
          <a:xfrm flipV="1">
            <a:off x="8682052" y="5068792"/>
            <a:ext cx="2636264" cy="131033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8C1B92B-7F2E-079C-2152-DC01B26EA333}"/>
              </a:ext>
            </a:extLst>
          </p:cNvPr>
          <p:cNvCxnSpPr>
            <a:cxnSpLocks/>
          </p:cNvCxnSpPr>
          <p:nvPr/>
        </p:nvCxnSpPr>
        <p:spPr>
          <a:xfrm flipV="1">
            <a:off x="10002305" y="5068621"/>
            <a:ext cx="1316011" cy="131402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D9B1BCCC-7984-179B-CC5B-97C847A24388}"/>
              </a:ext>
            </a:extLst>
          </p:cNvPr>
          <p:cNvCxnSpPr>
            <a:cxnSpLocks/>
          </p:cNvCxnSpPr>
          <p:nvPr/>
        </p:nvCxnSpPr>
        <p:spPr>
          <a:xfrm>
            <a:off x="7626410" y="3428414"/>
            <a:ext cx="0" cy="326863"/>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0864761A-8E25-C7C9-9D0C-7E26F3503A4A}"/>
              </a:ext>
            </a:extLst>
          </p:cNvPr>
          <p:cNvCxnSpPr>
            <a:cxnSpLocks/>
          </p:cNvCxnSpPr>
          <p:nvPr/>
        </p:nvCxnSpPr>
        <p:spPr>
          <a:xfrm>
            <a:off x="7626410" y="6764594"/>
            <a:ext cx="2375895"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C8275D6-4898-D8C6-2B1D-51FAB1FB8F8B}"/>
              </a:ext>
            </a:extLst>
          </p:cNvPr>
          <p:cNvCxnSpPr>
            <a:cxnSpLocks/>
            <a:endCxn id="55" idx="2"/>
          </p:cNvCxnSpPr>
          <p:nvPr/>
        </p:nvCxnSpPr>
        <p:spPr>
          <a:xfrm>
            <a:off x="7626410" y="3754755"/>
            <a:ext cx="295669" cy="39454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9F5F7310-2391-86D5-03F1-06A67C9C2F60}"/>
              </a:ext>
            </a:extLst>
          </p:cNvPr>
          <p:cNvCxnSpPr>
            <a:cxnSpLocks/>
            <a:endCxn id="31" idx="2"/>
          </p:cNvCxnSpPr>
          <p:nvPr/>
        </p:nvCxnSpPr>
        <p:spPr>
          <a:xfrm flipV="1">
            <a:off x="7626410" y="5996473"/>
            <a:ext cx="298423" cy="38412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3F69D0CF-BCD9-2C91-B067-DD6D50EBEED1}"/>
              </a:ext>
            </a:extLst>
          </p:cNvPr>
          <p:cNvCxnSpPr>
            <a:cxnSpLocks/>
          </p:cNvCxnSpPr>
          <p:nvPr/>
        </p:nvCxnSpPr>
        <p:spPr>
          <a:xfrm>
            <a:off x="7609818" y="3436147"/>
            <a:ext cx="2399068" cy="335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C7453378-C2CF-2841-3DB7-DC6B71D57698}"/>
              </a:ext>
            </a:extLst>
          </p:cNvPr>
          <p:cNvCxnSpPr>
            <a:cxnSpLocks/>
          </p:cNvCxnSpPr>
          <p:nvPr/>
        </p:nvCxnSpPr>
        <p:spPr>
          <a:xfrm>
            <a:off x="5817282" y="1011963"/>
            <a:ext cx="1704969"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2A237B6C-A844-923C-A3D6-E7D16419DB46}"/>
              </a:ext>
            </a:extLst>
          </p:cNvPr>
          <p:cNvSpPr txBox="1"/>
          <p:nvPr/>
        </p:nvSpPr>
        <p:spPr>
          <a:xfrm>
            <a:off x="7415389" y="-1368623"/>
            <a:ext cx="422041" cy="369332"/>
          </a:xfrm>
          <a:prstGeom prst="rect">
            <a:avLst/>
          </a:prstGeom>
          <a:noFill/>
        </p:spPr>
        <p:txBody>
          <a:bodyPr wrap="square" rtlCol="0">
            <a:spAutoFit/>
          </a:bodyPr>
          <a:lstStyle/>
          <a:p>
            <a:r>
              <a:rPr lang="it-IT" dirty="0" err="1"/>
              <a:t>a’</a:t>
            </a:r>
            <a:r>
              <a:rPr lang="it-IT" dirty="0"/>
              <a:t>’</a:t>
            </a:r>
          </a:p>
        </p:txBody>
      </p:sp>
      <p:sp>
        <p:nvSpPr>
          <p:cNvPr id="20" name="CasellaDiTesto 19">
            <a:extLst>
              <a:ext uri="{FF2B5EF4-FFF2-40B4-BE49-F238E27FC236}">
                <a16:creationId xmlns:a16="http://schemas.microsoft.com/office/drawing/2014/main" id="{F1276400-6E5F-79CB-5A72-D1C17A72ACB4}"/>
              </a:ext>
            </a:extLst>
          </p:cNvPr>
          <p:cNvSpPr txBox="1"/>
          <p:nvPr/>
        </p:nvSpPr>
        <p:spPr>
          <a:xfrm>
            <a:off x="6840350" y="-1292597"/>
            <a:ext cx="576000" cy="646331"/>
          </a:xfrm>
          <a:prstGeom prst="rect">
            <a:avLst/>
          </a:prstGeom>
          <a:noFill/>
        </p:spPr>
        <p:txBody>
          <a:bodyPr wrap="square" rtlCol="0">
            <a:spAutoFit/>
          </a:bodyPr>
          <a:lstStyle/>
          <a:p>
            <a:r>
              <a:rPr lang="it-IT" dirty="0"/>
              <a:t>T</a:t>
            </a:r>
            <a:r>
              <a:rPr lang="it-IT" baseline="-25000" dirty="0"/>
              <a:t>2</a:t>
            </a:r>
            <a:r>
              <a:rPr lang="it-IT" dirty="0"/>
              <a:t>a</a:t>
            </a:r>
          </a:p>
        </p:txBody>
      </p:sp>
      <p:sp>
        <p:nvSpPr>
          <p:cNvPr id="6" name="Arco 5">
            <a:extLst>
              <a:ext uri="{FF2B5EF4-FFF2-40B4-BE49-F238E27FC236}">
                <a16:creationId xmlns:a16="http://schemas.microsoft.com/office/drawing/2014/main" id="{1948D04B-F9ED-E365-658C-136970ED366D}"/>
              </a:ext>
            </a:extLst>
          </p:cNvPr>
          <p:cNvSpPr/>
          <p:nvPr/>
        </p:nvSpPr>
        <p:spPr>
          <a:xfrm>
            <a:off x="7508434" y="3897689"/>
            <a:ext cx="2347200" cy="2347200"/>
          </a:xfrm>
          <a:prstGeom prst="arc">
            <a:avLst>
              <a:gd name="adj1" fmla="val 16195885"/>
              <a:gd name="adj2" fmla="val 5396464"/>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Arco 8">
            <a:extLst>
              <a:ext uri="{FF2B5EF4-FFF2-40B4-BE49-F238E27FC236}">
                <a16:creationId xmlns:a16="http://schemas.microsoft.com/office/drawing/2014/main" id="{8D8C718A-86FC-52B6-DE72-4754DB80A29D}"/>
              </a:ext>
            </a:extLst>
          </p:cNvPr>
          <p:cNvSpPr/>
          <p:nvPr/>
        </p:nvSpPr>
        <p:spPr>
          <a:xfrm rot="19978748">
            <a:off x="8741102" y="6115626"/>
            <a:ext cx="1044000" cy="252000"/>
          </a:xfrm>
          <a:prstGeom prst="arc">
            <a:avLst>
              <a:gd name="adj1" fmla="val 11346074"/>
              <a:gd name="adj2" fmla="val 6904682"/>
            </a:avLst>
          </a:prstGeom>
          <a:ln w="63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Arco 13">
            <a:extLst>
              <a:ext uri="{FF2B5EF4-FFF2-40B4-BE49-F238E27FC236}">
                <a16:creationId xmlns:a16="http://schemas.microsoft.com/office/drawing/2014/main" id="{32875730-24B6-C162-28C7-78D4A7E7C960}"/>
              </a:ext>
            </a:extLst>
          </p:cNvPr>
          <p:cNvSpPr/>
          <p:nvPr/>
        </p:nvSpPr>
        <p:spPr>
          <a:xfrm rot="1599228">
            <a:off x="8769439" y="3774804"/>
            <a:ext cx="1011600" cy="255600"/>
          </a:xfrm>
          <a:prstGeom prst="arc">
            <a:avLst>
              <a:gd name="adj1" fmla="val 13864832"/>
              <a:gd name="adj2" fmla="val 10375106"/>
            </a:avLst>
          </a:prstGeom>
          <a:ln w="63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Arco 22">
            <a:extLst>
              <a:ext uri="{FF2B5EF4-FFF2-40B4-BE49-F238E27FC236}">
                <a16:creationId xmlns:a16="http://schemas.microsoft.com/office/drawing/2014/main" id="{E121E00D-B47D-AEB0-5B68-8B1075520C86}"/>
              </a:ext>
            </a:extLst>
          </p:cNvPr>
          <p:cNvSpPr/>
          <p:nvPr/>
        </p:nvSpPr>
        <p:spPr>
          <a:xfrm>
            <a:off x="7306769" y="4030166"/>
            <a:ext cx="2790000" cy="1386000"/>
          </a:xfrm>
          <a:prstGeom prst="arc">
            <a:avLst>
              <a:gd name="adj1" fmla="val 9815629"/>
              <a:gd name="adj2" fmla="val 13023605"/>
            </a:avLst>
          </a:prstGeom>
          <a:ln w="63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Arco 27">
            <a:extLst>
              <a:ext uri="{FF2B5EF4-FFF2-40B4-BE49-F238E27FC236}">
                <a16:creationId xmlns:a16="http://schemas.microsoft.com/office/drawing/2014/main" id="{E4CD8D8E-17A8-2E64-836E-D7FECEAC050E}"/>
              </a:ext>
            </a:extLst>
          </p:cNvPr>
          <p:cNvSpPr/>
          <p:nvPr/>
        </p:nvSpPr>
        <p:spPr>
          <a:xfrm>
            <a:off x="7303710" y="4736413"/>
            <a:ext cx="2790000" cy="1379459"/>
          </a:xfrm>
          <a:prstGeom prst="arc">
            <a:avLst>
              <a:gd name="adj1" fmla="val 8594383"/>
              <a:gd name="adj2" fmla="val 11802314"/>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Arco 30">
            <a:extLst>
              <a:ext uri="{FF2B5EF4-FFF2-40B4-BE49-F238E27FC236}">
                <a16:creationId xmlns:a16="http://schemas.microsoft.com/office/drawing/2014/main" id="{141A1C24-8D4E-E69C-8405-0F1AF3196983}"/>
              </a:ext>
            </a:extLst>
          </p:cNvPr>
          <p:cNvSpPr/>
          <p:nvPr/>
        </p:nvSpPr>
        <p:spPr>
          <a:xfrm>
            <a:off x="7777381" y="3676743"/>
            <a:ext cx="1173600" cy="2790000"/>
          </a:xfrm>
          <a:prstGeom prst="arc">
            <a:avLst>
              <a:gd name="adj1" fmla="val 4483979"/>
              <a:gd name="adj2" fmla="val 6924769"/>
            </a:avLst>
          </a:prstGeom>
          <a:ln w="63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6" name="Arco 35">
            <a:extLst>
              <a:ext uri="{FF2B5EF4-FFF2-40B4-BE49-F238E27FC236}">
                <a16:creationId xmlns:a16="http://schemas.microsoft.com/office/drawing/2014/main" id="{1A4A07F8-C9AD-651A-2681-BD72CB5C66CF}"/>
              </a:ext>
            </a:extLst>
          </p:cNvPr>
          <p:cNvSpPr/>
          <p:nvPr/>
        </p:nvSpPr>
        <p:spPr>
          <a:xfrm>
            <a:off x="8367555" y="3692642"/>
            <a:ext cx="1375200" cy="2754000"/>
          </a:xfrm>
          <a:prstGeom prst="arc">
            <a:avLst>
              <a:gd name="adj1" fmla="val 4858580"/>
              <a:gd name="adj2" fmla="val 5968061"/>
            </a:avLst>
          </a:prstGeom>
          <a:ln w="63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6" name="Arco 45">
            <a:extLst>
              <a:ext uri="{FF2B5EF4-FFF2-40B4-BE49-F238E27FC236}">
                <a16:creationId xmlns:a16="http://schemas.microsoft.com/office/drawing/2014/main" id="{6A4800A0-90FA-40CC-717A-2DD906D631B5}"/>
              </a:ext>
            </a:extLst>
          </p:cNvPr>
          <p:cNvSpPr/>
          <p:nvPr/>
        </p:nvSpPr>
        <p:spPr>
          <a:xfrm flipV="1">
            <a:off x="8359396" y="3691380"/>
            <a:ext cx="1375200" cy="2754000"/>
          </a:xfrm>
          <a:prstGeom prst="arc">
            <a:avLst>
              <a:gd name="adj1" fmla="val 4895965"/>
              <a:gd name="adj2" fmla="val 5903781"/>
            </a:avLst>
          </a:prstGeom>
          <a:ln w="63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5" name="Arco 54">
            <a:extLst>
              <a:ext uri="{FF2B5EF4-FFF2-40B4-BE49-F238E27FC236}">
                <a16:creationId xmlns:a16="http://schemas.microsoft.com/office/drawing/2014/main" id="{F8D8D9E0-5C46-1FB6-2E30-9EC44C682CF4}"/>
              </a:ext>
            </a:extLst>
          </p:cNvPr>
          <p:cNvSpPr/>
          <p:nvPr/>
        </p:nvSpPr>
        <p:spPr>
          <a:xfrm flipV="1">
            <a:off x="7777049" y="3672480"/>
            <a:ext cx="1173600" cy="2790000"/>
          </a:xfrm>
          <a:prstGeom prst="arc">
            <a:avLst>
              <a:gd name="adj1" fmla="val 4483632"/>
              <a:gd name="adj2" fmla="val 6941628"/>
            </a:avLst>
          </a:prstGeom>
          <a:ln w="63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81" name="Connettore diritto 80">
            <a:extLst>
              <a:ext uri="{FF2B5EF4-FFF2-40B4-BE49-F238E27FC236}">
                <a16:creationId xmlns:a16="http://schemas.microsoft.com/office/drawing/2014/main" id="{65FFCB00-BB82-8923-AD6E-DAF805902674}"/>
              </a:ext>
            </a:extLst>
          </p:cNvPr>
          <p:cNvCxnSpPr>
            <a:cxnSpLocks/>
          </p:cNvCxnSpPr>
          <p:nvPr/>
        </p:nvCxnSpPr>
        <p:spPr>
          <a:xfrm>
            <a:off x="5817282" y="5068565"/>
            <a:ext cx="1806770" cy="13109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Connettore diritto 81">
            <a:extLst>
              <a:ext uri="{FF2B5EF4-FFF2-40B4-BE49-F238E27FC236}">
                <a16:creationId xmlns:a16="http://schemas.microsoft.com/office/drawing/2014/main" id="{AB5C07D3-1F34-CCEC-4098-80E951170CC1}"/>
              </a:ext>
            </a:extLst>
          </p:cNvPr>
          <p:cNvCxnSpPr/>
          <p:nvPr/>
        </p:nvCxnSpPr>
        <p:spPr>
          <a:xfrm>
            <a:off x="5817282" y="1007149"/>
            <a:ext cx="1809128" cy="22825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Connettore diritto 83">
            <a:extLst>
              <a:ext uri="{FF2B5EF4-FFF2-40B4-BE49-F238E27FC236}">
                <a16:creationId xmlns:a16="http://schemas.microsoft.com/office/drawing/2014/main" id="{2431A4AD-FCC2-9D68-19A9-3888F573E4E6}"/>
              </a:ext>
            </a:extLst>
          </p:cNvPr>
          <p:cNvCxnSpPr>
            <a:cxnSpLocks/>
          </p:cNvCxnSpPr>
          <p:nvPr/>
        </p:nvCxnSpPr>
        <p:spPr>
          <a:xfrm flipV="1">
            <a:off x="5817282" y="3755836"/>
            <a:ext cx="1806770" cy="131066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Connettore diritto 85">
            <a:extLst>
              <a:ext uri="{FF2B5EF4-FFF2-40B4-BE49-F238E27FC236}">
                <a16:creationId xmlns:a16="http://schemas.microsoft.com/office/drawing/2014/main" id="{D3B2F65C-271E-5411-C0DF-E31833669ED1}"/>
              </a:ext>
            </a:extLst>
          </p:cNvPr>
          <p:cNvCxnSpPr>
            <a:cxnSpLocks/>
          </p:cNvCxnSpPr>
          <p:nvPr/>
        </p:nvCxnSpPr>
        <p:spPr>
          <a:xfrm>
            <a:off x="5817282" y="5069304"/>
            <a:ext cx="1704969"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8" name="Gruppo 107">
            <a:extLst>
              <a:ext uri="{FF2B5EF4-FFF2-40B4-BE49-F238E27FC236}">
                <a16:creationId xmlns:a16="http://schemas.microsoft.com/office/drawing/2014/main" id="{2B701871-E212-CD12-DB93-F95B91EA463C}"/>
              </a:ext>
            </a:extLst>
          </p:cNvPr>
          <p:cNvGrpSpPr/>
          <p:nvPr/>
        </p:nvGrpSpPr>
        <p:grpSpPr>
          <a:xfrm>
            <a:off x="7651899" y="3428414"/>
            <a:ext cx="992963" cy="670730"/>
            <a:chOff x="2263608" y="3921557"/>
            <a:chExt cx="992963" cy="670730"/>
          </a:xfrm>
        </p:grpSpPr>
        <p:grpSp>
          <p:nvGrpSpPr>
            <p:cNvPr id="99" name="Gruppo 98">
              <a:extLst>
                <a:ext uri="{FF2B5EF4-FFF2-40B4-BE49-F238E27FC236}">
                  <a16:creationId xmlns:a16="http://schemas.microsoft.com/office/drawing/2014/main" id="{6E5843F8-F11A-BB9D-BF3D-E384E0A57FB9}"/>
                </a:ext>
              </a:extLst>
            </p:cNvPr>
            <p:cNvGrpSpPr/>
            <p:nvPr/>
          </p:nvGrpSpPr>
          <p:grpSpPr>
            <a:xfrm>
              <a:off x="2263608" y="3921557"/>
              <a:ext cx="914400" cy="647197"/>
              <a:chOff x="5227270" y="3577053"/>
              <a:chExt cx="914400" cy="647197"/>
            </a:xfrm>
          </p:grpSpPr>
          <p:cxnSp>
            <p:nvCxnSpPr>
              <p:cNvPr id="90" name="Connettore diritto 89">
                <a:extLst>
                  <a:ext uri="{FF2B5EF4-FFF2-40B4-BE49-F238E27FC236}">
                    <a16:creationId xmlns:a16="http://schemas.microsoft.com/office/drawing/2014/main" id="{7BB06CB3-96C3-BE06-8BD9-BC41F81AA16A}"/>
                  </a:ext>
                </a:extLst>
              </p:cNvPr>
              <p:cNvCxnSpPr>
                <a:cxnSpLocks/>
              </p:cNvCxnSpPr>
              <p:nvPr/>
            </p:nvCxnSpPr>
            <p:spPr>
              <a:xfrm>
                <a:off x="5227270" y="3579223"/>
                <a:ext cx="0" cy="3619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7E1E0B0E-25BF-72A2-328F-DC78B4AF4819}"/>
                  </a:ext>
                </a:extLst>
              </p:cNvPr>
              <p:cNvCxnSpPr>
                <a:cxnSpLocks/>
              </p:cNvCxnSpPr>
              <p:nvPr/>
            </p:nvCxnSpPr>
            <p:spPr>
              <a:xfrm>
                <a:off x="5379670" y="3581400"/>
                <a:ext cx="0" cy="56220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81BC952A-D214-412B-01C4-562F232F041E}"/>
                  </a:ext>
                </a:extLst>
              </p:cNvPr>
              <p:cNvCxnSpPr>
                <a:cxnSpLocks/>
              </p:cNvCxnSpPr>
              <p:nvPr/>
            </p:nvCxnSpPr>
            <p:spPr>
              <a:xfrm>
                <a:off x="5532070" y="3583583"/>
                <a:ext cx="0" cy="64066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C7E6248F-223C-2B05-E166-88F1D62E6D9D}"/>
                  </a:ext>
                </a:extLst>
              </p:cNvPr>
              <p:cNvCxnSpPr>
                <a:cxnSpLocks/>
              </p:cNvCxnSpPr>
              <p:nvPr/>
            </p:nvCxnSpPr>
            <p:spPr>
              <a:xfrm>
                <a:off x="5684470" y="3579229"/>
                <a:ext cx="0" cy="38376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5FBBCB5D-C826-63B3-F685-8398A483D426}"/>
                  </a:ext>
                </a:extLst>
              </p:cNvPr>
              <p:cNvCxnSpPr>
                <a:cxnSpLocks/>
              </p:cNvCxnSpPr>
              <p:nvPr/>
            </p:nvCxnSpPr>
            <p:spPr>
              <a:xfrm>
                <a:off x="5836870" y="3581400"/>
                <a:ext cx="0" cy="26242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Connettore diritto 94">
                <a:extLst>
                  <a:ext uri="{FF2B5EF4-FFF2-40B4-BE49-F238E27FC236}">
                    <a16:creationId xmlns:a16="http://schemas.microsoft.com/office/drawing/2014/main" id="{D868B26F-FF42-A9C6-6175-90AA670EC6F7}"/>
                  </a:ext>
                </a:extLst>
              </p:cNvPr>
              <p:cNvCxnSpPr>
                <a:cxnSpLocks/>
              </p:cNvCxnSpPr>
              <p:nvPr/>
            </p:nvCxnSpPr>
            <p:spPr>
              <a:xfrm>
                <a:off x="5989270" y="3577053"/>
                <a:ext cx="0" cy="24406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Connettore diritto 95">
                <a:extLst>
                  <a:ext uri="{FF2B5EF4-FFF2-40B4-BE49-F238E27FC236}">
                    <a16:creationId xmlns:a16="http://schemas.microsoft.com/office/drawing/2014/main" id="{0A05995F-6B83-83A3-9907-388EFB7865DC}"/>
                  </a:ext>
                </a:extLst>
              </p:cNvPr>
              <p:cNvCxnSpPr>
                <a:cxnSpLocks/>
              </p:cNvCxnSpPr>
              <p:nvPr/>
            </p:nvCxnSpPr>
            <p:spPr>
              <a:xfrm>
                <a:off x="6141670" y="3585751"/>
                <a:ext cx="0" cy="31872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5AA0EF22-4AA5-F015-ACFA-69FFC027CFA8}"/>
                </a:ext>
              </a:extLst>
            </p:cNvPr>
            <p:cNvGrpSpPr/>
            <p:nvPr/>
          </p:nvGrpSpPr>
          <p:grpSpPr>
            <a:xfrm>
              <a:off x="2342171" y="3930255"/>
              <a:ext cx="914400" cy="662032"/>
              <a:chOff x="5227270" y="3575666"/>
              <a:chExt cx="914400" cy="662032"/>
            </a:xfrm>
          </p:grpSpPr>
          <p:cxnSp>
            <p:nvCxnSpPr>
              <p:cNvPr id="101" name="Connettore diritto 100">
                <a:extLst>
                  <a:ext uri="{FF2B5EF4-FFF2-40B4-BE49-F238E27FC236}">
                    <a16:creationId xmlns:a16="http://schemas.microsoft.com/office/drawing/2014/main" id="{6A5BD1A6-030E-F1A0-43EA-FB259C0BCFFC}"/>
                  </a:ext>
                </a:extLst>
              </p:cNvPr>
              <p:cNvCxnSpPr>
                <a:cxnSpLocks/>
              </p:cNvCxnSpPr>
              <p:nvPr/>
            </p:nvCxnSpPr>
            <p:spPr>
              <a:xfrm>
                <a:off x="5227270" y="3579223"/>
                <a:ext cx="0" cy="44760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Connettore diritto 101">
                <a:extLst>
                  <a:ext uri="{FF2B5EF4-FFF2-40B4-BE49-F238E27FC236}">
                    <a16:creationId xmlns:a16="http://schemas.microsoft.com/office/drawing/2014/main" id="{694CC543-0D3B-0462-0B4D-7B0C6134C755}"/>
                  </a:ext>
                </a:extLst>
              </p:cNvPr>
              <p:cNvCxnSpPr>
                <a:cxnSpLocks/>
              </p:cNvCxnSpPr>
              <p:nvPr/>
            </p:nvCxnSpPr>
            <p:spPr>
              <a:xfrm>
                <a:off x="5379670" y="3581400"/>
                <a:ext cx="0" cy="65629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D5ABB976-1BD1-41A3-1CAF-801A20448528}"/>
                  </a:ext>
                </a:extLst>
              </p:cNvPr>
              <p:cNvCxnSpPr>
                <a:cxnSpLocks/>
              </p:cNvCxnSpPr>
              <p:nvPr/>
            </p:nvCxnSpPr>
            <p:spPr>
              <a:xfrm>
                <a:off x="5532070" y="3583583"/>
                <a:ext cx="0" cy="45281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8507CC08-38CD-E909-7084-9E588BA0225C}"/>
                  </a:ext>
                </a:extLst>
              </p:cNvPr>
              <p:cNvCxnSpPr>
                <a:cxnSpLocks/>
              </p:cNvCxnSpPr>
              <p:nvPr/>
            </p:nvCxnSpPr>
            <p:spPr>
              <a:xfrm>
                <a:off x="5684470" y="3579229"/>
                <a:ext cx="0" cy="27788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Connettore diritto 104">
                <a:extLst>
                  <a:ext uri="{FF2B5EF4-FFF2-40B4-BE49-F238E27FC236}">
                    <a16:creationId xmlns:a16="http://schemas.microsoft.com/office/drawing/2014/main" id="{427A3ABA-1D4B-ADC0-6550-AEB438FF4849}"/>
                  </a:ext>
                </a:extLst>
              </p:cNvPr>
              <p:cNvCxnSpPr>
                <a:cxnSpLocks/>
              </p:cNvCxnSpPr>
              <p:nvPr/>
            </p:nvCxnSpPr>
            <p:spPr>
              <a:xfrm>
                <a:off x="5836870" y="3581400"/>
                <a:ext cx="0" cy="22963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a:extLst>
                  <a:ext uri="{FF2B5EF4-FFF2-40B4-BE49-F238E27FC236}">
                    <a16:creationId xmlns:a16="http://schemas.microsoft.com/office/drawing/2014/main" id="{2148670E-A40C-CBB0-B1C3-998CFE991426}"/>
                  </a:ext>
                </a:extLst>
              </p:cNvPr>
              <p:cNvCxnSpPr>
                <a:cxnSpLocks/>
              </p:cNvCxnSpPr>
              <p:nvPr/>
            </p:nvCxnSpPr>
            <p:spPr>
              <a:xfrm>
                <a:off x="5989270" y="3577053"/>
                <a:ext cx="0" cy="28006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DD578233-195A-8BA1-7260-D8207A669F8B}"/>
                  </a:ext>
                </a:extLst>
              </p:cNvPr>
              <p:cNvCxnSpPr>
                <a:cxnSpLocks/>
              </p:cNvCxnSpPr>
              <p:nvPr/>
            </p:nvCxnSpPr>
            <p:spPr>
              <a:xfrm>
                <a:off x="6141670" y="3575666"/>
                <a:ext cx="0" cy="4098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63" name="Gruppo 162">
            <a:extLst>
              <a:ext uri="{FF2B5EF4-FFF2-40B4-BE49-F238E27FC236}">
                <a16:creationId xmlns:a16="http://schemas.microsoft.com/office/drawing/2014/main" id="{ACE84C9E-82E2-54C5-0D62-ECEF8586A176}"/>
              </a:ext>
            </a:extLst>
          </p:cNvPr>
          <p:cNvGrpSpPr/>
          <p:nvPr/>
        </p:nvGrpSpPr>
        <p:grpSpPr>
          <a:xfrm>
            <a:off x="8705699" y="3430403"/>
            <a:ext cx="1223550" cy="324874"/>
            <a:chOff x="2723074" y="4146880"/>
            <a:chExt cx="1223550" cy="324874"/>
          </a:xfrm>
        </p:grpSpPr>
        <p:grpSp>
          <p:nvGrpSpPr>
            <p:cNvPr id="109" name="Gruppo 108">
              <a:extLst>
                <a:ext uri="{FF2B5EF4-FFF2-40B4-BE49-F238E27FC236}">
                  <a16:creationId xmlns:a16="http://schemas.microsoft.com/office/drawing/2014/main" id="{4106358A-D483-9011-8AAC-91A830D6B25C}"/>
                </a:ext>
              </a:extLst>
            </p:cNvPr>
            <p:cNvGrpSpPr/>
            <p:nvPr/>
          </p:nvGrpSpPr>
          <p:grpSpPr>
            <a:xfrm>
              <a:off x="2723074" y="4147761"/>
              <a:ext cx="992963" cy="323993"/>
              <a:chOff x="2263608" y="3944511"/>
              <a:chExt cx="992963" cy="323993"/>
            </a:xfrm>
          </p:grpSpPr>
          <p:grpSp>
            <p:nvGrpSpPr>
              <p:cNvPr id="110" name="Gruppo 109">
                <a:extLst>
                  <a:ext uri="{FF2B5EF4-FFF2-40B4-BE49-F238E27FC236}">
                    <a16:creationId xmlns:a16="http://schemas.microsoft.com/office/drawing/2014/main" id="{E944CF9D-FE38-D9D2-F487-3A6D66129431}"/>
                  </a:ext>
                </a:extLst>
              </p:cNvPr>
              <p:cNvGrpSpPr/>
              <p:nvPr/>
            </p:nvGrpSpPr>
            <p:grpSpPr>
              <a:xfrm>
                <a:off x="2263608" y="3944511"/>
                <a:ext cx="914400" cy="323993"/>
                <a:chOff x="5227270" y="3600007"/>
                <a:chExt cx="914400" cy="323993"/>
              </a:xfrm>
            </p:grpSpPr>
            <p:cxnSp>
              <p:nvCxnSpPr>
                <p:cNvPr id="119" name="Connettore diritto 118">
                  <a:extLst>
                    <a:ext uri="{FF2B5EF4-FFF2-40B4-BE49-F238E27FC236}">
                      <a16:creationId xmlns:a16="http://schemas.microsoft.com/office/drawing/2014/main" id="{11F38F99-AC04-E730-0ECC-4C26456634AF}"/>
                    </a:ext>
                  </a:extLst>
                </p:cNvPr>
                <p:cNvCxnSpPr>
                  <a:cxnSpLocks/>
                </p:cNvCxnSpPr>
                <p:nvPr/>
              </p:nvCxnSpPr>
              <p:spPr>
                <a:xfrm>
                  <a:off x="5227270" y="3600007"/>
                  <a:ext cx="0" cy="32399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Connettore diritto 119">
                  <a:extLst>
                    <a:ext uri="{FF2B5EF4-FFF2-40B4-BE49-F238E27FC236}">
                      <a16:creationId xmlns:a16="http://schemas.microsoft.com/office/drawing/2014/main" id="{415592FE-6BEB-592E-DD20-290B5AA170D5}"/>
                    </a:ext>
                  </a:extLst>
                </p:cNvPr>
                <p:cNvCxnSpPr>
                  <a:cxnSpLocks/>
                </p:cNvCxnSpPr>
                <p:nvPr/>
              </p:nvCxnSpPr>
              <p:spPr>
                <a:xfrm>
                  <a:off x="5379670" y="3604782"/>
                  <a:ext cx="0" cy="31921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Connettore diritto 120">
                  <a:extLst>
                    <a:ext uri="{FF2B5EF4-FFF2-40B4-BE49-F238E27FC236}">
                      <a16:creationId xmlns:a16="http://schemas.microsoft.com/office/drawing/2014/main" id="{5C924839-FFC3-4BCE-9E20-AB73C0D74B57}"/>
                    </a:ext>
                  </a:extLst>
                </p:cNvPr>
                <p:cNvCxnSpPr>
                  <a:cxnSpLocks/>
                </p:cNvCxnSpPr>
                <p:nvPr/>
              </p:nvCxnSpPr>
              <p:spPr>
                <a:xfrm>
                  <a:off x="5532070" y="3604367"/>
                  <a:ext cx="0" cy="25522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Connettore diritto 121">
                  <a:extLst>
                    <a:ext uri="{FF2B5EF4-FFF2-40B4-BE49-F238E27FC236}">
                      <a16:creationId xmlns:a16="http://schemas.microsoft.com/office/drawing/2014/main" id="{EB57554E-7057-8E23-5762-6CFCABA4F698}"/>
                    </a:ext>
                  </a:extLst>
                </p:cNvPr>
                <p:cNvCxnSpPr>
                  <a:cxnSpLocks/>
                </p:cNvCxnSpPr>
                <p:nvPr/>
              </p:nvCxnSpPr>
              <p:spPr>
                <a:xfrm>
                  <a:off x="5684470" y="3602611"/>
                  <a:ext cx="0" cy="28030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Connettore diritto 122">
                  <a:extLst>
                    <a:ext uri="{FF2B5EF4-FFF2-40B4-BE49-F238E27FC236}">
                      <a16:creationId xmlns:a16="http://schemas.microsoft.com/office/drawing/2014/main" id="{FB909AA2-EAE1-FAEA-D579-D1639A89AD3A}"/>
                    </a:ext>
                  </a:extLst>
                </p:cNvPr>
                <p:cNvCxnSpPr>
                  <a:cxnSpLocks/>
                </p:cNvCxnSpPr>
                <p:nvPr/>
              </p:nvCxnSpPr>
              <p:spPr>
                <a:xfrm>
                  <a:off x="5836870" y="3602184"/>
                  <a:ext cx="0" cy="32181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4" name="Connettore diritto 123">
                  <a:extLst>
                    <a:ext uri="{FF2B5EF4-FFF2-40B4-BE49-F238E27FC236}">
                      <a16:creationId xmlns:a16="http://schemas.microsoft.com/office/drawing/2014/main" id="{C3311514-1324-F15E-BC5C-DC1F2D3BD479}"/>
                    </a:ext>
                  </a:extLst>
                </p:cNvPr>
                <p:cNvCxnSpPr>
                  <a:cxnSpLocks/>
                </p:cNvCxnSpPr>
                <p:nvPr/>
              </p:nvCxnSpPr>
              <p:spPr>
                <a:xfrm>
                  <a:off x="5989270" y="3608229"/>
                  <a:ext cx="0" cy="31577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Connettore diritto 124">
                  <a:extLst>
                    <a:ext uri="{FF2B5EF4-FFF2-40B4-BE49-F238E27FC236}">
                      <a16:creationId xmlns:a16="http://schemas.microsoft.com/office/drawing/2014/main" id="{0C29E94A-8F4F-86A7-0020-6FCA9F98B1AC}"/>
                    </a:ext>
                  </a:extLst>
                </p:cNvPr>
                <p:cNvCxnSpPr>
                  <a:cxnSpLocks/>
                </p:cNvCxnSpPr>
                <p:nvPr/>
              </p:nvCxnSpPr>
              <p:spPr>
                <a:xfrm>
                  <a:off x="6141670" y="3606535"/>
                  <a:ext cx="0" cy="31746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11" name="Gruppo 110">
                <a:extLst>
                  <a:ext uri="{FF2B5EF4-FFF2-40B4-BE49-F238E27FC236}">
                    <a16:creationId xmlns:a16="http://schemas.microsoft.com/office/drawing/2014/main" id="{C37EFF8F-67B3-AEFB-5746-08A6FF610091}"/>
                  </a:ext>
                </a:extLst>
              </p:cNvPr>
              <p:cNvGrpSpPr/>
              <p:nvPr/>
            </p:nvGrpSpPr>
            <p:grpSpPr>
              <a:xfrm>
                <a:off x="2342171" y="3948979"/>
                <a:ext cx="914400" cy="319525"/>
                <a:chOff x="5227270" y="3594390"/>
                <a:chExt cx="914400" cy="319525"/>
              </a:xfrm>
            </p:grpSpPr>
            <p:cxnSp>
              <p:nvCxnSpPr>
                <p:cNvPr id="112" name="Connettore diritto 111">
                  <a:extLst>
                    <a:ext uri="{FF2B5EF4-FFF2-40B4-BE49-F238E27FC236}">
                      <a16:creationId xmlns:a16="http://schemas.microsoft.com/office/drawing/2014/main" id="{FFB23572-661A-7856-48C3-135CBC191607}"/>
                    </a:ext>
                  </a:extLst>
                </p:cNvPr>
                <p:cNvCxnSpPr>
                  <a:cxnSpLocks/>
                </p:cNvCxnSpPr>
                <p:nvPr/>
              </p:nvCxnSpPr>
              <p:spPr>
                <a:xfrm>
                  <a:off x="5227270" y="3597409"/>
                  <a:ext cx="0" cy="31650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A6546A02-13DC-3FEA-4FB3-CE858828403A}"/>
                    </a:ext>
                  </a:extLst>
                </p:cNvPr>
                <p:cNvCxnSpPr>
                  <a:cxnSpLocks/>
                </p:cNvCxnSpPr>
                <p:nvPr/>
              </p:nvCxnSpPr>
              <p:spPr>
                <a:xfrm>
                  <a:off x="5379670" y="3596988"/>
                  <a:ext cx="0" cy="27583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A45CD077-F076-D591-9912-8671A116FC68}"/>
                    </a:ext>
                  </a:extLst>
                </p:cNvPr>
                <p:cNvCxnSpPr>
                  <a:cxnSpLocks/>
                </p:cNvCxnSpPr>
                <p:nvPr/>
              </p:nvCxnSpPr>
              <p:spPr>
                <a:xfrm>
                  <a:off x="5532070" y="3596573"/>
                  <a:ext cx="0" cy="25293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A197685D-2D88-80B6-3262-FE8117378185}"/>
                    </a:ext>
                  </a:extLst>
                </p:cNvPr>
                <p:cNvCxnSpPr>
                  <a:cxnSpLocks/>
                </p:cNvCxnSpPr>
                <p:nvPr/>
              </p:nvCxnSpPr>
              <p:spPr>
                <a:xfrm>
                  <a:off x="5684470" y="3594817"/>
                  <a:ext cx="0" cy="31260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29B84DBF-8683-CF86-B914-60D1E10749B2}"/>
                    </a:ext>
                  </a:extLst>
                </p:cNvPr>
                <p:cNvCxnSpPr>
                  <a:cxnSpLocks/>
                </p:cNvCxnSpPr>
                <p:nvPr/>
              </p:nvCxnSpPr>
              <p:spPr>
                <a:xfrm>
                  <a:off x="5836870" y="3594390"/>
                  <a:ext cx="0" cy="31952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Connettore diritto 116">
                  <a:extLst>
                    <a:ext uri="{FF2B5EF4-FFF2-40B4-BE49-F238E27FC236}">
                      <a16:creationId xmlns:a16="http://schemas.microsoft.com/office/drawing/2014/main" id="{EDB8965D-107B-206F-D91B-B98E1106CFFE}"/>
                    </a:ext>
                  </a:extLst>
                </p:cNvPr>
                <p:cNvCxnSpPr>
                  <a:cxnSpLocks/>
                </p:cNvCxnSpPr>
                <p:nvPr/>
              </p:nvCxnSpPr>
              <p:spPr>
                <a:xfrm>
                  <a:off x="5989270" y="3595239"/>
                  <a:ext cx="0" cy="31867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Connettore diritto 117">
                  <a:extLst>
                    <a:ext uri="{FF2B5EF4-FFF2-40B4-BE49-F238E27FC236}">
                      <a16:creationId xmlns:a16="http://schemas.microsoft.com/office/drawing/2014/main" id="{03F35F11-D21A-E162-30DF-6A466A6F6052}"/>
                    </a:ext>
                  </a:extLst>
                </p:cNvPr>
                <p:cNvCxnSpPr>
                  <a:cxnSpLocks/>
                </p:cNvCxnSpPr>
                <p:nvPr/>
              </p:nvCxnSpPr>
              <p:spPr>
                <a:xfrm>
                  <a:off x="6141670" y="3598741"/>
                  <a:ext cx="0" cy="31517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46" name="Gruppo 145">
              <a:extLst>
                <a:ext uri="{FF2B5EF4-FFF2-40B4-BE49-F238E27FC236}">
                  <a16:creationId xmlns:a16="http://schemas.microsoft.com/office/drawing/2014/main" id="{92D6481D-C869-08EB-D4BC-7BE39B6FCEAD}"/>
                </a:ext>
              </a:extLst>
            </p:cNvPr>
            <p:cNvGrpSpPr/>
            <p:nvPr/>
          </p:nvGrpSpPr>
          <p:grpSpPr>
            <a:xfrm>
              <a:off x="3794224" y="4146880"/>
              <a:ext cx="152400" cy="324874"/>
              <a:chOff x="2342171" y="3925904"/>
              <a:chExt cx="152400" cy="324874"/>
            </a:xfrm>
          </p:grpSpPr>
          <p:cxnSp>
            <p:nvCxnSpPr>
              <p:cNvPr id="157" name="Connettore diritto 156">
                <a:extLst>
                  <a:ext uri="{FF2B5EF4-FFF2-40B4-BE49-F238E27FC236}">
                    <a16:creationId xmlns:a16="http://schemas.microsoft.com/office/drawing/2014/main" id="{D6AEEE98-312F-D919-3722-CD60E542DB3D}"/>
                  </a:ext>
                </a:extLst>
              </p:cNvPr>
              <p:cNvCxnSpPr>
                <a:cxnSpLocks/>
              </p:cNvCxnSpPr>
              <p:nvPr/>
            </p:nvCxnSpPr>
            <p:spPr>
              <a:xfrm>
                <a:off x="2416008" y="3925904"/>
                <a:ext cx="0" cy="32487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48" name="Gruppo 147">
                <a:extLst>
                  <a:ext uri="{FF2B5EF4-FFF2-40B4-BE49-F238E27FC236}">
                    <a16:creationId xmlns:a16="http://schemas.microsoft.com/office/drawing/2014/main" id="{1C5BAC04-BDD4-B9E2-5EAB-4C4B7418569C}"/>
                  </a:ext>
                </a:extLst>
              </p:cNvPr>
              <p:cNvGrpSpPr/>
              <p:nvPr/>
            </p:nvGrpSpPr>
            <p:grpSpPr>
              <a:xfrm>
                <a:off x="2342171" y="3933812"/>
                <a:ext cx="152400" cy="316966"/>
                <a:chOff x="5227270" y="3579223"/>
                <a:chExt cx="152400" cy="316966"/>
              </a:xfrm>
            </p:grpSpPr>
            <p:cxnSp>
              <p:nvCxnSpPr>
                <p:cNvPr id="149" name="Connettore diritto 148">
                  <a:extLst>
                    <a:ext uri="{FF2B5EF4-FFF2-40B4-BE49-F238E27FC236}">
                      <a16:creationId xmlns:a16="http://schemas.microsoft.com/office/drawing/2014/main" id="{C1C43F80-F9C9-C6A5-42AA-B025FFD589EB}"/>
                    </a:ext>
                  </a:extLst>
                </p:cNvPr>
                <p:cNvCxnSpPr>
                  <a:cxnSpLocks/>
                </p:cNvCxnSpPr>
                <p:nvPr/>
              </p:nvCxnSpPr>
              <p:spPr>
                <a:xfrm>
                  <a:off x="5227270" y="3579223"/>
                  <a:ext cx="0" cy="31696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72069741-F3F8-97F0-DBB4-9BF056CF91D4}"/>
                    </a:ext>
                  </a:extLst>
                </p:cNvPr>
                <p:cNvCxnSpPr>
                  <a:cxnSpLocks/>
                </p:cNvCxnSpPr>
                <p:nvPr/>
              </p:nvCxnSpPr>
              <p:spPr>
                <a:xfrm>
                  <a:off x="5379670" y="3581400"/>
                  <a:ext cx="0" cy="31478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224" name="Gruppo 223">
            <a:extLst>
              <a:ext uri="{FF2B5EF4-FFF2-40B4-BE49-F238E27FC236}">
                <a16:creationId xmlns:a16="http://schemas.microsoft.com/office/drawing/2014/main" id="{9AD5AE3F-F701-6187-5ABE-0C3A25E6148F}"/>
              </a:ext>
            </a:extLst>
          </p:cNvPr>
          <p:cNvGrpSpPr/>
          <p:nvPr/>
        </p:nvGrpSpPr>
        <p:grpSpPr>
          <a:xfrm flipV="1">
            <a:off x="7652566" y="6048326"/>
            <a:ext cx="992963" cy="715171"/>
            <a:chOff x="2263608" y="3921557"/>
            <a:chExt cx="992963" cy="715171"/>
          </a:xfrm>
        </p:grpSpPr>
        <p:grpSp>
          <p:nvGrpSpPr>
            <p:cNvPr id="225" name="Gruppo 224">
              <a:extLst>
                <a:ext uri="{FF2B5EF4-FFF2-40B4-BE49-F238E27FC236}">
                  <a16:creationId xmlns:a16="http://schemas.microsoft.com/office/drawing/2014/main" id="{2EFA4E07-F6D7-ECAA-FAFB-E3B826300F16}"/>
                </a:ext>
              </a:extLst>
            </p:cNvPr>
            <p:cNvGrpSpPr/>
            <p:nvPr/>
          </p:nvGrpSpPr>
          <p:grpSpPr>
            <a:xfrm>
              <a:off x="2263608" y="3921557"/>
              <a:ext cx="914400" cy="695753"/>
              <a:chOff x="5227270" y="3577053"/>
              <a:chExt cx="914400" cy="695753"/>
            </a:xfrm>
          </p:grpSpPr>
          <p:cxnSp>
            <p:nvCxnSpPr>
              <p:cNvPr id="234" name="Connettore diritto 233">
                <a:extLst>
                  <a:ext uri="{FF2B5EF4-FFF2-40B4-BE49-F238E27FC236}">
                    <a16:creationId xmlns:a16="http://schemas.microsoft.com/office/drawing/2014/main" id="{EBE7807A-2FDF-6D65-538A-2EEAEA3893E0}"/>
                  </a:ext>
                </a:extLst>
              </p:cNvPr>
              <p:cNvCxnSpPr>
                <a:cxnSpLocks/>
              </p:cNvCxnSpPr>
              <p:nvPr/>
            </p:nvCxnSpPr>
            <p:spPr>
              <a:xfrm>
                <a:off x="5227270" y="3579223"/>
                <a:ext cx="0" cy="41642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5" name="Connettore diritto 234">
                <a:extLst>
                  <a:ext uri="{FF2B5EF4-FFF2-40B4-BE49-F238E27FC236}">
                    <a16:creationId xmlns:a16="http://schemas.microsoft.com/office/drawing/2014/main" id="{11168244-AED8-8624-6497-02951457389C}"/>
                  </a:ext>
                </a:extLst>
              </p:cNvPr>
              <p:cNvCxnSpPr>
                <a:cxnSpLocks/>
              </p:cNvCxnSpPr>
              <p:nvPr/>
            </p:nvCxnSpPr>
            <p:spPr>
              <a:xfrm>
                <a:off x="5379670" y="3581400"/>
                <a:ext cx="0" cy="60055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6" name="Connettore diritto 235">
                <a:extLst>
                  <a:ext uri="{FF2B5EF4-FFF2-40B4-BE49-F238E27FC236}">
                    <a16:creationId xmlns:a16="http://schemas.microsoft.com/office/drawing/2014/main" id="{EDCEC869-2D7E-B7D6-79BC-22B73790DAF5}"/>
                  </a:ext>
                </a:extLst>
              </p:cNvPr>
              <p:cNvCxnSpPr>
                <a:cxnSpLocks/>
              </p:cNvCxnSpPr>
              <p:nvPr/>
            </p:nvCxnSpPr>
            <p:spPr>
              <a:xfrm>
                <a:off x="5532070" y="3583583"/>
                <a:ext cx="0" cy="68922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7" name="Connettore diritto 236">
                <a:extLst>
                  <a:ext uri="{FF2B5EF4-FFF2-40B4-BE49-F238E27FC236}">
                    <a16:creationId xmlns:a16="http://schemas.microsoft.com/office/drawing/2014/main" id="{4C3AB988-465B-0E95-0F7A-AE3527271463}"/>
                  </a:ext>
                </a:extLst>
              </p:cNvPr>
              <p:cNvCxnSpPr>
                <a:cxnSpLocks/>
              </p:cNvCxnSpPr>
              <p:nvPr/>
            </p:nvCxnSpPr>
            <p:spPr>
              <a:xfrm>
                <a:off x="5684470" y="3579229"/>
                <a:ext cx="0" cy="43672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8" name="Connettore diritto 237">
                <a:extLst>
                  <a:ext uri="{FF2B5EF4-FFF2-40B4-BE49-F238E27FC236}">
                    <a16:creationId xmlns:a16="http://schemas.microsoft.com/office/drawing/2014/main" id="{796C5D52-ED31-59C9-2221-801E01D65A65}"/>
                  </a:ext>
                </a:extLst>
              </p:cNvPr>
              <p:cNvCxnSpPr>
                <a:cxnSpLocks/>
              </p:cNvCxnSpPr>
              <p:nvPr/>
            </p:nvCxnSpPr>
            <p:spPr>
              <a:xfrm>
                <a:off x="5836870" y="3581400"/>
                <a:ext cx="0" cy="30996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9" name="Connettore diritto 238">
                <a:extLst>
                  <a:ext uri="{FF2B5EF4-FFF2-40B4-BE49-F238E27FC236}">
                    <a16:creationId xmlns:a16="http://schemas.microsoft.com/office/drawing/2014/main" id="{2B2702CE-81D4-4B7E-886C-17D492F4F1D6}"/>
                  </a:ext>
                </a:extLst>
              </p:cNvPr>
              <p:cNvCxnSpPr>
                <a:cxnSpLocks/>
              </p:cNvCxnSpPr>
              <p:nvPr/>
            </p:nvCxnSpPr>
            <p:spPr>
              <a:xfrm>
                <a:off x="5989270" y="3577053"/>
                <a:ext cx="0" cy="30101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0" name="Connettore diritto 239">
                <a:extLst>
                  <a:ext uri="{FF2B5EF4-FFF2-40B4-BE49-F238E27FC236}">
                    <a16:creationId xmlns:a16="http://schemas.microsoft.com/office/drawing/2014/main" id="{4A76B99B-7A2F-9AA0-1394-04AB4309C12B}"/>
                  </a:ext>
                </a:extLst>
              </p:cNvPr>
              <p:cNvCxnSpPr>
                <a:cxnSpLocks/>
              </p:cNvCxnSpPr>
              <p:nvPr/>
            </p:nvCxnSpPr>
            <p:spPr>
              <a:xfrm>
                <a:off x="6141670" y="3585751"/>
                <a:ext cx="0" cy="37524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26" name="Gruppo 225">
              <a:extLst>
                <a:ext uri="{FF2B5EF4-FFF2-40B4-BE49-F238E27FC236}">
                  <a16:creationId xmlns:a16="http://schemas.microsoft.com/office/drawing/2014/main" id="{BC8E3EF5-DBAA-473D-0743-E0A9A2719736}"/>
                </a:ext>
              </a:extLst>
            </p:cNvPr>
            <p:cNvGrpSpPr/>
            <p:nvPr/>
          </p:nvGrpSpPr>
          <p:grpSpPr>
            <a:xfrm>
              <a:off x="2342171" y="3930255"/>
              <a:ext cx="914400" cy="706473"/>
              <a:chOff x="5227270" y="3575666"/>
              <a:chExt cx="914400" cy="706473"/>
            </a:xfrm>
          </p:grpSpPr>
          <p:cxnSp>
            <p:nvCxnSpPr>
              <p:cNvPr id="227" name="Connettore diritto 226">
                <a:extLst>
                  <a:ext uri="{FF2B5EF4-FFF2-40B4-BE49-F238E27FC236}">
                    <a16:creationId xmlns:a16="http://schemas.microsoft.com/office/drawing/2014/main" id="{40D685D6-7CCE-4E53-FD04-E2776DCB349E}"/>
                  </a:ext>
                </a:extLst>
              </p:cNvPr>
              <p:cNvCxnSpPr>
                <a:cxnSpLocks/>
              </p:cNvCxnSpPr>
              <p:nvPr/>
            </p:nvCxnSpPr>
            <p:spPr>
              <a:xfrm>
                <a:off x="5227270" y="3579223"/>
                <a:ext cx="0" cy="50620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 name="Connettore diritto 227">
                <a:extLst>
                  <a:ext uri="{FF2B5EF4-FFF2-40B4-BE49-F238E27FC236}">
                    <a16:creationId xmlns:a16="http://schemas.microsoft.com/office/drawing/2014/main" id="{D7F8C5F3-E917-BB47-B8B1-347297EABBB5}"/>
                  </a:ext>
                </a:extLst>
              </p:cNvPr>
              <p:cNvCxnSpPr>
                <a:cxnSpLocks/>
              </p:cNvCxnSpPr>
              <p:nvPr/>
            </p:nvCxnSpPr>
            <p:spPr>
              <a:xfrm>
                <a:off x="5379670" y="3581400"/>
                <a:ext cx="0" cy="70073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9" name="Connettore diritto 228">
                <a:extLst>
                  <a:ext uri="{FF2B5EF4-FFF2-40B4-BE49-F238E27FC236}">
                    <a16:creationId xmlns:a16="http://schemas.microsoft.com/office/drawing/2014/main" id="{02A1212F-8E31-7930-B738-5E5106810BF2}"/>
                  </a:ext>
                </a:extLst>
              </p:cNvPr>
              <p:cNvCxnSpPr>
                <a:cxnSpLocks/>
              </p:cNvCxnSpPr>
              <p:nvPr/>
            </p:nvCxnSpPr>
            <p:spPr>
              <a:xfrm>
                <a:off x="5532070" y="3583583"/>
                <a:ext cx="0" cy="50184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0" name="Connettore diritto 229">
                <a:extLst>
                  <a:ext uri="{FF2B5EF4-FFF2-40B4-BE49-F238E27FC236}">
                    <a16:creationId xmlns:a16="http://schemas.microsoft.com/office/drawing/2014/main" id="{15B89CCC-3DB5-7717-300A-C506B22EF1B6}"/>
                  </a:ext>
                </a:extLst>
              </p:cNvPr>
              <p:cNvCxnSpPr>
                <a:cxnSpLocks/>
              </p:cNvCxnSpPr>
              <p:nvPr/>
            </p:nvCxnSpPr>
            <p:spPr>
              <a:xfrm>
                <a:off x="5684470" y="3579229"/>
                <a:ext cx="0" cy="34881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1" name="Connettore diritto 230">
                <a:extLst>
                  <a:ext uri="{FF2B5EF4-FFF2-40B4-BE49-F238E27FC236}">
                    <a16:creationId xmlns:a16="http://schemas.microsoft.com/office/drawing/2014/main" id="{282F689E-1DFA-FDA7-2916-8773B8A95527}"/>
                  </a:ext>
                </a:extLst>
              </p:cNvPr>
              <p:cNvCxnSpPr>
                <a:cxnSpLocks/>
              </p:cNvCxnSpPr>
              <p:nvPr/>
            </p:nvCxnSpPr>
            <p:spPr>
              <a:xfrm>
                <a:off x="5836870" y="3581400"/>
                <a:ext cx="0" cy="28658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2" name="Connettore diritto 231">
                <a:extLst>
                  <a:ext uri="{FF2B5EF4-FFF2-40B4-BE49-F238E27FC236}">
                    <a16:creationId xmlns:a16="http://schemas.microsoft.com/office/drawing/2014/main" id="{87735D75-1A75-DCBC-977B-59043FA8C34B}"/>
                  </a:ext>
                </a:extLst>
              </p:cNvPr>
              <p:cNvCxnSpPr>
                <a:cxnSpLocks/>
              </p:cNvCxnSpPr>
              <p:nvPr/>
            </p:nvCxnSpPr>
            <p:spPr>
              <a:xfrm>
                <a:off x="5989270" y="3577053"/>
                <a:ext cx="0" cy="31733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3" name="Connettore diritto 232">
                <a:extLst>
                  <a:ext uri="{FF2B5EF4-FFF2-40B4-BE49-F238E27FC236}">
                    <a16:creationId xmlns:a16="http://schemas.microsoft.com/office/drawing/2014/main" id="{9F573BA5-51A1-0025-B03D-47F979908351}"/>
                  </a:ext>
                </a:extLst>
              </p:cNvPr>
              <p:cNvCxnSpPr>
                <a:cxnSpLocks/>
              </p:cNvCxnSpPr>
              <p:nvPr/>
            </p:nvCxnSpPr>
            <p:spPr>
              <a:xfrm>
                <a:off x="6141670" y="3575666"/>
                <a:ext cx="0" cy="45741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264" name="Gruppo 263">
            <a:extLst>
              <a:ext uri="{FF2B5EF4-FFF2-40B4-BE49-F238E27FC236}">
                <a16:creationId xmlns:a16="http://schemas.microsoft.com/office/drawing/2014/main" id="{0A998165-7058-E5CD-99BB-ACA11A9EAD07}"/>
              </a:ext>
            </a:extLst>
          </p:cNvPr>
          <p:cNvGrpSpPr/>
          <p:nvPr/>
        </p:nvGrpSpPr>
        <p:grpSpPr>
          <a:xfrm flipV="1">
            <a:off x="8703226" y="6379556"/>
            <a:ext cx="1223550" cy="388999"/>
            <a:chOff x="2723074" y="4146880"/>
            <a:chExt cx="1223550" cy="388999"/>
          </a:xfrm>
        </p:grpSpPr>
        <p:grpSp>
          <p:nvGrpSpPr>
            <p:cNvPr id="265" name="Gruppo 264">
              <a:extLst>
                <a:ext uri="{FF2B5EF4-FFF2-40B4-BE49-F238E27FC236}">
                  <a16:creationId xmlns:a16="http://schemas.microsoft.com/office/drawing/2014/main" id="{52F9C04A-12EF-FD63-0777-A2DEAD2F35CF}"/>
                </a:ext>
              </a:extLst>
            </p:cNvPr>
            <p:cNvGrpSpPr/>
            <p:nvPr/>
          </p:nvGrpSpPr>
          <p:grpSpPr>
            <a:xfrm>
              <a:off x="2723074" y="4147761"/>
              <a:ext cx="992963" cy="388118"/>
              <a:chOff x="2263608" y="3944511"/>
              <a:chExt cx="992963" cy="388118"/>
            </a:xfrm>
          </p:grpSpPr>
          <p:grpSp>
            <p:nvGrpSpPr>
              <p:cNvPr id="271" name="Gruppo 270">
                <a:extLst>
                  <a:ext uri="{FF2B5EF4-FFF2-40B4-BE49-F238E27FC236}">
                    <a16:creationId xmlns:a16="http://schemas.microsoft.com/office/drawing/2014/main" id="{6A7614F5-EC5E-433B-5B51-CB50F1B44272}"/>
                  </a:ext>
                </a:extLst>
              </p:cNvPr>
              <p:cNvGrpSpPr/>
              <p:nvPr/>
            </p:nvGrpSpPr>
            <p:grpSpPr>
              <a:xfrm>
                <a:off x="2263608" y="3944511"/>
                <a:ext cx="914400" cy="388118"/>
                <a:chOff x="5227270" y="3600007"/>
                <a:chExt cx="914400" cy="388118"/>
              </a:xfrm>
            </p:grpSpPr>
            <p:cxnSp>
              <p:nvCxnSpPr>
                <p:cNvPr id="280" name="Connettore diritto 279">
                  <a:extLst>
                    <a:ext uri="{FF2B5EF4-FFF2-40B4-BE49-F238E27FC236}">
                      <a16:creationId xmlns:a16="http://schemas.microsoft.com/office/drawing/2014/main" id="{A414BBDE-64E1-A12D-6D8B-AC36CC74D8D2}"/>
                    </a:ext>
                  </a:extLst>
                </p:cNvPr>
                <p:cNvCxnSpPr>
                  <a:cxnSpLocks/>
                </p:cNvCxnSpPr>
                <p:nvPr/>
              </p:nvCxnSpPr>
              <p:spPr>
                <a:xfrm>
                  <a:off x="5227270" y="3600007"/>
                  <a:ext cx="0" cy="38811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Connettore diritto 280">
                  <a:extLst>
                    <a:ext uri="{FF2B5EF4-FFF2-40B4-BE49-F238E27FC236}">
                      <a16:creationId xmlns:a16="http://schemas.microsoft.com/office/drawing/2014/main" id="{7826ECA0-D7A4-A402-39FD-AD5ED7EF2898}"/>
                    </a:ext>
                  </a:extLst>
                </p:cNvPr>
                <p:cNvCxnSpPr>
                  <a:cxnSpLocks/>
                </p:cNvCxnSpPr>
                <p:nvPr/>
              </p:nvCxnSpPr>
              <p:spPr>
                <a:xfrm>
                  <a:off x="5379670" y="3604782"/>
                  <a:ext cx="0" cy="38334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Connettore diritto 281">
                  <a:extLst>
                    <a:ext uri="{FF2B5EF4-FFF2-40B4-BE49-F238E27FC236}">
                      <a16:creationId xmlns:a16="http://schemas.microsoft.com/office/drawing/2014/main" id="{7F86AC05-FEC8-F8C5-528A-2087D974BEA1}"/>
                    </a:ext>
                  </a:extLst>
                </p:cNvPr>
                <p:cNvCxnSpPr>
                  <a:cxnSpLocks/>
                </p:cNvCxnSpPr>
                <p:nvPr/>
              </p:nvCxnSpPr>
              <p:spPr>
                <a:xfrm>
                  <a:off x="5532070" y="3604367"/>
                  <a:ext cx="0" cy="316672"/>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3" name="Connettore diritto 282">
                  <a:extLst>
                    <a:ext uri="{FF2B5EF4-FFF2-40B4-BE49-F238E27FC236}">
                      <a16:creationId xmlns:a16="http://schemas.microsoft.com/office/drawing/2014/main" id="{799696CC-F92F-C299-E28A-C3524AAD8567}"/>
                    </a:ext>
                  </a:extLst>
                </p:cNvPr>
                <p:cNvCxnSpPr>
                  <a:cxnSpLocks/>
                </p:cNvCxnSpPr>
                <p:nvPr/>
              </p:nvCxnSpPr>
              <p:spPr>
                <a:xfrm>
                  <a:off x="5684470" y="3602611"/>
                  <a:ext cx="0" cy="328995"/>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4" name="Connettore diritto 283">
                  <a:extLst>
                    <a:ext uri="{FF2B5EF4-FFF2-40B4-BE49-F238E27FC236}">
                      <a16:creationId xmlns:a16="http://schemas.microsoft.com/office/drawing/2014/main" id="{C1364AAD-93C3-CB99-E417-BACEA0FFAA4B}"/>
                    </a:ext>
                  </a:extLst>
                </p:cNvPr>
                <p:cNvCxnSpPr>
                  <a:cxnSpLocks/>
                </p:cNvCxnSpPr>
                <p:nvPr/>
              </p:nvCxnSpPr>
              <p:spPr>
                <a:xfrm>
                  <a:off x="5836870" y="3602184"/>
                  <a:ext cx="0" cy="38594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5" name="Connettore diritto 284">
                  <a:extLst>
                    <a:ext uri="{FF2B5EF4-FFF2-40B4-BE49-F238E27FC236}">
                      <a16:creationId xmlns:a16="http://schemas.microsoft.com/office/drawing/2014/main" id="{D9E4A066-87A3-6605-FD1C-D71045AF3B2A}"/>
                    </a:ext>
                  </a:extLst>
                </p:cNvPr>
                <p:cNvCxnSpPr>
                  <a:cxnSpLocks/>
                </p:cNvCxnSpPr>
                <p:nvPr/>
              </p:nvCxnSpPr>
              <p:spPr>
                <a:xfrm>
                  <a:off x="5989270" y="3608229"/>
                  <a:ext cx="0" cy="379896"/>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6" name="Connettore diritto 285">
                  <a:extLst>
                    <a:ext uri="{FF2B5EF4-FFF2-40B4-BE49-F238E27FC236}">
                      <a16:creationId xmlns:a16="http://schemas.microsoft.com/office/drawing/2014/main" id="{7EDF7494-0FDA-22C3-7B75-5862E6247165}"/>
                    </a:ext>
                  </a:extLst>
                </p:cNvPr>
                <p:cNvCxnSpPr>
                  <a:cxnSpLocks/>
                </p:cNvCxnSpPr>
                <p:nvPr/>
              </p:nvCxnSpPr>
              <p:spPr>
                <a:xfrm>
                  <a:off x="6141670" y="3606535"/>
                  <a:ext cx="0" cy="38159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2" name="Gruppo 271">
                <a:extLst>
                  <a:ext uri="{FF2B5EF4-FFF2-40B4-BE49-F238E27FC236}">
                    <a16:creationId xmlns:a16="http://schemas.microsoft.com/office/drawing/2014/main" id="{B1047FE9-538A-F74E-2CBC-C8841B28891A}"/>
                  </a:ext>
                </a:extLst>
              </p:cNvPr>
              <p:cNvGrpSpPr/>
              <p:nvPr/>
            </p:nvGrpSpPr>
            <p:grpSpPr>
              <a:xfrm>
                <a:off x="2342171" y="3948979"/>
                <a:ext cx="914400" cy="383650"/>
                <a:chOff x="5227270" y="3594390"/>
                <a:chExt cx="914400" cy="383650"/>
              </a:xfrm>
            </p:grpSpPr>
            <p:cxnSp>
              <p:nvCxnSpPr>
                <p:cNvPr id="273" name="Connettore diritto 272">
                  <a:extLst>
                    <a:ext uri="{FF2B5EF4-FFF2-40B4-BE49-F238E27FC236}">
                      <a16:creationId xmlns:a16="http://schemas.microsoft.com/office/drawing/2014/main" id="{6770948C-D0D3-A4BF-8262-C5D534964E13}"/>
                    </a:ext>
                  </a:extLst>
                </p:cNvPr>
                <p:cNvCxnSpPr>
                  <a:cxnSpLocks/>
                </p:cNvCxnSpPr>
                <p:nvPr/>
              </p:nvCxnSpPr>
              <p:spPr>
                <a:xfrm>
                  <a:off x="5227270" y="3597409"/>
                  <a:ext cx="0" cy="38063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Connettore diritto 273">
                  <a:extLst>
                    <a:ext uri="{FF2B5EF4-FFF2-40B4-BE49-F238E27FC236}">
                      <a16:creationId xmlns:a16="http://schemas.microsoft.com/office/drawing/2014/main" id="{183141AD-1F45-4287-139B-AD2FFAFB7379}"/>
                    </a:ext>
                  </a:extLst>
                </p:cNvPr>
                <p:cNvCxnSpPr>
                  <a:cxnSpLocks/>
                </p:cNvCxnSpPr>
                <p:nvPr/>
              </p:nvCxnSpPr>
              <p:spPr>
                <a:xfrm>
                  <a:off x="5379670" y="3596988"/>
                  <a:ext cx="0" cy="324533"/>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5" name="Connettore diritto 274">
                  <a:extLst>
                    <a:ext uri="{FF2B5EF4-FFF2-40B4-BE49-F238E27FC236}">
                      <a16:creationId xmlns:a16="http://schemas.microsoft.com/office/drawing/2014/main" id="{2A379738-3E1C-E295-54AA-4E0D45F8AB7C}"/>
                    </a:ext>
                  </a:extLst>
                </p:cNvPr>
                <p:cNvCxnSpPr>
                  <a:cxnSpLocks/>
                </p:cNvCxnSpPr>
                <p:nvPr/>
              </p:nvCxnSpPr>
              <p:spPr>
                <a:xfrm>
                  <a:off x="5532070" y="3596573"/>
                  <a:ext cx="0" cy="31438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6" name="Connettore diritto 275">
                  <a:extLst>
                    <a:ext uri="{FF2B5EF4-FFF2-40B4-BE49-F238E27FC236}">
                      <a16:creationId xmlns:a16="http://schemas.microsoft.com/office/drawing/2014/main" id="{AFBC30FA-709A-6DC0-91A8-E0062E8C3F70}"/>
                    </a:ext>
                  </a:extLst>
                </p:cNvPr>
                <p:cNvCxnSpPr>
                  <a:cxnSpLocks/>
                </p:cNvCxnSpPr>
                <p:nvPr/>
              </p:nvCxnSpPr>
              <p:spPr>
                <a:xfrm>
                  <a:off x="5684470" y="3594817"/>
                  <a:ext cx="0" cy="37645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7" name="Connettore diritto 276">
                  <a:extLst>
                    <a:ext uri="{FF2B5EF4-FFF2-40B4-BE49-F238E27FC236}">
                      <a16:creationId xmlns:a16="http://schemas.microsoft.com/office/drawing/2014/main" id="{49703F5B-45FD-2E1A-8219-9ABF24E026A6}"/>
                    </a:ext>
                  </a:extLst>
                </p:cNvPr>
                <p:cNvCxnSpPr>
                  <a:cxnSpLocks/>
                </p:cNvCxnSpPr>
                <p:nvPr/>
              </p:nvCxnSpPr>
              <p:spPr>
                <a:xfrm>
                  <a:off x="5836870" y="3594390"/>
                  <a:ext cx="0" cy="383650"/>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8" name="Connettore diritto 277">
                  <a:extLst>
                    <a:ext uri="{FF2B5EF4-FFF2-40B4-BE49-F238E27FC236}">
                      <a16:creationId xmlns:a16="http://schemas.microsoft.com/office/drawing/2014/main" id="{DCB9D457-D34C-C2CB-D3C3-2D8A8B3F3939}"/>
                    </a:ext>
                  </a:extLst>
                </p:cNvPr>
                <p:cNvCxnSpPr>
                  <a:cxnSpLocks/>
                </p:cNvCxnSpPr>
                <p:nvPr/>
              </p:nvCxnSpPr>
              <p:spPr>
                <a:xfrm>
                  <a:off x="5989270" y="3595239"/>
                  <a:ext cx="0" cy="38280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9" name="Connettore diritto 278">
                  <a:extLst>
                    <a:ext uri="{FF2B5EF4-FFF2-40B4-BE49-F238E27FC236}">
                      <a16:creationId xmlns:a16="http://schemas.microsoft.com/office/drawing/2014/main" id="{EC208A24-E42D-E2AC-19C0-452C975EDA77}"/>
                    </a:ext>
                  </a:extLst>
                </p:cNvPr>
                <p:cNvCxnSpPr>
                  <a:cxnSpLocks/>
                </p:cNvCxnSpPr>
                <p:nvPr/>
              </p:nvCxnSpPr>
              <p:spPr>
                <a:xfrm>
                  <a:off x="6141670" y="3598741"/>
                  <a:ext cx="0" cy="3792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266" name="Gruppo 265">
              <a:extLst>
                <a:ext uri="{FF2B5EF4-FFF2-40B4-BE49-F238E27FC236}">
                  <a16:creationId xmlns:a16="http://schemas.microsoft.com/office/drawing/2014/main" id="{2AFD332B-F79B-469E-18BD-4E0F4E3B0430}"/>
                </a:ext>
              </a:extLst>
            </p:cNvPr>
            <p:cNvGrpSpPr/>
            <p:nvPr/>
          </p:nvGrpSpPr>
          <p:grpSpPr>
            <a:xfrm>
              <a:off x="3794224" y="4146880"/>
              <a:ext cx="152400" cy="388999"/>
              <a:chOff x="2342171" y="3925904"/>
              <a:chExt cx="152400" cy="388999"/>
            </a:xfrm>
          </p:grpSpPr>
          <p:cxnSp>
            <p:nvCxnSpPr>
              <p:cNvPr id="267" name="Connettore diritto 266">
                <a:extLst>
                  <a:ext uri="{FF2B5EF4-FFF2-40B4-BE49-F238E27FC236}">
                    <a16:creationId xmlns:a16="http://schemas.microsoft.com/office/drawing/2014/main" id="{3354378A-5644-993D-B334-DBEE8A4A789B}"/>
                  </a:ext>
                </a:extLst>
              </p:cNvPr>
              <p:cNvCxnSpPr>
                <a:cxnSpLocks/>
              </p:cNvCxnSpPr>
              <p:nvPr/>
            </p:nvCxnSpPr>
            <p:spPr>
              <a:xfrm>
                <a:off x="2416008" y="3925904"/>
                <a:ext cx="0" cy="388999"/>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68" name="Gruppo 267">
                <a:extLst>
                  <a:ext uri="{FF2B5EF4-FFF2-40B4-BE49-F238E27FC236}">
                    <a16:creationId xmlns:a16="http://schemas.microsoft.com/office/drawing/2014/main" id="{23243B58-3854-A367-8583-DBAE820722F2}"/>
                  </a:ext>
                </a:extLst>
              </p:cNvPr>
              <p:cNvGrpSpPr/>
              <p:nvPr/>
            </p:nvGrpSpPr>
            <p:grpSpPr>
              <a:xfrm>
                <a:off x="2342171" y="3933812"/>
                <a:ext cx="152400" cy="381091"/>
                <a:chOff x="5227270" y="3579223"/>
                <a:chExt cx="152400" cy="381091"/>
              </a:xfrm>
            </p:grpSpPr>
            <p:cxnSp>
              <p:nvCxnSpPr>
                <p:cNvPr id="269" name="Connettore diritto 268">
                  <a:extLst>
                    <a:ext uri="{FF2B5EF4-FFF2-40B4-BE49-F238E27FC236}">
                      <a16:creationId xmlns:a16="http://schemas.microsoft.com/office/drawing/2014/main" id="{A5476368-DD23-25EB-A762-3F7BCEA4BA1A}"/>
                    </a:ext>
                  </a:extLst>
                </p:cNvPr>
                <p:cNvCxnSpPr>
                  <a:cxnSpLocks/>
                </p:cNvCxnSpPr>
                <p:nvPr/>
              </p:nvCxnSpPr>
              <p:spPr>
                <a:xfrm>
                  <a:off x="5227270" y="3579223"/>
                  <a:ext cx="0" cy="381091"/>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0" name="Connettore diritto 269">
                  <a:extLst>
                    <a:ext uri="{FF2B5EF4-FFF2-40B4-BE49-F238E27FC236}">
                      <a16:creationId xmlns:a16="http://schemas.microsoft.com/office/drawing/2014/main" id="{D216586A-EBBB-C064-6FA9-2F8226F4A0B3}"/>
                    </a:ext>
                  </a:extLst>
                </p:cNvPr>
                <p:cNvCxnSpPr>
                  <a:cxnSpLocks/>
                </p:cNvCxnSpPr>
                <p:nvPr/>
              </p:nvCxnSpPr>
              <p:spPr>
                <a:xfrm>
                  <a:off x="5379670" y="3581400"/>
                  <a:ext cx="0" cy="378914"/>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406" name="Gruppo 405">
            <a:extLst>
              <a:ext uri="{FF2B5EF4-FFF2-40B4-BE49-F238E27FC236}">
                <a16:creationId xmlns:a16="http://schemas.microsoft.com/office/drawing/2014/main" id="{61CBAC48-F025-117E-B5C9-4FCD7F182982}"/>
              </a:ext>
            </a:extLst>
          </p:cNvPr>
          <p:cNvGrpSpPr/>
          <p:nvPr/>
        </p:nvGrpSpPr>
        <p:grpSpPr>
          <a:xfrm>
            <a:off x="5808498" y="3798550"/>
            <a:ext cx="2100847" cy="1275295"/>
            <a:chOff x="5808498" y="3798550"/>
            <a:chExt cx="2100847" cy="1275295"/>
          </a:xfrm>
        </p:grpSpPr>
        <p:cxnSp>
          <p:nvCxnSpPr>
            <p:cNvPr id="335" name="Connettore diritto 334">
              <a:extLst>
                <a:ext uri="{FF2B5EF4-FFF2-40B4-BE49-F238E27FC236}">
                  <a16:creationId xmlns:a16="http://schemas.microsoft.com/office/drawing/2014/main" id="{C1B1467C-AA0A-DFC5-EB01-DBAF454AE737}"/>
                </a:ext>
              </a:extLst>
            </p:cNvPr>
            <p:cNvCxnSpPr>
              <a:cxnSpLocks/>
            </p:cNvCxnSpPr>
            <p:nvPr/>
          </p:nvCxnSpPr>
          <p:spPr>
            <a:xfrm flipV="1">
              <a:off x="5817282" y="3798550"/>
              <a:ext cx="1848936" cy="12679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8" name="Connettore diritto 337">
              <a:extLst>
                <a:ext uri="{FF2B5EF4-FFF2-40B4-BE49-F238E27FC236}">
                  <a16:creationId xmlns:a16="http://schemas.microsoft.com/office/drawing/2014/main" id="{6954D6A3-0EE8-BF78-8234-BC4A34D3F312}"/>
                </a:ext>
              </a:extLst>
            </p:cNvPr>
            <p:cNvCxnSpPr>
              <a:cxnSpLocks/>
            </p:cNvCxnSpPr>
            <p:nvPr/>
          </p:nvCxnSpPr>
          <p:spPr>
            <a:xfrm flipV="1">
              <a:off x="5817203" y="3848577"/>
              <a:ext cx="1884976" cy="121808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0" name="Connettore diritto 339">
              <a:extLst>
                <a:ext uri="{FF2B5EF4-FFF2-40B4-BE49-F238E27FC236}">
                  <a16:creationId xmlns:a16="http://schemas.microsoft.com/office/drawing/2014/main" id="{43BF1649-DAB3-1EC9-8528-EA2FFF6DA3CA}"/>
                </a:ext>
              </a:extLst>
            </p:cNvPr>
            <p:cNvCxnSpPr>
              <a:cxnSpLocks/>
            </p:cNvCxnSpPr>
            <p:nvPr/>
          </p:nvCxnSpPr>
          <p:spPr>
            <a:xfrm flipV="1">
              <a:off x="5817203" y="3900840"/>
              <a:ext cx="1926260" cy="116321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4" name="Connettore diritto 343">
              <a:extLst>
                <a:ext uri="{FF2B5EF4-FFF2-40B4-BE49-F238E27FC236}">
                  <a16:creationId xmlns:a16="http://schemas.microsoft.com/office/drawing/2014/main" id="{485F4E7E-75AE-6143-D86E-CBB633D02D43}"/>
                </a:ext>
              </a:extLst>
            </p:cNvPr>
            <p:cNvCxnSpPr>
              <a:cxnSpLocks/>
            </p:cNvCxnSpPr>
            <p:nvPr/>
          </p:nvCxnSpPr>
          <p:spPr>
            <a:xfrm flipV="1">
              <a:off x="5817203" y="3951194"/>
              <a:ext cx="1959846" cy="111656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7" name="Connettore diritto 346">
              <a:extLst>
                <a:ext uri="{FF2B5EF4-FFF2-40B4-BE49-F238E27FC236}">
                  <a16:creationId xmlns:a16="http://schemas.microsoft.com/office/drawing/2014/main" id="{1A286050-37C1-F9FD-F25F-DB486370A257}"/>
                </a:ext>
              </a:extLst>
            </p:cNvPr>
            <p:cNvCxnSpPr>
              <a:cxnSpLocks/>
            </p:cNvCxnSpPr>
            <p:nvPr/>
          </p:nvCxnSpPr>
          <p:spPr>
            <a:xfrm flipV="1">
              <a:off x="5817203" y="4001719"/>
              <a:ext cx="2006617" cy="106519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0" name="Connettore diritto 349">
              <a:extLst>
                <a:ext uri="{FF2B5EF4-FFF2-40B4-BE49-F238E27FC236}">
                  <a16:creationId xmlns:a16="http://schemas.microsoft.com/office/drawing/2014/main" id="{DC6B065E-9730-6609-2DCE-FF841C2DBF52}"/>
                </a:ext>
              </a:extLst>
            </p:cNvPr>
            <p:cNvCxnSpPr>
              <a:cxnSpLocks/>
            </p:cNvCxnSpPr>
            <p:nvPr/>
          </p:nvCxnSpPr>
          <p:spPr>
            <a:xfrm flipV="1">
              <a:off x="5817203" y="4064980"/>
              <a:ext cx="2040298" cy="100646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3" name="Connettore diritto 352">
              <a:extLst>
                <a:ext uri="{FF2B5EF4-FFF2-40B4-BE49-F238E27FC236}">
                  <a16:creationId xmlns:a16="http://schemas.microsoft.com/office/drawing/2014/main" id="{2A70CF22-CDD6-1480-F00B-8479CFC074B3}"/>
                </a:ext>
              </a:extLst>
            </p:cNvPr>
            <p:cNvCxnSpPr>
              <a:cxnSpLocks/>
            </p:cNvCxnSpPr>
            <p:nvPr/>
          </p:nvCxnSpPr>
          <p:spPr>
            <a:xfrm flipV="1">
              <a:off x="5817203" y="4119772"/>
              <a:ext cx="2092142" cy="95167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6" name="Connettore diritto 355">
              <a:extLst>
                <a:ext uri="{FF2B5EF4-FFF2-40B4-BE49-F238E27FC236}">
                  <a16:creationId xmlns:a16="http://schemas.microsoft.com/office/drawing/2014/main" id="{C27AB98A-DA97-C505-538A-4906B88C840B}"/>
                </a:ext>
              </a:extLst>
            </p:cNvPr>
            <p:cNvCxnSpPr>
              <a:cxnSpLocks/>
            </p:cNvCxnSpPr>
            <p:nvPr/>
          </p:nvCxnSpPr>
          <p:spPr>
            <a:xfrm flipV="1">
              <a:off x="5817203" y="4351922"/>
              <a:ext cx="1705048" cy="71952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0" name="Connettore diritto 359">
              <a:extLst>
                <a:ext uri="{FF2B5EF4-FFF2-40B4-BE49-F238E27FC236}">
                  <a16:creationId xmlns:a16="http://schemas.microsoft.com/office/drawing/2014/main" id="{E895FE1A-0F46-A789-AB00-4220C1379B0C}"/>
                </a:ext>
              </a:extLst>
            </p:cNvPr>
            <p:cNvCxnSpPr>
              <a:cxnSpLocks/>
            </p:cNvCxnSpPr>
            <p:nvPr/>
          </p:nvCxnSpPr>
          <p:spPr>
            <a:xfrm flipV="1">
              <a:off x="5817203" y="4440150"/>
              <a:ext cx="1614483" cy="6315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2" name="Connettore diritto 361">
              <a:extLst>
                <a:ext uri="{FF2B5EF4-FFF2-40B4-BE49-F238E27FC236}">
                  <a16:creationId xmlns:a16="http://schemas.microsoft.com/office/drawing/2014/main" id="{B54A2B07-5C0B-22C1-AC9C-4E187FB3CC2E}"/>
                </a:ext>
              </a:extLst>
            </p:cNvPr>
            <p:cNvCxnSpPr>
              <a:cxnSpLocks/>
            </p:cNvCxnSpPr>
            <p:nvPr/>
          </p:nvCxnSpPr>
          <p:spPr>
            <a:xfrm flipV="1">
              <a:off x="5808498" y="4516440"/>
              <a:ext cx="1559846" cy="5566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0" name="Connettore diritto 369">
              <a:extLst>
                <a:ext uri="{FF2B5EF4-FFF2-40B4-BE49-F238E27FC236}">
                  <a16:creationId xmlns:a16="http://schemas.microsoft.com/office/drawing/2014/main" id="{C35CD466-A8FB-E4C0-F4E9-EFC3D5375F98}"/>
                </a:ext>
              </a:extLst>
            </p:cNvPr>
            <p:cNvCxnSpPr>
              <a:cxnSpLocks/>
            </p:cNvCxnSpPr>
            <p:nvPr/>
          </p:nvCxnSpPr>
          <p:spPr>
            <a:xfrm flipV="1">
              <a:off x="5827648" y="4575365"/>
              <a:ext cx="1527721" cy="49127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2" name="Connettore diritto 371">
              <a:extLst>
                <a:ext uri="{FF2B5EF4-FFF2-40B4-BE49-F238E27FC236}">
                  <a16:creationId xmlns:a16="http://schemas.microsoft.com/office/drawing/2014/main" id="{C8B9C0A0-2C3E-92FC-9FFB-CA8CC82F4056}"/>
                </a:ext>
              </a:extLst>
            </p:cNvPr>
            <p:cNvCxnSpPr>
              <a:cxnSpLocks/>
            </p:cNvCxnSpPr>
            <p:nvPr/>
          </p:nvCxnSpPr>
          <p:spPr>
            <a:xfrm flipV="1">
              <a:off x="5815869" y="4636675"/>
              <a:ext cx="1511407" cy="43661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4" name="Connettore diritto 373">
              <a:extLst>
                <a:ext uri="{FF2B5EF4-FFF2-40B4-BE49-F238E27FC236}">
                  <a16:creationId xmlns:a16="http://schemas.microsoft.com/office/drawing/2014/main" id="{955BDD37-6261-B89F-6870-87BF8489D63E}"/>
                </a:ext>
              </a:extLst>
            </p:cNvPr>
            <p:cNvCxnSpPr>
              <a:cxnSpLocks/>
            </p:cNvCxnSpPr>
            <p:nvPr/>
          </p:nvCxnSpPr>
          <p:spPr>
            <a:xfrm flipV="1">
              <a:off x="5815443" y="4683834"/>
              <a:ext cx="1498526" cy="38392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1" name="Connettore diritto 380">
              <a:extLst>
                <a:ext uri="{FF2B5EF4-FFF2-40B4-BE49-F238E27FC236}">
                  <a16:creationId xmlns:a16="http://schemas.microsoft.com/office/drawing/2014/main" id="{0027E7DE-5516-4A3E-77B8-FAC117F7DAD7}"/>
                </a:ext>
              </a:extLst>
            </p:cNvPr>
            <p:cNvCxnSpPr>
              <a:cxnSpLocks/>
            </p:cNvCxnSpPr>
            <p:nvPr/>
          </p:nvCxnSpPr>
          <p:spPr>
            <a:xfrm flipV="1">
              <a:off x="5821787" y="4729244"/>
              <a:ext cx="1491143" cy="33958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3" name="Connettore diritto 382">
              <a:extLst>
                <a:ext uri="{FF2B5EF4-FFF2-40B4-BE49-F238E27FC236}">
                  <a16:creationId xmlns:a16="http://schemas.microsoft.com/office/drawing/2014/main" id="{CEC381E0-D309-3F3D-EEA1-47D2021CA4AF}"/>
                </a:ext>
              </a:extLst>
            </p:cNvPr>
            <p:cNvCxnSpPr>
              <a:cxnSpLocks/>
            </p:cNvCxnSpPr>
            <p:nvPr/>
          </p:nvCxnSpPr>
          <p:spPr>
            <a:xfrm flipV="1">
              <a:off x="5819124" y="4768324"/>
              <a:ext cx="1493288" cy="2979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5" name="Connettore diritto 384">
              <a:extLst>
                <a:ext uri="{FF2B5EF4-FFF2-40B4-BE49-F238E27FC236}">
                  <a16:creationId xmlns:a16="http://schemas.microsoft.com/office/drawing/2014/main" id="{FCDAE0E6-EC9A-35E6-F92E-F7D777F0FE91}"/>
                </a:ext>
              </a:extLst>
            </p:cNvPr>
            <p:cNvCxnSpPr>
              <a:cxnSpLocks/>
            </p:cNvCxnSpPr>
            <p:nvPr/>
          </p:nvCxnSpPr>
          <p:spPr>
            <a:xfrm flipV="1">
              <a:off x="5821708" y="4810820"/>
              <a:ext cx="1500080" cy="25922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0" name="Connettore diritto 389">
              <a:extLst>
                <a:ext uri="{FF2B5EF4-FFF2-40B4-BE49-F238E27FC236}">
                  <a16:creationId xmlns:a16="http://schemas.microsoft.com/office/drawing/2014/main" id="{EFAF10CA-A7AD-4D7D-102B-DB4E79C1184D}"/>
                </a:ext>
              </a:extLst>
            </p:cNvPr>
            <p:cNvCxnSpPr>
              <a:cxnSpLocks/>
            </p:cNvCxnSpPr>
            <p:nvPr/>
          </p:nvCxnSpPr>
          <p:spPr>
            <a:xfrm flipV="1">
              <a:off x="5821866" y="4853213"/>
              <a:ext cx="1506318" cy="21822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3" name="Connettore diritto 392">
              <a:extLst>
                <a:ext uri="{FF2B5EF4-FFF2-40B4-BE49-F238E27FC236}">
                  <a16:creationId xmlns:a16="http://schemas.microsoft.com/office/drawing/2014/main" id="{985D2210-98FD-CAB5-AC05-CD56A74F5660}"/>
                </a:ext>
              </a:extLst>
            </p:cNvPr>
            <p:cNvCxnSpPr>
              <a:cxnSpLocks/>
            </p:cNvCxnSpPr>
            <p:nvPr/>
          </p:nvCxnSpPr>
          <p:spPr>
            <a:xfrm flipV="1">
              <a:off x="5821282" y="4892412"/>
              <a:ext cx="1525832" cy="17443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8" name="Connettore diritto 397">
              <a:extLst>
                <a:ext uri="{FF2B5EF4-FFF2-40B4-BE49-F238E27FC236}">
                  <a16:creationId xmlns:a16="http://schemas.microsoft.com/office/drawing/2014/main" id="{5F4461B8-C4B5-98F9-9F34-DFD9DE163391}"/>
                </a:ext>
              </a:extLst>
            </p:cNvPr>
            <p:cNvCxnSpPr>
              <a:cxnSpLocks/>
            </p:cNvCxnSpPr>
            <p:nvPr/>
          </p:nvCxnSpPr>
          <p:spPr>
            <a:xfrm flipV="1">
              <a:off x="5821708" y="4925338"/>
              <a:ext cx="1545994" cy="14425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0" name="Connettore diritto 399">
              <a:extLst>
                <a:ext uri="{FF2B5EF4-FFF2-40B4-BE49-F238E27FC236}">
                  <a16:creationId xmlns:a16="http://schemas.microsoft.com/office/drawing/2014/main" id="{0DE5416E-3DD3-67F2-FD19-9076905EF8A1}"/>
                </a:ext>
              </a:extLst>
            </p:cNvPr>
            <p:cNvCxnSpPr>
              <a:cxnSpLocks/>
            </p:cNvCxnSpPr>
            <p:nvPr/>
          </p:nvCxnSpPr>
          <p:spPr>
            <a:xfrm flipV="1">
              <a:off x="5817124" y="4958723"/>
              <a:ext cx="1582923" cy="11271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2" name="Connettore diritto 401">
              <a:extLst>
                <a:ext uri="{FF2B5EF4-FFF2-40B4-BE49-F238E27FC236}">
                  <a16:creationId xmlns:a16="http://schemas.microsoft.com/office/drawing/2014/main" id="{3F1FE0DC-3ABE-194C-4FD6-739A0D86C4EF}"/>
                </a:ext>
              </a:extLst>
            </p:cNvPr>
            <p:cNvCxnSpPr>
              <a:cxnSpLocks/>
            </p:cNvCxnSpPr>
            <p:nvPr/>
          </p:nvCxnSpPr>
          <p:spPr>
            <a:xfrm flipV="1">
              <a:off x="5821282" y="4996227"/>
              <a:ext cx="1605500" cy="7761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4" name="Connettore diritto 403">
              <a:extLst>
                <a:ext uri="{FF2B5EF4-FFF2-40B4-BE49-F238E27FC236}">
                  <a16:creationId xmlns:a16="http://schemas.microsoft.com/office/drawing/2014/main" id="{E4D6AD67-F42E-0FAD-74CE-6BEEB764523C}"/>
                </a:ext>
              </a:extLst>
            </p:cNvPr>
            <p:cNvCxnSpPr>
              <a:cxnSpLocks/>
            </p:cNvCxnSpPr>
            <p:nvPr/>
          </p:nvCxnSpPr>
          <p:spPr>
            <a:xfrm flipV="1">
              <a:off x="5818792" y="5029751"/>
              <a:ext cx="1635633" cy="417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7" name="Gruppo 406">
            <a:extLst>
              <a:ext uri="{FF2B5EF4-FFF2-40B4-BE49-F238E27FC236}">
                <a16:creationId xmlns:a16="http://schemas.microsoft.com/office/drawing/2014/main" id="{BAB45F88-94A8-E6FC-7C63-74F9643C9CF2}"/>
              </a:ext>
            </a:extLst>
          </p:cNvPr>
          <p:cNvGrpSpPr/>
          <p:nvPr/>
        </p:nvGrpSpPr>
        <p:grpSpPr>
          <a:xfrm flipV="1">
            <a:off x="5814924" y="5065222"/>
            <a:ext cx="2094421" cy="1275295"/>
            <a:chOff x="5808498" y="3798550"/>
            <a:chExt cx="2094421" cy="1275295"/>
          </a:xfrm>
        </p:grpSpPr>
        <p:cxnSp>
          <p:nvCxnSpPr>
            <p:cNvPr id="408" name="Connettore diritto 407">
              <a:extLst>
                <a:ext uri="{FF2B5EF4-FFF2-40B4-BE49-F238E27FC236}">
                  <a16:creationId xmlns:a16="http://schemas.microsoft.com/office/drawing/2014/main" id="{A3160A0F-F2BF-8CFB-6C24-7D632B58E600}"/>
                </a:ext>
              </a:extLst>
            </p:cNvPr>
            <p:cNvCxnSpPr>
              <a:cxnSpLocks/>
            </p:cNvCxnSpPr>
            <p:nvPr/>
          </p:nvCxnSpPr>
          <p:spPr>
            <a:xfrm flipV="1">
              <a:off x="5817282" y="3798550"/>
              <a:ext cx="1848936" cy="12679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9" name="Connettore diritto 408">
              <a:extLst>
                <a:ext uri="{FF2B5EF4-FFF2-40B4-BE49-F238E27FC236}">
                  <a16:creationId xmlns:a16="http://schemas.microsoft.com/office/drawing/2014/main" id="{7AC2ADB6-5037-A53B-38AC-742EF42CA6D3}"/>
                </a:ext>
              </a:extLst>
            </p:cNvPr>
            <p:cNvCxnSpPr>
              <a:cxnSpLocks/>
            </p:cNvCxnSpPr>
            <p:nvPr/>
          </p:nvCxnSpPr>
          <p:spPr>
            <a:xfrm flipV="1">
              <a:off x="5817203" y="3848577"/>
              <a:ext cx="1884976" cy="121808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 name="Connettore diritto 409">
              <a:extLst>
                <a:ext uri="{FF2B5EF4-FFF2-40B4-BE49-F238E27FC236}">
                  <a16:creationId xmlns:a16="http://schemas.microsoft.com/office/drawing/2014/main" id="{6F4CA624-A87C-B810-6257-CE3E5D063C7C}"/>
                </a:ext>
              </a:extLst>
            </p:cNvPr>
            <p:cNvCxnSpPr>
              <a:cxnSpLocks/>
            </p:cNvCxnSpPr>
            <p:nvPr/>
          </p:nvCxnSpPr>
          <p:spPr>
            <a:xfrm flipV="1">
              <a:off x="5817203" y="3900840"/>
              <a:ext cx="1926260" cy="116321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1" name="Connettore diritto 410">
              <a:extLst>
                <a:ext uri="{FF2B5EF4-FFF2-40B4-BE49-F238E27FC236}">
                  <a16:creationId xmlns:a16="http://schemas.microsoft.com/office/drawing/2014/main" id="{9C4AACC0-37A9-71D3-7D7A-59CFC869BBFB}"/>
                </a:ext>
              </a:extLst>
            </p:cNvPr>
            <p:cNvCxnSpPr>
              <a:cxnSpLocks/>
            </p:cNvCxnSpPr>
            <p:nvPr/>
          </p:nvCxnSpPr>
          <p:spPr>
            <a:xfrm flipV="1">
              <a:off x="5817203" y="3951194"/>
              <a:ext cx="1959846" cy="111656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2" name="Connettore diritto 411">
              <a:extLst>
                <a:ext uri="{FF2B5EF4-FFF2-40B4-BE49-F238E27FC236}">
                  <a16:creationId xmlns:a16="http://schemas.microsoft.com/office/drawing/2014/main" id="{EEEF259C-7D84-177F-052A-91694CB6A5D5}"/>
                </a:ext>
              </a:extLst>
            </p:cNvPr>
            <p:cNvCxnSpPr>
              <a:cxnSpLocks/>
            </p:cNvCxnSpPr>
            <p:nvPr/>
          </p:nvCxnSpPr>
          <p:spPr>
            <a:xfrm flipV="1">
              <a:off x="5817203" y="4005130"/>
              <a:ext cx="2000191" cy="106178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3" name="Connettore diritto 412">
              <a:extLst>
                <a:ext uri="{FF2B5EF4-FFF2-40B4-BE49-F238E27FC236}">
                  <a16:creationId xmlns:a16="http://schemas.microsoft.com/office/drawing/2014/main" id="{B8434F81-689A-279C-7E39-C74E316FE23F}"/>
                </a:ext>
              </a:extLst>
            </p:cNvPr>
            <p:cNvCxnSpPr>
              <a:cxnSpLocks/>
            </p:cNvCxnSpPr>
            <p:nvPr/>
          </p:nvCxnSpPr>
          <p:spPr>
            <a:xfrm flipV="1">
              <a:off x="5817203" y="4068150"/>
              <a:ext cx="2033872" cy="100329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4" name="Connettore diritto 413">
              <a:extLst>
                <a:ext uri="{FF2B5EF4-FFF2-40B4-BE49-F238E27FC236}">
                  <a16:creationId xmlns:a16="http://schemas.microsoft.com/office/drawing/2014/main" id="{17DAF6B5-4226-0002-6A72-AF713FAA3B01}"/>
                </a:ext>
              </a:extLst>
            </p:cNvPr>
            <p:cNvCxnSpPr>
              <a:cxnSpLocks/>
            </p:cNvCxnSpPr>
            <p:nvPr/>
          </p:nvCxnSpPr>
          <p:spPr>
            <a:xfrm flipV="1">
              <a:off x="5817203" y="4122695"/>
              <a:ext cx="2085716" cy="94874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5" name="Connettore diritto 414">
              <a:extLst>
                <a:ext uri="{FF2B5EF4-FFF2-40B4-BE49-F238E27FC236}">
                  <a16:creationId xmlns:a16="http://schemas.microsoft.com/office/drawing/2014/main" id="{76BA3998-4ED2-8C75-79C2-2C54FB59DB6A}"/>
                </a:ext>
              </a:extLst>
            </p:cNvPr>
            <p:cNvCxnSpPr>
              <a:cxnSpLocks/>
            </p:cNvCxnSpPr>
            <p:nvPr/>
          </p:nvCxnSpPr>
          <p:spPr>
            <a:xfrm flipV="1">
              <a:off x="5817203" y="4365042"/>
              <a:ext cx="1673958" cy="7064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6" name="Connettore diritto 415">
              <a:extLst>
                <a:ext uri="{FF2B5EF4-FFF2-40B4-BE49-F238E27FC236}">
                  <a16:creationId xmlns:a16="http://schemas.microsoft.com/office/drawing/2014/main" id="{D517943A-FA11-73D2-04EE-85CC36697038}"/>
                </a:ext>
              </a:extLst>
            </p:cNvPr>
            <p:cNvCxnSpPr>
              <a:cxnSpLocks/>
            </p:cNvCxnSpPr>
            <p:nvPr/>
          </p:nvCxnSpPr>
          <p:spPr>
            <a:xfrm flipV="1">
              <a:off x="5817203" y="4453445"/>
              <a:ext cx="1580497" cy="61825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7" name="Connettore diritto 416">
              <a:extLst>
                <a:ext uri="{FF2B5EF4-FFF2-40B4-BE49-F238E27FC236}">
                  <a16:creationId xmlns:a16="http://schemas.microsoft.com/office/drawing/2014/main" id="{8472A9C5-5F07-4179-7AF3-9A4B7D96C473}"/>
                </a:ext>
              </a:extLst>
            </p:cNvPr>
            <p:cNvCxnSpPr>
              <a:cxnSpLocks/>
            </p:cNvCxnSpPr>
            <p:nvPr/>
          </p:nvCxnSpPr>
          <p:spPr>
            <a:xfrm flipV="1">
              <a:off x="5808498" y="4524749"/>
              <a:ext cx="1536562" cy="54829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8" name="Connettore diritto 417">
              <a:extLst>
                <a:ext uri="{FF2B5EF4-FFF2-40B4-BE49-F238E27FC236}">
                  <a16:creationId xmlns:a16="http://schemas.microsoft.com/office/drawing/2014/main" id="{029800A7-99BB-968A-DB73-9BA282F1891D}"/>
                </a:ext>
              </a:extLst>
            </p:cNvPr>
            <p:cNvCxnSpPr>
              <a:cxnSpLocks/>
            </p:cNvCxnSpPr>
            <p:nvPr/>
          </p:nvCxnSpPr>
          <p:spPr>
            <a:xfrm flipV="1">
              <a:off x="5827648" y="4584568"/>
              <a:ext cx="1499103" cy="48207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9" name="Connettore diritto 418">
              <a:extLst>
                <a:ext uri="{FF2B5EF4-FFF2-40B4-BE49-F238E27FC236}">
                  <a16:creationId xmlns:a16="http://schemas.microsoft.com/office/drawing/2014/main" id="{6193822F-72DA-4B39-FA92-4D91DF367899}"/>
                </a:ext>
              </a:extLst>
            </p:cNvPr>
            <p:cNvCxnSpPr>
              <a:cxnSpLocks/>
            </p:cNvCxnSpPr>
            <p:nvPr/>
          </p:nvCxnSpPr>
          <p:spPr>
            <a:xfrm flipV="1">
              <a:off x="5815869" y="4642440"/>
              <a:ext cx="1491451" cy="43085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0" name="Connettore diritto 419">
              <a:extLst>
                <a:ext uri="{FF2B5EF4-FFF2-40B4-BE49-F238E27FC236}">
                  <a16:creationId xmlns:a16="http://schemas.microsoft.com/office/drawing/2014/main" id="{69C2747B-CB30-D180-F3AB-CA215675147C}"/>
                </a:ext>
              </a:extLst>
            </p:cNvPr>
            <p:cNvCxnSpPr>
              <a:cxnSpLocks/>
            </p:cNvCxnSpPr>
            <p:nvPr/>
          </p:nvCxnSpPr>
          <p:spPr>
            <a:xfrm flipV="1">
              <a:off x="5815443" y="4686498"/>
              <a:ext cx="1488128" cy="38125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1" name="Connettore diritto 420">
              <a:extLst>
                <a:ext uri="{FF2B5EF4-FFF2-40B4-BE49-F238E27FC236}">
                  <a16:creationId xmlns:a16="http://schemas.microsoft.com/office/drawing/2014/main" id="{4267F4C6-CD18-06B4-1A13-CFFD483ECEFA}"/>
                </a:ext>
              </a:extLst>
            </p:cNvPr>
            <p:cNvCxnSpPr>
              <a:cxnSpLocks/>
            </p:cNvCxnSpPr>
            <p:nvPr/>
          </p:nvCxnSpPr>
          <p:spPr>
            <a:xfrm flipV="1">
              <a:off x="5821787" y="4733504"/>
              <a:ext cx="1472438" cy="33532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2" name="Connettore diritto 421">
              <a:extLst>
                <a:ext uri="{FF2B5EF4-FFF2-40B4-BE49-F238E27FC236}">
                  <a16:creationId xmlns:a16="http://schemas.microsoft.com/office/drawing/2014/main" id="{D2BD12FE-2F1D-1BBB-F111-0A0F7FEC24F0}"/>
                </a:ext>
              </a:extLst>
            </p:cNvPr>
            <p:cNvCxnSpPr>
              <a:cxnSpLocks/>
            </p:cNvCxnSpPr>
            <p:nvPr/>
          </p:nvCxnSpPr>
          <p:spPr>
            <a:xfrm flipV="1">
              <a:off x="5819124" y="4769524"/>
              <a:ext cx="1487277" cy="2967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3" name="Connettore diritto 422">
              <a:extLst>
                <a:ext uri="{FF2B5EF4-FFF2-40B4-BE49-F238E27FC236}">
                  <a16:creationId xmlns:a16="http://schemas.microsoft.com/office/drawing/2014/main" id="{F1130392-7EA4-0AA7-B5D0-9B4DDE5999FF}"/>
                </a:ext>
              </a:extLst>
            </p:cNvPr>
            <p:cNvCxnSpPr>
              <a:cxnSpLocks/>
            </p:cNvCxnSpPr>
            <p:nvPr/>
          </p:nvCxnSpPr>
          <p:spPr>
            <a:xfrm flipV="1">
              <a:off x="5821708" y="4811152"/>
              <a:ext cx="1498159" cy="25889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4" name="Connettore diritto 423">
              <a:extLst>
                <a:ext uri="{FF2B5EF4-FFF2-40B4-BE49-F238E27FC236}">
                  <a16:creationId xmlns:a16="http://schemas.microsoft.com/office/drawing/2014/main" id="{577F9351-1334-F018-7081-96B0FCAE0AC3}"/>
                </a:ext>
              </a:extLst>
            </p:cNvPr>
            <p:cNvCxnSpPr>
              <a:cxnSpLocks/>
            </p:cNvCxnSpPr>
            <p:nvPr/>
          </p:nvCxnSpPr>
          <p:spPr>
            <a:xfrm flipV="1">
              <a:off x="5821866" y="4851972"/>
              <a:ext cx="1514886" cy="21947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5" name="Connettore diritto 424">
              <a:extLst>
                <a:ext uri="{FF2B5EF4-FFF2-40B4-BE49-F238E27FC236}">
                  <a16:creationId xmlns:a16="http://schemas.microsoft.com/office/drawing/2014/main" id="{7E32647D-7C83-ED3A-D7B0-1588F11D4802}"/>
                </a:ext>
              </a:extLst>
            </p:cNvPr>
            <p:cNvCxnSpPr>
              <a:cxnSpLocks/>
            </p:cNvCxnSpPr>
            <p:nvPr/>
          </p:nvCxnSpPr>
          <p:spPr>
            <a:xfrm flipV="1">
              <a:off x="5821282" y="4891648"/>
              <a:ext cx="1532512" cy="17519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6" name="Connettore diritto 425">
              <a:extLst>
                <a:ext uri="{FF2B5EF4-FFF2-40B4-BE49-F238E27FC236}">
                  <a16:creationId xmlns:a16="http://schemas.microsoft.com/office/drawing/2014/main" id="{8EBAC7D7-AACB-AC3E-5DA5-E36BA0377A71}"/>
                </a:ext>
              </a:extLst>
            </p:cNvPr>
            <p:cNvCxnSpPr>
              <a:cxnSpLocks/>
            </p:cNvCxnSpPr>
            <p:nvPr/>
          </p:nvCxnSpPr>
          <p:spPr>
            <a:xfrm flipV="1">
              <a:off x="5821708" y="4924890"/>
              <a:ext cx="1550796" cy="14470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7" name="Connettore diritto 426">
              <a:extLst>
                <a:ext uri="{FF2B5EF4-FFF2-40B4-BE49-F238E27FC236}">
                  <a16:creationId xmlns:a16="http://schemas.microsoft.com/office/drawing/2014/main" id="{829EC33A-DCEC-F817-68F6-8133287A14F8}"/>
                </a:ext>
              </a:extLst>
            </p:cNvPr>
            <p:cNvCxnSpPr>
              <a:cxnSpLocks/>
            </p:cNvCxnSpPr>
            <p:nvPr/>
          </p:nvCxnSpPr>
          <p:spPr>
            <a:xfrm flipV="1">
              <a:off x="5817124" y="4958832"/>
              <a:ext cx="1581382" cy="11261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8" name="Connettore diritto 427">
              <a:extLst>
                <a:ext uri="{FF2B5EF4-FFF2-40B4-BE49-F238E27FC236}">
                  <a16:creationId xmlns:a16="http://schemas.microsoft.com/office/drawing/2014/main" id="{BE8F3DAF-B08D-8D5F-DC1B-73CA42CBD86F}"/>
                </a:ext>
              </a:extLst>
            </p:cNvPr>
            <p:cNvCxnSpPr>
              <a:cxnSpLocks/>
            </p:cNvCxnSpPr>
            <p:nvPr/>
          </p:nvCxnSpPr>
          <p:spPr>
            <a:xfrm flipV="1">
              <a:off x="5821282" y="4996341"/>
              <a:ext cx="1603153" cy="7750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9" name="Connettore diritto 428">
              <a:extLst>
                <a:ext uri="{FF2B5EF4-FFF2-40B4-BE49-F238E27FC236}">
                  <a16:creationId xmlns:a16="http://schemas.microsoft.com/office/drawing/2014/main" id="{687428FB-AF7D-5CC5-77D6-165D8F686F66}"/>
                </a:ext>
              </a:extLst>
            </p:cNvPr>
            <p:cNvCxnSpPr>
              <a:cxnSpLocks/>
            </p:cNvCxnSpPr>
            <p:nvPr/>
          </p:nvCxnSpPr>
          <p:spPr>
            <a:xfrm flipV="1">
              <a:off x="5818792" y="5029638"/>
              <a:ext cx="1640054" cy="418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uppo 14">
            <a:extLst>
              <a:ext uri="{FF2B5EF4-FFF2-40B4-BE49-F238E27FC236}">
                <a16:creationId xmlns:a16="http://schemas.microsoft.com/office/drawing/2014/main" id="{8CFC1E02-16C3-2F15-741D-DC2E9F6891F9}"/>
              </a:ext>
            </a:extLst>
          </p:cNvPr>
          <p:cNvGrpSpPr/>
          <p:nvPr/>
        </p:nvGrpSpPr>
        <p:grpSpPr>
          <a:xfrm>
            <a:off x="5798073" y="1005224"/>
            <a:ext cx="2132351" cy="2206401"/>
            <a:chOff x="5798073" y="1005224"/>
            <a:chExt cx="2132351" cy="2206401"/>
          </a:xfrm>
        </p:grpSpPr>
        <p:cxnSp>
          <p:nvCxnSpPr>
            <p:cNvPr id="56" name="Connettore diritto 55">
              <a:extLst>
                <a:ext uri="{FF2B5EF4-FFF2-40B4-BE49-F238E27FC236}">
                  <a16:creationId xmlns:a16="http://schemas.microsoft.com/office/drawing/2014/main" id="{403D2FF0-7848-FCE8-46DA-940FEF2EA908}"/>
                </a:ext>
              </a:extLst>
            </p:cNvPr>
            <p:cNvCxnSpPr>
              <a:cxnSpLocks/>
            </p:cNvCxnSpPr>
            <p:nvPr/>
          </p:nvCxnSpPr>
          <p:spPr>
            <a:xfrm>
              <a:off x="5817447" y="1015456"/>
              <a:ext cx="1516385" cy="70280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Connettore diritto 183">
              <a:extLst>
                <a:ext uri="{FF2B5EF4-FFF2-40B4-BE49-F238E27FC236}">
                  <a16:creationId xmlns:a16="http://schemas.microsoft.com/office/drawing/2014/main" id="{8A16E079-28B2-D283-F5FA-710FF7253394}"/>
                </a:ext>
              </a:extLst>
            </p:cNvPr>
            <p:cNvCxnSpPr>
              <a:cxnSpLocks/>
            </p:cNvCxnSpPr>
            <p:nvPr/>
          </p:nvCxnSpPr>
          <p:spPr>
            <a:xfrm flipH="1" flipV="1">
              <a:off x="5821282" y="1015532"/>
              <a:ext cx="1687152" cy="3326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CECA7E40-0D22-1B4A-7288-763AD8467C26}"/>
                </a:ext>
              </a:extLst>
            </p:cNvPr>
            <p:cNvCxnSpPr>
              <a:cxnSpLocks/>
            </p:cNvCxnSpPr>
            <p:nvPr/>
          </p:nvCxnSpPr>
          <p:spPr>
            <a:xfrm flipH="1" flipV="1">
              <a:off x="5821282" y="1016102"/>
              <a:ext cx="1660364" cy="7232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1" name="Connettore diritto 580">
              <a:extLst>
                <a:ext uri="{FF2B5EF4-FFF2-40B4-BE49-F238E27FC236}">
                  <a16:creationId xmlns:a16="http://schemas.microsoft.com/office/drawing/2014/main" id="{489AE4CA-792F-0245-1685-33794015938A}"/>
                </a:ext>
              </a:extLst>
            </p:cNvPr>
            <p:cNvCxnSpPr>
              <a:cxnSpLocks/>
            </p:cNvCxnSpPr>
            <p:nvPr/>
          </p:nvCxnSpPr>
          <p:spPr>
            <a:xfrm flipH="1" flipV="1">
              <a:off x="5827648" y="1018941"/>
              <a:ext cx="1626777" cy="11381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7" name="Connettore diritto 586">
              <a:extLst>
                <a:ext uri="{FF2B5EF4-FFF2-40B4-BE49-F238E27FC236}">
                  <a16:creationId xmlns:a16="http://schemas.microsoft.com/office/drawing/2014/main" id="{34B76AAC-F607-BC92-DC99-66A6785BB1E5}"/>
                </a:ext>
              </a:extLst>
            </p:cNvPr>
            <p:cNvCxnSpPr>
              <a:cxnSpLocks/>
            </p:cNvCxnSpPr>
            <p:nvPr/>
          </p:nvCxnSpPr>
          <p:spPr>
            <a:xfrm flipH="1" flipV="1">
              <a:off x="5820183" y="1016347"/>
              <a:ext cx="1624343" cy="15477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2" name="Connettore diritto 591">
              <a:extLst>
                <a:ext uri="{FF2B5EF4-FFF2-40B4-BE49-F238E27FC236}">
                  <a16:creationId xmlns:a16="http://schemas.microsoft.com/office/drawing/2014/main" id="{CB1DCFC6-9D36-DCD3-69DF-E52921D7888A}"/>
                </a:ext>
              </a:extLst>
            </p:cNvPr>
            <p:cNvCxnSpPr>
              <a:cxnSpLocks/>
            </p:cNvCxnSpPr>
            <p:nvPr/>
          </p:nvCxnSpPr>
          <p:spPr>
            <a:xfrm>
              <a:off x="5808498" y="1015532"/>
              <a:ext cx="1606891" cy="19504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5" name="Connettore diritto 594">
              <a:extLst>
                <a:ext uri="{FF2B5EF4-FFF2-40B4-BE49-F238E27FC236}">
                  <a16:creationId xmlns:a16="http://schemas.microsoft.com/office/drawing/2014/main" id="{A2436457-279E-C8F1-88F5-B4EB1EDF2AD0}"/>
                </a:ext>
              </a:extLst>
            </p:cNvPr>
            <p:cNvCxnSpPr>
              <a:cxnSpLocks/>
            </p:cNvCxnSpPr>
            <p:nvPr/>
          </p:nvCxnSpPr>
          <p:spPr>
            <a:xfrm>
              <a:off x="5808498" y="1007149"/>
              <a:ext cx="1591549" cy="24232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8" name="Connettore diritto 597">
              <a:extLst>
                <a:ext uri="{FF2B5EF4-FFF2-40B4-BE49-F238E27FC236}">
                  <a16:creationId xmlns:a16="http://schemas.microsoft.com/office/drawing/2014/main" id="{2DBAEB70-3E0F-8D82-9EB3-55A66D672E32}"/>
                </a:ext>
              </a:extLst>
            </p:cNvPr>
            <p:cNvCxnSpPr>
              <a:cxnSpLocks/>
            </p:cNvCxnSpPr>
            <p:nvPr/>
          </p:nvCxnSpPr>
          <p:spPr>
            <a:xfrm>
              <a:off x="5817124" y="1017610"/>
              <a:ext cx="1559238" cy="27111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1" name="Connettore diritto 600">
              <a:extLst>
                <a:ext uri="{FF2B5EF4-FFF2-40B4-BE49-F238E27FC236}">
                  <a16:creationId xmlns:a16="http://schemas.microsoft.com/office/drawing/2014/main" id="{50DFCB11-BB02-EE1D-2397-2C739D52A071}"/>
                </a:ext>
              </a:extLst>
            </p:cNvPr>
            <p:cNvCxnSpPr>
              <a:cxnSpLocks/>
            </p:cNvCxnSpPr>
            <p:nvPr/>
          </p:nvCxnSpPr>
          <p:spPr>
            <a:xfrm>
              <a:off x="5805706" y="1008303"/>
              <a:ext cx="1548929" cy="32150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3" name="Connettore diritto 602">
              <a:extLst>
                <a:ext uri="{FF2B5EF4-FFF2-40B4-BE49-F238E27FC236}">
                  <a16:creationId xmlns:a16="http://schemas.microsoft.com/office/drawing/2014/main" id="{EEE67A24-490E-EFA8-816F-3F763CF9329F}"/>
                </a:ext>
              </a:extLst>
            </p:cNvPr>
            <p:cNvCxnSpPr>
              <a:cxnSpLocks/>
            </p:cNvCxnSpPr>
            <p:nvPr/>
          </p:nvCxnSpPr>
          <p:spPr>
            <a:xfrm>
              <a:off x="5798073" y="1012558"/>
              <a:ext cx="1553413" cy="36523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5" name="Connettore diritto 604">
              <a:extLst>
                <a:ext uri="{FF2B5EF4-FFF2-40B4-BE49-F238E27FC236}">
                  <a16:creationId xmlns:a16="http://schemas.microsoft.com/office/drawing/2014/main" id="{C3863E2F-8D20-16C0-71B6-AD6C0F95D4CB}"/>
                </a:ext>
              </a:extLst>
            </p:cNvPr>
            <p:cNvCxnSpPr>
              <a:cxnSpLocks/>
            </p:cNvCxnSpPr>
            <p:nvPr/>
          </p:nvCxnSpPr>
          <p:spPr>
            <a:xfrm>
              <a:off x="5804480" y="1015911"/>
              <a:ext cx="1538698" cy="40326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7" name="Connettore diritto 606">
              <a:extLst>
                <a:ext uri="{FF2B5EF4-FFF2-40B4-BE49-F238E27FC236}">
                  <a16:creationId xmlns:a16="http://schemas.microsoft.com/office/drawing/2014/main" id="{BF65BA78-9CD3-4B13-BBC9-62689C7338F6}"/>
                </a:ext>
              </a:extLst>
            </p:cNvPr>
            <p:cNvCxnSpPr>
              <a:cxnSpLocks/>
            </p:cNvCxnSpPr>
            <p:nvPr/>
          </p:nvCxnSpPr>
          <p:spPr>
            <a:xfrm>
              <a:off x="5804178" y="1009285"/>
              <a:ext cx="1517610" cy="45173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9" name="Connettore diritto 608">
              <a:extLst>
                <a:ext uri="{FF2B5EF4-FFF2-40B4-BE49-F238E27FC236}">
                  <a16:creationId xmlns:a16="http://schemas.microsoft.com/office/drawing/2014/main" id="{16A2E130-2757-C604-5718-C9A371809BA8}"/>
                </a:ext>
              </a:extLst>
            </p:cNvPr>
            <p:cNvCxnSpPr>
              <a:cxnSpLocks/>
            </p:cNvCxnSpPr>
            <p:nvPr/>
          </p:nvCxnSpPr>
          <p:spPr>
            <a:xfrm>
              <a:off x="5804479" y="1009358"/>
              <a:ext cx="1517309" cy="49246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1" name="Connettore diritto 610">
              <a:extLst>
                <a:ext uri="{FF2B5EF4-FFF2-40B4-BE49-F238E27FC236}">
                  <a16:creationId xmlns:a16="http://schemas.microsoft.com/office/drawing/2014/main" id="{81140A32-D755-EAA6-4277-322AE03F4D11}"/>
                </a:ext>
              </a:extLst>
            </p:cNvPr>
            <p:cNvCxnSpPr>
              <a:cxnSpLocks/>
            </p:cNvCxnSpPr>
            <p:nvPr/>
          </p:nvCxnSpPr>
          <p:spPr>
            <a:xfrm>
              <a:off x="5817653" y="1011889"/>
              <a:ext cx="1496316" cy="53768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3" name="Connettore diritto 612">
              <a:extLst>
                <a:ext uri="{FF2B5EF4-FFF2-40B4-BE49-F238E27FC236}">
                  <a16:creationId xmlns:a16="http://schemas.microsoft.com/office/drawing/2014/main" id="{53A59F98-670F-81D9-9282-19651767ECBA}"/>
                </a:ext>
              </a:extLst>
            </p:cNvPr>
            <p:cNvCxnSpPr>
              <a:cxnSpLocks/>
            </p:cNvCxnSpPr>
            <p:nvPr/>
          </p:nvCxnSpPr>
          <p:spPr>
            <a:xfrm>
              <a:off x="5817653" y="1010883"/>
              <a:ext cx="1489116" cy="59255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5" name="Connettore diritto 614">
              <a:extLst>
                <a:ext uri="{FF2B5EF4-FFF2-40B4-BE49-F238E27FC236}">
                  <a16:creationId xmlns:a16="http://schemas.microsoft.com/office/drawing/2014/main" id="{4A1B329B-A9D4-BADC-8629-93BD41BE86C5}"/>
                </a:ext>
              </a:extLst>
            </p:cNvPr>
            <p:cNvCxnSpPr>
              <a:cxnSpLocks/>
            </p:cNvCxnSpPr>
            <p:nvPr/>
          </p:nvCxnSpPr>
          <p:spPr>
            <a:xfrm>
              <a:off x="5816008" y="1012236"/>
              <a:ext cx="1490761" cy="64074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7" name="Connettore diritto 616">
              <a:extLst>
                <a:ext uri="{FF2B5EF4-FFF2-40B4-BE49-F238E27FC236}">
                  <a16:creationId xmlns:a16="http://schemas.microsoft.com/office/drawing/2014/main" id="{2A11B22A-C3DD-3589-BDA2-473B5BE01851}"/>
                </a:ext>
              </a:extLst>
            </p:cNvPr>
            <p:cNvCxnSpPr>
              <a:cxnSpLocks/>
            </p:cNvCxnSpPr>
            <p:nvPr/>
          </p:nvCxnSpPr>
          <p:spPr>
            <a:xfrm>
              <a:off x="5814924" y="1015532"/>
              <a:ext cx="1491845" cy="74012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9" name="Connettore diritto 618">
              <a:extLst>
                <a:ext uri="{FF2B5EF4-FFF2-40B4-BE49-F238E27FC236}">
                  <a16:creationId xmlns:a16="http://schemas.microsoft.com/office/drawing/2014/main" id="{DB69F423-5BFF-BDD1-57C4-D74D7D1F97D7}"/>
                </a:ext>
              </a:extLst>
            </p:cNvPr>
            <p:cNvCxnSpPr>
              <a:cxnSpLocks/>
            </p:cNvCxnSpPr>
            <p:nvPr/>
          </p:nvCxnSpPr>
          <p:spPr>
            <a:xfrm>
              <a:off x="5816206" y="1016778"/>
              <a:ext cx="1496239" cy="80196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1" name="Connettore diritto 620">
              <a:extLst>
                <a:ext uri="{FF2B5EF4-FFF2-40B4-BE49-F238E27FC236}">
                  <a16:creationId xmlns:a16="http://schemas.microsoft.com/office/drawing/2014/main" id="{7380B93F-8239-0C9D-DBCE-9BFFC0D30A37}"/>
                </a:ext>
              </a:extLst>
            </p:cNvPr>
            <p:cNvCxnSpPr>
              <a:cxnSpLocks/>
            </p:cNvCxnSpPr>
            <p:nvPr/>
          </p:nvCxnSpPr>
          <p:spPr>
            <a:xfrm>
              <a:off x="5809848" y="1005539"/>
              <a:ext cx="1516255" cy="87404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3" name="Connettore diritto 622">
              <a:extLst>
                <a:ext uri="{FF2B5EF4-FFF2-40B4-BE49-F238E27FC236}">
                  <a16:creationId xmlns:a16="http://schemas.microsoft.com/office/drawing/2014/main" id="{2AAC7721-2765-5F0C-C36F-4A242AF00D4C}"/>
                </a:ext>
              </a:extLst>
            </p:cNvPr>
            <p:cNvCxnSpPr>
              <a:cxnSpLocks/>
            </p:cNvCxnSpPr>
            <p:nvPr/>
          </p:nvCxnSpPr>
          <p:spPr>
            <a:xfrm>
              <a:off x="5814924" y="1011889"/>
              <a:ext cx="1541690" cy="948994"/>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5" name="Connettore diritto 624">
              <a:extLst>
                <a:ext uri="{FF2B5EF4-FFF2-40B4-BE49-F238E27FC236}">
                  <a16:creationId xmlns:a16="http://schemas.microsoft.com/office/drawing/2014/main" id="{1E40246F-17BB-F996-2140-F50B678AA3C0}"/>
                </a:ext>
              </a:extLst>
            </p:cNvPr>
            <p:cNvCxnSpPr>
              <a:cxnSpLocks/>
            </p:cNvCxnSpPr>
            <p:nvPr/>
          </p:nvCxnSpPr>
          <p:spPr>
            <a:xfrm>
              <a:off x="5834074" y="1016901"/>
              <a:ext cx="1542288" cy="100886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8" name="Connettore diritto 627">
              <a:extLst>
                <a:ext uri="{FF2B5EF4-FFF2-40B4-BE49-F238E27FC236}">
                  <a16:creationId xmlns:a16="http://schemas.microsoft.com/office/drawing/2014/main" id="{02819DD6-4B28-0CCE-C12F-E3481690777D}"/>
                </a:ext>
              </a:extLst>
            </p:cNvPr>
            <p:cNvCxnSpPr>
              <a:cxnSpLocks/>
            </p:cNvCxnSpPr>
            <p:nvPr/>
          </p:nvCxnSpPr>
          <p:spPr>
            <a:xfrm>
              <a:off x="5824856" y="1020854"/>
              <a:ext cx="1619670" cy="1124163"/>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1" name="Connettore diritto 630">
              <a:extLst>
                <a:ext uri="{FF2B5EF4-FFF2-40B4-BE49-F238E27FC236}">
                  <a16:creationId xmlns:a16="http://schemas.microsoft.com/office/drawing/2014/main" id="{28277AAA-6872-E5DB-D10C-60512F33889C}"/>
                </a:ext>
              </a:extLst>
            </p:cNvPr>
            <p:cNvCxnSpPr>
              <a:cxnSpLocks/>
            </p:cNvCxnSpPr>
            <p:nvPr/>
          </p:nvCxnSpPr>
          <p:spPr>
            <a:xfrm>
              <a:off x="5818655" y="1011978"/>
              <a:ext cx="1703596" cy="1258256"/>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3" name="Connettore diritto 632">
              <a:extLst>
                <a:ext uri="{FF2B5EF4-FFF2-40B4-BE49-F238E27FC236}">
                  <a16:creationId xmlns:a16="http://schemas.microsoft.com/office/drawing/2014/main" id="{BBAE20FF-9BF9-EB0B-4BE2-472A24140D30}"/>
                </a:ext>
              </a:extLst>
            </p:cNvPr>
            <p:cNvCxnSpPr>
              <a:cxnSpLocks/>
            </p:cNvCxnSpPr>
            <p:nvPr/>
          </p:nvCxnSpPr>
          <p:spPr>
            <a:xfrm>
              <a:off x="5825218" y="1011488"/>
              <a:ext cx="2105206" cy="165057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5" name="Connettore diritto 634">
              <a:extLst>
                <a:ext uri="{FF2B5EF4-FFF2-40B4-BE49-F238E27FC236}">
                  <a16:creationId xmlns:a16="http://schemas.microsoft.com/office/drawing/2014/main" id="{A4073C2B-0AFA-FF94-868B-E6F717548E48}"/>
                </a:ext>
              </a:extLst>
            </p:cNvPr>
            <p:cNvCxnSpPr>
              <a:cxnSpLocks/>
            </p:cNvCxnSpPr>
            <p:nvPr/>
          </p:nvCxnSpPr>
          <p:spPr>
            <a:xfrm>
              <a:off x="5818183" y="1013624"/>
              <a:ext cx="2062833" cy="1703699"/>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9" name="Connettore diritto 638">
              <a:extLst>
                <a:ext uri="{FF2B5EF4-FFF2-40B4-BE49-F238E27FC236}">
                  <a16:creationId xmlns:a16="http://schemas.microsoft.com/office/drawing/2014/main" id="{E191493A-55F4-908D-1657-2842C128EA82}"/>
                </a:ext>
              </a:extLst>
            </p:cNvPr>
            <p:cNvCxnSpPr>
              <a:cxnSpLocks/>
            </p:cNvCxnSpPr>
            <p:nvPr/>
          </p:nvCxnSpPr>
          <p:spPr>
            <a:xfrm>
              <a:off x="5827647" y="1016102"/>
              <a:ext cx="2029854" cy="1780147"/>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Connettore diritto 193">
              <a:extLst>
                <a:ext uri="{FF2B5EF4-FFF2-40B4-BE49-F238E27FC236}">
                  <a16:creationId xmlns:a16="http://schemas.microsoft.com/office/drawing/2014/main" id="{F7257972-7C48-EE91-A88A-2C449269F4CD}"/>
                </a:ext>
              </a:extLst>
            </p:cNvPr>
            <p:cNvCxnSpPr>
              <a:cxnSpLocks/>
            </p:cNvCxnSpPr>
            <p:nvPr/>
          </p:nvCxnSpPr>
          <p:spPr>
            <a:xfrm>
              <a:off x="5813542" y="1012106"/>
              <a:ext cx="2011477" cy="185585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Connettore diritto 195">
              <a:extLst>
                <a:ext uri="{FF2B5EF4-FFF2-40B4-BE49-F238E27FC236}">
                  <a16:creationId xmlns:a16="http://schemas.microsoft.com/office/drawing/2014/main" id="{E73E092B-E902-EEC9-B364-06FE102D0836}"/>
                </a:ext>
              </a:extLst>
            </p:cNvPr>
            <p:cNvCxnSpPr>
              <a:cxnSpLocks/>
            </p:cNvCxnSpPr>
            <p:nvPr/>
          </p:nvCxnSpPr>
          <p:spPr>
            <a:xfrm>
              <a:off x="5805464" y="1005224"/>
              <a:ext cx="1977836" cy="1924131"/>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Connettore diritto 197">
              <a:extLst>
                <a:ext uri="{FF2B5EF4-FFF2-40B4-BE49-F238E27FC236}">
                  <a16:creationId xmlns:a16="http://schemas.microsoft.com/office/drawing/2014/main" id="{CF42B544-2D1C-5780-43EC-5FA0BD28E1C6}"/>
                </a:ext>
              </a:extLst>
            </p:cNvPr>
            <p:cNvCxnSpPr>
              <a:cxnSpLocks/>
            </p:cNvCxnSpPr>
            <p:nvPr/>
          </p:nvCxnSpPr>
          <p:spPr>
            <a:xfrm>
              <a:off x="5826439" y="1016347"/>
              <a:ext cx="1932175" cy="1987415"/>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Connettore diritto 200">
              <a:extLst>
                <a:ext uri="{FF2B5EF4-FFF2-40B4-BE49-F238E27FC236}">
                  <a16:creationId xmlns:a16="http://schemas.microsoft.com/office/drawing/2014/main" id="{EEB66C12-62C8-65AF-7E1E-D9AB972254BB}"/>
                </a:ext>
              </a:extLst>
            </p:cNvPr>
            <p:cNvCxnSpPr/>
            <p:nvPr/>
          </p:nvCxnSpPr>
          <p:spPr>
            <a:xfrm>
              <a:off x="5818792" y="1005761"/>
              <a:ext cx="1905798" cy="207031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Connettore diritto 202">
              <a:extLst>
                <a:ext uri="{FF2B5EF4-FFF2-40B4-BE49-F238E27FC236}">
                  <a16:creationId xmlns:a16="http://schemas.microsoft.com/office/drawing/2014/main" id="{1FA10620-4F15-FA6A-47A8-873A1FCA86D6}"/>
                </a:ext>
              </a:extLst>
            </p:cNvPr>
            <p:cNvCxnSpPr/>
            <p:nvPr/>
          </p:nvCxnSpPr>
          <p:spPr>
            <a:xfrm>
              <a:off x="5821363" y="1007528"/>
              <a:ext cx="1880531" cy="2136928"/>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Connettore diritto 204">
              <a:extLst>
                <a:ext uri="{FF2B5EF4-FFF2-40B4-BE49-F238E27FC236}">
                  <a16:creationId xmlns:a16="http://schemas.microsoft.com/office/drawing/2014/main" id="{3BD3B16D-DDAB-6C09-7C26-7839536D94AF}"/>
                </a:ext>
              </a:extLst>
            </p:cNvPr>
            <p:cNvCxnSpPr>
              <a:cxnSpLocks/>
            </p:cNvCxnSpPr>
            <p:nvPr/>
          </p:nvCxnSpPr>
          <p:spPr>
            <a:xfrm>
              <a:off x="5818576" y="1015235"/>
              <a:ext cx="1849054" cy="219639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60" name="Connettore diritto 159">
            <a:extLst>
              <a:ext uri="{FF2B5EF4-FFF2-40B4-BE49-F238E27FC236}">
                <a16:creationId xmlns:a16="http://schemas.microsoft.com/office/drawing/2014/main" id="{34093A84-E342-CD43-16E0-2C0E656C96F0}"/>
              </a:ext>
            </a:extLst>
          </p:cNvPr>
          <p:cNvCxnSpPr>
            <a:cxnSpLocks/>
            <a:stCxn id="2" idx="0"/>
          </p:cNvCxnSpPr>
          <p:nvPr/>
        </p:nvCxnSpPr>
        <p:spPr>
          <a:xfrm flipV="1">
            <a:off x="8683588" y="1011614"/>
            <a:ext cx="2630578" cy="3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sp>
        <p:nvSpPr>
          <p:cNvPr id="168" name="Arco 167">
            <a:extLst>
              <a:ext uri="{FF2B5EF4-FFF2-40B4-BE49-F238E27FC236}">
                <a16:creationId xmlns:a16="http://schemas.microsoft.com/office/drawing/2014/main" id="{9D61EE99-D3F0-BE91-74CA-128AE9E86142}"/>
              </a:ext>
            </a:extLst>
          </p:cNvPr>
          <p:cNvSpPr/>
          <p:nvPr/>
        </p:nvSpPr>
        <p:spPr>
          <a:xfrm>
            <a:off x="7302041" y="466010"/>
            <a:ext cx="2768400" cy="2365200"/>
          </a:xfrm>
          <a:prstGeom prst="arc">
            <a:avLst>
              <a:gd name="adj1" fmla="val 7647307"/>
              <a:gd name="adj2" fmla="val 12517907"/>
            </a:avLst>
          </a:prstGeom>
          <a:ln w="63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63" name="Connettore diritto 62">
            <a:extLst>
              <a:ext uri="{FF2B5EF4-FFF2-40B4-BE49-F238E27FC236}">
                <a16:creationId xmlns:a16="http://schemas.microsoft.com/office/drawing/2014/main" id="{31C9EF55-2946-6EFD-25B1-527CDA732A02}"/>
              </a:ext>
            </a:extLst>
          </p:cNvPr>
          <p:cNvCxnSpPr>
            <a:cxnSpLocks/>
          </p:cNvCxnSpPr>
          <p:nvPr/>
        </p:nvCxnSpPr>
        <p:spPr>
          <a:xfrm>
            <a:off x="8682059" y="6238227"/>
            <a:ext cx="0" cy="529447"/>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AE8FA179-6FA3-D5DA-BBDF-CE8EB36EA829}"/>
              </a:ext>
            </a:extLst>
          </p:cNvPr>
          <p:cNvCxnSpPr>
            <a:cxnSpLocks/>
          </p:cNvCxnSpPr>
          <p:nvPr/>
        </p:nvCxnSpPr>
        <p:spPr>
          <a:xfrm>
            <a:off x="8684613" y="3435066"/>
            <a:ext cx="0" cy="460277"/>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
        <p:nvSpPr>
          <p:cNvPr id="87" name="Arco 86">
            <a:extLst>
              <a:ext uri="{FF2B5EF4-FFF2-40B4-BE49-F238E27FC236}">
                <a16:creationId xmlns:a16="http://schemas.microsoft.com/office/drawing/2014/main" id="{3E4E46CB-8A71-C2DE-099E-8C757A4B40A6}"/>
              </a:ext>
            </a:extLst>
          </p:cNvPr>
          <p:cNvSpPr/>
          <p:nvPr/>
        </p:nvSpPr>
        <p:spPr>
          <a:xfrm>
            <a:off x="7238810" y="407069"/>
            <a:ext cx="2880000" cy="2880000"/>
          </a:xfrm>
          <a:prstGeom prst="arc">
            <a:avLst>
              <a:gd name="adj1" fmla="val 12916502"/>
              <a:gd name="adj2" fmla="val 19482357"/>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89" name="Connettore diritto 88">
            <a:extLst>
              <a:ext uri="{FF2B5EF4-FFF2-40B4-BE49-F238E27FC236}">
                <a16:creationId xmlns:a16="http://schemas.microsoft.com/office/drawing/2014/main" id="{1ABE39BB-9006-30AD-D2C2-E85540BCC502}"/>
              </a:ext>
            </a:extLst>
          </p:cNvPr>
          <p:cNvCxnSpPr>
            <a:cxnSpLocks/>
          </p:cNvCxnSpPr>
          <p:nvPr/>
        </p:nvCxnSpPr>
        <p:spPr>
          <a:xfrm>
            <a:off x="8682052" y="412398"/>
            <a:ext cx="0" cy="64607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Connettore diritto 128">
            <a:extLst>
              <a:ext uri="{FF2B5EF4-FFF2-40B4-BE49-F238E27FC236}">
                <a16:creationId xmlns:a16="http://schemas.microsoft.com/office/drawing/2014/main" id="{108BD6B8-FA14-187F-2944-B0131659DDC8}"/>
              </a:ext>
            </a:extLst>
          </p:cNvPr>
          <p:cNvCxnSpPr>
            <a:cxnSpLocks/>
          </p:cNvCxnSpPr>
          <p:nvPr/>
        </p:nvCxnSpPr>
        <p:spPr>
          <a:xfrm>
            <a:off x="7626452" y="6379125"/>
            <a:ext cx="0" cy="388549"/>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5" name="Connettore diritto 154">
            <a:extLst>
              <a:ext uri="{FF2B5EF4-FFF2-40B4-BE49-F238E27FC236}">
                <a16:creationId xmlns:a16="http://schemas.microsoft.com/office/drawing/2014/main" id="{26DD59A0-19D0-5AA1-BB0F-7D6ED36FF805}"/>
              </a:ext>
            </a:extLst>
          </p:cNvPr>
          <p:cNvCxnSpPr>
            <a:cxnSpLocks/>
          </p:cNvCxnSpPr>
          <p:nvPr/>
        </p:nvCxnSpPr>
        <p:spPr>
          <a:xfrm>
            <a:off x="10004391" y="6379125"/>
            <a:ext cx="0" cy="388549"/>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7" name="Arco 166">
            <a:extLst>
              <a:ext uri="{FF2B5EF4-FFF2-40B4-BE49-F238E27FC236}">
                <a16:creationId xmlns:a16="http://schemas.microsoft.com/office/drawing/2014/main" id="{651F0A54-B9A8-A0A4-0BF2-9E38EE2967A1}"/>
              </a:ext>
            </a:extLst>
          </p:cNvPr>
          <p:cNvSpPr/>
          <p:nvPr/>
        </p:nvSpPr>
        <p:spPr>
          <a:xfrm>
            <a:off x="8433181" y="411818"/>
            <a:ext cx="504000" cy="2880000"/>
          </a:xfrm>
          <a:prstGeom prst="arc">
            <a:avLst>
              <a:gd name="adj1" fmla="val 13921423"/>
              <a:gd name="adj2" fmla="val 17026636"/>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9" name="Arco 168">
            <a:extLst>
              <a:ext uri="{FF2B5EF4-FFF2-40B4-BE49-F238E27FC236}">
                <a16:creationId xmlns:a16="http://schemas.microsoft.com/office/drawing/2014/main" id="{8BD78923-AA22-B14A-F6B4-11FE669A7302}"/>
              </a:ext>
            </a:extLst>
          </p:cNvPr>
          <p:cNvSpPr/>
          <p:nvPr/>
        </p:nvSpPr>
        <p:spPr>
          <a:xfrm>
            <a:off x="8203036" y="405623"/>
            <a:ext cx="972000" cy="2880000"/>
          </a:xfrm>
          <a:prstGeom prst="arc">
            <a:avLst>
              <a:gd name="adj1" fmla="val 9667112"/>
              <a:gd name="adj2" fmla="val 17722196"/>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0" name="Arco 169">
            <a:extLst>
              <a:ext uri="{FF2B5EF4-FFF2-40B4-BE49-F238E27FC236}">
                <a16:creationId xmlns:a16="http://schemas.microsoft.com/office/drawing/2014/main" id="{0F9B5433-E8E7-4918-B6A6-EA9636E742CC}"/>
              </a:ext>
            </a:extLst>
          </p:cNvPr>
          <p:cNvSpPr/>
          <p:nvPr/>
        </p:nvSpPr>
        <p:spPr>
          <a:xfrm>
            <a:off x="7965182" y="410936"/>
            <a:ext cx="1440000" cy="2880000"/>
          </a:xfrm>
          <a:prstGeom prst="arc">
            <a:avLst>
              <a:gd name="adj1" fmla="val 8329339"/>
              <a:gd name="adj2" fmla="val 18278066"/>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1" name="Arco 170">
            <a:extLst>
              <a:ext uri="{FF2B5EF4-FFF2-40B4-BE49-F238E27FC236}">
                <a16:creationId xmlns:a16="http://schemas.microsoft.com/office/drawing/2014/main" id="{D597C508-FB7D-E41C-8CA9-EC91E0F13A23}"/>
              </a:ext>
            </a:extLst>
          </p:cNvPr>
          <p:cNvSpPr/>
          <p:nvPr/>
        </p:nvSpPr>
        <p:spPr>
          <a:xfrm>
            <a:off x="7277818" y="409126"/>
            <a:ext cx="2808000" cy="2880000"/>
          </a:xfrm>
          <a:prstGeom prst="arc">
            <a:avLst>
              <a:gd name="adj1" fmla="val 11409854"/>
              <a:gd name="adj2" fmla="val 19430613"/>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2" name="Arco 171">
            <a:extLst>
              <a:ext uri="{FF2B5EF4-FFF2-40B4-BE49-F238E27FC236}">
                <a16:creationId xmlns:a16="http://schemas.microsoft.com/office/drawing/2014/main" id="{663C4727-B325-F0E5-48FB-614B9E51EF94}"/>
              </a:ext>
            </a:extLst>
          </p:cNvPr>
          <p:cNvSpPr/>
          <p:nvPr/>
        </p:nvSpPr>
        <p:spPr>
          <a:xfrm>
            <a:off x="7336090" y="409004"/>
            <a:ext cx="2700000" cy="2880000"/>
          </a:xfrm>
          <a:prstGeom prst="arc">
            <a:avLst>
              <a:gd name="adj1" fmla="val 10652879"/>
              <a:gd name="adj2" fmla="val 19347470"/>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4" name="Arco 173">
            <a:extLst>
              <a:ext uri="{FF2B5EF4-FFF2-40B4-BE49-F238E27FC236}">
                <a16:creationId xmlns:a16="http://schemas.microsoft.com/office/drawing/2014/main" id="{6F05AFA7-1E35-3765-4E28-853D9211006F}"/>
              </a:ext>
            </a:extLst>
          </p:cNvPr>
          <p:cNvSpPr/>
          <p:nvPr/>
        </p:nvSpPr>
        <p:spPr>
          <a:xfrm>
            <a:off x="7387739" y="406092"/>
            <a:ext cx="2592000" cy="2880000"/>
          </a:xfrm>
          <a:prstGeom prst="arc">
            <a:avLst>
              <a:gd name="adj1" fmla="val 10106941"/>
              <a:gd name="adj2" fmla="val 19287751"/>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Arco 6">
            <a:extLst>
              <a:ext uri="{FF2B5EF4-FFF2-40B4-BE49-F238E27FC236}">
                <a16:creationId xmlns:a16="http://schemas.microsoft.com/office/drawing/2014/main" id="{D7019E04-D2FE-8440-733D-2EE55849B89E}"/>
              </a:ext>
            </a:extLst>
          </p:cNvPr>
          <p:cNvSpPr/>
          <p:nvPr/>
        </p:nvSpPr>
        <p:spPr>
          <a:xfrm>
            <a:off x="7461769" y="412398"/>
            <a:ext cx="2448000" cy="2880000"/>
          </a:xfrm>
          <a:prstGeom prst="arc">
            <a:avLst>
              <a:gd name="adj1" fmla="val 9621742"/>
              <a:gd name="adj2" fmla="val 19187776"/>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Arco 9">
            <a:extLst>
              <a:ext uri="{FF2B5EF4-FFF2-40B4-BE49-F238E27FC236}">
                <a16:creationId xmlns:a16="http://schemas.microsoft.com/office/drawing/2014/main" id="{56EC178E-51C0-2D1E-FD88-8E3F5EA15F55}"/>
              </a:ext>
            </a:extLst>
          </p:cNvPr>
          <p:cNvSpPr/>
          <p:nvPr/>
        </p:nvSpPr>
        <p:spPr>
          <a:xfrm>
            <a:off x="7585904" y="411300"/>
            <a:ext cx="2196000" cy="2880000"/>
          </a:xfrm>
          <a:prstGeom prst="arc">
            <a:avLst>
              <a:gd name="adj1" fmla="val 8890014"/>
              <a:gd name="adj2" fmla="val 18981197"/>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Arco 11">
            <a:extLst>
              <a:ext uri="{FF2B5EF4-FFF2-40B4-BE49-F238E27FC236}">
                <a16:creationId xmlns:a16="http://schemas.microsoft.com/office/drawing/2014/main" id="{03A0783B-3A48-E910-CD69-DE464BCB2F92}"/>
              </a:ext>
            </a:extLst>
          </p:cNvPr>
          <p:cNvSpPr/>
          <p:nvPr/>
        </p:nvSpPr>
        <p:spPr>
          <a:xfrm>
            <a:off x="7749635" y="412444"/>
            <a:ext cx="1872000" cy="2880000"/>
          </a:xfrm>
          <a:prstGeom prst="arc">
            <a:avLst>
              <a:gd name="adj1" fmla="val 8193037"/>
              <a:gd name="adj2" fmla="val 18728536"/>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AEA3C90E-D5E4-859F-EE93-E9DFC35AD766}"/>
              </a:ext>
            </a:extLst>
          </p:cNvPr>
          <p:cNvCxnSpPr>
            <a:cxnSpLocks/>
            <a:stCxn id="28" idx="2"/>
          </p:cNvCxnSpPr>
          <p:nvPr/>
        </p:nvCxnSpPr>
        <p:spPr>
          <a:xfrm>
            <a:off x="7506201" y="5068254"/>
            <a:ext cx="2349433" cy="525"/>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8421D16F-E5C9-E778-7FD4-0DE56321F741}"/>
              </a:ext>
            </a:extLst>
          </p:cNvPr>
          <p:cNvCxnSpPr>
            <a:cxnSpLocks/>
          </p:cNvCxnSpPr>
          <p:nvPr/>
        </p:nvCxnSpPr>
        <p:spPr>
          <a:xfrm>
            <a:off x="7317625" y="4832097"/>
            <a:ext cx="2536055" cy="447175"/>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38C2C72B-4610-EA4B-FDB8-11856161C549}"/>
              </a:ext>
            </a:extLst>
          </p:cNvPr>
          <p:cNvCxnSpPr>
            <a:cxnSpLocks/>
          </p:cNvCxnSpPr>
          <p:nvPr/>
        </p:nvCxnSpPr>
        <p:spPr>
          <a:xfrm>
            <a:off x="7330002" y="4582847"/>
            <a:ext cx="2465699" cy="897441"/>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3FF66677-1D82-A5C1-4CA0-65B014812500}"/>
              </a:ext>
            </a:extLst>
          </p:cNvPr>
          <p:cNvCxnSpPr>
            <a:cxnSpLocks/>
          </p:cNvCxnSpPr>
          <p:nvPr/>
        </p:nvCxnSpPr>
        <p:spPr>
          <a:xfrm>
            <a:off x="7699231" y="4243151"/>
            <a:ext cx="1881996" cy="1579182"/>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D810E809-C281-3E60-692C-A3E3734676CB}"/>
              </a:ext>
            </a:extLst>
          </p:cNvPr>
          <p:cNvCxnSpPr>
            <a:cxnSpLocks/>
          </p:cNvCxnSpPr>
          <p:nvPr/>
        </p:nvCxnSpPr>
        <p:spPr>
          <a:xfrm>
            <a:off x="7504978" y="4389499"/>
            <a:ext cx="2196026" cy="1267876"/>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B0BDE0F2-65F0-D006-0C31-4EFBAE0917D1}"/>
              </a:ext>
            </a:extLst>
          </p:cNvPr>
          <p:cNvCxnSpPr>
            <a:cxnSpLocks/>
          </p:cNvCxnSpPr>
          <p:nvPr/>
        </p:nvCxnSpPr>
        <p:spPr>
          <a:xfrm>
            <a:off x="7913529" y="4149704"/>
            <a:ext cx="1520513" cy="1812077"/>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B1A7041D-3FEB-514C-DE79-0811C84C9F7F}"/>
              </a:ext>
            </a:extLst>
          </p:cNvPr>
          <p:cNvCxnSpPr>
            <a:cxnSpLocks/>
          </p:cNvCxnSpPr>
          <p:nvPr/>
        </p:nvCxnSpPr>
        <p:spPr>
          <a:xfrm>
            <a:off x="8027101" y="3933320"/>
            <a:ext cx="1246063" cy="2158245"/>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009263CF-5278-AB09-3C50-1AF2C366056F}"/>
              </a:ext>
            </a:extLst>
          </p:cNvPr>
          <p:cNvCxnSpPr>
            <a:cxnSpLocks/>
          </p:cNvCxnSpPr>
          <p:nvPr/>
        </p:nvCxnSpPr>
        <p:spPr>
          <a:xfrm>
            <a:off x="8190275" y="3714188"/>
            <a:ext cx="896976" cy="2464421"/>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542F9BB9-6C2A-746C-B27B-566C9F037D02}"/>
              </a:ext>
            </a:extLst>
          </p:cNvPr>
          <p:cNvCxnSpPr>
            <a:cxnSpLocks/>
          </p:cNvCxnSpPr>
          <p:nvPr/>
        </p:nvCxnSpPr>
        <p:spPr>
          <a:xfrm>
            <a:off x="8436968" y="3690871"/>
            <a:ext cx="448572" cy="254398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9D01679F-E863-3C60-0377-30791A8278B9}"/>
              </a:ext>
            </a:extLst>
          </p:cNvPr>
          <p:cNvCxnSpPr>
            <a:cxnSpLocks/>
            <a:stCxn id="55" idx="0"/>
          </p:cNvCxnSpPr>
          <p:nvPr/>
        </p:nvCxnSpPr>
        <p:spPr>
          <a:xfrm>
            <a:off x="8683352" y="3897393"/>
            <a:ext cx="0" cy="2364983"/>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3FF02A22-9CAF-2724-3055-027B4AB35F90}"/>
              </a:ext>
            </a:extLst>
          </p:cNvPr>
          <p:cNvCxnSpPr>
            <a:cxnSpLocks/>
          </p:cNvCxnSpPr>
          <p:nvPr/>
        </p:nvCxnSpPr>
        <p:spPr>
          <a:xfrm flipV="1">
            <a:off x="8441372" y="3919591"/>
            <a:ext cx="448678" cy="2544584"/>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nettore diritto 74">
            <a:extLst>
              <a:ext uri="{FF2B5EF4-FFF2-40B4-BE49-F238E27FC236}">
                <a16:creationId xmlns:a16="http://schemas.microsoft.com/office/drawing/2014/main" id="{3188763A-BA4F-9CB1-3CCC-A210C0F2476D}"/>
              </a:ext>
            </a:extLst>
          </p:cNvPr>
          <p:cNvCxnSpPr>
            <a:cxnSpLocks/>
          </p:cNvCxnSpPr>
          <p:nvPr/>
        </p:nvCxnSpPr>
        <p:spPr>
          <a:xfrm flipV="1">
            <a:off x="8199081" y="3971148"/>
            <a:ext cx="890448" cy="2446487"/>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111363C8-F00C-655A-4880-9BCEB5B56CC0}"/>
              </a:ext>
            </a:extLst>
          </p:cNvPr>
          <p:cNvCxnSpPr>
            <a:cxnSpLocks/>
          </p:cNvCxnSpPr>
          <p:nvPr/>
        </p:nvCxnSpPr>
        <p:spPr>
          <a:xfrm flipV="1">
            <a:off x="7909345" y="4170294"/>
            <a:ext cx="1528334" cy="1821397"/>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Connettore diritto 84">
            <a:extLst>
              <a:ext uri="{FF2B5EF4-FFF2-40B4-BE49-F238E27FC236}">
                <a16:creationId xmlns:a16="http://schemas.microsoft.com/office/drawing/2014/main" id="{1DBDF35C-0DDB-87F2-70C7-7CC2EDB0569B}"/>
              </a:ext>
            </a:extLst>
          </p:cNvPr>
          <p:cNvCxnSpPr>
            <a:cxnSpLocks/>
          </p:cNvCxnSpPr>
          <p:nvPr/>
        </p:nvCxnSpPr>
        <p:spPr>
          <a:xfrm flipV="1">
            <a:off x="8025598" y="4056494"/>
            <a:ext cx="1243382" cy="2153602"/>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Connettore diritto 87">
            <a:extLst>
              <a:ext uri="{FF2B5EF4-FFF2-40B4-BE49-F238E27FC236}">
                <a16:creationId xmlns:a16="http://schemas.microsoft.com/office/drawing/2014/main" id="{0863DA5B-7704-1A9E-45AC-1B8B634C3665}"/>
              </a:ext>
            </a:extLst>
          </p:cNvPr>
          <p:cNvCxnSpPr>
            <a:cxnSpLocks/>
          </p:cNvCxnSpPr>
          <p:nvPr/>
        </p:nvCxnSpPr>
        <p:spPr>
          <a:xfrm flipV="1">
            <a:off x="7681391" y="4313917"/>
            <a:ext cx="1900370" cy="1594599"/>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436050D4-7148-65A8-BE13-96075027340A}"/>
              </a:ext>
            </a:extLst>
          </p:cNvPr>
          <p:cNvCxnSpPr>
            <a:cxnSpLocks/>
          </p:cNvCxnSpPr>
          <p:nvPr/>
        </p:nvCxnSpPr>
        <p:spPr>
          <a:xfrm flipV="1">
            <a:off x="7485946" y="4483300"/>
            <a:ext cx="2213388" cy="12779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Connettore diritto 125">
            <a:extLst>
              <a:ext uri="{FF2B5EF4-FFF2-40B4-BE49-F238E27FC236}">
                <a16:creationId xmlns:a16="http://schemas.microsoft.com/office/drawing/2014/main" id="{958C2C71-7842-03E8-D47D-83E548194CFD}"/>
              </a:ext>
            </a:extLst>
          </p:cNvPr>
          <p:cNvCxnSpPr>
            <a:cxnSpLocks/>
          </p:cNvCxnSpPr>
          <p:nvPr/>
        </p:nvCxnSpPr>
        <p:spPr>
          <a:xfrm flipV="1">
            <a:off x="7332998" y="4670177"/>
            <a:ext cx="2446833" cy="890575"/>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Connettore diritto 126">
            <a:extLst>
              <a:ext uri="{FF2B5EF4-FFF2-40B4-BE49-F238E27FC236}">
                <a16:creationId xmlns:a16="http://schemas.microsoft.com/office/drawing/2014/main" id="{31AA3700-75EB-063D-A32D-F1A670E5DFE1}"/>
              </a:ext>
            </a:extLst>
          </p:cNvPr>
          <p:cNvCxnSpPr>
            <a:cxnSpLocks/>
          </p:cNvCxnSpPr>
          <p:nvPr/>
        </p:nvCxnSpPr>
        <p:spPr>
          <a:xfrm flipV="1">
            <a:off x="7328135" y="4868557"/>
            <a:ext cx="2512783" cy="443071"/>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Connettore diritto 211">
            <a:extLst>
              <a:ext uri="{FF2B5EF4-FFF2-40B4-BE49-F238E27FC236}">
                <a16:creationId xmlns:a16="http://schemas.microsoft.com/office/drawing/2014/main" id="{72A0B352-8B3C-FE73-835E-D1D829C31658}"/>
              </a:ext>
            </a:extLst>
          </p:cNvPr>
          <p:cNvCxnSpPr>
            <a:cxnSpLocks/>
          </p:cNvCxnSpPr>
          <p:nvPr/>
        </p:nvCxnSpPr>
        <p:spPr>
          <a:xfrm>
            <a:off x="8682052" y="6379125"/>
            <a:ext cx="15281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9" name="Connettore diritto 218">
            <a:extLst>
              <a:ext uri="{FF2B5EF4-FFF2-40B4-BE49-F238E27FC236}">
                <a16:creationId xmlns:a16="http://schemas.microsoft.com/office/drawing/2014/main" id="{F128309F-0DF1-D5D6-ACE8-D5CBC8340EAD}"/>
              </a:ext>
            </a:extLst>
          </p:cNvPr>
          <p:cNvCxnSpPr>
            <a:cxnSpLocks/>
          </p:cNvCxnSpPr>
          <p:nvPr/>
        </p:nvCxnSpPr>
        <p:spPr>
          <a:xfrm>
            <a:off x="8687564" y="3752852"/>
            <a:ext cx="168062"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8" name="Gruppo 57">
            <a:extLst>
              <a:ext uri="{FF2B5EF4-FFF2-40B4-BE49-F238E27FC236}">
                <a16:creationId xmlns:a16="http://schemas.microsoft.com/office/drawing/2014/main" id="{BC4FDB8C-8B81-E45D-7D26-2825CD342A84}"/>
              </a:ext>
            </a:extLst>
          </p:cNvPr>
          <p:cNvGrpSpPr/>
          <p:nvPr/>
        </p:nvGrpSpPr>
        <p:grpSpPr>
          <a:xfrm>
            <a:off x="8706379" y="5064053"/>
            <a:ext cx="2611937" cy="1322822"/>
            <a:chOff x="8706379" y="5064053"/>
            <a:chExt cx="2611937" cy="1322822"/>
          </a:xfrm>
        </p:grpSpPr>
        <p:cxnSp>
          <p:nvCxnSpPr>
            <p:cNvPr id="469" name="Connettore diritto 468">
              <a:extLst>
                <a:ext uri="{FF2B5EF4-FFF2-40B4-BE49-F238E27FC236}">
                  <a16:creationId xmlns:a16="http://schemas.microsoft.com/office/drawing/2014/main" id="{20845CC2-510A-78D7-44B5-E354815A3551}"/>
                </a:ext>
              </a:extLst>
            </p:cNvPr>
            <p:cNvCxnSpPr>
              <a:cxnSpLocks/>
            </p:cNvCxnSpPr>
            <p:nvPr/>
          </p:nvCxnSpPr>
          <p:spPr>
            <a:xfrm flipH="1">
              <a:off x="9378361" y="5071312"/>
              <a:ext cx="1939955" cy="9770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6" name="Connettore diritto 475">
              <a:extLst>
                <a:ext uri="{FF2B5EF4-FFF2-40B4-BE49-F238E27FC236}">
                  <a16:creationId xmlns:a16="http://schemas.microsoft.com/office/drawing/2014/main" id="{C811CCB9-DA61-7CE7-3E36-7F1B25BA44CC}"/>
                </a:ext>
              </a:extLst>
            </p:cNvPr>
            <p:cNvCxnSpPr>
              <a:cxnSpLocks/>
            </p:cNvCxnSpPr>
            <p:nvPr/>
          </p:nvCxnSpPr>
          <p:spPr>
            <a:xfrm flipV="1">
              <a:off x="9496519" y="5071312"/>
              <a:ext cx="1821797" cy="9396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8" name="Connettore diritto 477">
              <a:extLst>
                <a:ext uri="{FF2B5EF4-FFF2-40B4-BE49-F238E27FC236}">
                  <a16:creationId xmlns:a16="http://schemas.microsoft.com/office/drawing/2014/main" id="{5E2A095C-EAA6-3A95-5730-26BCA8DAE55B}"/>
                </a:ext>
              </a:extLst>
            </p:cNvPr>
            <p:cNvCxnSpPr>
              <a:cxnSpLocks/>
            </p:cNvCxnSpPr>
            <p:nvPr/>
          </p:nvCxnSpPr>
          <p:spPr>
            <a:xfrm flipV="1">
              <a:off x="9597988" y="5071312"/>
              <a:ext cx="1720328" cy="91517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2" name="Connettore diritto 481">
              <a:extLst>
                <a:ext uri="{FF2B5EF4-FFF2-40B4-BE49-F238E27FC236}">
                  <a16:creationId xmlns:a16="http://schemas.microsoft.com/office/drawing/2014/main" id="{3EDD3647-A0AD-14A4-52BB-23F49E23F930}"/>
                </a:ext>
              </a:extLst>
            </p:cNvPr>
            <p:cNvCxnSpPr>
              <a:cxnSpLocks/>
            </p:cNvCxnSpPr>
            <p:nvPr/>
          </p:nvCxnSpPr>
          <p:spPr>
            <a:xfrm flipV="1">
              <a:off x="9673528" y="5071312"/>
              <a:ext cx="1644788" cy="90254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5" name="Connettore diritto 484">
              <a:extLst>
                <a:ext uri="{FF2B5EF4-FFF2-40B4-BE49-F238E27FC236}">
                  <a16:creationId xmlns:a16="http://schemas.microsoft.com/office/drawing/2014/main" id="{9A59AC6C-9A1B-299F-E3C5-F18E67C63035}"/>
                </a:ext>
              </a:extLst>
            </p:cNvPr>
            <p:cNvCxnSpPr>
              <a:cxnSpLocks/>
            </p:cNvCxnSpPr>
            <p:nvPr/>
          </p:nvCxnSpPr>
          <p:spPr>
            <a:xfrm flipV="1">
              <a:off x="9696189" y="5071312"/>
              <a:ext cx="1622127" cy="9185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7" name="Connettore diritto 486">
              <a:extLst>
                <a:ext uri="{FF2B5EF4-FFF2-40B4-BE49-F238E27FC236}">
                  <a16:creationId xmlns:a16="http://schemas.microsoft.com/office/drawing/2014/main" id="{11417BC1-B92B-7240-A22E-67C502D789B8}"/>
                </a:ext>
              </a:extLst>
            </p:cNvPr>
            <p:cNvCxnSpPr>
              <a:cxnSpLocks/>
            </p:cNvCxnSpPr>
            <p:nvPr/>
          </p:nvCxnSpPr>
          <p:spPr>
            <a:xfrm flipV="1">
              <a:off x="9734596" y="5071312"/>
              <a:ext cx="1583720" cy="92838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0" name="Connettore diritto 489">
              <a:extLst>
                <a:ext uri="{FF2B5EF4-FFF2-40B4-BE49-F238E27FC236}">
                  <a16:creationId xmlns:a16="http://schemas.microsoft.com/office/drawing/2014/main" id="{D7372078-80BA-3D3F-034D-8C0090B87D02}"/>
                </a:ext>
              </a:extLst>
            </p:cNvPr>
            <p:cNvCxnSpPr>
              <a:cxnSpLocks/>
            </p:cNvCxnSpPr>
            <p:nvPr/>
          </p:nvCxnSpPr>
          <p:spPr>
            <a:xfrm flipV="1">
              <a:off x="9734596" y="5071312"/>
              <a:ext cx="1583720" cy="9601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2" name="Connettore diritto 491">
              <a:extLst>
                <a:ext uri="{FF2B5EF4-FFF2-40B4-BE49-F238E27FC236}">
                  <a16:creationId xmlns:a16="http://schemas.microsoft.com/office/drawing/2014/main" id="{23310423-D648-2997-5747-D4D5387CD101}"/>
                </a:ext>
              </a:extLst>
            </p:cNvPr>
            <p:cNvCxnSpPr>
              <a:cxnSpLocks/>
            </p:cNvCxnSpPr>
            <p:nvPr/>
          </p:nvCxnSpPr>
          <p:spPr>
            <a:xfrm flipV="1">
              <a:off x="9696189" y="5071312"/>
              <a:ext cx="1622127" cy="102025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6" name="Connettore diritto 495">
              <a:extLst>
                <a:ext uri="{FF2B5EF4-FFF2-40B4-BE49-F238E27FC236}">
                  <a16:creationId xmlns:a16="http://schemas.microsoft.com/office/drawing/2014/main" id="{9CD9BDE9-9E75-15F8-1CF2-071B993E6FC0}"/>
                </a:ext>
              </a:extLst>
            </p:cNvPr>
            <p:cNvCxnSpPr>
              <a:cxnSpLocks/>
            </p:cNvCxnSpPr>
            <p:nvPr/>
          </p:nvCxnSpPr>
          <p:spPr>
            <a:xfrm flipV="1">
              <a:off x="9312826" y="5071312"/>
              <a:ext cx="2005490" cy="131556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1" name="Connettore diritto 500">
              <a:extLst>
                <a:ext uri="{FF2B5EF4-FFF2-40B4-BE49-F238E27FC236}">
                  <a16:creationId xmlns:a16="http://schemas.microsoft.com/office/drawing/2014/main" id="{A9C77107-A639-9CE5-562C-E71E84DF8EED}"/>
                </a:ext>
              </a:extLst>
            </p:cNvPr>
            <p:cNvCxnSpPr/>
            <p:nvPr/>
          </p:nvCxnSpPr>
          <p:spPr>
            <a:xfrm flipV="1">
              <a:off x="9391389" y="5064053"/>
              <a:ext cx="1926927" cy="13222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7" name="Connettore diritto 506">
              <a:extLst>
                <a:ext uri="{FF2B5EF4-FFF2-40B4-BE49-F238E27FC236}">
                  <a16:creationId xmlns:a16="http://schemas.microsoft.com/office/drawing/2014/main" id="{5DEB0DDF-D9BB-ADEF-AFEA-865CD27E294F}"/>
                </a:ext>
              </a:extLst>
            </p:cNvPr>
            <p:cNvCxnSpPr/>
            <p:nvPr/>
          </p:nvCxnSpPr>
          <p:spPr>
            <a:xfrm flipV="1">
              <a:off x="9465226" y="5071312"/>
              <a:ext cx="1853090" cy="13078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9" name="Connettore diritto 508">
              <a:extLst>
                <a:ext uri="{FF2B5EF4-FFF2-40B4-BE49-F238E27FC236}">
                  <a16:creationId xmlns:a16="http://schemas.microsoft.com/office/drawing/2014/main" id="{D72FC4F3-8446-E23A-1D91-ADEB33905E9F}"/>
                </a:ext>
              </a:extLst>
            </p:cNvPr>
            <p:cNvCxnSpPr/>
            <p:nvPr/>
          </p:nvCxnSpPr>
          <p:spPr>
            <a:xfrm flipV="1">
              <a:off x="9543789" y="5071312"/>
              <a:ext cx="1774527" cy="13078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1" name="Connettore diritto 510">
              <a:extLst>
                <a:ext uri="{FF2B5EF4-FFF2-40B4-BE49-F238E27FC236}">
                  <a16:creationId xmlns:a16="http://schemas.microsoft.com/office/drawing/2014/main" id="{44037DAF-3495-F486-258A-104FCC0E4817}"/>
                </a:ext>
              </a:extLst>
            </p:cNvPr>
            <p:cNvCxnSpPr/>
            <p:nvPr/>
          </p:nvCxnSpPr>
          <p:spPr>
            <a:xfrm flipV="1">
              <a:off x="9617626" y="5071312"/>
              <a:ext cx="1700690"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3" name="Connettore diritto 512">
              <a:extLst>
                <a:ext uri="{FF2B5EF4-FFF2-40B4-BE49-F238E27FC236}">
                  <a16:creationId xmlns:a16="http://schemas.microsoft.com/office/drawing/2014/main" id="{10013C8D-9E1C-442B-E4C8-88B1D15DB324}"/>
                </a:ext>
              </a:extLst>
            </p:cNvPr>
            <p:cNvCxnSpPr/>
            <p:nvPr/>
          </p:nvCxnSpPr>
          <p:spPr>
            <a:xfrm flipV="1">
              <a:off x="9696189" y="5071312"/>
              <a:ext cx="1622127"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5" name="Connettore diritto 514">
              <a:extLst>
                <a:ext uri="{FF2B5EF4-FFF2-40B4-BE49-F238E27FC236}">
                  <a16:creationId xmlns:a16="http://schemas.microsoft.com/office/drawing/2014/main" id="{214CC9C2-22B5-8310-CCA2-DCE892E76605}"/>
                </a:ext>
              </a:extLst>
            </p:cNvPr>
            <p:cNvCxnSpPr/>
            <p:nvPr/>
          </p:nvCxnSpPr>
          <p:spPr>
            <a:xfrm flipV="1">
              <a:off x="9774376" y="5071312"/>
              <a:ext cx="1543940"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7" name="Connettore diritto 516">
              <a:extLst>
                <a:ext uri="{FF2B5EF4-FFF2-40B4-BE49-F238E27FC236}">
                  <a16:creationId xmlns:a16="http://schemas.microsoft.com/office/drawing/2014/main" id="{976B74F9-A5E9-A1F5-29CE-E1E73DB1AEBF}"/>
                </a:ext>
              </a:extLst>
            </p:cNvPr>
            <p:cNvCxnSpPr/>
            <p:nvPr/>
          </p:nvCxnSpPr>
          <p:spPr>
            <a:xfrm flipV="1">
              <a:off x="9848213" y="5071312"/>
              <a:ext cx="1470103" cy="131501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9" name="Connettore diritto 518">
              <a:extLst>
                <a:ext uri="{FF2B5EF4-FFF2-40B4-BE49-F238E27FC236}">
                  <a16:creationId xmlns:a16="http://schemas.microsoft.com/office/drawing/2014/main" id="{DB97E6EF-29BF-FE40-CC3C-7DB5A4D7FCD8}"/>
                </a:ext>
              </a:extLst>
            </p:cNvPr>
            <p:cNvCxnSpPr/>
            <p:nvPr/>
          </p:nvCxnSpPr>
          <p:spPr>
            <a:xfrm flipV="1">
              <a:off x="9926776" y="5071312"/>
              <a:ext cx="1391540" cy="130781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Connettore diritto 175">
              <a:extLst>
                <a:ext uri="{FF2B5EF4-FFF2-40B4-BE49-F238E27FC236}">
                  <a16:creationId xmlns:a16="http://schemas.microsoft.com/office/drawing/2014/main" id="{3B5C01A7-44E4-5376-FE73-9930783FCE6C}"/>
                </a:ext>
              </a:extLst>
            </p:cNvPr>
            <p:cNvCxnSpPr>
              <a:cxnSpLocks/>
            </p:cNvCxnSpPr>
            <p:nvPr/>
          </p:nvCxnSpPr>
          <p:spPr>
            <a:xfrm flipH="1">
              <a:off x="8783099" y="6312534"/>
              <a:ext cx="127958" cy="664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Connettore diritto 181">
              <a:extLst>
                <a:ext uri="{FF2B5EF4-FFF2-40B4-BE49-F238E27FC236}">
                  <a16:creationId xmlns:a16="http://schemas.microsoft.com/office/drawing/2014/main" id="{CB350352-B48B-5E3B-2DD3-A369324D9830}"/>
                </a:ext>
              </a:extLst>
            </p:cNvPr>
            <p:cNvCxnSpPr>
              <a:cxnSpLocks/>
            </p:cNvCxnSpPr>
            <p:nvPr/>
          </p:nvCxnSpPr>
          <p:spPr>
            <a:xfrm flipV="1">
              <a:off x="8706379" y="6039854"/>
              <a:ext cx="678019" cy="34150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5" name="Gruppo 34">
            <a:extLst>
              <a:ext uri="{FF2B5EF4-FFF2-40B4-BE49-F238E27FC236}">
                <a16:creationId xmlns:a16="http://schemas.microsoft.com/office/drawing/2014/main" id="{4369EF28-D620-3D63-1EF7-F57C80A089C5}"/>
              </a:ext>
            </a:extLst>
          </p:cNvPr>
          <p:cNvGrpSpPr/>
          <p:nvPr/>
        </p:nvGrpSpPr>
        <p:grpSpPr>
          <a:xfrm>
            <a:off x="8703226" y="3748788"/>
            <a:ext cx="2619738" cy="1330205"/>
            <a:chOff x="8703226" y="3748788"/>
            <a:chExt cx="2619738" cy="1330205"/>
          </a:xfrm>
        </p:grpSpPr>
        <p:cxnSp>
          <p:nvCxnSpPr>
            <p:cNvPr id="290" name="Connettore diritto 289">
              <a:extLst>
                <a:ext uri="{FF2B5EF4-FFF2-40B4-BE49-F238E27FC236}">
                  <a16:creationId xmlns:a16="http://schemas.microsoft.com/office/drawing/2014/main" id="{CE2B3CA2-E58A-E9B5-9101-DC9E8417ECC3}"/>
                </a:ext>
              </a:extLst>
            </p:cNvPr>
            <p:cNvCxnSpPr/>
            <p:nvPr/>
          </p:nvCxnSpPr>
          <p:spPr>
            <a:xfrm flipH="1" flipV="1">
              <a:off x="9926776" y="3755277"/>
              <a:ext cx="1389372" cy="13144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2" name="Connettore diritto 291">
              <a:extLst>
                <a:ext uri="{FF2B5EF4-FFF2-40B4-BE49-F238E27FC236}">
                  <a16:creationId xmlns:a16="http://schemas.microsoft.com/office/drawing/2014/main" id="{DA85A893-FD3A-F4EE-940A-FBA21B67FA52}"/>
                </a:ext>
              </a:extLst>
            </p:cNvPr>
            <p:cNvCxnSpPr>
              <a:cxnSpLocks/>
            </p:cNvCxnSpPr>
            <p:nvPr/>
          </p:nvCxnSpPr>
          <p:spPr>
            <a:xfrm flipH="1" flipV="1">
              <a:off x="9850685" y="3755084"/>
              <a:ext cx="1465463" cy="131213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6" name="Connettore diritto 295">
              <a:extLst>
                <a:ext uri="{FF2B5EF4-FFF2-40B4-BE49-F238E27FC236}">
                  <a16:creationId xmlns:a16="http://schemas.microsoft.com/office/drawing/2014/main" id="{1DC6E5E1-E235-DA41-9041-E68E8F072E57}"/>
                </a:ext>
              </a:extLst>
            </p:cNvPr>
            <p:cNvCxnSpPr>
              <a:cxnSpLocks/>
            </p:cNvCxnSpPr>
            <p:nvPr/>
          </p:nvCxnSpPr>
          <p:spPr>
            <a:xfrm>
              <a:off x="9778285" y="3755381"/>
              <a:ext cx="1544679" cy="131370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8" name="Connettore diritto 297">
              <a:extLst>
                <a:ext uri="{FF2B5EF4-FFF2-40B4-BE49-F238E27FC236}">
                  <a16:creationId xmlns:a16="http://schemas.microsoft.com/office/drawing/2014/main" id="{5645EE57-F93B-1409-94B3-3E4FFA0B5F8A}"/>
                </a:ext>
              </a:extLst>
            </p:cNvPr>
            <p:cNvCxnSpPr>
              <a:cxnSpLocks/>
            </p:cNvCxnSpPr>
            <p:nvPr/>
          </p:nvCxnSpPr>
          <p:spPr>
            <a:xfrm>
              <a:off x="9693936" y="3753675"/>
              <a:ext cx="1622212" cy="13127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2" name="Connettore diritto 301">
              <a:extLst>
                <a:ext uri="{FF2B5EF4-FFF2-40B4-BE49-F238E27FC236}">
                  <a16:creationId xmlns:a16="http://schemas.microsoft.com/office/drawing/2014/main" id="{E2C2D3C1-05D9-8581-BAD9-C5D2215F24D5}"/>
                </a:ext>
              </a:extLst>
            </p:cNvPr>
            <p:cNvCxnSpPr/>
            <p:nvPr/>
          </p:nvCxnSpPr>
          <p:spPr>
            <a:xfrm>
              <a:off x="9621535" y="3756217"/>
              <a:ext cx="1688187" cy="131062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4" name="Connettore diritto 303">
              <a:extLst>
                <a:ext uri="{FF2B5EF4-FFF2-40B4-BE49-F238E27FC236}">
                  <a16:creationId xmlns:a16="http://schemas.microsoft.com/office/drawing/2014/main" id="{5ECD3AD3-F684-11DF-66F0-8A5FCB6227D1}"/>
                </a:ext>
              </a:extLst>
            </p:cNvPr>
            <p:cNvCxnSpPr/>
            <p:nvPr/>
          </p:nvCxnSpPr>
          <p:spPr>
            <a:xfrm>
              <a:off x="9548735" y="3754531"/>
              <a:ext cx="1767413" cy="131437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6" name="Connettore diritto 305">
              <a:extLst>
                <a:ext uri="{FF2B5EF4-FFF2-40B4-BE49-F238E27FC236}">
                  <a16:creationId xmlns:a16="http://schemas.microsoft.com/office/drawing/2014/main" id="{1D4B14ED-9B14-3947-1A63-4AD600867370}"/>
                </a:ext>
              </a:extLst>
            </p:cNvPr>
            <p:cNvCxnSpPr/>
            <p:nvPr/>
          </p:nvCxnSpPr>
          <p:spPr>
            <a:xfrm>
              <a:off x="9464797" y="3754280"/>
              <a:ext cx="1851351" cy="13192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8" name="Connettore diritto 307">
              <a:extLst>
                <a:ext uri="{FF2B5EF4-FFF2-40B4-BE49-F238E27FC236}">
                  <a16:creationId xmlns:a16="http://schemas.microsoft.com/office/drawing/2014/main" id="{0C1E8237-03B2-FB18-1DC9-77790D3496C2}"/>
                </a:ext>
              </a:extLst>
            </p:cNvPr>
            <p:cNvCxnSpPr/>
            <p:nvPr/>
          </p:nvCxnSpPr>
          <p:spPr>
            <a:xfrm>
              <a:off x="9398940" y="3756168"/>
              <a:ext cx="1917208" cy="13185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0" name="Connettore diritto 309">
              <a:extLst>
                <a:ext uri="{FF2B5EF4-FFF2-40B4-BE49-F238E27FC236}">
                  <a16:creationId xmlns:a16="http://schemas.microsoft.com/office/drawing/2014/main" id="{DD6BC91D-F4F6-BE80-F541-1ED90D3B1AED}"/>
                </a:ext>
              </a:extLst>
            </p:cNvPr>
            <p:cNvCxnSpPr>
              <a:cxnSpLocks/>
            </p:cNvCxnSpPr>
            <p:nvPr/>
          </p:nvCxnSpPr>
          <p:spPr>
            <a:xfrm>
              <a:off x="9312494" y="3751736"/>
              <a:ext cx="2003654" cy="132725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4" name="Connettore diritto 313">
              <a:extLst>
                <a:ext uri="{FF2B5EF4-FFF2-40B4-BE49-F238E27FC236}">
                  <a16:creationId xmlns:a16="http://schemas.microsoft.com/office/drawing/2014/main" id="{E7645841-1245-E8F7-E0CC-E0BEABF2958B}"/>
                </a:ext>
              </a:extLst>
            </p:cNvPr>
            <p:cNvCxnSpPr>
              <a:cxnSpLocks/>
            </p:cNvCxnSpPr>
            <p:nvPr/>
          </p:nvCxnSpPr>
          <p:spPr>
            <a:xfrm>
              <a:off x="9689879" y="4035973"/>
              <a:ext cx="1619843" cy="102803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7" name="Connettore diritto 316">
              <a:extLst>
                <a:ext uri="{FF2B5EF4-FFF2-40B4-BE49-F238E27FC236}">
                  <a16:creationId xmlns:a16="http://schemas.microsoft.com/office/drawing/2014/main" id="{B9F36E0D-FF70-4A0F-6024-439F6CCA7274}"/>
                </a:ext>
              </a:extLst>
            </p:cNvPr>
            <p:cNvCxnSpPr>
              <a:cxnSpLocks/>
            </p:cNvCxnSpPr>
            <p:nvPr/>
          </p:nvCxnSpPr>
          <p:spPr>
            <a:xfrm>
              <a:off x="9727532" y="4099144"/>
              <a:ext cx="1588616" cy="97121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9" name="Connettore diritto 318">
              <a:extLst>
                <a:ext uri="{FF2B5EF4-FFF2-40B4-BE49-F238E27FC236}">
                  <a16:creationId xmlns:a16="http://schemas.microsoft.com/office/drawing/2014/main" id="{44A232D0-0D73-4396-34ED-0B1E0DF664DD}"/>
                </a:ext>
              </a:extLst>
            </p:cNvPr>
            <p:cNvCxnSpPr>
              <a:cxnSpLocks/>
            </p:cNvCxnSpPr>
            <p:nvPr/>
          </p:nvCxnSpPr>
          <p:spPr>
            <a:xfrm>
              <a:off x="9730425" y="4134394"/>
              <a:ext cx="1585723" cy="93915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1" name="Connettore diritto 320">
              <a:extLst>
                <a:ext uri="{FF2B5EF4-FFF2-40B4-BE49-F238E27FC236}">
                  <a16:creationId xmlns:a16="http://schemas.microsoft.com/office/drawing/2014/main" id="{0F2D8601-B5F1-65B3-497B-8045BA859124}"/>
                </a:ext>
              </a:extLst>
            </p:cNvPr>
            <p:cNvCxnSpPr>
              <a:cxnSpLocks/>
            </p:cNvCxnSpPr>
            <p:nvPr/>
          </p:nvCxnSpPr>
          <p:spPr>
            <a:xfrm>
              <a:off x="9699694" y="4152347"/>
              <a:ext cx="1616454" cy="92112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3" name="Connettore diritto 322">
              <a:extLst>
                <a:ext uri="{FF2B5EF4-FFF2-40B4-BE49-F238E27FC236}">
                  <a16:creationId xmlns:a16="http://schemas.microsoft.com/office/drawing/2014/main" id="{4D33C77B-A9FC-DF4F-BB25-F89B70F31F79}"/>
                </a:ext>
              </a:extLst>
            </p:cNvPr>
            <p:cNvCxnSpPr>
              <a:cxnSpLocks/>
            </p:cNvCxnSpPr>
            <p:nvPr/>
          </p:nvCxnSpPr>
          <p:spPr>
            <a:xfrm>
              <a:off x="9658311" y="4155960"/>
              <a:ext cx="1651411" cy="91378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5" name="Connettore diritto 324">
              <a:extLst>
                <a:ext uri="{FF2B5EF4-FFF2-40B4-BE49-F238E27FC236}">
                  <a16:creationId xmlns:a16="http://schemas.microsoft.com/office/drawing/2014/main" id="{63864351-9361-0CE9-74CA-F985BF2068B6}"/>
                </a:ext>
              </a:extLst>
            </p:cNvPr>
            <p:cNvCxnSpPr>
              <a:cxnSpLocks/>
            </p:cNvCxnSpPr>
            <p:nvPr/>
          </p:nvCxnSpPr>
          <p:spPr>
            <a:xfrm>
              <a:off x="9597988" y="4154992"/>
              <a:ext cx="1711734" cy="91855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7" name="Connettore diritto 326">
              <a:extLst>
                <a:ext uri="{FF2B5EF4-FFF2-40B4-BE49-F238E27FC236}">
                  <a16:creationId xmlns:a16="http://schemas.microsoft.com/office/drawing/2014/main" id="{2123EACB-2772-D53C-8A80-9CAF1D473088}"/>
                </a:ext>
              </a:extLst>
            </p:cNvPr>
            <p:cNvCxnSpPr>
              <a:cxnSpLocks/>
            </p:cNvCxnSpPr>
            <p:nvPr/>
          </p:nvCxnSpPr>
          <p:spPr>
            <a:xfrm>
              <a:off x="9528977" y="4140649"/>
              <a:ext cx="1793929" cy="93280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9" name="Connettore diritto 328">
              <a:extLst>
                <a:ext uri="{FF2B5EF4-FFF2-40B4-BE49-F238E27FC236}">
                  <a16:creationId xmlns:a16="http://schemas.microsoft.com/office/drawing/2014/main" id="{AD267115-6725-9361-26C7-A42669BEFE41}"/>
                </a:ext>
              </a:extLst>
            </p:cNvPr>
            <p:cNvCxnSpPr>
              <a:cxnSpLocks/>
            </p:cNvCxnSpPr>
            <p:nvPr/>
          </p:nvCxnSpPr>
          <p:spPr>
            <a:xfrm>
              <a:off x="9396361" y="4099144"/>
              <a:ext cx="1913361" cy="97060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Connettore diritto 206">
              <a:extLst>
                <a:ext uri="{FF2B5EF4-FFF2-40B4-BE49-F238E27FC236}">
                  <a16:creationId xmlns:a16="http://schemas.microsoft.com/office/drawing/2014/main" id="{56546007-EBBE-33B8-0869-66DD0CF82D05}"/>
                </a:ext>
              </a:extLst>
            </p:cNvPr>
            <p:cNvCxnSpPr>
              <a:cxnSpLocks/>
            </p:cNvCxnSpPr>
            <p:nvPr/>
          </p:nvCxnSpPr>
          <p:spPr>
            <a:xfrm>
              <a:off x="8703226" y="3748788"/>
              <a:ext cx="397545" cy="20208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4" name="Connettore diritto 213">
              <a:extLst>
                <a:ext uri="{FF2B5EF4-FFF2-40B4-BE49-F238E27FC236}">
                  <a16:creationId xmlns:a16="http://schemas.microsoft.com/office/drawing/2014/main" id="{CBE4BFC4-3D72-537C-C59F-C5FC551D2976}"/>
                </a:ext>
              </a:extLst>
            </p:cNvPr>
            <p:cNvCxnSpPr>
              <a:cxnSpLocks/>
            </p:cNvCxnSpPr>
            <p:nvPr/>
          </p:nvCxnSpPr>
          <p:spPr>
            <a:xfrm>
              <a:off x="8781789" y="3755277"/>
              <a:ext cx="141820" cy="7340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2" name="Gruppo 31">
            <a:extLst>
              <a:ext uri="{FF2B5EF4-FFF2-40B4-BE49-F238E27FC236}">
                <a16:creationId xmlns:a16="http://schemas.microsoft.com/office/drawing/2014/main" id="{E4A59760-7567-71AC-025B-235B325E6F5F}"/>
              </a:ext>
            </a:extLst>
          </p:cNvPr>
          <p:cNvGrpSpPr/>
          <p:nvPr/>
        </p:nvGrpSpPr>
        <p:grpSpPr>
          <a:xfrm>
            <a:off x="8681152" y="3820262"/>
            <a:ext cx="2647160" cy="2510273"/>
            <a:chOff x="8681152" y="3820262"/>
            <a:chExt cx="2647160" cy="2510273"/>
          </a:xfrm>
        </p:grpSpPr>
        <p:cxnSp>
          <p:nvCxnSpPr>
            <p:cNvPr id="22" name="Connettore diritto 21">
              <a:extLst>
                <a:ext uri="{FF2B5EF4-FFF2-40B4-BE49-F238E27FC236}">
                  <a16:creationId xmlns:a16="http://schemas.microsoft.com/office/drawing/2014/main" id="{ADE5A550-5111-1870-3711-817D04627F7D}"/>
                </a:ext>
              </a:extLst>
            </p:cNvPr>
            <p:cNvCxnSpPr>
              <a:cxnSpLocks/>
            </p:cNvCxnSpPr>
            <p:nvPr/>
          </p:nvCxnSpPr>
          <p:spPr>
            <a:xfrm>
              <a:off x="9541977" y="4282698"/>
              <a:ext cx="1776339" cy="7886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EBD12338-8CB3-FA14-5B72-7D9B4BC19B51}"/>
                </a:ext>
              </a:extLst>
            </p:cNvPr>
            <p:cNvCxnSpPr>
              <a:cxnSpLocks/>
            </p:cNvCxnSpPr>
            <p:nvPr/>
          </p:nvCxnSpPr>
          <p:spPr>
            <a:xfrm>
              <a:off x="9622703" y="4362450"/>
              <a:ext cx="1695613" cy="70886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E382157D-5F06-1FB4-E1DE-B78B3A6341B2}"/>
                </a:ext>
              </a:extLst>
            </p:cNvPr>
            <p:cNvCxnSpPr>
              <a:cxnSpLocks/>
            </p:cNvCxnSpPr>
            <p:nvPr/>
          </p:nvCxnSpPr>
          <p:spPr>
            <a:xfrm>
              <a:off x="9457162" y="4186243"/>
              <a:ext cx="1861154" cy="8850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A39FB52A-8651-5F7C-C3EF-5D4C8FFD2EB8}"/>
                </a:ext>
              </a:extLst>
            </p:cNvPr>
            <p:cNvCxnSpPr>
              <a:cxnSpLocks/>
            </p:cNvCxnSpPr>
            <p:nvPr/>
          </p:nvCxnSpPr>
          <p:spPr>
            <a:xfrm>
              <a:off x="9664169" y="4430797"/>
              <a:ext cx="1654147" cy="64051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9" name="Connettore diritto 448">
              <a:extLst>
                <a:ext uri="{FF2B5EF4-FFF2-40B4-BE49-F238E27FC236}">
                  <a16:creationId xmlns:a16="http://schemas.microsoft.com/office/drawing/2014/main" id="{E1CC4923-13A2-E864-917D-8269314767B5}"/>
                </a:ext>
              </a:extLst>
            </p:cNvPr>
            <p:cNvCxnSpPr>
              <a:cxnSpLocks/>
            </p:cNvCxnSpPr>
            <p:nvPr/>
          </p:nvCxnSpPr>
          <p:spPr>
            <a:xfrm>
              <a:off x="9696181" y="4489173"/>
              <a:ext cx="1622135" cy="58213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1" name="Connettore diritto 450">
              <a:extLst>
                <a:ext uri="{FF2B5EF4-FFF2-40B4-BE49-F238E27FC236}">
                  <a16:creationId xmlns:a16="http://schemas.microsoft.com/office/drawing/2014/main" id="{D44A1FBF-DD33-F615-8EB4-68BAE77D9699}"/>
                </a:ext>
              </a:extLst>
            </p:cNvPr>
            <p:cNvCxnSpPr>
              <a:cxnSpLocks/>
            </p:cNvCxnSpPr>
            <p:nvPr/>
          </p:nvCxnSpPr>
          <p:spPr>
            <a:xfrm>
              <a:off x="9741412" y="4551628"/>
              <a:ext cx="1576904" cy="51968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3" name="Connettore diritto 452">
              <a:extLst>
                <a:ext uri="{FF2B5EF4-FFF2-40B4-BE49-F238E27FC236}">
                  <a16:creationId xmlns:a16="http://schemas.microsoft.com/office/drawing/2014/main" id="{69F6B556-86EA-BFC4-91A3-5E3533BBF27F}"/>
                </a:ext>
              </a:extLst>
            </p:cNvPr>
            <p:cNvCxnSpPr>
              <a:cxnSpLocks/>
            </p:cNvCxnSpPr>
            <p:nvPr/>
          </p:nvCxnSpPr>
          <p:spPr>
            <a:xfrm>
              <a:off x="9750658" y="4597872"/>
              <a:ext cx="1567658" cy="4734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5" name="Connettore diritto 454">
              <a:extLst>
                <a:ext uri="{FF2B5EF4-FFF2-40B4-BE49-F238E27FC236}">
                  <a16:creationId xmlns:a16="http://schemas.microsoft.com/office/drawing/2014/main" id="{B82A9911-D149-7C36-BE2F-B4330E6C630A}"/>
                </a:ext>
              </a:extLst>
            </p:cNvPr>
            <p:cNvCxnSpPr>
              <a:cxnSpLocks/>
            </p:cNvCxnSpPr>
            <p:nvPr/>
          </p:nvCxnSpPr>
          <p:spPr>
            <a:xfrm>
              <a:off x="9775811" y="4650389"/>
              <a:ext cx="1542505" cy="42092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7" name="Connettore diritto 456">
              <a:extLst>
                <a:ext uri="{FF2B5EF4-FFF2-40B4-BE49-F238E27FC236}">
                  <a16:creationId xmlns:a16="http://schemas.microsoft.com/office/drawing/2014/main" id="{91AD87AE-4784-3C14-2B65-500876D888C3}"/>
                </a:ext>
              </a:extLst>
            </p:cNvPr>
            <p:cNvCxnSpPr>
              <a:cxnSpLocks/>
            </p:cNvCxnSpPr>
            <p:nvPr/>
          </p:nvCxnSpPr>
          <p:spPr>
            <a:xfrm>
              <a:off x="9793396" y="4699908"/>
              <a:ext cx="1524920" cy="37140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0" name="Connettore diritto 459">
              <a:extLst>
                <a:ext uri="{FF2B5EF4-FFF2-40B4-BE49-F238E27FC236}">
                  <a16:creationId xmlns:a16="http://schemas.microsoft.com/office/drawing/2014/main" id="{30FB230A-F9D6-6238-CA9B-EABB550F4240}"/>
                </a:ext>
              </a:extLst>
            </p:cNvPr>
            <p:cNvCxnSpPr>
              <a:cxnSpLocks/>
            </p:cNvCxnSpPr>
            <p:nvPr/>
          </p:nvCxnSpPr>
          <p:spPr>
            <a:xfrm>
              <a:off x="9811347" y="4747606"/>
              <a:ext cx="1506969" cy="32370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2" name="Connettore diritto 461">
              <a:extLst>
                <a:ext uri="{FF2B5EF4-FFF2-40B4-BE49-F238E27FC236}">
                  <a16:creationId xmlns:a16="http://schemas.microsoft.com/office/drawing/2014/main" id="{B783690B-6277-3216-3EFD-23B47A8A2451}"/>
                </a:ext>
              </a:extLst>
            </p:cNvPr>
            <p:cNvCxnSpPr>
              <a:cxnSpLocks/>
            </p:cNvCxnSpPr>
            <p:nvPr/>
          </p:nvCxnSpPr>
          <p:spPr>
            <a:xfrm>
              <a:off x="9827400" y="4791567"/>
              <a:ext cx="1490916" cy="27974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3" name="Connettore diritto 472">
              <a:extLst>
                <a:ext uri="{FF2B5EF4-FFF2-40B4-BE49-F238E27FC236}">
                  <a16:creationId xmlns:a16="http://schemas.microsoft.com/office/drawing/2014/main" id="{1C7B7A19-963F-BFD2-AA1A-226F20ED1780}"/>
                </a:ext>
              </a:extLst>
            </p:cNvPr>
            <p:cNvCxnSpPr>
              <a:cxnSpLocks/>
            </p:cNvCxnSpPr>
            <p:nvPr/>
          </p:nvCxnSpPr>
          <p:spPr>
            <a:xfrm>
              <a:off x="9827400" y="4837243"/>
              <a:ext cx="1490916" cy="2340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5" name="Connettore diritto 474">
              <a:extLst>
                <a:ext uri="{FF2B5EF4-FFF2-40B4-BE49-F238E27FC236}">
                  <a16:creationId xmlns:a16="http://schemas.microsoft.com/office/drawing/2014/main" id="{67FAC208-591D-8238-FDE7-399ED9A715CD}"/>
                </a:ext>
              </a:extLst>
            </p:cNvPr>
            <p:cNvCxnSpPr>
              <a:cxnSpLocks/>
            </p:cNvCxnSpPr>
            <p:nvPr/>
          </p:nvCxnSpPr>
          <p:spPr>
            <a:xfrm>
              <a:off x="9840651" y="4879577"/>
              <a:ext cx="1477665" cy="19173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9" name="Connettore diritto 478">
              <a:extLst>
                <a:ext uri="{FF2B5EF4-FFF2-40B4-BE49-F238E27FC236}">
                  <a16:creationId xmlns:a16="http://schemas.microsoft.com/office/drawing/2014/main" id="{8927F79E-C1BF-7677-900C-4C3A824FB850}"/>
                </a:ext>
              </a:extLst>
            </p:cNvPr>
            <p:cNvCxnSpPr>
              <a:cxnSpLocks/>
            </p:cNvCxnSpPr>
            <p:nvPr/>
          </p:nvCxnSpPr>
          <p:spPr>
            <a:xfrm>
              <a:off x="9840651" y="4924746"/>
              <a:ext cx="1477665" cy="14656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1" name="Connettore diritto 480">
              <a:extLst>
                <a:ext uri="{FF2B5EF4-FFF2-40B4-BE49-F238E27FC236}">
                  <a16:creationId xmlns:a16="http://schemas.microsoft.com/office/drawing/2014/main" id="{97D35455-DB38-6F6F-0827-5634135AC8E9}"/>
                </a:ext>
              </a:extLst>
            </p:cNvPr>
            <p:cNvCxnSpPr>
              <a:cxnSpLocks/>
            </p:cNvCxnSpPr>
            <p:nvPr/>
          </p:nvCxnSpPr>
          <p:spPr>
            <a:xfrm>
              <a:off x="9848213" y="4967548"/>
              <a:ext cx="1470103" cy="10376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4" name="Connettore diritto 483">
              <a:extLst>
                <a:ext uri="{FF2B5EF4-FFF2-40B4-BE49-F238E27FC236}">
                  <a16:creationId xmlns:a16="http://schemas.microsoft.com/office/drawing/2014/main" id="{4BD490C7-2D33-DAEC-9315-EA0937FC567E}"/>
                </a:ext>
              </a:extLst>
            </p:cNvPr>
            <p:cNvCxnSpPr>
              <a:cxnSpLocks/>
            </p:cNvCxnSpPr>
            <p:nvPr/>
          </p:nvCxnSpPr>
          <p:spPr>
            <a:xfrm>
              <a:off x="9855634" y="5008844"/>
              <a:ext cx="1462682" cy="6246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8" name="Connettore diritto 487">
              <a:extLst>
                <a:ext uri="{FF2B5EF4-FFF2-40B4-BE49-F238E27FC236}">
                  <a16:creationId xmlns:a16="http://schemas.microsoft.com/office/drawing/2014/main" id="{CE484133-296F-FBEA-C0A8-02996EE0962C}"/>
                </a:ext>
              </a:extLst>
            </p:cNvPr>
            <p:cNvCxnSpPr>
              <a:cxnSpLocks/>
            </p:cNvCxnSpPr>
            <p:nvPr/>
          </p:nvCxnSpPr>
          <p:spPr>
            <a:xfrm>
              <a:off x="9855634" y="5049126"/>
              <a:ext cx="1459846" cy="221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4" name="Connettore diritto 493">
              <a:extLst>
                <a:ext uri="{FF2B5EF4-FFF2-40B4-BE49-F238E27FC236}">
                  <a16:creationId xmlns:a16="http://schemas.microsoft.com/office/drawing/2014/main" id="{71F85E5D-A472-E708-E0FF-438217992F4B}"/>
                </a:ext>
              </a:extLst>
            </p:cNvPr>
            <p:cNvCxnSpPr>
              <a:cxnSpLocks/>
            </p:cNvCxnSpPr>
            <p:nvPr/>
          </p:nvCxnSpPr>
          <p:spPr>
            <a:xfrm flipV="1">
              <a:off x="9855634" y="5071312"/>
              <a:ext cx="1462682" cy="2109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7" name="Connettore diritto 496">
              <a:extLst>
                <a:ext uri="{FF2B5EF4-FFF2-40B4-BE49-F238E27FC236}">
                  <a16:creationId xmlns:a16="http://schemas.microsoft.com/office/drawing/2014/main" id="{B16582B4-A455-9A99-0114-BF00F654BB2A}"/>
                </a:ext>
              </a:extLst>
            </p:cNvPr>
            <p:cNvCxnSpPr>
              <a:cxnSpLocks/>
            </p:cNvCxnSpPr>
            <p:nvPr/>
          </p:nvCxnSpPr>
          <p:spPr>
            <a:xfrm flipV="1">
              <a:off x="9848213" y="5071312"/>
              <a:ext cx="1470103" cy="6609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9" name="Connettore diritto 498">
              <a:extLst>
                <a:ext uri="{FF2B5EF4-FFF2-40B4-BE49-F238E27FC236}">
                  <a16:creationId xmlns:a16="http://schemas.microsoft.com/office/drawing/2014/main" id="{F43E9E53-D2CB-DEBB-2E41-1C7CFC9424B8}"/>
                </a:ext>
              </a:extLst>
            </p:cNvPr>
            <p:cNvCxnSpPr>
              <a:cxnSpLocks/>
            </p:cNvCxnSpPr>
            <p:nvPr/>
          </p:nvCxnSpPr>
          <p:spPr>
            <a:xfrm flipV="1">
              <a:off x="9848213" y="5071312"/>
              <a:ext cx="1470103" cy="10787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2" name="Connettore diritto 501">
              <a:extLst>
                <a:ext uri="{FF2B5EF4-FFF2-40B4-BE49-F238E27FC236}">
                  <a16:creationId xmlns:a16="http://schemas.microsoft.com/office/drawing/2014/main" id="{C3172B48-D229-31D8-CDD0-00E27FB5BA3F}"/>
                </a:ext>
              </a:extLst>
            </p:cNvPr>
            <p:cNvCxnSpPr>
              <a:cxnSpLocks/>
            </p:cNvCxnSpPr>
            <p:nvPr/>
          </p:nvCxnSpPr>
          <p:spPr>
            <a:xfrm flipV="1">
              <a:off x="9840651" y="5071312"/>
              <a:ext cx="1477665" cy="15185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4" name="Connettore diritto 503">
              <a:extLst>
                <a:ext uri="{FF2B5EF4-FFF2-40B4-BE49-F238E27FC236}">
                  <a16:creationId xmlns:a16="http://schemas.microsoft.com/office/drawing/2014/main" id="{C94FE124-F337-8883-9816-C5AB5169DDF0}"/>
                </a:ext>
              </a:extLst>
            </p:cNvPr>
            <p:cNvCxnSpPr>
              <a:cxnSpLocks/>
            </p:cNvCxnSpPr>
            <p:nvPr/>
          </p:nvCxnSpPr>
          <p:spPr>
            <a:xfrm flipV="1">
              <a:off x="9840651" y="5071312"/>
              <a:ext cx="1477665" cy="19329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7" name="Connettore diritto 526">
              <a:extLst>
                <a:ext uri="{FF2B5EF4-FFF2-40B4-BE49-F238E27FC236}">
                  <a16:creationId xmlns:a16="http://schemas.microsoft.com/office/drawing/2014/main" id="{07B1F5C3-C376-92EF-6C93-C2440120B815}"/>
                </a:ext>
              </a:extLst>
            </p:cNvPr>
            <p:cNvCxnSpPr>
              <a:cxnSpLocks/>
            </p:cNvCxnSpPr>
            <p:nvPr/>
          </p:nvCxnSpPr>
          <p:spPr>
            <a:xfrm flipV="1">
              <a:off x="9827400" y="5071312"/>
              <a:ext cx="1490916" cy="23933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9" name="Connettore diritto 528">
              <a:extLst>
                <a:ext uri="{FF2B5EF4-FFF2-40B4-BE49-F238E27FC236}">
                  <a16:creationId xmlns:a16="http://schemas.microsoft.com/office/drawing/2014/main" id="{04B7A790-7538-D161-311A-8678E7E4188B}"/>
                </a:ext>
              </a:extLst>
            </p:cNvPr>
            <p:cNvCxnSpPr>
              <a:cxnSpLocks/>
            </p:cNvCxnSpPr>
            <p:nvPr/>
          </p:nvCxnSpPr>
          <p:spPr>
            <a:xfrm flipV="1">
              <a:off x="9819506" y="5073340"/>
              <a:ext cx="1496642" cy="28190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1" name="Connettore diritto 530">
              <a:extLst>
                <a:ext uri="{FF2B5EF4-FFF2-40B4-BE49-F238E27FC236}">
                  <a16:creationId xmlns:a16="http://schemas.microsoft.com/office/drawing/2014/main" id="{DB601D25-A947-A24B-C757-9EC757355F75}"/>
                </a:ext>
              </a:extLst>
            </p:cNvPr>
            <p:cNvCxnSpPr>
              <a:cxnSpLocks/>
            </p:cNvCxnSpPr>
            <p:nvPr/>
          </p:nvCxnSpPr>
          <p:spPr>
            <a:xfrm flipV="1">
              <a:off x="9811347" y="5066964"/>
              <a:ext cx="1512046" cy="3324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3" name="Connettore diritto 542">
              <a:extLst>
                <a:ext uri="{FF2B5EF4-FFF2-40B4-BE49-F238E27FC236}">
                  <a16:creationId xmlns:a16="http://schemas.microsoft.com/office/drawing/2014/main" id="{2B514839-3E3F-BA6F-D477-57FBC1148338}"/>
                </a:ext>
              </a:extLst>
            </p:cNvPr>
            <p:cNvCxnSpPr>
              <a:cxnSpLocks/>
            </p:cNvCxnSpPr>
            <p:nvPr/>
          </p:nvCxnSpPr>
          <p:spPr>
            <a:xfrm flipV="1">
              <a:off x="9793396" y="5067864"/>
              <a:ext cx="1534916" cy="38006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Connettore diritto 127">
              <a:extLst>
                <a:ext uri="{FF2B5EF4-FFF2-40B4-BE49-F238E27FC236}">
                  <a16:creationId xmlns:a16="http://schemas.microsoft.com/office/drawing/2014/main" id="{1DF13CA7-2EE8-7859-DA8A-4EDDF707360A}"/>
                </a:ext>
              </a:extLst>
            </p:cNvPr>
            <p:cNvCxnSpPr>
              <a:cxnSpLocks/>
            </p:cNvCxnSpPr>
            <p:nvPr/>
          </p:nvCxnSpPr>
          <p:spPr>
            <a:xfrm flipV="1">
              <a:off x="9767470" y="5069851"/>
              <a:ext cx="1548678" cy="43062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Connettore diritto 129">
              <a:extLst>
                <a:ext uri="{FF2B5EF4-FFF2-40B4-BE49-F238E27FC236}">
                  <a16:creationId xmlns:a16="http://schemas.microsoft.com/office/drawing/2014/main" id="{C9B567F4-604C-0D97-58DC-4D04FC6D20D8}"/>
                </a:ext>
              </a:extLst>
            </p:cNvPr>
            <p:cNvCxnSpPr>
              <a:cxnSpLocks/>
            </p:cNvCxnSpPr>
            <p:nvPr/>
          </p:nvCxnSpPr>
          <p:spPr>
            <a:xfrm flipV="1">
              <a:off x="9754234" y="5070293"/>
              <a:ext cx="1561914" cy="47572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Connettore diritto 131">
              <a:extLst>
                <a:ext uri="{FF2B5EF4-FFF2-40B4-BE49-F238E27FC236}">
                  <a16:creationId xmlns:a16="http://schemas.microsoft.com/office/drawing/2014/main" id="{472CDF67-8ED0-8C72-6E7B-00E6E6D3D367}"/>
                </a:ext>
              </a:extLst>
            </p:cNvPr>
            <p:cNvCxnSpPr>
              <a:cxnSpLocks/>
            </p:cNvCxnSpPr>
            <p:nvPr/>
          </p:nvCxnSpPr>
          <p:spPr>
            <a:xfrm flipV="1">
              <a:off x="9728541" y="5066073"/>
              <a:ext cx="1587607" cy="53364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Connettore diritto 134">
              <a:extLst>
                <a:ext uri="{FF2B5EF4-FFF2-40B4-BE49-F238E27FC236}">
                  <a16:creationId xmlns:a16="http://schemas.microsoft.com/office/drawing/2014/main" id="{8E256389-4B9A-9116-2EA1-37B908362208}"/>
                </a:ext>
              </a:extLst>
            </p:cNvPr>
            <p:cNvCxnSpPr>
              <a:cxnSpLocks/>
            </p:cNvCxnSpPr>
            <p:nvPr/>
          </p:nvCxnSpPr>
          <p:spPr>
            <a:xfrm flipV="1">
              <a:off x="9696180" y="5071400"/>
              <a:ext cx="1619968" cy="58808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Connettore diritto 142">
              <a:extLst>
                <a:ext uri="{FF2B5EF4-FFF2-40B4-BE49-F238E27FC236}">
                  <a16:creationId xmlns:a16="http://schemas.microsoft.com/office/drawing/2014/main" id="{B03D20E6-9AAE-0A72-9CDC-67065E9A1B81}"/>
                </a:ext>
              </a:extLst>
            </p:cNvPr>
            <p:cNvCxnSpPr>
              <a:cxnSpLocks/>
            </p:cNvCxnSpPr>
            <p:nvPr/>
          </p:nvCxnSpPr>
          <p:spPr>
            <a:xfrm flipV="1">
              <a:off x="9664169" y="5069747"/>
              <a:ext cx="1659224" cy="65100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Connettore diritto 144">
              <a:extLst>
                <a:ext uri="{FF2B5EF4-FFF2-40B4-BE49-F238E27FC236}">
                  <a16:creationId xmlns:a16="http://schemas.microsoft.com/office/drawing/2014/main" id="{B21B214F-4844-FE2D-22A7-389EDEA1EFE2}"/>
                </a:ext>
              </a:extLst>
            </p:cNvPr>
            <p:cNvCxnSpPr>
              <a:cxnSpLocks/>
            </p:cNvCxnSpPr>
            <p:nvPr/>
          </p:nvCxnSpPr>
          <p:spPr>
            <a:xfrm flipV="1">
              <a:off x="9619634" y="5072773"/>
              <a:ext cx="1696514" cy="71219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Connettore diritto 150">
              <a:extLst>
                <a:ext uri="{FF2B5EF4-FFF2-40B4-BE49-F238E27FC236}">
                  <a16:creationId xmlns:a16="http://schemas.microsoft.com/office/drawing/2014/main" id="{9865B870-D820-22BF-B6C1-95CF9D6BBB35}"/>
                </a:ext>
              </a:extLst>
            </p:cNvPr>
            <p:cNvCxnSpPr>
              <a:cxnSpLocks/>
            </p:cNvCxnSpPr>
            <p:nvPr/>
          </p:nvCxnSpPr>
          <p:spPr>
            <a:xfrm flipV="1">
              <a:off x="9563835" y="5069746"/>
              <a:ext cx="1752313" cy="7802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3" name="Connettore diritto 152">
              <a:extLst>
                <a:ext uri="{FF2B5EF4-FFF2-40B4-BE49-F238E27FC236}">
                  <a16:creationId xmlns:a16="http://schemas.microsoft.com/office/drawing/2014/main" id="{4C0DDA24-0791-AF7B-9066-833163230B9E}"/>
                </a:ext>
              </a:extLst>
            </p:cNvPr>
            <p:cNvCxnSpPr>
              <a:cxnSpLocks/>
            </p:cNvCxnSpPr>
            <p:nvPr/>
          </p:nvCxnSpPr>
          <p:spPr>
            <a:xfrm flipV="1">
              <a:off x="9454855" y="5063393"/>
              <a:ext cx="1861293" cy="893367"/>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Connettore diritto 188">
              <a:extLst>
                <a:ext uri="{FF2B5EF4-FFF2-40B4-BE49-F238E27FC236}">
                  <a16:creationId xmlns:a16="http://schemas.microsoft.com/office/drawing/2014/main" id="{D81354F3-362B-1FD6-52E3-B5EC3D9CBB4D}"/>
                </a:ext>
              </a:extLst>
            </p:cNvPr>
            <p:cNvCxnSpPr>
              <a:cxnSpLocks/>
            </p:cNvCxnSpPr>
            <p:nvPr/>
          </p:nvCxnSpPr>
          <p:spPr>
            <a:xfrm flipV="1">
              <a:off x="8681152" y="6232077"/>
              <a:ext cx="202433" cy="9845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9" name="Connettore diritto 248">
              <a:extLst>
                <a:ext uri="{FF2B5EF4-FFF2-40B4-BE49-F238E27FC236}">
                  <a16:creationId xmlns:a16="http://schemas.microsoft.com/office/drawing/2014/main" id="{428DEEA2-0151-65F4-6CE0-3D7F1EFC10D1}"/>
                </a:ext>
              </a:extLst>
            </p:cNvPr>
            <p:cNvCxnSpPr>
              <a:cxnSpLocks/>
            </p:cNvCxnSpPr>
            <p:nvPr/>
          </p:nvCxnSpPr>
          <p:spPr>
            <a:xfrm>
              <a:off x="8681152" y="3820262"/>
              <a:ext cx="208898" cy="9858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0" name="Gruppo 59">
            <a:extLst>
              <a:ext uri="{FF2B5EF4-FFF2-40B4-BE49-F238E27FC236}">
                <a16:creationId xmlns:a16="http://schemas.microsoft.com/office/drawing/2014/main" id="{7806AAF1-1AD2-E0A4-C9C9-68F550A6517D}"/>
              </a:ext>
            </a:extLst>
          </p:cNvPr>
          <p:cNvGrpSpPr/>
          <p:nvPr/>
        </p:nvGrpSpPr>
        <p:grpSpPr>
          <a:xfrm>
            <a:off x="8710721" y="1007149"/>
            <a:ext cx="2617236" cy="2242620"/>
            <a:chOff x="8710721" y="1007149"/>
            <a:chExt cx="2617236" cy="2242620"/>
          </a:xfrm>
        </p:grpSpPr>
        <p:cxnSp>
          <p:nvCxnSpPr>
            <p:cNvPr id="16" name="Connettore diritto 15">
              <a:extLst>
                <a:ext uri="{FF2B5EF4-FFF2-40B4-BE49-F238E27FC236}">
                  <a16:creationId xmlns:a16="http://schemas.microsoft.com/office/drawing/2014/main" id="{35F2CC64-7A91-0B7C-CCA1-135AF69A7F19}"/>
                </a:ext>
              </a:extLst>
            </p:cNvPr>
            <p:cNvCxnSpPr>
              <a:cxnSpLocks/>
            </p:cNvCxnSpPr>
            <p:nvPr/>
          </p:nvCxnSpPr>
          <p:spPr>
            <a:xfrm flipV="1">
              <a:off x="9327953" y="1011963"/>
              <a:ext cx="1990363" cy="114913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4" name="Connettore diritto 663">
              <a:extLst>
                <a:ext uri="{FF2B5EF4-FFF2-40B4-BE49-F238E27FC236}">
                  <a16:creationId xmlns:a16="http://schemas.microsoft.com/office/drawing/2014/main" id="{6D175BB9-18E9-71F8-BAAD-820EB1332BBD}"/>
                </a:ext>
              </a:extLst>
            </p:cNvPr>
            <p:cNvCxnSpPr>
              <a:cxnSpLocks/>
            </p:cNvCxnSpPr>
            <p:nvPr/>
          </p:nvCxnSpPr>
          <p:spPr>
            <a:xfrm flipV="1">
              <a:off x="9388370" y="1011614"/>
              <a:ext cx="1934518" cy="3937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7" name="Connettore diritto 666">
              <a:extLst>
                <a:ext uri="{FF2B5EF4-FFF2-40B4-BE49-F238E27FC236}">
                  <a16:creationId xmlns:a16="http://schemas.microsoft.com/office/drawing/2014/main" id="{412989E3-1C0D-D3FE-85C2-69E54D87F604}"/>
                </a:ext>
              </a:extLst>
            </p:cNvPr>
            <p:cNvCxnSpPr>
              <a:cxnSpLocks/>
            </p:cNvCxnSpPr>
            <p:nvPr/>
          </p:nvCxnSpPr>
          <p:spPr>
            <a:xfrm flipV="1">
              <a:off x="9450682" y="1011614"/>
              <a:ext cx="1865466" cy="7870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9" name="Connettore diritto 668">
              <a:extLst>
                <a:ext uri="{FF2B5EF4-FFF2-40B4-BE49-F238E27FC236}">
                  <a16:creationId xmlns:a16="http://schemas.microsoft.com/office/drawing/2014/main" id="{41F30C7F-5770-C3F0-AC11-9E98493EAE55}"/>
                </a:ext>
              </a:extLst>
            </p:cNvPr>
            <p:cNvCxnSpPr>
              <a:cxnSpLocks/>
            </p:cNvCxnSpPr>
            <p:nvPr/>
          </p:nvCxnSpPr>
          <p:spPr>
            <a:xfrm flipV="1">
              <a:off x="9500007" y="1013129"/>
              <a:ext cx="1820590" cy="11649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1" name="Connettore diritto 670">
              <a:extLst>
                <a:ext uri="{FF2B5EF4-FFF2-40B4-BE49-F238E27FC236}">
                  <a16:creationId xmlns:a16="http://schemas.microsoft.com/office/drawing/2014/main" id="{6175B5AC-6259-B0B6-7C9A-BB5D0B4DAB00}"/>
                </a:ext>
              </a:extLst>
            </p:cNvPr>
            <p:cNvCxnSpPr>
              <a:cxnSpLocks/>
            </p:cNvCxnSpPr>
            <p:nvPr/>
          </p:nvCxnSpPr>
          <p:spPr>
            <a:xfrm flipV="1">
              <a:off x="9538348" y="1015731"/>
              <a:ext cx="1782752" cy="14599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4" name="Connettore diritto 673">
              <a:extLst>
                <a:ext uri="{FF2B5EF4-FFF2-40B4-BE49-F238E27FC236}">
                  <a16:creationId xmlns:a16="http://schemas.microsoft.com/office/drawing/2014/main" id="{53AE615E-3E0E-4536-C8F6-E03DD7A2D521}"/>
                </a:ext>
              </a:extLst>
            </p:cNvPr>
            <p:cNvCxnSpPr>
              <a:cxnSpLocks/>
            </p:cNvCxnSpPr>
            <p:nvPr/>
          </p:nvCxnSpPr>
          <p:spPr>
            <a:xfrm flipV="1">
              <a:off x="9579306" y="1014215"/>
              <a:ext cx="1735886" cy="19157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8" name="Connettore diritto 677">
              <a:extLst>
                <a:ext uri="{FF2B5EF4-FFF2-40B4-BE49-F238E27FC236}">
                  <a16:creationId xmlns:a16="http://schemas.microsoft.com/office/drawing/2014/main" id="{29F6EC78-DC84-B2E7-8BAF-3EA619795CB9}"/>
                </a:ext>
              </a:extLst>
            </p:cNvPr>
            <p:cNvCxnSpPr>
              <a:cxnSpLocks/>
            </p:cNvCxnSpPr>
            <p:nvPr/>
          </p:nvCxnSpPr>
          <p:spPr>
            <a:xfrm flipV="1">
              <a:off x="9607534" y="1016106"/>
              <a:ext cx="1707639" cy="22643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0" name="Connettore diritto 679">
              <a:extLst>
                <a:ext uri="{FF2B5EF4-FFF2-40B4-BE49-F238E27FC236}">
                  <a16:creationId xmlns:a16="http://schemas.microsoft.com/office/drawing/2014/main" id="{D80419EC-C865-5E7F-D7C9-554CF75DCCB9}"/>
                </a:ext>
              </a:extLst>
            </p:cNvPr>
            <p:cNvCxnSpPr>
              <a:cxnSpLocks/>
            </p:cNvCxnSpPr>
            <p:nvPr/>
          </p:nvCxnSpPr>
          <p:spPr>
            <a:xfrm flipV="1">
              <a:off x="9631050" y="1018715"/>
              <a:ext cx="1684123" cy="2595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3" name="Connettore diritto 682">
              <a:extLst>
                <a:ext uri="{FF2B5EF4-FFF2-40B4-BE49-F238E27FC236}">
                  <a16:creationId xmlns:a16="http://schemas.microsoft.com/office/drawing/2014/main" id="{2C9C59E2-E79F-7924-58E4-006DE5309E36}"/>
                </a:ext>
              </a:extLst>
            </p:cNvPr>
            <p:cNvCxnSpPr>
              <a:cxnSpLocks/>
            </p:cNvCxnSpPr>
            <p:nvPr/>
          </p:nvCxnSpPr>
          <p:spPr>
            <a:xfrm flipV="1">
              <a:off x="9653760" y="1017487"/>
              <a:ext cx="1662388" cy="29773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6" name="Connettore diritto 685">
              <a:extLst>
                <a:ext uri="{FF2B5EF4-FFF2-40B4-BE49-F238E27FC236}">
                  <a16:creationId xmlns:a16="http://schemas.microsoft.com/office/drawing/2014/main" id="{BD7C3F55-AC74-A44F-0A17-012195D5267A}"/>
                </a:ext>
              </a:extLst>
            </p:cNvPr>
            <p:cNvCxnSpPr>
              <a:cxnSpLocks/>
            </p:cNvCxnSpPr>
            <p:nvPr/>
          </p:nvCxnSpPr>
          <p:spPr>
            <a:xfrm flipV="1">
              <a:off x="9676093" y="1019311"/>
              <a:ext cx="1636799" cy="33355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8" name="Connettore diritto 687">
              <a:extLst>
                <a:ext uri="{FF2B5EF4-FFF2-40B4-BE49-F238E27FC236}">
                  <a16:creationId xmlns:a16="http://schemas.microsoft.com/office/drawing/2014/main" id="{96ABB934-B24C-F2DF-797D-EEC4F39A6223}"/>
                </a:ext>
              </a:extLst>
            </p:cNvPr>
            <p:cNvCxnSpPr>
              <a:cxnSpLocks/>
            </p:cNvCxnSpPr>
            <p:nvPr/>
          </p:nvCxnSpPr>
          <p:spPr>
            <a:xfrm flipV="1">
              <a:off x="9697406" y="1018941"/>
              <a:ext cx="1618742" cy="37371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2" name="Connettore diritto 691">
              <a:extLst>
                <a:ext uri="{FF2B5EF4-FFF2-40B4-BE49-F238E27FC236}">
                  <a16:creationId xmlns:a16="http://schemas.microsoft.com/office/drawing/2014/main" id="{87CE0F02-CFB3-1C28-0AF2-80935A0D39AD}"/>
                </a:ext>
              </a:extLst>
            </p:cNvPr>
            <p:cNvCxnSpPr>
              <a:cxnSpLocks/>
            </p:cNvCxnSpPr>
            <p:nvPr/>
          </p:nvCxnSpPr>
          <p:spPr>
            <a:xfrm flipV="1">
              <a:off x="9709687" y="1018941"/>
              <a:ext cx="1613201" cy="41549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9" name="Connettore diritto 698">
              <a:extLst>
                <a:ext uri="{FF2B5EF4-FFF2-40B4-BE49-F238E27FC236}">
                  <a16:creationId xmlns:a16="http://schemas.microsoft.com/office/drawing/2014/main" id="{F96A2E37-06B8-07A0-5881-96ACD5841FE1}"/>
                </a:ext>
              </a:extLst>
            </p:cNvPr>
            <p:cNvCxnSpPr>
              <a:cxnSpLocks/>
            </p:cNvCxnSpPr>
            <p:nvPr/>
          </p:nvCxnSpPr>
          <p:spPr>
            <a:xfrm flipV="1">
              <a:off x="9724856" y="1018941"/>
              <a:ext cx="1591292" cy="45521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1" name="Connettore diritto 700">
              <a:extLst>
                <a:ext uri="{FF2B5EF4-FFF2-40B4-BE49-F238E27FC236}">
                  <a16:creationId xmlns:a16="http://schemas.microsoft.com/office/drawing/2014/main" id="{87487251-19D5-740F-F752-191B57EF4833}"/>
                </a:ext>
              </a:extLst>
            </p:cNvPr>
            <p:cNvCxnSpPr>
              <a:cxnSpLocks/>
            </p:cNvCxnSpPr>
            <p:nvPr/>
          </p:nvCxnSpPr>
          <p:spPr>
            <a:xfrm flipV="1">
              <a:off x="9724856" y="1018941"/>
              <a:ext cx="1584866" cy="49854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3" name="Connettore diritto 702">
              <a:extLst>
                <a:ext uri="{FF2B5EF4-FFF2-40B4-BE49-F238E27FC236}">
                  <a16:creationId xmlns:a16="http://schemas.microsoft.com/office/drawing/2014/main" id="{6B7321FF-48D0-0C72-2E67-15F4A015572B}"/>
                </a:ext>
              </a:extLst>
            </p:cNvPr>
            <p:cNvCxnSpPr>
              <a:cxnSpLocks/>
            </p:cNvCxnSpPr>
            <p:nvPr/>
          </p:nvCxnSpPr>
          <p:spPr>
            <a:xfrm flipV="1">
              <a:off x="9726572" y="1011614"/>
              <a:ext cx="1589576" cy="55233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5" name="Connettore diritto 704">
              <a:extLst>
                <a:ext uri="{FF2B5EF4-FFF2-40B4-BE49-F238E27FC236}">
                  <a16:creationId xmlns:a16="http://schemas.microsoft.com/office/drawing/2014/main" id="{E6806846-B88C-589B-CEA8-28277279E427}"/>
                </a:ext>
              </a:extLst>
            </p:cNvPr>
            <p:cNvCxnSpPr>
              <a:cxnSpLocks/>
            </p:cNvCxnSpPr>
            <p:nvPr/>
          </p:nvCxnSpPr>
          <p:spPr>
            <a:xfrm flipV="1">
              <a:off x="9723570" y="1040511"/>
              <a:ext cx="1527023" cy="5740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7" name="Connettore diritto 706">
              <a:extLst>
                <a:ext uri="{FF2B5EF4-FFF2-40B4-BE49-F238E27FC236}">
                  <a16:creationId xmlns:a16="http://schemas.microsoft.com/office/drawing/2014/main" id="{E7BCD0F4-2AEC-E360-5DEA-90DF66B2BFEC}"/>
                </a:ext>
              </a:extLst>
            </p:cNvPr>
            <p:cNvCxnSpPr>
              <a:cxnSpLocks/>
            </p:cNvCxnSpPr>
            <p:nvPr/>
          </p:nvCxnSpPr>
          <p:spPr>
            <a:xfrm flipV="1">
              <a:off x="9709687" y="1013905"/>
              <a:ext cx="1611919" cy="65499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9" name="Connettore diritto 708">
              <a:extLst>
                <a:ext uri="{FF2B5EF4-FFF2-40B4-BE49-F238E27FC236}">
                  <a16:creationId xmlns:a16="http://schemas.microsoft.com/office/drawing/2014/main" id="{498C4390-F31C-D171-36B7-C2DECC09BA11}"/>
                </a:ext>
              </a:extLst>
            </p:cNvPr>
            <p:cNvCxnSpPr>
              <a:cxnSpLocks/>
            </p:cNvCxnSpPr>
            <p:nvPr/>
          </p:nvCxnSpPr>
          <p:spPr>
            <a:xfrm flipV="1">
              <a:off x="9702830" y="1016984"/>
              <a:ext cx="1616387" cy="70734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4" name="Connettore diritto 713">
              <a:extLst>
                <a:ext uri="{FF2B5EF4-FFF2-40B4-BE49-F238E27FC236}">
                  <a16:creationId xmlns:a16="http://schemas.microsoft.com/office/drawing/2014/main" id="{D7EC2CBC-4695-FFAC-5259-959A22D4974C}"/>
                </a:ext>
              </a:extLst>
            </p:cNvPr>
            <p:cNvCxnSpPr>
              <a:cxnSpLocks/>
            </p:cNvCxnSpPr>
            <p:nvPr/>
          </p:nvCxnSpPr>
          <p:spPr>
            <a:xfrm flipV="1">
              <a:off x="9669866" y="1008094"/>
              <a:ext cx="1649452" cy="7840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6" name="Connettore diritto 715">
              <a:extLst>
                <a:ext uri="{FF2B5EF4-FFF2-40B4-BE49-F238E27FC236}">
                  <a16:creationId xmlns:a16="http://schemas.microsoft.com/office/drawing/2014/main" id="{DB48F90B-A4D3-B349-E01E-5930952B4239}"/>
                </a:ext>
              </a:extLst>
            </p:cNvPr>
            <p:cNvCxnSpPr>
              <a:cxnSpLocks/>
            </p:cNvCxnSpPr>
            <p:nvPr/>
          </p:nvCxnSpPr>
          <p:spPr>
            <a:xfrm flipV="1">
              <a:off x="9608558" y="1013504"/>
              <a:ext cx="1706634" cy="86608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9" name="Connettore diritto 718">
              <a:extLst>
                <a:ext uri="{FF2B5EF4-FFF2-40B4-BE49-F238E27FC236}">
                  <a16:creationId xmlns:a16="http://schemas.microsoft.com/office/drawing/2014/main" id="{FEFB4864-4DB9-6D82-E528-C59A8A227791}"/>
                </a:ext>
              </a:extLst>
            </p:cNvPr>
            <p:cNvCxnSpPr>
              <a:cxnSpLocks/>
            </p:cNvCxnSpPr>
            <p:nvPr/>
          </p:nvCxnSpPr>
          <p:spPr>
            <a:xfrm flipV="1">
              <a:off x="9303000" y="1013504"/>
              <a:ext cx="2016217" cy="109226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7" name="Connettore diritto 726">
              <a:extLst>
                <a:ext uri="{FF2B5EF4-FFF2-40B4-BE49-F238E27FC236}">
                  <a16:creationId xmlns:a16="http://schemas.microsoft.com/office/drawing/2014/main" id="{02FC4D5C-0623-D3F2-4032-06324A631652}"/>
                </a:ext>
              </a:extLst>
            </p:cNvPr>
            <p:cNvCxnSpPr>
              <a:cxnSpLocks/>
            </p:cNvCxnSpPr>
            <p:nvPr/>
          </p:nvCxnSpPr>
          <p:spPr>
            <a:xfrm flipV="1">
              <a:off x="9281937" y="1996096"/>
              <a:ext cx="96424" cy="4893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7" name="Connettore diritto 776">
              <a:extLst>
                <a:ext uri="{FF2B5EF4-FFF2-40B4-BE49-F238E27FC236}">
                  <a16:creationId xmlns:a16="http://schemas.microsoft.com/office/drawing/2014/main" id="{8EC9EA43-9A81-686E-3208-B26FAB769CC2}"/>
                </a:ext>
              </a:extLst>
            </p:cNvPr>
            <p:cNvCxnSpPr>
              <a:cxnSpLocks/>
            </p:cNvCxnSpPr>
            <p:nvPr/>
          </p:nvCxnSpPr>
          <p:spPr>
            <a:xfrm flipV="1">
              <a:off x="9431558" y="1018715"/>
              <a:ext cx="1884590" cy="1154168"/>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0" name="Connettore diritto 779">
              <a:extLst>
                <a:ext uri="{FF2B5EF4-FFF2-40B4-BE49-F238E27FC236}">
                  <a16:creationId xmlns:a16="http://schemas.microsoft.com/office/drawing/2014/main" id="{96546496-1CD4-7A83-91EE-28C944BB2DEC}"/>
                </a:ext>
              </a:extLst>
            </p:cNvPr>
            <p:cNvCxnSpPr/>
            <p:nvPr/>
          </p:nvCxnSpPr>
          <p:spPr>
            <a:xfrm flipV="1">
              <a:off x="9405862" y="1016553"/>
              <a:ext cx="1915238" cy="12483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2" name="Connettore diritto 781">
              <a:extLst>
                <a:ext uri="{FF2B5EF4-FFF2-40B4-BE49-F238E27FC236}">
                  <a16:creationId xmlns:a16="http://schemas.microsoft.com/office/drawing/2014/main" id="{C33B327E-19FF-705C-526C-9EB02C8E0594}"/>
                </a:ext>
              </a:extLst>
            </p:cNvPr>
            <p:cNvCxnSpPr/>
            <p:nvPr/>
          </p:nvCxnSpPr>
          <p:spPr>
            <a:xfrm flipV="1">
              <a:off x="9439156" y="1020316"/>
              <a:ext cx="1876017" cy="129915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4" name="Connettore diritto 783">
              <a:extLst>
                <a:ext uri="{FF2B5EF4-FFF2-40B4-BE49-F238E27FC236}">
                  <a16:creationId xmlns:a16="http://schemas.microsoft.com/office/drawing/2014/main" id="{264BFC86-FFBA-72D2-3403-D72D02890C88}"/>
                </a:ext>
              </a:extLst>
            </p:cNvPr>
            <p:cNvCxnSpPr>
              <a:cxnSpLocks/>
            </p:cNvCxnSpPr>
            <p:nvPr/>
          </p:nvCxnSpPr>
          <p:spPr>
            <a:xfrm flipV="1">
              <a:off x="9466968" y="1008230"/>
              <a:ext cx="1860989" cy="137363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8" name="Connettore diritto 787">
              <a:extLst>
                <a:ext uri="{FF2B5EF4-FFF2-40B4-BE49-F238E27FC236}">
                  <a16:creationId xmlns:a16="http://schemas.microsoft.com/office/drawing/2014/main" id="{75B1BD9D-8C4E-1CB1-38AE-0B434365898F}"/>
                </a:ext>
              </a:extLst>
            </p:cNvPr>
            <p:cNvCxnSpPr>
              <a:cxnSpLocks/>
            </p:cNvCxnSpPr>
            <p:nvPr/>
          </p:nvCxnSpPr>
          <p:spPr>
            <a:xfrm flipV="1">
              <a:off x="9505888" y="1016901"/>
              <a:ext cx="1809285" cy="14100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0" name="Connettore diritto 789">
              <a:extLst>
                <a:ext uri="{FF2B5EF4-FFF2-40B4-BE49-F238E27FC236}">
                  <a16:creationId xmlns:a16="http://schemas.microsoft.com/office/drawing/2014/main" id="{CA16DAD2-B678-1587-9BFA-8F035B39F16A}"/>
                </a:ext>
              </a:extLst>
            </p:cNvPr>
            <p:cNvCxnSpPr>
              <a:cxnSpLocks/>
            </p:cNvCxnSpPr>
            <p:nvPr/>
          </p:nvCxnSpPr>
          <p:spPr>
            <a:xfrm flipV="1">
              <a:off x="9536283" y="1011753"/>
              <a:ext cx="1785323" cy="1476441"/>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2" name="Connettore diritto 791">
              <a:extLst>
                <a:ext uri="{FF2B5EF4-FFF2-40B4-BE49-F238E27FC236}">
                  <a16:creationId xmlns:a16="http://schemas.microsoft.com/office/drawing/2014/main" id="{ABC86FC4-9AFB-55C1-CA22-17209AAC124B}"/>
                </a:ext>
              </a:extLst>
            </p:cNvPr>
            <p:cNvCxnSpPr>
              <a:cxnSpLocks/>
            </p:cNvCxnSpPr>
            <p:nvPr/>
          </p:nvCxnSpPr>
          <p:spPr>
            <a:xfrm flipV="1">
              <a:off x="9564500" y="1014980"/>
              <a:ext cx="1757106" cy="152513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4" name="Connettore diritto 793">
              <a:extLst>
                <a:ext uri="{FF2B5EF4-FFF2-40B4-BE49-F238E27FC236}">
                  <a16:creationId xmlns:a16="http://schemas.microsoft.com/office/drawing/2014/main" id="{D96A6B89-5A8D-9E2B-06F9-2B9E8AE479B3}"/>
                </a:ext>
              </a:extLst>
            </p:cNvPr>
            <p:cNvCxnSpPr>
              <a:cxnSpLocks/>
            </p:cNvCxnSpPr>
            <p:nvPr/>
          </p:nvCxnSpPr>
          <p:spPr>
            <a:xfrm flipV="1">
              <a:off x="9598914" y="1013882"/>
              <a:ext cx="1722692" cy="157768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6" name="Connettore diritto 825">
              <a:extLst>
                <a:ext uri="{FF2B5EF4-FFF2-40B4-BE49-F238E27FC236}">
                  <a16:creationId xmlns:a16="http://schemas.microsoft.com/office/drawing/2014/main" id="{01122727-AB37-8E9A-81E6-4A1625872F04}"/>
                </a:ext>
              </a:extLst>
            </p:cNvPr>
            <p:cNvCxnSpPr>
              <a:cxnSpLocks/>
            </p:cNvCxnSpPr>
            <p:nvPr/>
          </p:nvCxnSpPr>
          <p:spPr>
            <a:xfrm flipH="1">
              <a:off x="9634860" y="1015879"/>
              <a:ext cx="1686746" cy="162857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9" name="Connettore diritto 828">
              <a:extLst>
                <a:ext uri="{FF2B5EF4-FFF2-40B4-BE49-F238E27FC236}">
                  <a16:creationId xmlns:a16="http://schemas.microsoft.com/office/drawing/2014/main" id="{A7DE8529-2E09-5B40-29F1-F648133E7E7D}"/>
                </a:ext>
              </a:extLst>
            </p:cNvPr>
            <p:cNvCxnSpPr/>
            <p:nvPr/>
          </p:nvCxnSpPr>
          <p:spPr>
            <a:xfrm flipH="1">
              <a:off x="9668154" y="1018219"/>
              <a:ext cx="1647019" cy="16815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1" name="Connettore diritto 830">
              <a:extLst>
                <a:ext uri="{FF2B5EF4-FFF2-40B4-BE49-F238E27FC236}">
                  <a16:creationId xmlns:a16="http://schemas.microsoft.com/office/drawing/2014/main" id="{07AD0FBA-9972-5B27-56A2-6CB6D15C1917}"/>
                </a:ext>
              </a:extLst>
            </p:cNvPr>
            <p:cNvCxnSpPr/>
            <p:nvPr/>
          </p:nvCxnSpPr>
          <p:spPr>
            <a:xfrm flipH="1">
              <a:off x="9699669" y="1015026"/>
              <a:ext cx="1615077" cy="174024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3" name="Connettore diritto 832">
              <a:extLst>
                <a:ext uri="{FF2B5EF4-FFF2-40B4-BE49-F238E27FC236}">
                  <a16:creationId xmlns:a16="http://schemas.microsoft.com/office/drawing/2014/main" id="{2697933A-2FB9-09C2-908A-D9AEF2624D1F}"/>
                </a:ext>
              </a:extLst>
            </p:cNvPr>
            <p:cNvCxnSpPr>
              <a:cxnSpLocks/>
            </p:cNvCxnSpPr>
            <p:nvPr/>
          </p:nvCxnSpPr>
          <p:spPr>
            <a:xfrm flipH="1">
              <a:off x="9709481" y="1011200"/>
              <a:ext cx="1604685" cy="1811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6" name="Connettore diritto 835">
              <a:extLst>
                <a:ext uri="{FF2B5EF4-FFF2-40B4-BE49-F238E27FC236}">
                  <a16:creationId xmlns:a16="http://schemas.microsoft.com/office/drawing/2014/main" id="{3B967080-EB8A-5B74-96FA-AFB3A05A41BB}"/>
                </a:ext>
              </a:extLst>
            </p:cNvPr>
            <p:cNvCxnSpPr/>
            <p:nvPr/>
          </p:nvCxnSpPr>
          <p:spPr>
            <a:xfrm flipH="1">
              <a:off x="9757958" y="1013360"/>
              <a:ext cx="1549704" cy="186319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8" name="Connettore diritto 837">
              <a:extLst>
                <a:ext uri="{FF2B5EF4-FFF2-40B4-BE49-F238E27FC236}">
                  <a16:creationId xmlns:a16="http://schemas.microsoft.com/office/drawing/2014/main" id="{54CB3805-1676-C22C-C503-D757AF45D2F6}"/>
                </a:ext>
              </a:extLst>
            </p:cNvPr>
            <p:cNvCxnSpPr/>
            <p:nvPr/>
          </p:nvCxnSpPr>
          <p:spPr>
            <a:xfrm flipH="1">
              <a:off x="9795964" y="1018088"/>
              <a:ext cx="1513713" cy="1900082"/>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0" name="Connettore diritto 839">
              <a:extLst>
                <a:ext uri="{FF2B5EF4-FFF2-40B4-BE49-F238E27FC236}">
                  <a16:creationId xmlns:a16="http://schemas.microsoft.com/office/drawing/2014/main" id="{50515238-0F53-68C0-E597-7DF2EB0C1A3D}"/>
                </a:ext>
              </a:extLst>
            </p:cNvPr>
            <p:cNvCxnSpPr>
              <a:cxnSpLocks/>
            </p:cNvCxnSpPr>
            <p:nvPr/>
          </p:nvCxnSpPr>
          <p:spPr>
            <a:xfrm flipH="1">
              <a:off x="9822444" y="1013589"/>
              <a:ext cx="1501091" cy="1957849"/>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2" name="Connettore diritto 841">
              <a:extLst>
                <a:ext uri="{FF2B5EF4-FFF2-40B4-BE49-F238E27FC236}">
                  <a16:creationId xmlns:a16="http://schemas.microsoft.com/office/drawing/2014/main" id="{AFE8EB59-8B7B-AA40-E6B9-27B58CB17FC9}"/>
                </a:ext>
              </a:extLst>
            </p:cNvPr>
            <p:cNvCxnSpPr>
              <a:cxnSpLocks/>
            </p:cNvCxnSpPr>
            <p:nvPr/>
          </p:nvCxnSpPr>
          <p:spPr>
            <a:xfrm flipH="1">
              <a:off x="9850422" y="1007149"/>
              <a:ext cx="1476511" cy="20292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7" name="Connettore diritto 846">
              <a:extLst>
                <a:ext uri="{FF2B5EF4-FFF2-40B4-BE49-F238E27FC236}">
                  <a16:creationId xmlns:a16="http://schemas.microsoft.com/office/drawing/2014/main" id="{50336BC2-A09F-1E13-BEDA-FB824EC7F00A}"/>
                </a:ext>
              </a:extLst>
            </p:cNvPr>
            <p:cNvCxnSpPr/>
            <p:nvPr/>
          </p:nvCxnSpPr>
          <p:spPr>
            <a:xfrm flipH="1">
              <a:off x="9881555" y="1013504"/>
              <a:ext cx="1442314" cy="208441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9" name="Connettore diritto 848">
              <a:extLst>
                <a:ext uri="{FF2B5EF4-FFF2-40B4-BE49-F238E27FC236}">
                  <a16:creationId xmlns:a16="http://schemas.microsoft.com/office/drawing/2014/main" id="{D5297F72-F7FC-AEFD-A56B-A53CCB6A13AD}"/>
                </a:ext>
              </a:extLst>
            </p:cNvPr>
            <p:cNvCxnSpPr>
              <a:cxnSpLocks/>
            </p:cNvCxnSpPr>
            <p:nvPr/>
          </p:nvCxnSpPr>
          <p:spPr>
            <a:xfrm flipH="1">
              <a:off x="9916094" y="1009282"/>
              <a:ext cx="1394914" cy="2128974"/>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1" name="Connettore diritto 850">
              <a:extLst>
                <a:ext uri="{FF2B5EF4-FFF2-40B4-BE49-F238E27FC236}">
                  <a16:creationId xmlns:a16="http://schemas.microsoft.com/office/drawing/2014/main" id="{88BEF516-5E81-1CC0-5944-932921C205E7}"/>
                </a:ext>
              </a:extLst>
            </p:cNvPr>
            <p:cNvCxnSpPr>
              <a:cxnSpLocks/>
            </p:cNvCxnSpPr>
            <p:nvPr/>
          </p:nvCxnSpPr>
          <p:spPr>
            <a:xfrm flipH="1">
              <a:off x="9944896" y="1018715"/>
              <a:ext cx="1370410" cy="2180055"/>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3" name="Connettore diritto 852">
              <a:extLst>
                <a:ext uri="{FF2B5EF4-FFF2-40B4-BE49-F238E27FC236}">
                  <a16:creationId xmlns:a16="http://schemas.microsoft.com/office/drawing/2014/main" id="{82970D23-C9FF-C9BA-E5A2-626DA7ED1221}"/>
                </a:ext>
              </a:extLst>
            </p:cNvPr>
            <p:cNvCxnSpPr>
              <a:cxnSpLocks/>
            </p:cNvCxnSpPr>
            <p:nvPr/>
          </p:nvCxnSpPr>
          <p:spPr>
            <a:xfrm flipH="1">
              <a:off x="9979823" y="1011136"/>
              <a:ext cx="1340331" cy="2238633"/>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9" name="Connettore diritto 258">
              <a:extLst>
                <a:ext uri="{FF2B5EF4-FFF2-40B4-BE49-F238E27FC236}">
                  <a16:creationId xmlns:a16="http://schemas.microsoft.com/office/drawing/2014/main" id="{1C453259-8A0F-D5D5-5ABA-702D08198CE6}"/>
                </a:ext>
              </a:extLst>
            </p:cNvPr>
            <p:cNvCxnSpPr>
              <a:cxnSpLocks/>
            </p:cNvCxnSpPr>
            <p:nvPr/>
          </p:nvCxnSpPr>
          <p:spPr>
            <a:xfrm>
              <a:off x="8710721" y="1063810"/>
              <a:ext cx="318979"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1" name="Connettore diritto 290">
              <a:extLst>
                <a:ext uri="{FF2B5EF4-FFF2-40B4-BE49-F238E27FC236}">
                  <a16:creationId xmlns:a16="http://schemas.microsoft.com/office/drawing/2014/main" id="{35A68F24-43BB-887E-CCF4-D70E9F1496A7}"/>
                </a:ext>
              </a:extLst>
            </p:cNvPr>
            <p:cNvCxnSpPr>
              <a:cxnSpLocks/>
            </p:cNvCxnSpPr>
            <p:nvPr/>
          </p:nvCxnSpPr>
          <p:spPr>
            <a:xfrm>
              <a:off x="8743151" y="1118021"/>
              <a:ext cx="195746"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5" name="Connettore diritto 304">
              <a:extLst>
                <a:ext uri="{FF2B5EF4-FFF2-40B4-BE49-F238E27FC236}">
                  <a16:creationId xmlns:a16="http://schemas.microsoft.com/office/drawing/2014/main" id="{C920B7F4-BCF7-2662-9610-4E34CCBE0CA9}"/>
                </a:ext>
              </a:extLst>
            </p:cNvPr>
            <p:cNvCxnSpPr>
              <a:cxnSpLocks/>
            </p:cNvCxnSpPr>
            <p:nvPr/>
          </p:nvCxnSpPr>
          <p:spPr>
            <a:xfrm>
              <a:off x="8769689" y="1176987"/>
              <a:ext cx="124943"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3" name="Connettore diritto 312">
              <a:extLst>
                <a:ext uri="{FF2B5EF4-FFF2-40B4-BE49-F238E27FC236}">
                  <a16:creationId xmlns:a16="http://schemas.microsoft.com/office/drawing/2014/main" id="{2119F4F7-5612-2C94-E49F-4F99796FCED1}"/>
                </a:ext>
              </a:extLst>
            </p:cNvPr>
            <p:cNvCxnSpPr>
              <a:cxnSpLocks/>
            </p:cNvCxnSpPr>
            <p:nvPr/>
          </p:nvCxnSpPr>
          <p:spPr>
            <a:xfrm flipV="1">
              <a:off x="8801630" y="1218319"/>
              <a:ext cx="49671" cy="3896"/>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9" name="Figura a mano libera: forma 18">
            <a:extLst>
              <a:ext uri="{FF2B5EF4-FFF2-40B4-BE49-F238E27FC236}">
                <a16:creationId xmlns:a16="http://schemas.microsoft.com/office/drawing/2014/main" id="{3E0A0970-143A-1DBA-A8AB-B5723A17930C}"/>
              </a:ext>
            </a:extLst>
          </p:cNvPr>
          <p:cNvSpPr/>
          <p:nvPr/>
        </p:nvSpPr>
        <p:spPr>
          <a:xfrm>
            <a:off x="8831580" y="1009644"/>
            <a:ext cx="903088" cy="995124"/>
          </a:xfrm>
          <a:custGeom>
            <a:avLst/>
            <a:gdLst>
              <a:gd name="connsiteX0" fmla="*/ 0 w 902604"/>
              <a:gd name="connsiteY0" fmla="*/ 262896 h 995123"/>
              <a:gd name="connsiteX1" fmla="*/ 64770 w 902604"/>
              <a:gd name="connsiteY1" fmla="*/ 150501 h 995123"/>
              <a:gd name="connsiteX2" fmla="*/ 369570 w 902604"/>
              <a:gd name="connsiteY2" fmla="*/ 6 h 995123"/>
              <a:gd name="connsiteX3" fmla="*/ 716280 w 902604"/>
              <a:gd name="connsiteY3" fmla="*/ 156216 h 995123"/>
              <a:gd name="connsiteX4" fmla="*/ 901065 w 902604"/>
              <a:gd name="connsiteY4" fmla="*/ 499116 h 995123"/>
              <a:gd name="connsiteX5" fmla="*/ 798195 w 902604"/>
              <a:gd name="connsiteY5" fmla="*/ 836301 h 995123"/>
              <a:gd name="connsiteX6" fmla="*/ 685800 w 902604"/>
              <a:gd name="connsiteY6" fmla="*/ 935361 h 995123"/>
              <a:gd name="connsiteX7" fmla="*/ 567690 w 902604"/>
              <a:gd name="connsiteY7" fmla="*/ 986796 h 995123"/>
              <a:gd name="connsiteX8" fmla="*/ 430530 w 902604"/>
              <a:gd name="connsiteY8" fmla="*/ 994416 h 995123"/>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2604"/>
              <a:gd name="connsiteY0" fmla="*/ 262898 h 995125"/>
              <a:gd name="connsiteX1" fmla="*/ 64770 w 902604"/>
              <a:gd name="connsiteY1" fmla="*/ 150503 h 995125"/>
              <a:gd name="connsiteX2" fmla="*/ 369570 w 902604"/>
              <a:gd name="connsiteY2" fmla="*/ 8 h 995125"/>
              <a:gd name="connsiteX3" fmla="*/ 716280 w 902604"/>
              <a:gd name="connsiteY3" fmla="*/ 156218 h 995125"/>
              <a:gd name="connsiteX4" fmla="*/ 901065 w 902604"/>
              <a:gd name="connsiteY4" fmla="*/ 499118 h 995125"/>
              <a:gd name="connsiteX5" fmla="*/ 798195 w 902604"/>
              <a:gd name="connsiteY5" fmla="*/ 836303 h 995125"/>
              <a:gd name="connsiteX6" fmla="*/ 685800 w 902604"/>
              <a:gd name="connsiteY6" fmla="*/ 935363 h 995125"/>
              <a:gd name="connsiteX7" fmla="*/ 567690 w 902604"/>
              <a:gd name="connsiteY7" fmla="*/ 986798 h 995125"/>
              <a:gd name="connsiteX8" fmla="*/ 430530 w 902604"/>
              <a:gd name="connsiteY8" fmla="*/ 994418 h 995125"/>
              <a:gd name="connsiteX0" fmla="*/ 0 w 903088"/>
              <a:gd name="connsiteY0" fmla="*/ 262898 h 995125"/>
              <a:gd name="connsiteX1" fmla="*/ 64770 w 903088"/>
              <a:gd name="connsiteY1" fmla="*/ 150503 h 995125"/>
              <a:gd name="connsiteX2" fmla="*/ 369570 w 903088"/>
              <a:gd name="connsiteY2" fmla="*/ 8 h 995125"/>
              <a:gd name="connsiteX3" fmla="*/ 716280 w 903088"/>
              <a:gd name="connsiteY3" fmla="*/ 156218 h 995125"/>
              <a:gd name="connsiteX4" fmla="*/ 901065 w 903088"/>
              <a:gd name="connsiteY4" fmla="*/ 499118 h 995125"/>
              <a:gd name="connsiteX5" fmla="*/ 798195 w 903088"/>
              <a:gd name="connsiteY5" fmla="*/ 836303 h 995125"/>
              <a:gd name="connsiteX6" fmla="*/ 685800 w 903088"/>
              <a:gd name="connsiteY6" fmla="*/ 935363 h 995125"/>
              <a:gd name="connsiteX7" fmla="*/ 567690 w 903088"/>
              <a:gd name="connsiteY7" fmla="*/ 986798 h 995125"/>
              <a:gd name="connsiteX8" fmla="*/ 430530 w 903088"/>
              <a:gd name="connsiteY8" fmla="*/ 994418 h 995125"/>
              <a:gd name="connsiteX0" fmla="*/ 0 w 906347"/>
              <a:gd name="connsiteY0" fmla="*/ 262898 h 995125"/>
              <a:gd name="connsiteX1" fmla="*/ 64770 w 906347"/>
              <a:gd name="connsiteY1" fmla="*/ 150503 h 995125"/>
              <a:gd name="connsiteX2" fmla="*/ 369570 w 906347"/>
              <a:gd name="connsiteY2" fmla="*/ 8 h 995125"/>
              <a:gd name="connsiteX3" fmla="*/ 716280 w 906347"/>
              <a:gd name="connsiteY3" fmla="*/ 156218 h 995125"/>
              <a:gd name="connsiteX4" fmla="*/ 901065 w 906347"/>
              <a:gd name="connsiteY4" fmla="*/ 499118 h 995125"/>
              <a:gd name="connsiteX5" fmla="*/ 798195 w 906347"/>
              <a:gd name="connsiteY5" fmla="*/ 836303 h 995125"/>
              <a:gd name="connsiteX6" fmla="*/ 685800 w 906347"/>
              <a:gd name="connsiteY6" fmla="*/ 935363 h 995125"/>
              <a:gd name="connsiteX7" fmla="*/ 567690 w 906347"/>
              <a:gd name="connsiteY7" fmla="*/ 986798 h 995125"/>
              <a:gd name="connsiteX8" fmla="*/ 430530 w 906347"/>
              <a:gd name="connsiteY8" fmla="*/ 994418 h 995125"/>
              <a:gd name="connsiteX0" fmla="*/ 0 w 903568"/>
              <a:gd name="connsiteY0" fmla="*/ 262898 h 995125"/>
              <a:gd name="connsiteX1" fmla="*/ 64770 w 903568"/>
              <a:gd name="connsiteY1" fmla="*/ 150503 h 995125"/>
              <a:gd name="connsiteX2" fmla="*/ 369570 w 903568"/>
              <a:gd name="connsiteY2" fmla="*/ 8 h 995125"/>
              <a:gd name="connsiteX3" fmla="*/ 716280 w 903568"/>
              <a:gd name="connsiteY3" fmla="*/ 156218 h 995125"/>
              <a:gd name="connsiteX4" fmla="*/ 901065 w 903568"/>
              <a:gd name="connsiteY4" fmla="*/ 499118 h 995125"/>
              <a:gd name="connsiteX5" fmla="*/ 798195 w 903568"/>
              <a:gd name="connsiteY5" fmla="*/ 836303 h 995125"/>
              <a:gd name="connsiteX6" fmla="*/ 685800 w 903568"/>
              <a:gd name="connsiteY6" fmla="*/ 935363 h 995125"/>
              <a:gd name="connsiteX7" fmla="*/ 567690 w 903568"/>
              <a:gd name="connsiteY7" fmla="*/ 986798 h 995125"/>
              <a:gd name="connsiteX8" fmla="*/ 430530 w 903568"/>
              <a:gd name="connsiteY8" fmla="*/ 994418 h 995125"/>
              <a:gd name="connsiteX0" fmla="*/ 0 w 903088"/>
              <a:gd name="connsiteY0" fmla="*/ 262898 h 995125"/>
              <a:gd name="connsiteX1" fmla="*/ 64770 w 903088"/>
              <a:gd name="connsiteY1" fmla="*/ 150503 h 995125"/>
              <a:gd name="connsiteX2" fmla="*/ 369570 w 903088"/>
              <a:gd name="connsiteY2" fmla="*/ 8 h 995125"/>
              <a:gd name="connsiteX3" fmla="*/ 716280 w 903088"/>
              <a:gd name="connsiteY3" fmla="*/ 156218 h 995125"/>
              <a:gd name="connsiteX4" fmla="*/ 901065 w 903088"/>
              <a:gd name="connsiteY4" fmla="*/ 499118 h 995125"/>
              <a:gd name="connsiteX5" fmla="*/ 798195 w 903088"/>
              <a:gd name="connsiteY5" fmla="*/ 836303 h 995125"/>
              <a:gd name="connsiteX6" fmla="*/ 685800 w 903088"/>
              <a:gd name="connsiteY6" fmla="*/ 935363 h 995125"/>
              <a:gd name="connsiteX7" fmla="*/ 567690 w 903088"/>
              <a:gd name="connsiteY7" fmla="*/ 986798 h 995125"/>
              <a:gd name="connsiteX8" fmla="*/ 430530 w 903088"/>
              <a:gd name="connsiteY8" fmla="*/ 994418 h 995125"/>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 name="connsiteX0" fmla="*/ 0 w 903088"/>
              <a:gd name="connsiteY0" fmla="*/ 262897 h 995124"/>
              <a:gd name="connsiteX1" fmla="*/ 64770 w 903088"/>
              <a:gd name="connsiteY1" fmla="*/ 150502 h 995124"/>
              <a:gd name="connsiteX2" fmla="*/ 373380 w 903088"/>
              <a:gd name="connsiteY2" fmla="*/ 7 h 995124"/>
              <a:gd name="connsiteX3" fmla="*/ 716280 w 903088"/>
              <a:gd name="connsiteY3" fmla="*/ 156217 h 995124"/>
              <a:gd name="connsiteX4" fmla="*/ 901065 w 903088"/>
              <a:gd name="connsiteY4" fmla="*/ 499117 h 995124"/>
              <a:gd name="connsiteX5" fmla="*/ 798195 w 903088"/>
              <a:gd name="connsiteY5" fmla="*/ 836302 h 995124"/>
              <a:gd name="connsiteX6" fmla="*/ 685800 w 903088"/>
              <a:gd name="connsiteY6" fmla="*/ 935362 h 995124"/>
              <a:gd name="connsiteX7" fmla="*/ 567690 w 903088"/>
              <a:gd name="connsiteY7" fmla="*/ 986797 h 995124"/>
              <a:gd name="connsiteX8" fmla="*/ 430530 w 903088"/>
              <a:gd name="connsiteY8" fmla="*/ 994417 h 99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088" h="995124">
                <a:moveTo>
                  <a:pt x="0" y="262897"/>
                </a:moveTo>
                <a:cubicBezTo>
                  <a:pt x="11112" y="230512"/>
                  <a:pt x="21590" y="201937"/>
                  <a:pt x="64770" y="150502"/>
                </a:cubicBezTo>
                <a:cubicBezTo>
                  <a:pt x="107950" y="99067"/>
                  <a:pt x="241935" y="-945"/>
                  <a:pt x="373380" y="7"/>
                </a:cubicBezTo>
                <a:cubicBezTo>
                  <a:pt x="504825" y="959"/>
                  <a:pt x="628333" y="73032"/>
                  <a:pt x="716280" y="156217"/>
                </a:cubicBezTo>
                <a:cubicBezTo>
                  <a:pt x="804227" y="239402"/>
                  <a:pt x="887413" y="397200"/>
                  <a:pt x="901065" y="499117"/>
                </a:cubicBezTo>
                <a:cubicBezTo>
                  <a:pt x="914717" y="601034"/>
                  <a:pt x="856932" y="763595"/>
                  <a:pt x="798195" y="836302"/>
                </a:cubicBezTo>
                <a:cubicBezTo>
                  <a:pt x="739458" y="909009"/>
                  <a:pt x="724217" y="910280"/>
                  <a:pt x="685800" y="935362"/>
                </a:cubicBezTo>
                <a:cubicBezTo>
                  <a:pt x="647383" y="960444"/>
                  <a:pt x="610235" y="976955"/>
                  <a:pt x="567690" y="986797"/>
                </a:cubicBezTo>
                <a:cubicBezTo>
                  <a:pt x="525145" y="996639"/>
                  <a:pt x="477837" y="995528"/>
                  <a:pt x="430530" y="994417"/>
                </a:cubicBezTo>
              </a:path>
            </a:pathLst>
          </a:cu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4" name="Arco 143">
            <a:extLst>
              <a:ext uri="{FF2B5EF4-FFF2-40B4-BE49-F238E27FC236}">
                <a16:creationId xmlns:a16="http://schemas.microsoft.com/office/drawing/2014/main" id="{E2345938-BD0B-391A-A89E-879BDE7337E4}"/>
              </a:ext>
            </a:extLst>
          </p:cNvPr>
          <p:cNvSpPr/>
          <p:nvPr/>
        </p:nvSpPr>
        <p:spPr>
          <a:xfrm>
            <a:off x="7749633" y="413044"/>
            <a:ext cx="1872000" cy="2880000"/>
          </a:xfrm>
          <a:prstGeom prst="arc">
            <a:avLst>
              <a:gd name="adj1" fmla="val 19073786"/>
              <a:gd name="adj2" fmla="val 29622"/>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7" name="Arco 146">
            <a:extLst>
              <a:ext uri="{FF2B5EF4-FFF2-40B4-BE49-F238E27FC236}">
                <a16:creationId xmlns:a16="http://schemas.microsoft.com/office/drawing/2014/main" id="{242A6FE0-E330-ED59-F857-891430E1B868}"/>
              </a:ext>
            </a:extLst>
          </p:cNvPr>
          <p:cNvSpPr/>
          <p:nvPr/>
        </p:nvSpPr>
        <p:spPr>
          <a:xfrm>
            <a:off x="7962379" y="411036"/>
            <a:ext cx="1440000" cy="2880000"/>
          </a:xfrm>
          <a:prstGeom prst="arc">
            <a:avLst>
              <a:gd name="adj1" fmla="val 18291383"/>
              <a:gd name="adj2" fmla="val 663628"/>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2" name="Arco 151">
            <a:extLst>
              <a:ext uri="{FF2B5EF4-FFF2-40B4-BE49-F238E27FC236}">
                <a16:creationId xmlns:a16="http://schemas.microsoft.com/office/drawing/2014/main" id="{0465DB11-2D19-2C14-D205-FB6A40A6C445}"/>
              </a:ext>
            </a:extLst>
          </p:cNvPr>
          <p:cNvSpPr/>
          <p:nvPr/>
        </p:nvSpPr>
        <p:spPr>
          <a:xfrm>
            <a:off x="8202483" y="408401"/>
            <a:ext cx="972000" cy="2880000"/>
          </a:xfrm>
          <a:prstGeom prst="arc">
            <a:avLst>
              <a:gd name="adj1" fmla="val 17777740"/>
              <a:gd name="adj2" fmla="val 69884"/>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4" name="Arco 153">
            <a:extLst>
              <a:ext uri="{FF2B5EF4-FFF2-40B4-BE49-F238E27FC236}">
                <a16:creationId xmlns:a16="http://schemas.microsoft.com/office/drawing/2014/main" id="{A07E6F61-47F1-9E3A-B272-9FE73357FF27}"/>
              </a:ext>
            </a:extLst>
          </p:cNvPr>
          <p:cNvSpPr/>
          <p:nvPr/>
        </p:nvSpPr>
        <p:spPr>
          <a:xfrm>
            <a:off x="8434453" y="413386"/>
            <a:ext cx="504000" cy="2880000"/>
          </a:xfrm>
          <a:prstGeom prst="arc">
            <a:avLst>
              <a:gd name="adj1" fmla="val 17246808"/>
              <a:gd name="adj2" fmla="val 17985106"/>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56" name="Connettore diritto 155">
            <a:extLst>
              <a:ext uri="{FF2B5EF4-FFF2-40B4-BE49-F238E27FC236}">
                <a16:creationId xmlns:a16="http://schemas.microsoft.com/office/drawing/2014/main" id="{EE6F204A-4A58-2E8F-770A-1AF595E7F4F4}"/>
              </a:ext>
            </a:extLst>
          </p:cNvPr>
          <p:cNvCxnSpPr>
            <a:cxnSpLocks/>
          </p:cNvCxnSpPr>
          <p:nvPr/>
        </p:nvCxnSpPr>
        <p:spPr>
          <a:xfrm flipH="1">
            <a:off x="8908445" y="3711658"/>
            <a:ext cx="19680" cy="111611"/>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Connettore diritto 161">
            <a:extLst>
              <a:ext uri="{FF2B5EF4-FFF2-40B4-BE49-F238E27FC236}">
                <a16:creationId xmlns:a16="http://schemas.microsoft.com/office/drawing/2014/main" id="{1E22187D-19A9-AC77-79CE-9F6E850DE430}"/>
              </a:ext>
            </a:extLst>
          </p:cNvPr>
          <p:cNvCxnSpPr>
            <a:cxnSpLocks/>
          </p:cNvCxnSpPr>
          <p:nvPr/>
        </p:nvCxnSpPr>
        <p:spPr>
          <a:xfrm flipV="1">
            <a:off x="9094642" y="3715922"/>
            <a:ext cx="89269" cy="245265"/>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Connettore diritto 172">
            <a:extLst>
              <a:ext uri="{FF2B5EF4-FFF2-40B4-BE49-F238E27FC236}">
                <a16:creationId xmlns:a16="http://schemas.microsoft.com/office/drawing/2014/main" id="{087949FA-0972-D1D0-7D43-D7F87CB4B1F3}"/>
              </a:ext>
            </a:extLst>
          </p:cNvPr>
          <p:cNvCxnSpPr>
            <a:cxnSpLocks/>
          </p:cNvCxnSpPr>
          <p:nvPr/>
        </p:nvCxnSpPr>
        <p:spPr>
          <a:xfrm flipV="1">
            <a:off x="9274667" y="3827582"/>
            <a:ext cx="125117" cy="216709"/>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Connettore diritto 178">
            <a:extLst>
              <a:ext uri="{FF2B5EF4-FFF2-40B4-BE49-F238E27FC236}">
                <a16:creationId xmlns:a16="http://schemas.microsoft.com/office/drawing/2014/main" id="{AFFA524D-A777-1BE3-F75D-CC6837FD425E}"/>
              </a:ext>
            </a:extLst>
          </p:cNvPr>
          <p:cNvCxnSpPr>
            <a:cxnSpLocks/>
          </p:cNvCxnSpPr>
          <p:nvPr/>
        </p:nvCxnSpPr>
        <p:spPr>
          <a:xfrm flipV="1">
            <a:off x="9480541" y="3963424"/>
            <a:ext cx="130533" cy="155563"/>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Connettore diritto 184">
            <a:extLst>
              <a:ext uri="{FF2B5EF4-FFF2-40B4-BE49-F238E27FC236}">
                <a16:creationId xmlns:a16="http://schemas.microsoft.com/office/drawing/2014/main" id="{1FA4DA69-7B01-C16C-8929-44626270338E}"/>
              </a:ext>
            </a:extLst>
          </p:cNvPr>
          <p:cNvCxnSpPr>
            <a:cxnSpLocks/>
          </p:cNvCxnSpPr>
          <p:nvPr/>
        </p:nvCxnSpPr>
        <p:spPr>
          <a:xfrm>
            <a:off x="9472536" y="6010893"/>
            <a:ext cx="135179" cy="161100"/>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Connettore diritto 186">
            <a:extLst>
              <a:ext uri="{FF2B5EF4-FFF2-40B4-BE49-F238E27FC236}">
                <a16:creationId xmlns:a16="http://schemas.microsoft.com/office/drawing/2014/main" id="{E87BC725-8300-27E3-EE0E-6C9E2BD8FC31}"/>
              </a:ext>
            </a:extLst>
          </p:cNvPr>
          <p:cNvCxnSpPr>
            <a:cxnSpLocks/>
          </p:cNvCxnSpPr>
          <p:nvPr/>
        </p:nvCxnSpPr>
        <p:spPr>
          <a:xfrm>
            <a:off x="9273467" y="6087598"/>
            <a:ext cx="127794" cy="221346"/>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Connettore diritto 191">
            <a:extLst>
              <a:ext uri="{FF2B5EF4-FFF2-40B4-BE49-F238E27FC236}">
                <a16:creationId xmlns:a16="http://schemas.microsoft.com/office/drawing/2014/main" id="{2E129C46-ED55-7E7D-9968-E5F0F72F435F}"/>
              </a:ext>
            </a:extLst>
          </p:cNvPr>
          <p:cNvCxnSpPr>
            <a:cxnSpLocks/>
          </p:cNvCxnSpPr>
          <p:nvPr/>
        </p:nvCxnSpPr>
        <p:spPr>
          <a:xfrm>
            <a:off x="9092278" y="6190812"/>
            <a:ext cx="85280" cy="234305"/>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Connettore diritto 198">
            <a:extLst>
              <a:ext uri="{FF2B5EF4-FFF2-40B4-BE49-F238E27FC236}">
                <a16:creationId xmlns:a16="http://schemas.microsoft.com/office/drawing/2014/main" id="{CBE23182-E91D-E430-25D4-DA9CA7453662}"/>
              </a:ext>
            </a:extLst>
          </p:cNvPr>
          <p:cNvCxnSpPr>
            <a:cxnSpLocks/>
          </p:cNvCxnSpPr>
          <p:nvPr/>
        </p:nvCxnSpPr>
        <p:spPr>
          <a:xfrm>
            <a:off x="8898246" y="6321543"/>
            <a:ext cx="18023" cy="102216"/>
          </a:xfrm>
          <a:prstGeom prst="line">
            <a:avLst/>
          </a:pr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85C10692-9B35-6196-96D7-871E6825D5B3}"/>
              </a:ext>
            </a:extLst>
          </p:cNvPr>
          <p:cNvSpPr txBox="1"/>
          <p:nvPr/>
        </p:nvSpPr>
        <p:spPr>
          <a:xfrm>
            <a:off x="11684008" y="2953616"/>
            <a:ext cx="405835" cy="369332"/>
          </a:xfrm>
          <a:prstGeom prst="rect">
            <a:avLst/>
          </a:prstGeom>
          <a:noFill/>
        </p:spPr>
        <p:txBody>
          <a:bodyPr wrap="square" rtlCol="0">
            <a:spAutoFit/>
          </a:bodyPr>
          <a:lstStyle/>
          <a:p>
            <a:r>
              <a:rPr lang="it-IT" dirty="0"/>
              <a:t>lt</a:t>
            </a:r>
          </a:p>
        </p:txBody>
      </p:sp>
      <p:sp>
        <p:nvSpPr>
          <p:cNvPr id="29" name="CasellaDiTesto 28">
            <a:extLst>
              <a:ext uri="{FF2B5EF4-FFF2-40B4-BE49-F238E27FC236}">
                <a16:creationId xmlns:a16="http://schemas.microsoft.com/office/drawing/2014/main" id="{81A7EF2B-58A2-CF85-48D1-F981F8E9C940}"/>
              </a:ext>
            </a:extLst>
          </p:cNvPr>
          <p:cNvSpPr txBox="1"/>
          <p:nvPr/>
        </p:nvSpPr>
        <p:spPr>
          <a:xfrm>
            <a:off x="0" y="1261453"/>
            <a:ext cx="4444802" cy="923330"/>
          </a:xfrm>
          <a:prstGeom prst="rect">
            <a:avLst/>
          </a:prstGeom>
          <a:noFill/>
        </p:spPr>
        <p:txBody>
          <a:bodyPr wrap="square" rtlCol="0">
            <a:spAutoFit/>
          </a:bodyPr>
          <a:lstStyle/>
          <a:p>
            <a:r>
              <a:rPr lang="it-IT" dirty="0"/>
              <a:t>Dissolte tutte le costruzioni e le parti nascoste dei solidi la composizione si presenta come l’immagine a fianco</a:t>
            </a:r>
          </a:p>
        </p:txBody>
      </p:sp>
      <p:sp>
        <p:nvSpPr>
          <p:cNvPr id="64" name="CasellaDiTesto 63">
            <a:extLst>
              <a:ext uri="{FF2B5EF4-FFF2-40B4-BE49-F238E27FC236}">
                <a16:creationId xmlns:a16="http://schemas.microsoft.com/office/drawing/2014/main" id="{2DFA5238-1429-E84C-FF45-AD6DAAEDC20E}"/>
              </a:ext>
            </a:extLst>
          </p:cNvPr>
          <p:cNvSpPr txBox="1"/>
          <p:nvPr/>
        </p:nvSpPr>
        <p:spPr>
          <a:xfrm>
            <a:off x="0" y="2671757"/>
            <a:ext cx="3276000" cy="646331"/>
          </a:xfrm>
          <a:prstGeom prst="rect">
            <a:avLst/>
          </a:prstGeom>
          <a:noFill/>
        </p:spPr>
        <p:txBody>
          <a:bodyPr wrap="square" rtlCol="0">
            <a:spAutoFit/>
          </a:bodyPr>
          <a:lstStyle/>
          <a:p>
            <a:r>
              <a:rPr lang="it-IT" dirty="0"/>
              <a:t>Completiamo l’immagine con le campiture dei solidi</a:t>
            </a:r>
          </a:p>
        </p:txBody>
      </p:sp>
      <p:sp>
        <p:nvSpPr>
          <p:cNvPr id="65" name="CasellaDiTesto 64">
            <a:extLst>
              <a:ext uri="{FF2B5EF4-FFF2-40B4-BE49-F238E27FC236}">
                <a16:creationId xmlns:a16="http://schemas.microsoft.com/office/drawing/2014/main" id="{19946508-FA30-A4D2-C58C-E5DCF373E312}"/>
              </a:ext>
            </a:extLst>
          </p:cNvPr>
          <p:cNvSpPr txBox="1"/>
          <p:nvPr/>
        </p:nvSpPr>
        <p:spPr>
          <a:xfrm>
            <a:off x="0" y="3748788"/>
            <a:ext cx="2475995" cy="369332"/>
          </a:xfrm>
          <a:prstGeom prst="rect">
            <a:avLst/>
          </a:prstGeom>
          <a:noFill/>
          <a:ln>
            <a:noFill/>
          </a:ln>
        </p:spPr>
        <p:txBody>
          <a:bodyPr wrap="square" rtlCol="0">
            <a:spAutoFit/>
          </a:bodyPr>
          <a:lstStyle/>
          <a:p>
            <a:r>
              <a:rPr lang="it-IT" dirty="0">
                <a:solidFill>
                  <a:srgbClr val="00B0F0"/>
                </a:solidFill>
              </a:rPr>
              <a:t>Prisma triangolare</a:t>
            </a:r>
          </a:p>
        </p:txBody>
      </p:sp>
      <p:sp>
        <p:nvSpPr>
          <p:cNvPr id="66" name="CasellaDiTesto 65">
            <a:extLst>
              <a:ext uri="{FF2B5EF4-FFF2-40B4-BE49-F238E27FC236}">
                <a16:creationId xmlns:a16="http://schemas.microsoft.com/office/drawing/2014/main" id="{FBC426DB-626C-73F1-7084-056A1D67390C}"/>
              </a:ext>
            </a:extLst>
          </p:cNvPr>
          <p:cNvSpPr txBox="1"/>
          <p:nvPr/>
        </p:nvSpPr>
        <p:spPr>
          <a:xfrm>
            <a:off x="0" y="4186243"/>
            <a:ext cx="3081528" cy="369332"/>
          </a:xfrm>
          <a:prstGeom prst="rect">
            <a:avLst/>
          </a:prstGeom>
          <a:noFill/>
          <a:ln>
            <a:noFill/>
          </a:ln>
        </p:spPr>
        <p:txBody>
          <a:bodyPr wrap="square" rtlCol="0">
            <a:spAutoFit/>
          </a:bodyPr>
          <a:lstStyle/>
          <a:p>
            <a:r>
              <a:rPr lang="it-IT" dirty="0">
                <a:solidFill>
                  <a:srgbClr val="C00000"/>
                </a:solidFill>
              </a:rPr>
              <a:t>Piramide a base triangolare</a:t>
            </a:r>
          </a:p>
        </p:txBody>
      </p:sp>
      <p:sp>
        <p:nvSpPr>
          <p:cNvPr id="67" name="CasellaDiTesto 66">
            <a:extLst>
              <a:ext uri="{FF2B5EF4-FFF2-40B4-BE49-F238E27FC236}">
                <a16:creationId xmlns:a16="http://schemas.microsoft.com/office/drawing/2014/main" id="{18539834-FBCE-34BC-9B6C-CB59E6705483}"/>
              </a:ext>
            </a:extLst>
          </p:cNvPr>
          <p:cNvSpPr txBox="1"/>
          <p:nvPr/>
        </p:nvSpPr>
        <p:spPr>
          <a:xfrm>
            <a:off x="0" y="4619516"/>
            <a:ext cx="3008376" cy="369332"/>
          </a:xfrm>
          <a:prstGeom prst="rect">
            <a:avLst/>
          </a:prstGeom>
          <a:noFill/>
          <a:ln>
            <a:noFill/>
          </a:ln>
        </p:spPr>
        <p:txBody>
          <a:bodyPr wrap="square" rtlCol="0">
            <a:spAutoFit/>
          </a:bodyPr>
          <a:lstStyle/>
          <a:p>
            <a:r>
              <a:rPr lang="it-IT" dirty="0">
                <a:solidFill>
                  <a:srgbClr val="00B050"/>
                </a:solidFill>
              </a:rPr>
              <a:t>Piramide a base quadrata</a:t>
            </a:r>
          </a:p>
        </p:txBody>
      </p:sp>
      <p:sp>
        <p:nvSpPr>
          <p:cNvPr id="68" name="CasellaDiTesto 67">
            <a:extLst>
              <a:ext uri="{FF2B5EF4-FFF2-40B4-BE49-F238E27FC236}">
                <a16:creationId xmlns:a16="http://schemas.microsoft.com/office/drawing/2014/main" id="{E6E1653D-8560-697F-7BFE-D84ABAA2E7ED}"/>
              </a:ext>
            </a:extLst>
          </p:cNvPr>
          <p:cNvSpPr txBox="1"/>
          <p:nvPr/>
        </p:nvSpPr>
        <p:spPr>
          <a:xfrm>
            <a:off x="0" y="5061409"/>
            <a:ext cx="1097280" cy="369332"/>
          </a:xfrm>
          <a:prstGeom prst="rect">
            <a:avLst/>
          </a:prstGeom>
          <a:noFill/>
          <a:ln>
            <a:noFill/>
          </a:ln>
        </p:spPr>
        <p:txBody>
          <a:bodyPr wrap="square" rtlCol="0">
            <a:spAutoFit/>
          </a:bodyPr>
          <a:lstStyle/>
          <a:p>
            <a:r>
              <a:rPr lang="it-IT" dirty="0">
                <a:solidFill>
                  <a:schemeClr val="accent2">
                    <a:lumMod val="75000"/>
                  </a:schemeClr>
                </a:solidFill>
              </a:rPr>
              <a:t>Sfera</a:t>
            </a:r>
          </a:p>
        </p:txBody>
      </p:sp>
      <p:cxnSp>
        <p:nvCxnSpPr>
          <p:cNvPr id="4" name="Connettore diritto 3">
            <a:extLst>
              <a:ext uri="{FF2B5EF4-FFF2-40B4-BE49-F238E27FC236}">
                <a16:creationId xmlns:a16="http://schemas.microsoft.com/office/drawing/2014/main" id="{4B583432-6175-A745-00CC-E5D220B753CE}"/>
              </a:ext>
            </a:extLst>
          </p:cNvPr>
          <p:cNvCxnSpPr>
            <a:cxnSpLocks/>
          </p:cNvCxnSpPr>
          <p:nvPr/>
        </p:nvCxnSpPr>
        <p:spPr>
          <a:xfrm>
            <a:off x="-12192" y="6846074"/>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1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down)">
                                      <p:cBhvr>
                                        <p:cTn id="25" dur="500"/>
                                        <p:tgtEl>
                                          <p:spTgt spid="108"/>
                                        </p:tgtEl>
                                      </p:cBhvr>
                                    </p:animEffect>
                                  </p:childTnLst>
                                </p:cTn>
                              </p:par>
                              <p:par>
                                <p:cTn id="26" presetID="22" presetClass="entr" presetSubtype="4" fill="hold" nodeType="withEffect">
                                  <p:stCondLst>
                                    <p:cond delay="0"/>
                                  </p:stCondLst>
                                  <p:childTnLst>
                                    <p:set>
                                      <p:cBhvr>
                                        <p:cTn id="27" dur="1" fill="hold">
                                          <p:stCondLst>
                                            <p:cond delay="0"/>
                                          </p:stCondLst>
                                        </p:cTn>
                                        <p:tgtEl>
                                          <p:spTgt spid="224"/>
                                        </p:tgtEl>
                                        <p:attrNameLst>
                                          <p:attrName>style.visibility</p:attrName>
                                        </p:attrNameLst>
                                      </p:cBhvr>
                                      <p:to>
                                        <p:strVal val="visible"/>
                                      </p:to>
                                    </p:set>
                                    <p:animEffect transition="in" filter="wipe(down)">
                                      <p:cBhvr>
                                        <p:cTn id="28" dur="500"/>
                                        <p:tgtEl>
                                          <p:spTgt spid="224"/>
                                        </p:tgtEl>
                                      </p:cBhvr>
                                    </p:animEffect>
                                  </p:childTnLst>
                                </p:cTn>
                              </p:par>
                              <p:par>
                                <p:cTn id="29" presetID="22" presetClass="entr" presetSubtype="4"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wipe(down)">
                                      <p:cBhvr>
                                        <p:cTn id="31" dur="500"/>
                                        <p:tgtEl>
                                          <p:spTgt spid="163"/>
                                        </p:tgtEl>
                                      </p:cBhvr>
                                    </p:animEffect>
                                  </p:childTnLst>
                                </p:cTn>
                              </p:par>
                              <p:par>
                                <p:cTn id="32" presetID="22" presetClass="entr" presetSubtype="4" fill="hold" nodeType="withEffect">
                                  <p:stCondLst>
                                    <p:cond delay="0"/>
                                  </p:stCondLst>
                                  <p:childTnLst>
                                    <p:set>
                                      <p:cBhvr>
                                        <p:cTn id="33" dur="1" fill="hold">
                                          <p:stCondLst>
                                            <p:cond delay="0"/>
                                          </p:stCondLst>
                                        </p:cTn>
                                        <p:tgtEl>
                                          <p:spTgt spid="264"/>
                                        </p:tgtEl>
                                        <p:attrNameLst>
                                          <p:attrName>style.visibility</p:attrName>
                                        </p:attrNameLst>
                                      </p:cBhvr>
                                      <p:to>
                                        <p:strVal val="visible"/>
                                      </p:to>
                                    </p:set>
                                    <p:animEffect transition="in" filter="wipe(down)">
                                      <p:cBhvr>
                                        <p:cTn id="34" dur="500"/>
                                        <p:tgtEl>
                                          <p:spTgt spid="26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06"/>
                                        </p:tgtEl>
                                        <p:attrNameLst>
                                          <p:attrName>style.visibility</p:attrName>
                                        </p:attrNameLst>
                                      </p:cBhvr>
                                      <p:to>
                                        <p:strVal val="visible"/>
                                      </p:to>
                                    </p:set>
                                    <p:animEffect transition="in" filter="wipe(right)">
                                      <p:cBhvr>
                                        <p:cTn id="45" dur="500"/>
                                        <p:tgtEl>
                                          <p:spTgt spid="40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407"/>
                                        </p:tgtEl>
                                        <p:attrNameLst>
                                          <p:attrName>style.visibility</p:attrName>
                                        </p:attrNameLst>
                                      </p:cBhvr>
                                      <p:to>
                                        <p:strVal val="visible"/>
                                      </p:to>
                                    </p:set>
                                    <p:animEffect transition="in" filter="wipe(right)">
                                      <p:cBhvr>
                                        <p:cTn id="50" dur="500"/>
                                        <p:tgtEl>
                                          <p:spTgt spid="40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righ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500" fill="hold"/>
                                        <p:tgtEl>
                                          <p:spTgt spid="67"/>
                                        </p:tgtEl>
                                        <p:attrNameLst>
                                          <p:attrName>ppt_x</p:attrName>
                                        </p:attrNameLst>
                                      </p:cBhvr>
                                      <p:tavLst>
                                        <p:tav tm="0">
                                          <p:val>
                                            <p:strVal val="#ppt_x"/>
                                          </p:val>
                                        </p:tav>
                                        <p:tav tm="100000">
                                          <p:val>
                                            <p:strVal val="#ppt_x"/>
                                          </p:val>
                                        </p:tav>
                                      </p:tavLst>
                                    </p:anim>
                                    <p:anim calcmode="lin" valueType="num">
                                      <p:cBhvr additive="base">
                                        <p:cTn id="6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up)">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left)">
                                      <p:cBhvr>
                                        <p:cTn id="81" dur="5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500" fill="hold"/>
                                        <p:tgtEl>
                                          <p:spTgt spid="68"/>
                                        </p:tgtEl>
                                        <p:attrNameLst>
                                          <p:attrName>ppt_x</p:attrName>
                                        </p:attrNameLst>
                                      </p:cBhvr>
                                      <p:tavLst>
                                        <p:tav tm="0">
                                          <p:val>
                                            <p:strVal val="#ppt_x"/>
                                          </p:val>
                                        </p:tav>
                                        <p:tav tm="100000">
                                          <p:val>
                                            <p:strVal val="#ppt_x"/>
                                          </p:val>
                                        </p:tav>
                                      </p:tavLst>
                                    </p:anim>
                                    <p:anim calcmode="lin" valueType="num">
                                      <p:cBhvr additive="base">
                                        <p:cTn id="8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27"/>
                                        </p:tgtEl>
                                        <p:attrNameLst>
                                          <p:attrName>style.visibility</p:attrName>
                                        </p:attrNameLst>
                                      </p:cBhvr>
                                      <p:to>
                                        <p:strVal val="visible"/>
                                      </p:to>
                                    </p:set>
                                    <p:animEffect transition="in" filter="wipe(left)">
                                      <p:cBhvr>
                                        <p:cTn id="96" dur="500"/>
                                        <p:tgtEl>
                                          <p:spTgt spid="127"/>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wipe(left)">
                                      <p:cBhvr>
                                        <p:cTn id="100" dur="500"/>
                                        <p:tgtEl>
                                          <p:spTgt spid="126"/>
                                        </p:tgtEl>
                                      </p:cBhvr>
                                    </p:animEffect>
                                  </p:childTnLst>
                                </p:cTn>
                              </p:par>
                            </p:childTnLst>
                          </p:cTn>
                        </p:par>
                        <p:par>
                          <p:cTn id="101" fill="hold">
                            <p:stCondLst>
                              <p:cond delay="1500"/>
                            </p:stCondLst>
                            <p:childTnLst>
                              <p:par>
                                <p:cTn id="102" presetID="22" presetClass="entr" presetSubtype="8" fill="hold"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wipe(left)">
                                      <p:cBhvr>
                                        <p:cTn id="104" dur="500"/>
                                        <p:tgtEl>
                                          <p:spTgt spid="97"/>
                                        </p:tgtEl>
                                      </p:cBhvr>
                                    </p:animEffect>
                                  </p:childTnLst>
                                </p:cTn>
                              </p:par>
                            </p:childTnLst>
                          </p:cTn>
                        </p:par>
                        <p:par>
                          <p:cTn id="105" fill="hold">
                            <p:stCondLst>
                              <p:cond delay="2000"/>
                            </p:stCondLst>
                            <p:childTnLst>
                              <p:par>
                                <p:cTn id="106" presetID="22" presetClass="entr" presetSubtype="8" fill="hold" nodeType="after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wipe(left)">
                                      <p:cBhvr>
                                        <p:cTn id="108" dur="500"/>
                                        <p:tgtEl>
                                          <p:spTgt spid="88"/>
                                        </p:tgtEl>
                                      </p:cBhvr>
                                    </p:animEffect>
                                  </p:childTnLst>
                                </p:cTn>
                              </p:par>
                            </p:childTnLst>
                          </p:cTn>
                        </p:par>
                        <p:par>
                          <p:cTn id="109" fill="hold">
                            <p:stCondLst>
                              <p:cond delay="2500"/>
                            </p:stCondLst>
                            <p:childTnLst>
                              <p:par>
                                <p:cTn id="110" presetID="22" presetClass="entr" presetSubtype="8" fill="hold" nodeType="after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wipe(left)">
                                      <p:cBhvr>
                                        <p:cTn id="112" dur="500"/>
                                        <p:tgtEl>
                                          <p:spTgt spid="80"/>
                                        </p:tgtEl>
                                      </p:cBhvr>
                                    </p:animEffect>
                                  </p:childTnLst>
                                </p:cTn>
                              </p:par>
                            </p:childTnLst>
                          </p:cTn>
                        </p:par>
                        <p:par>
                          <p:cTn id="113" fill="hold">
                            <p:stCondLst>
                              <p:cond delay="3000"/>
                            </p:stCondLst>
                            <p:childTnLst>
                              <p:par>
                                <p:cTn id="114" presetID="22" presetClass="entr" presetSubtype="8" fill="hold" nodeType="afterEffect">
                                  <p:stCondLst>
                                    <p:cond delay="0"/>
                                  </p:stCondLst>
                                  <p:childTnLst>
                                    <p:set>
                                      <p:cBhvr>
                                        <p:cTn id="115" dur="1" fill="hold">
                                          <p:stCondLst>
                                            <p:cond delay="0"/>
                                          </p:stCondLst>
                                        </p:cTn>
                                        <p:tgtEl>
                                          <p:spTgt spid="179"/>
                                        </p:tgtEl>
                                        <p:attrNameLst>
                                          <p:attrName>style.visibility</p:attrName>
                                        </p:attrNameLst>
                                      </p:cBhvr>
                                      <p:to>
                                        <p:strVal val="visible"/>
                                      </p:to>
                                    </p:set>
                                    <p:animEffect transition="in" filter="wipe(left)">
                                      <p:cBhvr>
                                        <p:cTn id="116" dur="500"/>
                                        <p:tgtEl>
                                          <p:spTgt spid="179"/>
                                        </p:tgtEl>
                                      </p:cBhvr>
                                    </p:animEffect>
                                  </p:childTnLst>
                                </p:cTn>
                              </p:par>
                            </p:childTnLst>
                          </p:cTn>
                        </p:par>
                        <p:par>
                          <p:cTn id="117" fill="hold">
                            <p:stCondLst>
                              <p:cond delay="3500"/>
                            </p:stCondLst>
                            <p:childTnLst>
                              <p:par>
                                <p:cTn id="118" presetID="22" presetClass="entr" presetSubtype="8"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wipe(left)">
                                      <p:cBhvr>
                                        <p:cTn id="120" dur="500"/>
                                        <p:tgtEl>
                                          <p:spTgt spid="85"/>
                                        </p:tgtEl>
                                      </p:cBhvr>
                                    </p:animEffect>
                                  </p:childTnLst>
                                </p:cTn>
                              </p:par>
                            </p:childTnLst>
                          </p:cTn>
                        </p:par>
                        <p:par>
                          <p:cTn id="121" fill="hold">
                            <p:stCondLst>
                              <p:cond delay="4000"/>
                            </p:stCondLst>
                            <p:childTnLst>
                              <p:par>
                                <p:cTn id="122" presetID="22" presetClass="entr" presetSubtype="8" fill="hold" nodeType="afterEffect">
                                  <p:stCondLst>
                                    <p:cond delay="0"/>
                                  </p:stCondLst>
                                  <p:childTnLst>
                                    <p:set>
                                      <p:cBhvr>
                                        <p:cTn id="123" dur="1" fill="hold">
                                          <p:stCondLst>
                                            <p:cond delay="0"/>
                                          </p:stCondLst>
                                        </p:cTn>
                                        <p:tgtEl>
                                          <p:spTgt spid="173"/>
                                        </p:tgtEl>
                                        <p:attrNameLst>
                                          <p:attrName>style.visibility</p:attrName>
                                        </p:attrNameLst>
                                      </p:cBhvr>
                                      <p:to>
                                        <p:strVal val="visible"/>
                                      </p:to>
                                    </p:set>
                                    <p:animEffect transition="in" filter="wipe(left)">
                                      <p:cBhvr>
                                        <p:cTn id="124" dur="500"/>
                                        <p:tgtEl>
                                          <p:spTgt spid="173"/>
                                        </p:tgtEl>
                                      </p:cBhvr>
                                    </p:animEffect>
                                  </p:childTnLst>
                                </p:cTn>
                              </p:par>
                            </p:childTnLst>
                          </p:cTn>
                        </p:par>
                        <p:par>
                          <p:cTn id="125" fill="hold">
                            <p:stCondLst>
                              <p:cond delay="4500"/>
                            </p:stCondLst>
                            <p:childTnLst>
                              <p:par>
                                <p:cTn id="126" presetID="22" presetClass="entr" presetSubtype="8" fill="hold" nodeType="after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left)">
                                      <p:cBhvr>
                                        <p:cTn id="128" dur="500"/>
                                        <p:tgtEl>
                                          <p:spTgt spid="75"/>
                                        </p:tgtEl>
                                      </p:cBhvr>
                                    </p:animEffect>
                                  </p:childTnLst>
                                </p:cTn>
                              </p:par>
                            </p:childTnLst>
                          </p:cTn>
                        </p:par>
                        <p:par>
                          <p:cTn id="129" fill="hold">
                            <p:stCondLst>
                              <p:cond delay="5000"/>
                            </p:stCondLst>
                            <p:childTnLst>
                              <p:par>
                                <p:cTn id="130" presetID="22" presetClass="entr" presetSubtype="8" fill="hold" nodeType="afterEffect">
                                  <p:stCondLst>
                                    <p:cond delay="0"/>
                                  </p:stCondLst>
                                  <p:childTnLst>
                                    <p:set>
                                      <p:cBhvr>
                                        <p:cTn id="131" dur="1" fill="hold">
                                          <p:stCondLst>
                                            <p:cond delay="0"/>
                                          </p:stCondLst>
                                        </p:cTn>
                                        <p:tgtEl>
                                          <p:spTgt spid="162"/>
                                        </p:tgtEl>
                                        <p:attrNameLst>
                                          <p:attrName>style.visibility</p:attrName>
                                        </p:attrNameLst>
                                      </p:cBhvr>
                                      <p:to>
                                        <p:strVal val="visible"/>
                                      </p:to>
                                    </p:set>
                                    <p:animEffect transition="in" filter="wipe(left)">
                                      <p:cBhvr>
                                        <p:cTn id="132" dur="500"/>
                                        <p:tgtEl>
                                          <p:spTgt spid="162"/>
                                        </p:tgtEl>
                                      </p:cBhvr>
                                    </p:animEffect>
                                  </p:childTnLst>
                                </p:cTn>
                              </p:par>
                            </p:childTnLst>
                          </p:cTn>
                        </p:par>
                        <p:par>
                          <p:cTn id="133" fill="hold">
                            <p:stCondLst>
                              <p:cond delay="5500"/>
                            </p:stCondLst>
                            <p:childTnLst>
                              <p:par>
                                <p:cTn id="134" presetID="22" presetClass="entr" presetSubtype="8" fill="hold" nodeType="after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wipe(left)">
                                      <p:cBhvr>
                                        <p:cTn id="136" dur="500"/>
                                        <p:tgtEl>
                                          <p:spTgt spid="70"/>
                                        </p:tgtEl>
                                      </p:cBhvr>
                                    </p:animEffect>
                                  </p:childTnLst>
                                </p:cTn>
                              </p:par>
                            </p:childTnLst>
                          </p:cTn>
                        </p:par>
                        <p:par>
                          <p:cTn id="137" fill="hold">
                            <p:stCondLst>
                              <p:cond delay="6000"/>
                            </p:stCondLst>
                            <p:childTnLst>
                              <p:par>
                                <p:cTn id="138" presetID="22" presetClass="entr" presetSubtype="8" fill="hold" nodeType="afterEffect">
                                  <p:stCondLst>
                                    <p:cond delay="0"/>
                                  </p:stCondLst>
                                  <p:childTnLst>
                                    <p:set>
                                      <p:cBhvr>
                                        <p:cTn id="139" dur="1" fill="hold">
                                          <p:stCondLst>
                                            <p:cond delay="0"/>
                                          </p:stCondLst>
                                        </p:cTn>
                                        <p:tgtEl>
                                          <p:spTgt spid="156"/>
                                        </p:tgtEl>
                                        <p:attrNameLst>
                                          <p:attrName>style.visibility</p:attrName>
                                        </p:attrNameLst>
                                      </p:cBhvr>
                                      <p:to>
                                        <p:strVal val="visible"/>
                                      </p:to>
                                    </p:set>
                                    <p:animEffect transition="in" filter="wipe(left)">
                                      <p:cBhvr>
                                        <p:cTn id="140" dur="500"/>
                                        <p:tgtEl>
                                          <p:spTgt spid="156"/>
                                        </p:tgtEl>
                                      </p:cBhvr>
                                    </p:animEffect>
                                  </p:childTnLst>
                                </p:cTn>
                              </p:par>
                            </p:childTnLst>
                          </p:cTn>
                        </p:par>
                        <p:par>
                          <p:cTn id="141" fill="hold">
                            <p:stCondLst>
                              <p:cond delay="6500"/>
                            </p:stCondLst>
                            <p:childTnLst>
                              <p:par>
                                <p:cTn id="142" presetID="22" presetClass="entr" presetSubtype="8" fill="hold" nodeType="afterEffect">
                                  <p:stCondLst>
                                    <p:cond delay="0"/>
                                  </p:stCondLst>
                                  <p:childTnLst>
                                    <p:set>
                                      <p:cBhvr>
                                        <p:cTn id="143" dur="1" fill="hold">
                                          <p:stCondLst>
                                            <p:cond delay="0"/>
                                          </p:stCondLst>
                                        </p:cTn>
                                        <p:tgtEl>
                                          <p:spTgt spid="61"/>
                                        </p:tgtEl>
                                        <p:attrNameLst>
                                          <p:attrName>style.visibility</p:attrName>
                                        </p:attrNameLst>
                                      </p:cBhvr>
                                      <p:to>
                                        <p:strVal val="visible"/>
                                      </p:to>
                                    </p:set>
                                    <p:animEffect transition="in" filter="wipe(left)">
                                      <p:cBhvr>
                                        <p:cTn id="144" dur="500"/>
                                        <p:tgtEl>
                                          <p:spTgt spid="61"/>
                                        </p:tgtEl>
                                      </p:cBhvr>
                                    </p:animEffect>
                                  </p:childTnLst>
                                </p:cTn>
                              </p:par>
                            </p:childTnLst>
                          </p:cTn>
                        </p:par>
                        <p:par>
                          <p:cTn id="145" fill="hold">
                            <p:stCondLst>
                              <p:cond delay="7000"/>
                            </p:stCondLst>
                            <p:childTnLst>
                              <p:par>
                                <p:cTn id="146" presetID="22" presetClass="entr" presetSubtype="8" fill="hold" nodeType="after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wipe(left)">
                                      <p:cBhvr>
                                        <p:cTn id="148" dur="500"/>
                                        <p:tgtEl>
                                          <p:spTgt spid="51"/>
                                        </p:tgtEl>
                                      </p:cBhvr>
                                    </p:animEffect>
                                  </p:childTnLst>
                                </p:cTn>
                              </p:par>
                            </p:childTnLst>
                          </p:cTn>
                        </p:par>
                        <p:par>
                          <p:cTn id="149" fill="hold">
                            <p:stCondLst>
                              <p:cond delay="7500"/>
                            </p:stCondLst>
                            <p:childTnLst>
                              <p:par>
                                <p:cTn id="150" presetID="22" presetClass="entr" presetSubtype="8" fill="hold" nodeType="afterEffect">
                                  <p:stCondLst>
                                    <p:cond delay="0"/>
                                  </p:stCondLst>
                                  <p:childTnLst>
                                    <p:set>
                                      <p:cBhvr>
                                        <p:cTn id="151" dur="1" fill="hold">
                                          <p:stCondLst>
                                            <p:cond delay="0"/>
                                          </p:stCondLst>
                                        </p:cTn>
                                        <p:tgtEl>
                                          <p:spTgt spid="199"/>
                                        </p:tgtEl>
                                        <p:attrNameLst>
                                          <p:attrName>style.visibility</p:attrName>
                                        </p:attrNameLst>
                                      </p:cBhvr>
                                      <p:to>
                                        <p:strVal val="visible"/>
                                      </p:to>
                                    </p:set>
                                    <p:animEffect transition="in" filter="wipe(left)">
                                      <p:cBhvr>
                                        <p:cTn id="152" dur="500"/>
                                        <p:tgtEl>
                                          <p:spTgt spid="199"/>
                                        </p:tgtEl>
                                      </p:cBhvr>
                                    </p:animEffect>
                                  </p:childTnLst>
                                </p:cTn>
                              </p:par>
                            </p:childTnLst>
                          </p:cTn>
                        </p:par>
                        <p:par>
                          <p:cTn id="153" fill="hold">
                            <p:stCondLst>
                              <p:cond delay="8000"/>
                            </p:stCondLst>
                            <p:childTnLst>
                              <p:par>
                                <p:cTn id="154" presetID="22" presetClass="entr" presetSubtype="8" fill="hold" nodeType="after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wipe(left)">
                                      <p:cBhvr>
                                        <p:cTn id="156" dur="500"/>
                                        <p:tgtEl>
                                          <p:spTgt spid="50"/>
                                        </p:tgtEl>
                                      </p:cBhvr>
                                    </p:animEffect>
                                  </p:childTnLst>
                                </p:cTn>
                              </p:par>
                            </p:childTnLst>
                          </p:cTn>
                        </p:par>
                        <p:par>
                          <p:cTn id="157" fill="hold">
                            <p:stCondLst>
                              <p:cond delay="8500"/>
                            </p:stCondLst>
                            <p:childTnLst>
                              <p:par>
                                <p:cTn id="158" presetID="22" presetClass="entr" presetSubtype="8" fill="hold" nodeType="afterEffect">
                                  <p:stCondLst>
                                    <p:cond delay="0"/>
                                  </p:stCondLst>
                                  <p:childTnLst>
                                    <p:set>
                                      <p:cBhvr>
                                        <p:cTn id="159" dur="1" fill="hold">
                                          <p:stCondLst>
                                            <p:cond delay="0"/>
                                          </p:stCondLst>
                                        </p:cTn>
                                        <p:tgtEl>
                                          <p:spTgt spid="192"/>
                                        </p:tgtEl>
                                        <p:attrNameLst>
                                          <p:attrName>style.visibility</p:attrName>
                                        </p:attrNameLst>
                                      </p:cBhvr>
                                      <p:to>
                                        <p:strVal val="visible"/>
                                      </p:to>
                                    </p:set>
                                    <p:animEffect transition="in" filter="wipe(left)">
                                      <p:cBhvr>
                                        <p:cTn id="160" dur="500"/>
                                        <p:tgtEl>
                                          <p:spTgt spid="192"/>
                                        </p:tgtEl>
                                      </p:cBhvr>
                                    </p:animEffect>
                                  </p:childTnLst>
                                </p:cTn>
                              </p:par>
                            </p:childTnLst>
                          </p:cTn>
                        </p:par>
                        <p:par>
                          <p:cTn id="161" fill="hold">
                            <p:stCondLst>
                              <p:cond delay="9000"/>
                            </p:stCondLst>
                            <p:childTnLst>
                              <p:par>
                                <p:cTn id="162" presetID="22" presetClass="entr" presetSubtype="8" fill="hold" nodeType="after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wipe(left)">
                                      <p:cBhvr>
                                        <p:cTn id="164" dur="500"/>
                                        <p:tgtEl>
                                          <p:spTgt spid="48"/>
                                        </p:tgtEl>
                                      </p:cBhvr>
                                    </p:animEffect>
                                  </p:childTnLst>
                                </p:cTn>
                              </p:par>
                            </p:childTnLst>
                          </p:cTn>
                        </p:par>
                        <p:par>
                          <p:cTn id="165" fill="hold">
                            <p:stCondLst>
                              <p:cond delay="9500"/>
                            </p:stCondLst>
                            <p:childTnLst>
                              <p:par>
                                <p:cTn id="166" presetID="22" presetClass="entr" presetSubtype="8" fill="hold" nodeType="afterEffect">
                                  <p:stCondLst>
                                    <p:cond delay="0"/>
                                  </p:stCondLst>
                                  <p:childTnLst>
                                    <p:set>
                                      <p:cBhvr>
                                        <p:cTn id="167" dur="1" fill="hold">
                                          <p:stCondLst>
                                            <p:cond delay="0"/>
                                          </p:stCondLst>
                                        </p:cTn>
                                        <p:tgtEl>
                                          <p:spTgt spid="187"/>
                                        </p:tgtEl>
                                        <p:attrNameLst>
                                          <p:attrName>style.visibility</p:attrName>
                                        </p:attrNameLst>
                                      </p:cBhvr>
                                      <p:to>
                                        <p:strVal val="visible"/>
                                      </p:to>
                                    </p:set>
                                    <p:animEffect transition="in" filter="wipe(left)">
                                      <p:cBhvr>
                                        <p:cTn id="168" dur="500"/>
                                        <p:tgtEl>
                                          <p:spTgt spid="187"/>
                                        </p:tgtEl>
                                      </p:cBhvr>
                                    </p:animEffect>
                                  </p:childTnLst>
                                </p:cTn>
                              </p:par>
                            </p:childTnLst>
                          </p:cTn>
                        </p:par>
                        <p:par>
                          <p:cTn id="169" fill="hold">
                            <p:stCondLst>
                              <p:cond delay="10000"/>
                            </p:stCondLst>
                            <p:childTnLst>
                              <p:par>
                                <p:cTn id="170" presetID="22" presetClass="entr" presetSubtype="8" fill="hold" nodeType="after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wipe(left)">
                                      <p:cBhvr>
                                        <p:cTn id="172" dur="500"/>
                                        <p:tgtEl>
                                          <p:spTgt spid="44"/>
                                        </p:tgtEl>
                                      </p:cBhvr>
                                    </p:animEffect>
                                  </p:childTnLst>
                                </p:cTn>
                              </p:par>
                            </p:childTnLst>
                          </p:cTn>
                        </p:par>
                        <p:par>
                          <p:cTn id="173" fill="hold">
                            <p:stCondLst>
                              <p:cond delay="10500"/>
                            </p:stCondLst>
                            <p:childTnLst>
                              <p:par>
                                <p:cTn id="174" presetID="22" presetClass="entr" presetSubtype="8" fill="hold" nodeType="afterEffect">
                                  <p:stCondLst>
                                    <p:cond delay="0"/>
                                  </p:stCondLst>
                                  <p:childTnLst>
                                    <p:set>
                                      <p:cBhvr>
                                        <p:cTn id="175" dur="1" fill="hold">
                                          <p:stCondLst>
                                            <p:cond delay="0"/>
                                          </p:stCondLst>
                                        </p:cTn>
                                        <p:tgtEl>
                                          <p:spTgt spid="185"/>
                                        </p:tgtEl>
                                        <p:attrNameLst>
                                          <p:attrName>style.visibility</p:attrName>
                                        </p:attrNameLst>
                                      </p:cBhvr>
                                      <p:to>
                                        <p:strVal val="visible"/>
                                      </p:to>
                                    </p:set>
                                    <p:animEffect transition="in" filter="wipe(left)">
                                      <p:cBhvr>
                                        <p:cTn id="176" dur="500"/>
                                        <p:tgtEl>
                                          <p:spTgt spid="185"/>
                                        </p:tgtEl>
                                      </p:cBhvr>
                                    </p:animEffect>
                                  </p:childTnLst>
                                </p:cTn>
                              </p:par>
                            </p:childTnLst>
                          </p:cTn>
                        </p:par>
                        <p:par>
                          <p:cTn id="177" fill="hold">
                            <p:stCondLst>
                              <p:cond delay="11000"/>
                            </p:stCondLst>
                            <p:childTnLst>
                              <p:par>
                                <p:cTn id="178" presetID="22" presetClass="entr" presetSubtype="8" fill="hold" nodeType="after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wipe(left)">
                                      <p:cBhvr>
                                        <p:cTn id="180" dur="500"/>
                                        <p:tgtEl>
                                          <p:spTgt spid="41"/>
                                        </p:tgtEl>
                                      </p:cBhvr>
                                    </p:animEffect>
                                  </p:childTnLst>
                                </p:cTn>
                              </p:par>
                            </p:childTnLst>
                          </p:cTn>
                        </p:par>
                        <p:par>
                          <p:cTn id="181" fill="hold">
                            <p:stCondLst>
                              <p:cond delay="11500"/>
                            </p:stCondLst>
                            <p:childTnLst>
                              <p:par>
                                <p:cTn id="182" presetID="22" presetClass="entr" presetSubtype="8" fill="hold" nodeType="afterEffect">
                                  <p:stCondLst>
                                    <p:cond delay="0"/>
                                  </p:stCondLst>
                                  <p:childTnLst>
                                    <p:set>
                                      <p:cBhvr>
                                        <p:cTn id="183" dur="1" fill="hold">
                                          <p:stCondLst>
                                            <p:cond delay="0"/>
                                          </p:stCondLst>
                                        </p:cTn>
                                        <p:tgtEl>
                                          <p:spTgt spid="42"/>
                                        </p:tgtEl>
                                        <p:attrNameLst>
                                          <p:attrName>style.visibility</p:attrName>
                                        </p:attrNameLst>
                                      </p:cBhvr>
                                      <p:to>
                                        <p:strVal val="visible"/>
                                      </p:to>
                                    </p:set>
                                    <p:animEffect transition="in" filter="wipe(left)">
                                      <p:cBhvr>
                                        <p:cTn id="184" dur="500"/>
                                        <p:tgtEl>
                                          <p:spTgt spid="42"/>
                                        </p:tgtEl>
                                      </p:cBhvr>
                                    </p:animEffect>
                                  </p:childTnLst>
                                </p:cTn>
                              </p:par>
                            </p:childTnLst>
                          </p:cTn>
                        </p:par>
                        <p:par>
                          <p:cTn id="185" fill="hold">
                            <p:stCondLst>
                              <p:cond delay="12000"/>
                            </p:stCondLst>
                            <p:childTnLst>
                              <p:par>
                                <p:cTn id="186" presetID="22" presetClass="entr" presetSubtype="8" fill="hold"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left)">
                                      <p:cBhvr>
                                        <p:cTn id="188" dur="500"/>
                                        <p:tgtEl>
                                          <p:spTgt spid="39"/>
                                        </p:tgtEl>
                                      </p:cBhvr>
                                    </p:animEffect>
                                  </p:childTnLst>
                                </p:cTn>
                              </p:par>
                            </p:childTnLst>
                          </p:cTn>
                        </p:par>
                        <p:par>
                          <p:cTn id="189" fill="hold">
                            <p:stCondLst>
                              <p:cond delay="12500"/>
                            </p:stCondLst>
                            <p:childTnLst>
                              <p:par>
                                <p:cTn id="190" presetID="22" presetClass="entr" presetSubtype="8" fill="hold" nodeType="afterEffect">
                                  <p:stCondLst>
                                    <p:cond delay="0"/>
                                  </p:stCondLst>
                                  <p:childTnLst>
                                    <p:set>
                                      <p:cBhvr>
                                        <p:cTn id="191" dur="1" fill="hold">
                                          <p:stCondLst>
                                            <p:cond delay="0"/>
                                          </p:stCondLst>
                                        </p:cTn>
                                        <p:tgtEl>
                                          <p:spTgt spid="34"/>
                                        </p:tgtEl>
                                        <p:attrNameLst>
                                          <p:attrName>style.visibility</p:attrName>
                                        </p:attrNameLst>
                                      </p:cBhvr>
                                      <p:to>
                                        <p:strVal val="visible"/>
                                      </p:to>
                                    </p:set>
                                    <p:animEffect transition="in" filter="wipe(left)">
                                      <p:cBhvr>
                                        <p:cTn id="192" dur="500"/>
                                        <p:tgtEl>
                                          <p:spTgt spid="34"/>
                                        </p:tgtEl>
                                      </p:cBhvr>
                                    </p:animEffect>
                                  </p:childTnLst>
                                </p:cTn>
                              </p:par>
                            </p:childTnLst>
                          </p:cTn>
                        </p:par>
                        <p:par>
                          <p:cTn id="193" fill="hold">
                            <p:stCondLst>
                              <p:cond delay="13000"/>
                            </p:stCondLst>
                            <p:childTnLst>
                              <p:par>
                                <p:cTn id="194" presetID="22" presetClass="entr" presetSubtype="8" fill="hold" nodeType="afterEffect">
                                  <p:stCondLst>
                                    <p:cond delay="0"/>
                                  </p:stCondLst>
                                  <p:childTnLst>
                                    <p:set>
                                      <p:cBhvr>
                                        <p:cTn id="195" dur="1" fill="hold">
                                          <p:stCondLst>
                                            <p:cond delay="0"/>
                                          </p:stCondLst>
                                        </p:cTn>
                                        <p:tgtEl>
                                          <p:spTgt spid="89"/>
                                        </p:tgtEl>
                                        <p:attrNameLst>
                                          <p:attrName>style.visibility</p:attrName>
                                        </p:attrNameLst>
                                      </p:cBhvr>
                                      <p:to>
                                        <p:strVal val="visible"/>
                                      </p:to>
                                    </p:set>
                                    <p:animEffect transition="in" filter="wipe(left)">
                                      <p:cBhvr>
                                        <p:cTn id="196" dur="500"/>
                                        <p:tgtEl>
                                          <p:spTgt spid="89"/>
                                        </p:tgtEl>
                                      </p:cBhvr>
                                    </p:animEffect>
                                  </p:childTnLst>
                                </p:cTn>
                              </p:par>
                            </p:childTnLst>
                          </p:cTn>
                        </p:par>
                        <p:par>
                          <p:cTn id="197" fill="hold">
                            <p:stCondLst>
                              <p:cond delay="13500"/>
                            </p:stCondLst>
                            <p:childTnLst>
                              <p:par>
                                <p:cTn id="198" presetID="22" presetClass="entr" presetSubtype="8" repeatCount="2000" fill="hold" grpId="0" nodeType="afterEffect">
                                  <p:stCondLst>
                                    <p:cond delay="0"/>
                                  </p:stCondLst>
                                  <p:childTnLst>
                                    <p:set>
                                      <p:cBhvr>
                                        <p:cTn id="199" dur="1" fill="hold">
                                          <p:stCondLst>
                                            <p:cond delay="0"/>
                                          </p:stCondLst>
                                        </p:cTn>
                                        <p:tgtEl>
                                          <p:spTgt spid="167"/>
                                        </p:tgtEl>
                                        <p:attrNameLst>
                                          <p:attrName>style.visibility</p:attrName>
                                        </p:attrNameLst>
                                      </p:cBhvr>
                                      <p:to>
                                        <p:strVal val="visible"/>
                                      </p:to>
                                    </p:set>
                                    <p:animEffect transition="in" filter="wipe(left)">
                                      <p:cBhvr>
                                        <p:cTn id="200" dur="500"/>
                                        <p:tgtEl>
                                          <p:spTgt spid="167"/>
                                        </p:tgtEl>
                                      </p:cBhvr>
                                    </p:animEffect>
                                  </p:childTnLst>
                                </p:cTn>
                              </p:par>
                            </p:childTnLst>
                          </p:cTn>
                        </p:par>
                        <p:par>
                          <p:cTn id="201" fill="hold">
                            <p:stCondLst>
                              <p:cond delay="14500"/>
                            </p:stCondLst>
                            <p:childTnLst>
                              <p:par>
                                <p:cTn id="202" presetID="22" presetClass="entr" presetSubtype="8" repeatCount="2000" fill="hold" grpId="0" nodeType="afterEffect">
                                  <p:stCondLst>
                                    <p:cond delay="0"/>
                                  </p:stCondLst>
                                  <p:childTnLst>
                                    <p:set>
                                      <p:cBhvr>
                                        <p:cTn id="203" dur="1" fill="hold">
                                          <p:stCondLst>
                                            <p:cond delay="0"/>
                                          </p:stCondLst>
                                        </p:cTn>
                                        <p:tgtEl>
                                          <p:spTgt spid="154"/>
                                        </p:tgtEl>
                                        <p:attrNameLst>
                                          <p:attrName>style.visibility</p:attrName>
                                        </p:attrNameLst>
                                      </p:cBhvr>
                                      <p:to>
                                        <p:strVal val="visible"/>
                                      </p:to>
                                    </p:set>
                                    <p:animEffect transition="in" filter="wipe(left)">
                                      <p:cBhvr>
                                        <p:cTn id="204" dur="500"/>
                                        <p:tgtEl>
                                          <p:spTgt spid="154"/>
                                        </p:tgtEl>
                                      </p:cBhvr>
                                    </p:animEffect>
                                  </p:childTnLst>
                                </p:cTn>
                              </p:par>
                            </p:childTnLst>
                          </p:cTn>
                        </p:par>
                        <p:par>
                          <p:cTn id="205" fill="hold">
                            <p:stCondLst>
                              <p:cond delay="15500"/>
                            </p:stCondLst>
                            <p:childTnLst>
                              <p:par>
                                <p:cTn id="206" presetID="22" presetClass="entr" presetSubtype="8" repeatCount="2000" fill="hold" grpId="0" nodeType="afterEffect">
                                  <p:stCondLst>
                                    <p:cond delay="0"/>
                                  </p:stCondLst>
                                  <p:childTnLst>
                                    <p:set>
                                      <p:cBhvr>
                                        <p:cTn id="207" dur="1" fill="hold">
                                          <p:stCondLst>
                                            <p:cond delay="0"/>
                                          </p:stCondLst>
                                        </p:cTn>
                                        <p:tgtEl>
                                          <p:spTgt spid="169"/>
                                        </p:tgtEl>
                                        <p:attrNameLst>
                                          <p:attrName>style.visibility</p:attrName>
                                        </p:attrNameLst>
                                      </p:cBhvr>
                                      <p:to>
                                        <p:strVal val="visible"/>
                                      </p:to>
                                    </p:set>
                                    <p:animEffect transition="in" filter="wipe(left)">
                                      <p:cBhvr>
                                        <p:cTn id="208" dur="500"/>
                                        <p:tgtEl>
                                          <p:spTgt spid="169"/>
                                        </p:tgtEl>
                                      </p:cBhvr>
                                    </p:animEffect>
                                  </p:childTnLst>
                                </p:cTn>
                              </p:par>
                            </p:childTnLst>
                          </p:cTn>
                        </p:par>
                        <p:par>
                          <p:cTn id="209" fill="hold">
                            <p:stCondLst>
                              <p:cond delay="16500"/>
                            </p:stCondLst>
                            <p:childTnLst>
                              <p:par>
                                <p:cTn id="210" presetID="22" presetClass="entr" presetSubtype="8" repeatCount="2000" fill="hold" grpId="0" nodeType="afterEffect">
                                  <p:stCondLst>
                                    <p:cond delay="0"/>
                                  </p:stCondLst>
                                  <p:childTnLst>
                                    <p:set>
                                      <p:cBhvr>
                                        <p:cTn id="211" dur="1" fill="hold">
                                          <p:stCondLst>
                                            <p:cond delay="0"/>
                                          </p:stCondLst>
                                        </p:cTn>
                                        <p:tgtEl>
                                          <p:spTgt spid="152"/>
                                        </p:tgtEl>
                                        <p:attrNameLst>
                                          <p:attrName>style.visibility</p:attrName>
                                        </p:attrNameLst>
                                      </p:cBhvr>
                                      <p:to>
                                        <p:strVal val="visible"/>
                                      </p:to>
                                    </p:set>
                                    <p:animEffect transition="in" filter="wipe(left)">
                                      <p:cBhvr>
                                        <p:cTn id="212" dur="500"/>
                                        <p:tgtEl>
                                          <p:spTgt spid="152"/>
                                        </p:tgtEl>
                                      </p:cBhvr>
                                    </p:animEffect>
                                  </p:childTnLst>
                                </p:cTn>
                              </p:par>
                            </p:childTnLst>
                          </p:cTn>
                        </p:par>
                        <p:par>
                          <p:cTn id="213" fill="hold">
                            <p:stCondLst>
                              <p:cond delay="17500"/>
                            </p:stCondLst>
                            <p:childTnLst>
                              <p:par>
                                <p:cTn id="214" presetID="22" presetClass="entr" presetSubtype="8" repeatCount="2000" fill="hold" grpId="0" nodeType="afterEffect">
                                  <p:stCondLst>
                                    <p:cond delay="0"/>
                                  </p:stCondLst>
                                  <p:childTnLst>
                                    <p:set>
                                      <p:cBhvr>
                                        <p:cTn id="215" dur="1" fill="hold">
                                          <p:stCondLst>
                                            <p:cond delay="0"/>
                                          </p:stCondLst>
                                        </p:cTn>
                                        <p:tgtEl>
                                          <p:spTgt spid="170"/>
                                        </p:tgtEl>
                                        <p:attrNameLst>
                                          <p:attrName>style.visibility</p:attrName>
                                        </p:attrNameLst>
                                      </p:cBhvr>
                                      <p:to>
                                        <p:strVal val="visible"/>
                                      </p:to>
                                    </p:set>
                                    <p:animEffect transition="in" filter="wipe(left)">
                                      <p:cBhvr>
                                        <p:cTn id="216" dur="500"/>
                                        <p:tgtEl>
                                          <p:spTgt spid="170"/>
                                        </p:tgtEl>
                                      </p:cBhvr>
                                    </p:animEffect>
                                  </p:childTnLst>
                                </p:cTn>
                              </p:par>
                            </p:childTnLst>
                          </p:cTn>
                        </p:par>
                        <p:par>
                          <p:cTn id="217" fill="hold">
                            <p:stCondLst>
                              <p:cond delay="18500"/>
                            </p:stCondLst>
                            <p:childTnLst>
                              <p:par>
                                <p:cTn id="218" presetID="22" presetClass="entr" presetSubtype="8" repeatCount="2000" fill="hold" grpId="0" nodeType="afterEffect">
                                  <p:stCondLst>
                                    <p:cond delay="0"/>
                                  </p:stCondLst>
                                  <p:childTnLst>
                                    <p:set>
                                      <p:cBhvr>
                                        <p:cTn id="219" dur="1" fill="hold">
                                          <p:stCondLst>
                                            <p:cond delay="0"/>
                                          </p:stCondLst>
                                        </p:cTn>
                                        <p:tgtEl>
                                          <p:spTgt spid="147"/>
                                        </p:tgtEl>
                                        <p:attrNameLst>
                                          <p:attrName>style.visibility</p:attrName>
                                        </p:attrNameLst>
                                      </p:cBhvr>
                                      <p:to>
                                        <p:strVal val="visible"/>
                                      </p:to>
                                    </p:set>
                                    <p:animEffect transition="in" filter="wipe(left)">
                                      <p:cBhvr>
                                        <p:cTn id="220" dur="500"/>
                                        <p:tgtEl>
                                          <p:spTgt spid="147"/>
                                        </p:tgtEl>
                                      </p:cBhvr>
                                    </p:animEffect>
                                  </p:childTnLst>
                                </p:cTn>
                              </p:par>
                            </p:childTnLst>
                          </p:cTn>
                        </p:par>
                        <p:par>
                          <p:cTn id="221" fill="hold">
                            <p:stCondLst>
                              <p:cond delay="19500"/>
                            </p:stCondLst>
                            <p:childTnLst>
                              <p:par>
                                <p:cTn id="222" presetID="22" presetClass="entr" presetSubtype="8" repeatCount="2000" fill="hold" grpId="0" nodeType="afterEffect">
                                  <p:stCondLst>
                                    <p:cond delay="0"/>
                                  </p:stCondLst>
                                  <p:childTnLst>
                                    <p:set>
                                      <p:cBhvr>
                                        <p:cTn id="223" dur="1" fill="hold">
                                          <p:stCondLst>
                                            <p:cond delay="0"/>
                                          </p:stCondLst>
                                        </p:cTn>
                                        <p:tgtEl>
                                          <p:spTgt spid="12"/>
                                        </p:tgtEl>
                                        <p:attrNameLst>
                                          <p:attrName>style.visibility</p:attrName>
                                        </p:attrNameLst>
                                      </p:cBhvr>
                                      <p:to>
                                        <p:strVal val="visible"/>
                                      </p:to>
                                    </p:set>
                                    <p:animEffect transition="in" filter="wipe(left)">
                                      <p:cBhvr>
                                        <p:cTn id="224" dur="500"/>
                                        <p:tgtEl>
                                          <p:spTgt spid="12"/>
                                        </p:tgtEl>
                                      </p:cBhvr>
                                    </p:animEffect>
                                  </p:childTnLst>
                                </p:cTn>
                              </p:par>
                            </p:childTnLst>
                          </p:cTn>
                        </p:par>
                        <p:par>
                          <p:cTn id="225" fill="hold">
                            <p:stCondLst>
                              <p:cond delay="20500"/>
                            </p:stCondLst>
                            <p:childTnLst>
                              <p:par>
                                <p:cTn id="226" presetID="22" presetClass="entr" presetSubtype="8" repeatCount="2000" fill="hold" grpId="0" nodeType="afterEffect">
                                  <p:stCondLst>
                                    <p:cond delay="0"/>
                                  </p:stCondLst>
                                  <p:childTnLst>
                                    <p:set>
                                      <p:cBhvr>
                                        <p:cTn id="227" dur="1" fill="hold">
                                          <p:stCondLst>
                                            <p:cond delay="0"/>
                                          </p:stCondLst>
                                        </p:cTn>
                                        <p:tgtEl>
                                          <p:spTgt spid="144"/>
                                        </p:tgtEl>
                                        <p:attrNameLst>
                                          <p:attrName>style.visibility</p:attrName>
                                        </p:attrNameLst>
                                      </p:cBhvr>
                                      <p:to>
                                        <p:strVal val="visible"/>
                                      </p:to>
                                    </p:set>
                                    <p:animEffect transition="in" filter="wipe(left)">
                                      <p:cBhvr>
                                        <p:cTn id="228" dur="500"/>
                                        <p:tgtEl>
                                          <p:spTgt spid="144"/>
                                        </p:tgtEl>
                                      </p:cBhvr>
                                    </p:animEffect>
                                  </p:childTnLst>
                                </p:cTn>
                              </p:par>
                            </p:childTnLst>
                          </p:cTn>
                        </p:par>
                        <p:par>
                          <p:cTn id="229" fill="hold">
                            <p:stCondLst>
                              <p:cond delay="21500"/>
                            </p:stCondLst>
                            <p:childTnLst>
                              <p:par>
                                <p:cTn id="230" presetID="22" presetClass="entr" presetSubtype="8" repeatCount="2000" fill="hold" grpId="0" nodeType="afterEffect">
                                  <p:stCondLst>
                                    <p:cond delay="0"/>
                                  </p:stCondLst>
                                  <p:childTnLst>
                                    <p:set>
                                      <p:cBhvr>
                                        <p:cTn id="231" dur="1" fill="hold">
                                          <p:stCondLst>
                                            <p:cond delay="0"/>
                                          </p:stCondLst>
                                        </p:cTn>
                                        <p:tgtEl>
                                          <p:spTgt spid="10"/>
                                        </p:tgtEl>
                                        <p:attrNameLst>
                                          <p:attrName>style.visibility</p:attrName>
                                        </p:attrNameLst>
                                      </p:cBhvr>
                                      <p:to>
                                        <p:strVal val="visible"/>
                                      </p:to>
                                    </p:set>
                                    <p:animEffect transition="in" filter="wipe(left)">
                                      <p:cBhvr>
                                        <p:cTn id="232" dur="500"/>
                                        <p:tgtEl>
                                          <p:spTgt spid="10"/>
                                        </p:tgtEl>
                                      </p:cBhvr>
                                    </p:animEffect>
                                  </p:childTnLst>
                                </p:cTn>
                              </p:par>
                            </p:childTnLst>
                          </p:cTn>
                        </p:par>
                        <p:par>
                          <p:cTn id="233" fill="hold">
                            <p:stCondLst>
                              <p:cond delay="22500"/>
                            </p:stCondLst>
                            <p:childTnLst>
                              <p:par>
                                <p:cTn id="234" presetID="22" presetClass="entr" presetSubtype="8" repeatCount="2000" fill="hold" grpId="0" nodeType="afterEffect">
                                  <p:stCondLst>
                                    <p:cond delay="0"/>
                                  </p:stCondLst>
                                  <p:childTnLst>
                                    <p:set>
                                      <p:cBhvr>
                                        <p:cTn id="235" dur="1" fill="hold">
                                          <p:stCondLst>
                                            <p:cond delay="0"/>
                                          </p:stCondLst>
                                        </p:cTn>
                                        <p:tgtEl>
                                          <p:spTgt spid="7"/>
                                        </p:tgtEl>
                                        <p:attrNameLst>
                                          <p:attrName>style.visibility</p:attrName>
                                        </p:attrNameLst>
                                      </p:cBhvr>
                                      <p:to>
                                        <p:strVal val="visible"/>
                                      </p:to>
                                    </p:set>
                                    <p:animEffect transition="in" filter="wipe(left)">
                                      <p:cBhvr>
                                        <p:cTn id="236" dur="500"/>
                                        <p:tgtEl>
                                          <p:spTgt spid="7"/>
                                        </p:tgtEl>
                                      </p:cBhvr>
                                    </p:animEffect>
                                  </p:childTnLst>
                                </p:cTn>
                              </p:par>
                            </p:childTnLst>
                          </p:cTn>
                        </p:par>
                        <p:par>
                          <p:cTn id="237" fill="hold">
                            <p:stCondLst>
                              <p:cond delay="23500"/>
                            </p:stCondLst>
                            <p:childTnLst>
                              <p:par>
                                <p:cTn id="238" presetID="22" presetClass="entr" presetSubtype="8" repeatCount="2000" fill="hold" grpId="0" nodeType="afterEffect">
                                  <p:stCondLst>
                                    <p:cond delay="0"/>
                                  </p:stCondLst>
                                  <p:childTnLst>
                                    <p:set>
                                      <p:cBhvr>
                                        <p:cTn id="239" dur="1" fill="hold">
                                          <p:stCondLst>
                                            <p:cond delay="0"/>
                                          </p:stCondLst>
                                        </p:cTn>
                                        <p:tgtEl>
                                          <p:spTgt spid="174"/>
                                        </p:tgtEl>
                                        <p:attrNameLst>
                                          <p:attrName>style.visibility</p:attrName>
                                        </p:attrNameLst>
                                      </p:cBhvr>
                                      <p:to>
                                        <p:strVal val="visible"/>
                                      </p:to>
                                    </p:set>
                                    <p:animEffect transition="in" filter="wipe(left)">
                                      <p:cBhvr>
                                        <p:cTn id="240" dur="500"/>
                                        <p:tgtEl>
                                          <p:spTgt spid="174"/>
                                        </p:tgtEl>
                                      </p:cBhvr>
                                    </p:animEffect>
                                  </p:childTnLst>
                                </p:cTn>
                              </p:par>
                            </p:childTnLst>
                          </p:cTn>
                        </p:par>
                        <p:par>
                          <p:cTn id="241" fill="hold">
                            <p:stCondLst>
                              <p:cond delay="24500"/>
                            </p:stCondLst>
                            <p:childTnLst>
                              <p:par>
                                <p:cTn id="242" presetID="22" presetClass="entr" presetSubtype="8" repeatCount="2000" fill="hold" grpId="0" nodeType="afterEffect">
                                  <p:stCondLst>
                                    <p:cond delay="0"/>
                                  </p:stCondLst>
                                  <p:childTnLst>
                                    <p:set>
                                      <p:cBhvr>
                                        <p:cTn id="243" dur="1" fill="hold">
                                          <p:stCondLst>
                                            <p:cond delay="0"/>
                                          </p:stCondLst>
                                        </p:cTn>
                                        <p:tgtEl>
                                          <p:spTgt spid="172"/>
                                        </p:tgtEl>
                                        <p:attrNameLst>
                                          <p:attrName>style.visibility</p:attrName>
                                        </p:attrNameLst>
                                      </p:cBhvr>
                                      <p:to>
                                        <p:strVal val="visible"/>
                                      </p:to>
                                    </p:set>
                                    <p:animEffect transition="in" filter="wipe(left)">
                                      <p:cBhvr>
                                        <p:cTn id="244" dur="500"/>
                                        <p:tgtEl>
                                          <p:spTgt spid="172"/>
                                        </p:tgtEl>
                                      </p:cBhvr>
                                    </p:animEffect>
                                  </p:childTnLst>
                                </p:cTn>
                              </p:par>
                            </p:childTnLst>
                          </p:cTn>
                        </p:par>
                        <p:par>
                          <p:cTn id="245" fill="hold">
                            <p:stCondLst>
                              <p:cond delay="25500"/>
                            </p:stCondLst>
                            <p:childTnLst>
                              <p:par>
                                <p:cTn id="246" presetID="22" presetClass="entr" presetSubtype="8" repeatCount="2000" fill="hold" grpId="0" nodeType="afterEffect">
                                  <p:stCondLst>
                                    <p:cond delay="0"/>
                                  </p:stCondLst>
                                  <p:childTnLst>
                                    <p:set>
                                      <p:cBhvr>
                                        <p:cTn id="247" dur="1" fill="hold">
                                          <p:stCondLst>
                                            <p:cond delay="0"/>
                                          </p:stCondLst>
                                        </p:cTn>
                                        <p:tgtEl>
                                          <p:spTgt spid="171"/>
                                        </p:tgtEl>
                                        <p:attrNameLst>
                                          <p:attrName>style.visibility</p:attrName>
                                        </p:attrNameLst>
                                      </p:cBhvr>
                                      <p:to>
                                        <p:strVal val="visible"/>
                                      </p:to>
                                    </p:set>
                                    <p:animEffect transition="in" filter="wipe(left)">
                                      <p:cBhvr>
                                        <p:cTn id="248"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9" grpId="0" animBg="1"/>
      <p:bldP spid="170" grpId="0" animBg="1"/>
      <p:bldP spid="171" grpId="0" animBg="1"/>
      <p:bldP spid="172" grpId="0" animBg="1"/>
      <p:bldP spid="174" grpId="0" animBg="1"/>
      <p:bldP spid="7" grpId="0" animBg="1"/>
      <p:bldP spid="10" grpId="0" animBg="1"/>
      <p:bldP spid="12" grpId="0" animBg="1"/>
      <p:bldP spid="144" grpId="0" animBg="1"/>
      <p:bldP spid="147" grpId="0" animBg="1"/>
      <p:bldP spid="152" grpId="0" animBg="1"/>
      <p:bldP spid="154" grpId="0" animBg="1"/>
      <p:bldP spid="29" grpId="0"/>
      <p:bldP spid="64" grpId="0"/>
      <p:bldP spid="65" grpId="0"/>
      <p:bldP spid="66"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ttangolo 180">
            <a:extLst>
              <a:ext uri="{FF2B5EF4-FFF2-40B4-BE49-F238E27FC236}">
                <a16:creationId xmlns:a16="http://schemas.microsoft.com/office/drawing/2014/main" id="{63C8C994-8620-40F8-8041-002EF523D1DC}"/>
              </a:ext>
            </a:extLst>
          </p:cNvPr>
          <p:cNvSpPr>
            <a:spLocks noChangeArrowheads="1"/>
          </p:cNvSpPr>
          <p:nvPr/>
        </p:nvSpPr>
        <p:spPr bwMode="auto">
          <a:xfrm>
            <a:off x="30000" y="2971800"/>
            <a:ext cx="12132000" cy="1132618"/>
          </a:xfrm>
          <a:prstGeom prst="rect">
            <a:avLst/>
          </a:prstGeom>
          <a:noFill/>
          <a:ln w="31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altLang="it-IT" sz="2000" b="0" i="0" u="none" strike="noStrike" kern="0" cap="none" spc="0" normalizeH="0" baseline="0" noProof="0" dirty="0">
                <a:ln>
                  <a:noFill/>
                </a:ln>
                <a:solidFill>
                  <a:srgbClr val="0000FF"/>
                </a:solidFill>
                <a:effectLst/>
                <a:uLnTx/>
                <a:uFillTx/>
                <a:latin typeface="Comic Sans MS" panose="030F0702030302020204" pitchFamily="66" charset="0"/>
                <a:ea typeface="+mn-ea"/>
                <a:cs typeface="Arial" panose="020B0604020202020204" pitchFamily="34" charset="0"/>
              </a:rPr>
              <a:t>Per maggiore completezza ed approfondimento degli argomenti si può consultare il seguente sito</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0" cap="none" spc="0" normalizeH="0" baseline="0" noProof="0" dirty="0">
              <a:ln>
                <a:noFill/>
              </a:ln>
              <a:solidFill>
                <a:srgbClr val="0000FF"/>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https://www.eliofragassi.it/</a:t>
            </a:r>
            <a:endParaRPr kumimoji="0" lang="it-IT" altLang="it-IT" sz="2000" b="0" i="0" u="none" strike="noStrike" kern="0" cap="none" spc="0" normalizeH="0" baseline="0" noProof="0" dirty="0">
              <a:ln>
                <a:noFill/>
              </a:ln>
              <a:solidFill>
                <a:srgbClr val="0000FF"/>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760" b="0" i="0" u="none" strike="noStrike" kern="0" cap="none" spc="0" normalizeH="0" baseline="0" noProof="0" dirty="0">
              <a:ln>
                <a:noFill/>
              </a:ln>
              <a:solidFill>
                <a:srgbClr val="00B050"/>
              </a:solidFill>
              <a:effectLst/>
              <a:uLnTx/>
              <a:uFillTx/>
              <a:latin typeface="Comic Sans MS" panose="030F0702030302020204" pitchFamily="66" charset="0"/>
              <a:ea typeface="+mn-ea"/>
              <a:cs typeface="Arial" panose="020B0604020202020204" pitchFamily="34" charset="0"/>
            </a:endParaRPr>
          </a:p>
        </p:txBody>
      </p:sp>
      <p:cxnSp>
        <p:nvCxnSpPr>
          <p:cNvPr id="3" name="Connettore diritto 2">
            <a:extLst>
              <a:ext uri="{FF2B5EF4-FFF2-40B4-BE49-F238E27FC236}">
                <a16:creationId xmlns:a16="http://schemas.microsoft.com/office/drawing/2014/main" id="{82397E7D-04F1-415B-8D43-279BCB9E2DB0}"/>
              </a:ext>
            </a:extLst>
          </p:cNvPr>
          <p:cNvCxnSpPr>
            <a:cxnSpLocks/>
          </p:cNvCxnSpPr>
          <p:nvPr/>
        </p:nvCxnSpPr>
        <p:spPr>
          <a:xfrm>
            <a:off x="0" y="6849122"/>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Pulsante di azione: vuoto 3">
            <a:hlinkClick r:id="rId3" action="ppaction://hlinksldjump" highlightClick="1"/>
            <a:extLst>
              <a:ext uri="{FF2B5EF4-FFF2-40B4-BE49-F238E27FC236}">
                <a16:creationId xmlns:a16="http://schemas.microsoft.com/office/drawing/2014/main" id="{D648E477-D426-48F2-90E9-55B271C2F355}"/>
              </a:ext>
            </a:extLst>
          </p:cNvPr>
          <p:cNvSpPr/>
          <p:nvPr/>
        </p:nvSpPr>
        <p:spPr>
          <a:xfrm>
            <a:off x="10784400" y="24002"/>
            <a:ext cx="1368000" cy="324000"/>
          </a:xfrm>
          <a:prstGeom prst="actionButtonBlank">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omic Sans MS"/>
                <a:ea typeface="+mn-ea"/>
                <a:cs typeface="+mn-cs"/>
              </a:rPr>
              <a:t>Torna a indice</a:t>
            </a:r>
          </a:p>
        </p:txBody>
      </p:sp>
    </p:spTree>
    <p:extLst>
      <p:ext uri="{BB962C8B-B14F-4D97-AF65-F5344CB8AC3E}">
        <p14:creationId xmlns:p14="http://schemas.microsoft.com/office/powerpoint/2010/main" val="36581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3">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Widescreen</PresentationFormat>
  <Paragraphs>223</Paragraphs>
  <Slides>8</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Calibri</vt:lpstr>
      <vt:lpstr>Comic Sans MS</vt:lpstr>
      <vt:lpstr>MS Shell Dlg 2</vt:lpstr>
      <vt:lpstr>Symbol</vt:lpstr>
      <vt:lpstr>1_Tema di Office</vt:lpstr>
      <vt:lpstr>Geometria descrittiva dinamica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 Fragassi</dc:creator>
  <cp:lastModifiedBy>Elio Fragassi</cp:lastModifiedBy>
  <cp:revision>138</cp:revision>
  <dcterms:created xsi:type="dcterms:W3CDTF">2023-02-21T22:49:51Z</dcterms:created>
  <dcterms:modified xsi:type="dcterms:W3CDTF">2023-03-24T14:18:27Z</dcterms:modified>
</cp:coreProperties>
</file>