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318" r:id="rId3"/>
    <p:sldId id="317" r:id="rId4"/>
    <p:sldId id="316" r:id="rId5"/>
    <p:sldId id="314" r:id="rId6"/>
    <p:sldId id="321" r:id="rId7"/>
    <p:sldId id="319" r:id="rId8"/>
    <p:sldId id="320" r:id="rId9"/>
    <p:sldId id="29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4" d="100"/>
          <a:sy n="84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0D81-1333-4A74-8D34-0592B965D9A0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F218-D5B5-4FA3-A4C7-67499907C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05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9E635-4B89-4698-92C2-4071089677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10135-93CA-AFB6-1F64-0E20F7D12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AEA1BC-4DF0-4A9B-C59F-EDD7341F7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C485B0-76E7-780C-F62C-168B674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30850B-7082-B299-1DF9-2B521A60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7E2903-8505-3089-B6B0-BF951666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36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98AB8B-1989-638A-9655-387C3129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8CE07-5A21-3EF9-B5BC-212503FB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DC18E-294E-0BC0-E9CD-092E279B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A07CDE-72C5-0338-4DB1-30F7EADB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7F024-5456-2F0F-0E62-9D433230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12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F07DB5-A554-75E8-AF3D-0AA058247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FFD4F9-32BE-D0E2-EB1B-AAA87F846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57CDC-84DA-6B12-D1E2-BCD52F78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7A1EF-7078-E347-5EC6-30067F5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9D9B9E-008A-C889-DAE4-CD34D97C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76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02E20-3044-742F-39B4-B40BEFB6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71EE6-B9A7-C0E0-51DB-8AFF403E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59A0D2-9B89-93F8-480A-2DEAE4D8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51173A-9624-6896-6D2F-CF8E3DAB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FF929-D001-4C07-9B4F-15A7C2B0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40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45887-BE21-8A57-9AF5-DBBF5785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35C799-D5BA-7BB6-55AC-F10889A0B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888CBE-40E1-E221-528F-63DF3864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4E9AE5-8929-2BFC-AE9C-3BBB5AEE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FCCC11-82BB-CA6C-EF67-1C53A3B8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376C9-09C0-D44A-EE73-E6B8154A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436910-8C54-9130-BCF6-152624705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E40536-B468-FDF9-F958-D3F05EF86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C46F5E-77E7-A502-0FE4-8881E36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BED470-C611-0E56-D30A-BE28BD50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57EF94-20B1-2401-4437-089BB2A1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22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87FF-7048-B0ED-BF3F-496B71C7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CD0B4F-D14B-F7D4-46B4-4F1E953D3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8358CD-7A59-B2C7-6A86-00F49044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C5AC30-3F7E-A2DD-DC00-B24AF300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F39F60C-664A-5B6C-8E2B-AC7783475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9D6C97-A9BD-C504-CC29-3B83AD79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E9B5AB-68B2-B755-FF4E-3394EC64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DD4367-2CCF-6CE4-0CEF-E8B5D2FF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8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ED494-EC59-EA7D-8298-8156E2CE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30BB58-CECE-BC68-B7CF-321F4D92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034DC1-C80F-D4F3-4D31-B09E3AE0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91B425-74E7-87D8-5B17-A1DC2B97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D9FEDC-E281-D79F-3AC7-83F878B6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9A3B60-A7F4-B9D7-8230-C590D00E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D8902C-D8AC-6A9B-A0BC-52142EC4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47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90B1A-98A8-F696-E318-8EF3333E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A5C5D-2DF7-B166-A2B9-0FFD0BEB2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4444C9-B85C-6CBC-840A-22F0D18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278FBA-83DA-44DF-3A5D-EFE3E3D3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1F06DA-F9A8-A4C2-0326-EE63504F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19CCB-0F78-7BF6-D169-599AB212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0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F4C6B-3356-7249-5FBA-19D9B8D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ED6B2A-826C-F892-2C1A-3A3A30697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05D178-9C8A-D0C7-345D-D96487C5F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A76601-A42C-D409-F1B8-B2D4F122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2839E9-3B2C-217F-CD8E-05783249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9065D5-DD3B-CD14-D528-2FCAE400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48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6993D1-1189-E3AE-6B32-FA7031C6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F6CB9C-679E-F56F-3222-39AD770B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AD857F-9012-CF78-5A08-433630013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7BDE-9305-4515-A570-F7470225C521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2E42D-C484-7077-1082-0C831C669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E28506-7C42-1C91-7C13-962DAA43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microsoft.com/office/2007/relationships/hdphoto" Target="../media/hdphoto1.wdp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 DI  SOLIDI  A  FACCE  E  DI  ROTAZIONE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450" y="1694021"/>
            <a:ext cx="2592000" cy="4824000"/>
          </a:xfrm>
          <a:prstGeom prst="rect">
            <a:avLst/>
          </a:prstGeom>
          <a:solidFill>
            <a:srgbClr val="E5E5E3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1992/93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Censo Nancy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5 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dell’ Istituto Statale d’Arte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«G. Mazara»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Sulmona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«Teoria e applicazioni di geometria descrittiva»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 vecchio ordinamento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5090009" y="1719874"/>
            <a:ext cx="446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0" y="1320452"/>
            <a:ext cx="1219200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COMPENETRAZIONE  TRA  </a:t>
            </a:r>
            <a:r>
              <a:rPr lang="it-IT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PRISMI  SFERA  E  PARALLELEPIPEDO</a:t>
            </a:r>
            <a:endParaRPr kumimoji="0" lang="it-IT" sz="1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F729A0-843B-473C-8263-824F68FA78F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lsante di azione: vuoto 2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E0723C-F78A-46C6-898B-FC983A9E004F}"/>
              </a:ext>
            </a:extLst>
          </p:cNvPr>
          <p:cNvSpPr/>
          <p:nvPr/>
        </p:nvSpPr>
        <p:spPr>
          <a:xfrm>
            <a:off x="5216718" y="240860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Pulsante di azione: vuoto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15994FE-9BC6-42C0-9718-93489CE46826}"/>
              </a:ext>
            </a:extLst>
          </p:cNvPr>
          <p:cNvSpPr/>
          <p:nvPr/>
        </p:nvSpPr>
        <p:spPr>
          <a:xfrm>
            <a:off x="5216718" y="2808861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Pulsante di azione: vuoto 2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6FD3DF0-B1D6-47A4-AA1F-30C678147F5A}"/>
              </a:ext>
            </a:extLst>
          </p:cNvPr>
          <p:cNvSpPr/>
          <p:nvPr/>
        </p:nvSpPr>
        <p:spPr>
          <a:xfrm>
            <a:off x="5216718" y="3579404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Pulsante di azione: vuoto 2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5A9625F-B032-4410-B90E-21176569E59A}"/>
              </a:ext>
            </a:extLst>
          </p:cNvPr>
          <p:cNvSpPr/>
          <p:nvPr/>
        </p:nvSpPr>
        <p:spPr>
          <a:xfrm>
            <a:off x="5218859" y="4373433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A9C577-2EE5-4204-B15C-8DBAF6180F56}"/>
              </a:ext>
            </a:extLst>
          </p:cNvPr>
          <p:cNvSpPr txBox="1"/>
          <p:nvPr/>
        </p:nvSpPr>
        <p:spPr>
          <a:xfrm>
            <a:off x="5090010" y="5780820"/>
            <a:ext cx="446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selezionare il numero</a:t>
            </a:r>
          </a:p>
        </p:txBody>
      </p:sp>
      <p:sp>
        <p:nvSpPr>
          <p:cNvPr id="28" name="Pulsante di azione: vuoto 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E557CB7-2236-4578-BFB1-9570E85154D7}"/>
              </a:ext>
            </a:extLst>
          </p:cNvPr>
          <p:cNvSpPr/>
          <p:nvPr/>
        </p:nvSpPr>
        <p:spPr>
          <a:xfrm>
            <a:off x="5216718" y="3981542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54C449-2E74-46B3-975E-3689782E74A3}"/>
              </a:ext>
            </a:extLst>
          </p:cNvPr>
          <p:cNvSpPr txBox="1"/>
          <p:nvPr/>
        </p:nvSpPr>
        <p:spPr>
          <a:xfrm>
            <a:off x="5641493" y="2408607"/>
            <a:ext cx="23830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Solidi della composizione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4827ED8-6A8F-40FA-BBDA-C503BBB7EB3C}"/>
              </a:ext>
            </a:extLst>
          </p:cNvPr>
          <p:cNvSpPr txBox="1"/>
          <p:nvPr/>
        </p:nvSpPr>
        <p:spPr>
          <a:xfrm>
            <a:off x="5650372" y="2804778"/>
            <a:ext cx="39994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prismi e parallelepipedo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EF6444-896A-4922-9DC2-4CB31B8BD82B}"/>
              </a:ext>
            </a:extLst>
          </p:cNvPr>
          <p:cNvSpPr txBox="1"/>
          <p:nvPr/>
        </p:nvSpPr>
        <p:spPr>
          <a:xfrm>
            <a:off x="5639352" y="3974487"/>
            <a:ext cx="41881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Spezzata delle compenetrazioni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D764E0-1A81-4E81-805E-5C701A79F7E1}"/>
              </a:ext>
            </a:extLst>
          </p:cNvPr>
          <p:cNvSpPr txBox="1"/>
          <p:nvPr/>
        </p:nvSpPr>
        <p:spPr>
          <a:xfrm>
            <a:off x="5639354" y="3581753"/>
            <a:ext cx="39994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sfera e parallelepipedo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DF9B911-BA0A-4BDA-98A5-29A01C522335}"/>
              </a:ext>
            </a:extLst>
          </p:cNvPr>
          <p:cNvSpPr txBox="1"/>
          <p:nvPr/>
        </p:nvSpPr>
        <p:spPr>
          <a:xfrm>
            <a:off x="5644218" y="4371224"/>
            <a:ext cx="45157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Visione complessiva delle compenetrazioni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" y="21998"/>
            <a:ext cx="12168000" cy="432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lang="it-IT" dirty="0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51553EB-32BB-4C01-9362-E83DEA2F8F39}"/>
              </a:ext>
            </a:extLst>
          </p:cNvPr>
          <p:cNvCxnSpPr>
            <a:cxnSpLocks/>
          </p:cNvCxnSpPr>
          <p:nvPr/>
        </p:nvCxnSpPr>
        <p:spPr>
          <a:xfrm>
            <a:off x="0" y="68754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ulsante di azione: vuoto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76065AF-E8FE-4090-E42E-96765C959DA1}"/>
              </a:ext>
            </a:extLst>
          </p:cNvPr>
          <p:cNvSpPr/>
          <p:nvPr/>
        </p:nvSpPr>
        <p:spPr>
          <a:xfrm>
            <a:off x="5225013" y="478142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35AC405-59B6-85F8-3847-FA00B088D648}"/>
              </a:ext>
            </a:extLst>
          </p:cNvPr>
          <p:cNvSpPr txBox="1"/>
          <p:nvPr/>
        </p:nvSpPr>
        <p:spPr>
          <a:xfrm>
            <a:off x="5650372" y="4779218"/>
            <a:ext cx="41771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Immagine di sintesi della composizione</a:t>
            </a:r>
          </a:p>
        </p:txBody>
      </p:sp>
      <p:sp>
        <p:nvSpPr>
          <p:cNvPr id="32" name="Pulsante di azione: vuoto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89E0BA-551E-93F1-83A2-D54871EF0FA7}"/>
              </a:ext>
            </a:extLst>
          </p:cNvPr>
          <p:cNvSpPr/>
          <p:nvPr/>
        </p:nvSpPr>
        <p:spPr>
          <a:xfrm>
            <a:off x="5229153" y="3194528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0721163-B8A4-4D4A-003A-66D399D56CF9}"/>
              </a:ext>
            </a:extLst>
          </p:cNvPr>
          <p:cNvSpPr txBox="1"/>
          <p:nvPr/>
        </p:nvSpPr>
        <p:spPr>
          <a:xfrm>
            <a:off x="5662807" y="3190445"/>
            <a:ext cx="38035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sfera e prismi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4F93527-07D7-1760-D48D-1DA051C4B759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66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7665562-F405-D084-2602-074561887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" y="1715399"/>
            <a:ext cx="5040000" cy="4809641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B449B2-BDCC-5D05-1AD6-1B8A40D0A2D5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76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 animBg="1"/>
      <p:bldP spid="21" grpId="0" animBg="1"/>
      <p:bldP spid="22" grpId="0" animBg="1"/>
      <p:bldP spid="23" grpId="0" animBg="1"/>
      <p:bldP spid="26" grpId="0" animBg="1"/>
      <p:bldP spid="29" grpId="0"/>
      <p:bldP spid="28" grpId="0" animBg="1"/>
      <p:bldP spid="14" grpId="0"/>
      <p:bldP spid="36" grpId="0"/>
      <p:bldP spid="37" grpId="0"/>
      <p:bldP spid="38" grpId="0"/>
      <p:bldP spid="39" grpId="0"/>
      <p:bldP spid="30" grpId="0" animBg="1"/>
      <p:bldP spid="31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621161" y="3187250"/>
            <a:ext cx="742043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(DATI)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9847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85D3F8F2-1365-F332-6990-9EAE21759A2F}"/>
              </a:ext>
            </a:extLst>
          </p:cNvPr>
          <p:cNvGrpSpPr/>
          <p:nvPr/>
        </p:nvGrpSpPr>
        <p:grpSpPr>
          <a:xfrm>
            <a:off x="6386133" y="482115"/>
            <a:ext cx="2700000" cy="2700000"/>
            <a:chOff x="7473787" y="3905644"/>
            <a:chExt cx="2160000" cy="2160000"/>
          </a:xfrm>
        </p:grpSpPr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CFC9C34B-4025-5F84-D4BE-BBECB76F33A4}"/>
                </a:ext>
              </a:extLst>
            </p:cNvPr>
            <p:cNvSpPr/>
            <p:nvPr/>
          </p:nvSpPr>
          <p:spPr>
            <a:xfrm>
              <a:off x="7473787" y="3905644"/>
              <a:ext cx="2160000" cy="2160000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DCC1A871-FFE7-42B5-27C2-970846E46A31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38898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29B8DB0F-DC31-F4D2-1D6D-7DF37C9B8810}"/>
                </a:ext>
              </a:extLst>
            </p:cNvPr>
            <p:cNvCxnSpPr>
              <a:cxnSpLocks/>
            </p:cNvCxnSpPr>
            <p:nvPr/>
          </p:nvCxnSpPr>
          <p:spPr>
            <a:xfrm>
              <a:off x="8508925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5C75D75-E7DF-1A6E-F090-5BAB078ED829}"/>
              </a:ext>
            </a:extLst>
          </p:cNvPr>
          <p:cNvCxnSpPr>
            <a:cxnSpLocks/>
          </p:cNvCxnSpPr>
          <p:nvPr/>
        </p:nvCxnSpPr>
        <p:spPr>
          <a:xfrm>
            <a:off x="7230861" y="1517023"/>
            <a:ext cx="0" cy="320292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0" cy="38748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1517023"/>
            <a:ext cx="0" cy="1776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B0AE1E-AE7F-AA64-ED5B-715C099A02B3}"/>
              </a:ext>
            </a:extLst>
          </p:cNvPr>
          <p:cNvGrpSpPr/>
          <p:nvPr/>
        </p:nvGrpSpPr>
        <p:grpSpPr>
          <a:xfrm rot="21600000">
            <a:off x="6386571" y="3731884"/>
            <a:ext cx="2700000" cy="2700000"/>
            <a:chOff x="7473787" y="3905644"/>
            <a:chExt cx="2160000" cy="21600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C874275-410D-697D-8C65-B74F6EF6BE43}"/>
                </a:ext>
              </a:extLst>
            </p:cNvPr>
            <p:cNvSpPr/>
            <p:nvPr/>
          </p:nvSpPr>
          <p:spPr>
            <a:xfrm>
              <a:off x="7473787" y="3905644"/>
              <a:ext cx="2160000" cy="2160000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1213077-476B-A6F5-2ECC-0D2C8AAE7FF6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1330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66602F6-DC3F-4438-5C9F-FAD02445B5DB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97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A4DF33A5-FC9C-BDEF-ADD8-8B32BF0E8E28}"/>
              </a:ext>
            </a:extLst>
          </p:cNvPr>
          <p:cNvSpPr/>
          <p:nvPr/>
        </p:nvSpPr>
        <p:spPr>
          <a:xfrm rot="6120000">
            <a:off x="5270988" y="3621918"/>
            <a:ext cx="2160000" cy="1800000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5891BEE-BDFE-1A1E-C39E-1F23D89AACC7}"/>
              </a:ext>
            </a:extLst>
          </p:cNvPr>
          <p:cNvSpPr/>
          <p:nvPr/>
        </p:nvSpPr>
        <p:spPr>
          <a:xfrm rot="16907682">
            <a:off x="8088179" y="4529030"/>
            <a:ext cx="2164274" cy="1820141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86581"/>
            <a:ext cx="0" cy="377959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786581"/>
            <a:ext cx="0" cy="589783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2ECE2B0-B6B2-12D1-CF93-687275EE07DF}"/>
              </a:ext>
            </a:extLst>
          </p:cNvPr>
          <p:cNvCxnSpPr>
            <a:cxnSpLocks/>
          </p:cNvCxnSpPr>
          <p:nvPr/>
        </p:nvCxnSpPr>
        <p:spPr>
          <a:xfrm>
            <a:off x="8280373" y="786581"/>
            <a:ext cx="0" cy="44691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280373" y="786581"/>
            <a:ext cx="200199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2310541"/>
            <a:ext cx="0" cy="407533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42889" y="2312292"/>
            <a:ext cx="0" cy="244510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8F394ABC-3405-EA8A-A3EF-EE8AC749201E}"/>
              </a:ext>
            </a:extLst>
          </p:cNvPr>
          <p:cNvCxnSpPr>
            <a:cxnSpLocks/>
          </p:cNvCxnSpPr>
          <p:nvPr/>
        </p:nvCxnSpPr>
        <p:spPr>
          <a:xfrm>
            <a:off x="7737486" y="1773683"/>
            <a:ext cx="0" cy="3308201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E9DB9B23-AEA0-0D59-7C40-AA351FB3CDEC}"/>
              </a:ext>
            </a:extLst>
          </p:cNvPr>
          <p:cNvCxnSpPr>
            <a:cxnSpLocks/>
          </p:cNvCxnSpPr>
          <p:nvPr/>
        </p:nvCxnSpPr>
        <p:spPr>
          <a:xfrm flipV="1">
            <a:off x="5736896" y="3387256"/>
            <a:ext cx="4728007" cy="162463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D7DF309-B717-8BB5-D5D6-852182B17CAC}"/>
              </a:ext>
            </a:extLst>
          </p:cNvPr>
          <p:cNvCxnSpPr>
            <a:cxnSpLocks/>
          </p:cNvCxnSpPr>
          <p:nvPr/>
        </p:nvCxnSpPr>
        <p:spPr>
          <a:xfrm>
            <a:off x="5737815" y="5001600"/>
            <a:ext cx="476644" cy="138427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75C5727-EF8B-0DC4-9C61-BEF109287E89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74969" cy="137941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D437F6FD-B393-8FED-85E3-CB1E802AA2D8}"/>
              </a:ext>
            </a:extLst>
          </p:cNvPr>
          <p:cNvCxnSpPr>
            <a:cxnSpLocks/>
          </p:cNvCxnSpPr>
          <p:nvPr/>
        </p:nvCxnSpPr>
        <p:spPr>
          <a:xfrm flipV="1">
            <a:off x="5737815" y="2310541"/>
            <a:ext cx="0" cy="27049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1FBC69CA-9300-1BC9-9B51-011346F08A36}"/>
              </a:ext>
            </a:extLst>
          </p:cNvPr>
          <p:cNvCxnSpPr>
            <a:cxnSpLocks/>
          </p:cNvCxnSpPr>
          <p:nvPr/>
        </p:nvCxnSpPr>
        <p:spPr>
          <a:xfrm>
            <a:off x="5736896" y="2310541"/>
            <a:ext cx="5204266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8194B3B-F3F2-8AEF-0D36-EB9A0378436B}"/>
              </a:ext>
            </a:extLst>
          </p:cNvPr>
          <p:cNvCxnSpPr>
            <a:cxnSpLocks/>
          </p:cNvCxnSpPr>
          <p:nvPr/>
        </p:nvCxnSpPr>
        <p:spPr>
          <a:xfrm flipV="1">
            <a:off x="10468532" y="2310541"/>
            <a:ext cx="0" cy="108146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94CE448-0EF0-E1EF-840D-3CF2BD22FB4B}"/>
              </a:ext>
            </a:extLst>
          </p:cNvPr>
          <p:cNvCxnSpPr>
            <a:cxnSpLocks/>
          </p:cNvCxnSpPr>
          <p:nvPr/>
        </p:nvCxnSpPr>
        <p:spPr>
          <a:xfrm flipV="1">
            <a:off x="6212612" y="4761490"/>
            <a:ext cx="4727260" cy="16243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49BF639-4F20-4FB4-1C14-43EA5C29A81B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57C528-9D11-73A7-54BB-2E40AFD09992}"/>
              </a:ext>
            </a:extLst>
          </p:cNvPr>
          <p:cNvSpPr txBox="1"/>
          <p:nvPr/>
        </p:nvSpPr>
        <p:spPr>
          <a:xfrm>
            <a:off x="0" y="678426"/>
            <a:ext cx="358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La composizione è costituita dai seguenti solidi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52BCD7-7035-86E1-40C0-F5A0D45233A6}"/>
              </a:ext>
            </a:extLst>
          </p:cNvPr>
          <p:cNvSpPr txBox="1"/>
          <p:nvPr/>
        </p:nvSpPr>
        <p:spPr>
          <a:xfrm>
            <a:off x="17878" y="1949641"/>
            <a:ext cx="39544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Parallelepipedo a base rettangolare unito a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con una faccia del lato maggiore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E55FD8-8ADF-3A33-320F-87A9F1A1F822}"/>
              </a:ext>
            </a:extLst>
          </p:cNvPr>
          <p:cNvSpPr txBox="1"/>
          <p:nvPr/>
        </p:nvSpPr>
        <p:spPr>
          <a:xfrm>
            <a:off x="17878" y="3143865"/>
            <a:ext cx="37504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Prisma (basso) triangolare retto con la base unita a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50"/>
                </a:solidFill>
              </a:rPr>
              <a:t>1</a:t>
            </a:r>
            <a:r>
              <a:rPr lang="it-IT" dirty="0">
                <a:solidFill>
                  <a:srgbClr val="00B050"/>
                </a:solidFill>
              </a:rPr>
              <a:t> che interseca il </a:t>
            </a:r>
            <a:r>
              <a:rPr lang="it-IT" dirty="0">
                <a:solidFill>
                  <a:srgbClr val="00B0F0"/>
                </a:solidFill>
              </a:rPr>
              <a:t>parallelepipedo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18C3EE-8B24-3F73-64EB-C25B38FD1688}"/>
              </a:ext>
            </a:extLst>
          </p:cNvPr>
          <p:cNvSpPr txBox="1"/>
          <p:nvPr/>
        </p:nvSpPr>
        <p:spPr>
          <a:xfrm>
            <a:off x="0" y="4367300"/>
            <a:ext cx="37504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Prisma (alto) triangolare retto con la base unita a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50"/>
                </a:solidFill>
              </a:rPr>
              <a:t>1</a:t>
            </a:r>
            <a:r>
              <a:rPr lang="it-IT" dirty="0">
                <a:solidFill>
                  <a:srgbClr val="00B050"/>
                </a:solidFill>
              </a:rPr>
              <a:t> che s’interseca con il </a:t>
            </a:r>
            <a:r>
              <a:rPr lang="it-IT" dirty="0">
                <a:solidFill>
                  <a:srgbClr val="00B0F0"/>
                </a:solidFill>
              </a:rPr>
              <a:t>parallelepipedo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4237A7-1EDE-A259-6730-F293A40014B4}"/>
              </a:ext>
            </a:extLst>
          </p:cNvPr>
          <p:cNvSpPr txBox="1"/>
          <p:nvPr/>
        </p:nvSpPr>
        <p:spPr>
          <a:xfrm>
            <a:off x="17341" y="5585530"/>
            <a:ext cx="366547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Sfera tangente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che interseca, contemporaneamente, i due </a:t>
            </a:r>
            <a:r>
              <a:rPr lang="it-IT" dirty="0">
                <a:solidFill>
                  <a:srgbClr val="00B050"/>
                </a:solidFill>
              </a:rPr>
              <a:t>prismi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e il </a:t>
            </a:r>
            <a:r>
              <a:rPr lang="it-IT" dirty="0">
                <a:solidFill>
                  <a:srgbClr val="00B0F0"/>
                </a:solidFill>
              </a:rPr>
              <a:t>parallelepipedo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8EEF13B-9413-3881-07C8-2161FD9C59B4}"/>
              </a:ext>
            </a:extLst>
          </p:cNvPr>
          <p:cNvCxnSpPr>
            <a:cxnSpLocks/>
          </p:cNvCxnSpPr>
          <p:nvPr/>
        </p:nvCxnSpPr>
        <p:spPr>
          <a:xfrm>
            <a:off x="5736896" y="3187880"/>
            <a:ext cx="5204266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392F41F-8CE5-AC19-4FBB-1740F220D092}"/>
              </a:ext>
            </a:extLst>
          </p:cNvPr>
          <p:cNvCxnSpPr>
            <a:cxnSpLocks/>
          </p:cNvCxnSpPr>
          <p:nvPr/>
        </p:nvCxnSpPr>
        <p:spPr>
          <a:xfrm>
            <a:off x="5246110" y="3188555"/>
            <a:ext cx="49078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8A89DA8-6A9A-F6B3-1F73-7ABEB94148F6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4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673600" y="3187250"/>
            <a:ext cx="73679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(1)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984751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85D3F8F2-1365-F332-6990-9EAE21759A2F}"/>
              </a:ext>
            </a:extLst>
          </p:cNvPr>
          <p:cNvGrpSpPr/>
          <p:nvPr/>
        </p:nvGrpSpPr>
        <p:grpSpPr>
          <a:xfrm>
            <a:off x="6390187" y="482115"/>
            <a:ext cx="2700000" cy="2700000"/>
            <a:chOff x="7473787" y="3905644"/>
            <a:chExt cx="2160000" cy="2160000"/>
          </a:xfrm>
        </p:grpSpPr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CFC9C34B-4025-5F84-D4BE-BBECB76F33A4}"/>
                </a:ext>
              </a:extLst>
            </p:cNvPr>
            <p:cNvSpPr/>
            <p:nvPr/>
          </p:nvSpPr>
          <p:spPr>
            <a:xfrm>
              <a:off x="7473787" y="3905644"/>
              <a:ext cx="2160000" cy="2160000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DCC1A871-FFE7-42B5-27C2-970846E46A31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38898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29B8DB0F-DC31-F4D2-1D6D-7DF37C9B8810}"/>
                </a:ext>
              </a:extLst>
            </p:cNvPr>
            <p:cNvCxnSpPr>
              <a:cxnSpLocks/>
            </p:cNvCxnSpPr>
            <p:nvPr/>
          </p:nvCxnSpPr>
          <p:spPr>
            <a:xfrm>
              <a:off x="8508925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5C75D75-E7DF-1A6E-F090-5BAB078ED829}"/>
              </a:ext>
            </a:extLst>
          </p:cNvPr>
          <p:cNvCxnSpPr>
            <a:cxnSpLocks/>
          </p:cNvCxnSpPr>
          <p:nvPr/>
        </p:nvCxnSpPr>
        <p:spPr>
          <a:xfrm>
            <a:off x="7230861" y="3193723"/>
            <a:ext cx="0" cy="151543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3187250"/>
            <a:ext cx="0" cy="220462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3182115"/>
            <a:ext cx="0" cy="11178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B0AE1E-AE7F-AA64-ED5B-715C099A02B3}"/>
              </a:ext>
            </a:extLst>
          </p:cNvPr>
          <p:cNvGrpSpPr/>
          <p:nvPr/>
        </p:nvGrpSpPr>
        <p:grpSpPr>
          <a:xfrm rot="21600000">
            <a:off x="6386571" y="3731884"/>
            <a:ext cx="2700000" cy="2700000"/>
            <a:chOff x="7473787" y="3905644"/>
            <a:chExt cx="2160000" cy="21600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C874275-410D-697D-8C65-B74F6EF6BE43}"/>
                </a:ext>
              </a:extLst>
            </p:cNvPr>
            <p:cNvSpPr/>
            <p:nvPr/>
          </p:nvSpPr>
          <p:spPr>
            <a:xfrm>
              <a:off x="7473787" y="3905644"/>
              <a:ext cx="2160000" cy="2160000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1213077-476B-A6F5-2ECC-0D2C8AAE7FF6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1330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66602F6-DC3F-4438-5C9F-FAD02445B5DB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97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A4DF33A5-FC9C-BDEF-ADD8-8B32BF0E8E28}"/>
              </a:ext>
            </a:extLst>
          </p:cNvPr>
          <p:cNvSpPr/>
          <p:nvPr/>
        </p:nvSpPr>
        <p:spPr>
          <a:xfrm rot="6120000">
            <a:off x="5270988" y="3621918"/>
            <a:ext cx="2160000" cy="1800000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5891BEE-BDFE-1A1E-C39E-1F23D89AACC7}"/>
              </a:ext>
            </a:extLst>
          </p:cNvPr>
          <p:cNvSpPr/>
          <p:nvPr/>
        </p:nvSpPr>
        <p:spPr>
          <a:xfrm rot="16907682">
            <a:off x="8088179" y="4529030"/>
            <a:ext cx="2164274" cy="1820141"/>
          </a:xfrm>
          <a:prstGeom prst="triangl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84198"/>
            <a:ext cx="0" cy="153000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3180421"/>
            <a:ext cx="0" cy="350399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2ECE2B0-B6B2-12D1-CF93-687275EE07DF}"/>
              </a:ext>
            </a:extLst>
          </p:cNvPr>
          <p:cNvCxnSpPr>
            <a:cxnSpLocks/>
          </p:cNvCxnSpPr>
          <p:nvPr/>
        </p:nvCxnSpPr>
        <p:spPr>
          <a:xfrm>
            <a:off x="8280373" y="3180421"/>
            <a:ext cx="0" cy="207528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276593" y="786581"/>
            <a:ext cx="2001600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3180421"/>
            <a:ext cx="0" cy="320545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D5C8F79-ECB9-777A-53FC-4141969BB106}"/>
              </a:ext>
            </a:extLst>
          </p:cNvPr>
          <p:cNvCxnSpPr>
            <a:cxnSpLocks/>
          </p:cNvCxnSpPr>
          <p:nvPr/>
        </p:nvCxnSpPr>
        <p:spPr>
          <a:xfrm>
            <a:off x="8609948" y="2310541"/>
            <a:ext cx="1575003" cy="0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40087" y="3180421"/>
            <a:ext cx="0" cy="158207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E9DB9B23-AEA0-0D59-7C40-AA351FB3CDEC}"/>
              </a:ext>
            </a:extLst>
          </p:cNvPr>
          <p:cNvCxnSpPr>
            <a:cxnSpLocks/>
          </p:cNvCxnSpPr>
          <p:nvPr/>
        </p:nvCxnSpPr>
        <p:spPr>
          <a:xfrm flipV="1">
            <a:off x="7060677" y="3382468"/>
            <a:ext cx="3418159" cy="1174548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D7DF309-B717-8BB5-D5D6-852182B17CAC}"/>
              </a:ext>
            </a:extLst>
          </p:cNvPr>
          <p:cNvCxnSpPr>
            <a:cxnSpLocks/>
          </p:cNvCxnSpPr>
          <p:nvPr/>
        </p:nvCxnSpPr>
        <p:spPr>
          <a:xfrm>
            <a:off x="5808244" y="5206139"/>
            <a:ext cx="406215" cy="1179733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75C5727-EF8B-0DC4-9C61-BEF109287E89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77958" cy="1388091"/>
          </a:xfrm>
          <a:prstGeom prst="line">
            <a:avLst/>
          </a:prstGeom>
          <a:ln w="63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D437F6FD-B393-8FED-85E3-CB1E802AA2D8}"/>
              </a:ext>
            </a:extLst>
          </p:cNvPr>
          <p:cNvCxnSpPr>
            <a:cxnSpLocks/>
          </p:cNvCxnSpPr>
          <p:nvPr/>
        </p:nvCxnSpPr>
        <p:spPr>
          <a:xfrm flipV="1">
            <a:off x="5737815" y="3180421"/>
            <a:ext cx="0" cy="183510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1FBC69CA-9300-1BC9-9B51-011346F08A36}"/>
              </a:ext>
            </a:extLst>
          </p:cNvPr>
          <p:cNvCxnSpPr>
            <a:cxnSpLocks/>
          </p:cNvCxnSpPr>
          <p:nvPr/>
        </p:nvCxnSpPr>
        <p:spPr>
          <a:xfrm>
            <a:off x="5805504" y="2310541"/>
            <a:ext cx="2804444" cy="0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8194B3B-F3F2-8AEF-0D36-EB9A0378436B}"/>
              </a:ext>
            </a:extLst>
          </p:cNvPr>
          <p:cNvCxnSpPr>
            <a:cxnSpLocks/>
          </p:cNvCxnSpPr>
          <p:nvPr/>
        </p:nvCxnSpPr>
        <p:spPr>
          <a:xfrm flipV="1">
            <a:off x="10468532" y="3182115"/>
            <a:ext cx="0" cy="2098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94CE448-0EF0-E1EF-840D-3CF2BD22FB4B}"/>
              </a:ext>
            </a:extLst>
          </p:cNvPr>
          <p:cNvCxnSpPr>
            <a:cxnSpLocks/>
          </p:cNvCxnSpPr>
          <p:nvPr/>
        </p:nvCxnSpPr>
        <p:spPr>
          <a:xfrm flipV="1">
            <a:off x="6212612" y="5562192"/>
            <a:ext cx="2397065" cy="823680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9F68DCA-1C36-A650-AC9A-66CFCE669D7D}"/>
              </a:ext>
            </a:extLst>
          </p:cNvPr>
          <p:cNvCxnSpPr>
            <a:cxnSpLocks/>
          </p:cNvCxnSpPr>
          <p:nvPr/>
        </p:nvCxnSpPr>
        <p:spPr>
          <a:xfrm flipV="1">
            <a:off x="5805947" y="3187250"/>
            <a:ext cx="0" cy="201888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B56A22B-E7AC-6AF4-5BBF-617454DD5622}"/>
              </a:ext>
            </a:extLst>
          </p:cNvPr>
          <p:cNvCxnSpPr>
            <a:cxnSpLocks/>
          </p:cNvCxnSpPr>
          <p:nvPr/>
        </p:nvCxnSpPr>
        <p:spPr>
          <a:xfrm flipV="1">
            <a:off x="7066956" y="3193723"/>
            <a:ext cx="0" cy="136436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4FFFC89-B0F3-4856-1052-1B3CDC5210D4}"/>
              </a:ext>
            </a:extLst>
          </p:cNvPr>
          <p:cNvCxnSpPr>
            <a:cxnSpLocks/>
          </p:cNvCxnSpPr>
          <p:nvPr/>
        </p:nvCxnSpPr>
        <p:spPr>
          <a:xfrm flipV="1">
            <a:off x="8612399" y="3187250"/>
            <a:ext cx="0" cy="239080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2865309-2E4F-722C-B453-AEA8DDCF05EC}"/>
              </a:ext>
            </a:extLst>
          </p:cNvPr>
          <p:cNvCxnSpPr>
            <a:cxnSpLocks/>
          </p:cNvCxnSpPr>
          <p:nvPr/>
        </p:nvCxnSpPr>
        <p:spPr>
          <a:xfrm flipV="1">
            <a:off x="10184951" y="3180421"/>
            <a:ext cx="0" cy="185484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240FA1CF-0B0D-A5E8-6C40-2FA12B1E6C63}"/>
              </a:ext>
            </a:extLst>
          </p:cNvPr>
          <p:cNvCxnSpPr>
            <a:cxnSpLocks/>
          </p:cNvCxnSpPr>
          <p:nvPr/>
        </p:nvCxnSpPr>
        <p:spPr>
          <a:xfrm>
            <a:off x="10470744" y="2310541"/>
            <a:ext cx="0" cy="883712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uppo 234">
            <a:extLst>
              <a:ext uri="{FF2B5EF4-FFF2-40B4-BE49-F238E27FC236}">
                <a16:creationId xmlns:a16="http://schemas.microsoft.com/office/drawing/2014/main" id="{814352F0-7FD3-7FAC-BA0E-425C5A187F7D}"/>
              </a:ext>
            </a:extLst>
          </p:cNvPr>
          <p:cNvGrpSpPr/>
          <p:nvPr/>
        </p:nvGrpSpPr>
        <p:grpSpPr>
          <a:xfrm>
            <a:off x="8281902" y="778770"/>
            <a:ext cx="1540000" cy="2415485"/>
            <a:chOff x="779091" y="3432841"/>
            <a:chExt cx="2133601" cy="2277366"/>
          </a:xfrm>
        </p:grpSpPr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45F4AB1C-151D-8FFE-9E28-182C73767D21}"/>
                </a:ext>
              </a:extLst>
            </p:cNvPr>
            <p:cNvCxnSpPr>
              <a:cxnSpLocks/>
            </p:cNvCxnSpPr>
            <p:nvPr/>
          </p:nvCxnSpPr>
          <p:spPr>
            <a:xfrm>
              <a:off x="779091" y="3460271"/>
              <a:ext cx="0" cy="1416756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0639C910-CBF0-5396-6DD3-71F71F2F2D35}"/>
                </a:ext>
              </a:extLst>
            </p:cNvPr>
            <p:cNvCxnSpPr>
              <a:cxnSpLocks/>
            </p:cNvCxnSpPr>
            <p:nvPr/>
          </p:nvCxnSpPr>
          <p:spPr>
            <a:xfrm>
              <a:off x="931491" y="3440206"/>
              <a:ext cx="0" cy="143682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C16289E9-6149-37E0-C379-18112C218F7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891" y="3440206"/>
              <a:ext cx="0" cy="143682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38826CF-D1BE-38EF-8DD0-A8EB05864F79}"/>
                </a:ext>
              </a:extLst>
            </p:cNvPr>
            <p:cNvCxnSpPr>
              <a:cxnSpLocks/>
            </p:cNvCxnSpPr>
            <p:nvPr/>
          </p:nvCxnSpPr>
          <p:spPr>
            <a:xfrm>
              <a:off x="1236291" y="3432841"/>
              <a:ext cx="0" cy="144418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EF09B7CC-836C-4FCB-5864-9BE0A83812CF}"/>
                </a:ext>
              </a:extLst>
            </p:cNvPr>
            <p:cNvCxnSpPr>
              <a:cxnSpLocks/>
            </p:cNvCxnSpPr>
            <p:nvPr/>
          </p:nvCxnSpPr>
          <p:spPr>
            <a:xfrm>
              <a:off x="1388691" y="3450034"/>
              <a:ext cx="0" cy="2248729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diritto 216">
              <a:extLst>
                <a:ext uri="{FF2B5EF4-FFF2-40B4-BE49-F238E27FC236}">
                  <a16:creationId xmlns:a16="http://schemas.microsoft.com/office/drawing/2014/main" id="{2C7D4E9E-CC68-85EE-0430-6674001A7AD6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91" y="3440205"/>
              <a:ext cx="0" cy="2258558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diritto 217">
              <a:extLst>
                <a:ext uri="{FF2B5EF4-FFF2-40B4-BE49-F238E27FC236}">
                  <a16:creationId xmlns:a16="http://schemas.microsoft.com/office/drawing/2014/main" id="{8FB1E3FA-9779-C28C-F6D2-5A3B5412B4D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491" y="3440205"/>
              <a:ext cx="0" cy="2258558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diritto 218">
              <a:extLst>
                <a:ext uri="{FF2B5EF4-FFF2-40B4-BE49-F238E27FC236}">
                  <a16:creationId xmlns:a16="http://schemas.microsoft.com/office/drawing/2014/main" id="{8CB1235D-40E3-04F8-523E-595F560FE12A}"/>
                </a:ext>
              </a:extLst>
            </p:cNvPr>
            <p:cNvCxnSpPr>
              <a:cxnSpLocks/>
            </p:cNvCxnSpPr>
            <p:nvPr/>
          </p:nvCxnSpPr>
          <p:spPr>
            <a:xfrm>
              <a:off x="1845892" y="3450034"/>
              <a:ext cx="0" cy="2248729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diritto 219">
              <a:extLst>
                <a:ext uri="{FF2B5EF4-FFF2-40B4-BE49-F238E27FC236}">
                  <a16:creationId xmlns:a16="http://schemas.microsoft.com/office/drawing/2014/main" id="{EBF5AF26-FE1B-5EBB-A3A0-706ABAADB642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91" y="3436726"/>
              <a:ext cx="0" cy="2262037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4" name="Gruppo 233">
              <a:extLst>
                <a:ext uri="{FF2B5EF4-FFF2-40B4-BE49-F238E27FC236}">
                  <a16:creationId xmlns:a16="http://schemas.microsoft.com/office/drawing/2014/main" id="{E90CA868-BBD4-2FFB-886B-01B86E5454FA}"/>
                </a:ext>
              </a:extLst>
            </p:cNvPr>
            <p:cNvGrpSpPr/>
            <p:nvPr/>
          </p:nvGrpSpPr>
          <p:grpSpPr>
            <a:xfrm>
              <a:off x="2150692" y="3445555"/>
              <a:ext cx="762000" cy="2264652"/>
              <a:chOff x="2150692" y="3445555"/>
              <a:chExt cx="762000" cy="2264652"/>
            </a:xfrm>
          </p:grpSpPr>
          <p:cxnSp>
            <p:nvCxnSpPr>
              <p:cNvPr id="224" name="Connettore diritto 223">
                <a:extLst>
                  <a:ext uri="{FF2B5EF4-FFF2-40B4-BE49-F238E27FC236}">
                    <a16:creationId xmlns:a16="http://schemas.microsoft.com/office/drawing/2014/main" id="{EFB045E8-08EE-69C6-7DB1-7C65C1F09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0692" y="3450034"/>
                <a:ext cx="0" cy="2260173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ttore diritto 224">
                <a:extLst>
                  <a:ext uri="{FF2B5EF4-FFF2-40B4-BE49-F238E27FC236}">
                    <a16:creationId xmlns:a16="http://schemas.microsoft.com/office/drawing/2014/main" id="{908379BC-C75E-D121-E4BB-78A8F2F3A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092" y="3451374"/>
                <a:ext cx="0" cy="2258833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diritto 225">
                <a:extLst>
                  <a:ext uri="{FF2B5EF4-FFF2-40B4-BE49-F238E27FC236}">
                    <a16:creationId xmlns:a16="http://schemas.microsoft.com/office/drawing/2014/main" id="{09CC34E3-C707-0E5C-301B-42CD3A9B7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5492" y="3451375"/>
                <a:ext cx="0" cy="224738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ttore diritto 226">
                <a:extLst>
                  <a:ext uri="{FF2B5EF4-FFF2-40B4-BE49-F238E27FC236}">
                    <a16:creationId xmlns:a16="http://schemas.microsoft.com/office/drawing/2014/main" id="{E42765C8-38E3-061E-C294-17FB5855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892" y="3445555"/>
                <a:ext cx="0" cy="225320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ttore diritto 227">
                <a:extLst>
                  <a:ext uri="{FF2B5EF4-FFF2-40B4-BE49-F238E27FC236}">
                    <a16:creationId xmlns:a16="http://schemas.microsoft.com/office/drawing/2014/main" id="{C4E457E3-CC1D-3B42-AF42-A7F08CBD9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0292" y="3450034"/>
                <a:ext cx="0" cy="2260173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ttore diritto 228">
                <a:extLst>
                  <a:ext uri="{FF2B5EF4-FFF2-40B4-BE49-F238E27FC236}">
                    <a16:creationId xmlns:a16="http://schemas.microsoft.com/office/drawing/2014/main" id="{74E3615C-D9EF-0C70-9181-1C75A762D9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692" y="3445555"/>
                <a:ext cx="0" cy="225320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9" name="Gruppo 268">
            <a:extLst>
              <a:ext uri="{FF2B5EF4-FFF2-40B4-BE49-F238E27FC236}">
                <a16:creationId xmlns:a16="http://schemas.microsoft.com/office/drawing/2014/main" id="{6249586E-E9B1-A12E-6B22-0B7D37DCBBDC}"/>
              </a:ext>
            </a:extLst>
          </p:cNvPr>
          <p:cNvGrpSpPr/>
          <p:nvPr/>
        </p:nvGrpSpPr>
        <p:grpSpPr>
          <a:xfrm>
            <a:off x="5351616" y="1517021"/>
            <a:ext cx="1760000" cy="1676704"/>
            <a:chOff x="931491" y="4098616"/>
            <a:chExt cx="2438401" cy="1580830"/>
          </a:xfrm>
        </p:grpSpPr>
        <p:cxnSp>
          <p:nvCxnSpPr>
            <p:cNvPr id="271" name="Connettore diritto 270">
              <a:extLst>
                <a:ext uri="{FF2B5EF4-FFF2-40B4-BE49-F238E27FC236}">
                  <a16:creationId xmlns:a16="http://schemas.microsoft.com/office/drawing/2014/main" id="{BDA36934-A58F-CE16-142F-00CC9AA7CEE9}"/>
                </a:ext>
              </a:extLst>
            </p:cNvPr>
            <p:cNvCxnSpPr>
              <a:cxnSpLocks/>
            </p:cNvCxnSpPr>
            <p:nvPr/>
          </p:nvCxnSpPr>
          <p:spPr>
            <a:xfrm>
              <a:off x="931491" y="4098616"/>
              <a:ext cx="0" cy="156988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diritto 271">
              <a:extLst>
                <a:ext uri="{FF2B5EF4-FFF2-40B4-BE49-F238E27FC236}">
                  <a16:creationId xmlns:a16="http://schemas.microsoft.com/office/drawing/2014/main" id="{D38B13AF-A94F-8FA2-EF96-C5765569B49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8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diritto 272">
              <a:extLst>
                <a:ext uri="{FF2B5EF4-FFF2-40B4-BE49-F238E27FC236}">
                  <a16:creationId xmlns:a16="http://schemas.microsoft.com/office/drawing/2014/main" id="{83C33BAB-5603-70DD-6D8F-2FC6B9D0FD96}"/>
                </a:ext>
              </a:extLst>
            </p:cNvPr>
            <p:cNvCxnSpPr>
              <a:cxnSpLocks/>
            </p:cNvCxnSpPr>
            <p:nvPr/>
          </p:nvCxnSpPr>
          <p:spPr>
            <a:xfrm>
              <a:off x="12362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diritto 273">
              <a:extLst>
                <a:ext uri="{FF2B5EF4-FFF2-40B4-BE49-F238E27FC236}">
                  <a16:creationId xmlns:a16="http://schemas.microsoft.com/office/drawing/2014/main" id="{8931F3F5-407E-0C5A-5F98-7D2733859717}"/>
                </a:ext>
              </a:extLst>
            </p:cNvPr>
            <p:cNvCxnSpPr>
              <a:cxnSpLocks/>
            </p:cNvCxnSpPr>
            <p:nvPr/>
          </p:nvCxnSpPr>
          <p:spPr>
            <a:xfrm>
              <a:off x="13886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diritto 274">
              <a:extLst>
                <a:ext uri="{FF2B5EF4-FFF2-40B4-BE49-F238E27FC236}">
                  <a16:creationId xmlns:a16="http://schemas.microsoft.com/office/drawing/2014/main" id="{3F7D7CAE-822E-CDF2-4C23-62C69C3B4952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91" y="4098617"/>
              <a:ext cx="0" cy="1580827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diritto 275">
              <a:extLst>
                <a:ext uri="{FF2B5EF4-FFF2-40B4-BE49-F238E27FC236}">
                  <a16:creationId xmlns:a16="http://schemas.microsoft.com/office/drawing/2014/main" id="{38471C41-76B3-9AFC-2BDE-8E1914A622DA}"/>
                </a:ext>
              </a:extLst>
            </p:cNvPr>
            <p:cNvCxnSpPr>
              <a:cxnSpLocks/>
            </p:cNvCxnSpPr>
            <p:nvPr/>
          </p:nvCxnSpPr>
          <p:spPr>
            <a:xfrm>
              <a:off x="16934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diritto 276">
              <a:extLst>
                <a:ext uri="{FF2B5EF4-FFF2-40B4-BE49-F238E27FC236}">
                  <a16:creationId xmlns:a16="http://schemas.microsoft.com/office/drawing/2014/main" id="{568DF403-8729-41F2-9C1E-9FF8BBB731B7}"/>
                </a:ext>
              </a:extLst>
            </p:cNvPr>
            <p:cNvCxnSpPr>
              <a:cxnSpLocks/>
            </p:cNvCxnSpPr>
            <p:nvPr/>
          </p:nvCxnSpPr>
          <p:spPr>
            <a:xfrm>
              <a:off x="18458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diritto 277">
              <a:extLst>
                <a:ext uri="{FF2B5EF4-FFF2-40B4-BE49-F238E27FC236}">
                  <a16:creationId xmlns:a16="http://schemas.microsoft.com/office/drawing/2014/main" id="{E819A3D9-BBD4-5D80-FB93-14D8DD6B3D24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9" name="Gruppo 278">
              <a:extLst>
                <a:ext uri="{FF2B5EF4-FFF2-40B4-BE49-F238E27FC236}">
                  <a16:creationId xmlns:a16="http://schemas.microsoft.com/office/drawing/2014/main" id="{21480C1A-C37E-6D25-6BF7-F9162153FCC3}"/>
                </a:ext>
              </a:extLst>
            </p:cNvPr>
            <p:cNvGrpSpPr/>
            <p:nvPr/>
          </p:nvGrpSpPr>
          <p:grpSpPr>
            <a:xfrm>
              <a:off x="2150692" y="4098617"/>
              <a:ext cx="1219200" cy="748145"/>
              <a:chOff x="2150692" y="4098617"/>
              <a:chExt cx="1219200" cy="748145"/>
            </a:xfrm>
          </p:grpSpPr>
          <p:cxnSp>
            <p:nvCxnSpPr>
              <p:cNvPr id="280" name="Connettore diritto 279">
                <a:extLst>
                  <a:ext uri="{FF2B5EF4-FFF2-40B4-BE49-F238E27FC236}">
                    <a16:creationId xmlns:a16="http://schemas.microsoft.com/office/drawing/2014/main" id="{F868B6AB-C0FE-8738-451F-0646EE9D3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06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nettore diritto 280">
                <a:extLst>
                  <a:ext uri="{FF2B5EF4-FFF2-40B4-BE49-F238E27FC236}">
                    <a16:creationId xmlns:a16="http://schemas.microsoft.com/office/drawing/2014/main" id="{6C2405C8-87DD-BF06-BBE5-FC10A40E1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0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nettore diritto 281">
                <a:extLst>
                  <a:ext uri="{FF2B5EF4-FFF2-40B4-BE49-F238E27FC236}">
                    <a16:creationId xmlns:a16="http://schemas.microsoft.com/office/drawing/2014/main" id="{1F5B85C3-A80D-03B2-5C78-A30FB406F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54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nettore diritto 282">
                <a:extLst>
                  <a:ext uri="{FF2B5EF4-FFF2-40B4-BE49-F238E27FC236}">
                    <a16:creationId xmlns:a16="http://schemas.microsoft.com/office/drawing/2014/main" id="{36F5389B-D6F2-D21F-913D-7AC511369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8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nettore diritto 283">
                <a:extLst>
                  <a:ext uri="{FF2B5EF4-FFF2-40B4-BE49-F238E27FC236}">
                    <a16:creationId xmlns:a16="http://schemas.microsoft.com/office/drawing/2014/main" id="{EB912E30-1C95-D8C0-FDC5-F26D48330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0292" y="4098617"/>
                <a:ext cx="0" cy="748145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nettore diritto 284">
                <a:extLst>
                  <a:ext uri="{FF2B5EF4-FFF2-40B4-BE49-F238E27FC236}">
                    <a16:creationId xmlns:a16="http://schemas.microsoft.com/office/drawing/2014/main" id="{84087AED-FECA-5A64-63CE-C9EDA0832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6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nettore diritto 285">
                <a:extLst>
                  <a:ext uri="{FF2B5EF4-FFF2-40B4-BE49-F238E27FC236}">
                    <a16:creationId xmlns:a16="http://schemas.microsoft.com/office/drawing/2014/main" id="{38D5E166-8496-FFE8-09AA-B0B6C9845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50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Connettore diritto 286">
                <a:extLst>
                  <a:ext uri="{FF2B5EF4-FFF2-40B4-BE49-F238E27FC236}">
                    <a16:creationId xmlns:a16="http://schemas.microsoft.com/office/drawing/2014/main" id="{1120E186-4314-0F35-4332-139F6FD314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4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Connettore diritto 287">
                <a:extLst>
                  <a:ext uri="{FF2B5EF4-FFF2-40B4-BE49-F238E27FC236}">
                    <a16:creationId xmlns:a16="http://schemas.microsoft.com/office/drawing/2014/main" id="{750F84F3-E61A-8FED-7AFD-C72288BFE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98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4" name="Gruppo 303">
            <a:extLst>
              <a:ext uri="{FF2B5EF4-FFF2-40B4-BE49-F238E27FC236}">
                <a16:creationId xmlns:a16="http://schemas.microsoft.com/office/drawing/2014/main" id="{45B41DAB-9170-2BD3-BEA4-48527A2A7EC1}"/>
              </a:ext>
            </a:extLst>
          </p:cNvPr>
          <p:cNvGrpSpPr/>
          <p:nvPr/>
        </p:nvGrpSpPr>
        <p:grpSpPr>
          <a:xfrm>
            <a:off x="9850821" y="784019"/>
            <a:ext cx="403200" cy="2404350"/>
            <a:chOff x="12481595" y="809054"/>
            <a:chExt cx="403200" cy="2404350"/>
          </a:xfrm>
        </p:grpSpPr>
        <p:grpSp>
          <p:nvGrpSpPr>
            <p:cNvPr id="296" name="Gruppo 295">
              <a:extLst>
                <a:ext uri="{FF2B5EF4-FFF2-40B4-BE49-F238E27FC236}">
                  <a16:creationId xmlns:a16="http://schemas.microsoft.com/office/drawing/2014/main" id="{9E4D263F-DA55-3B9C-CBA1-2C9E440EF1D4}"/>
                </a:ext>
              </a:extLst>
            </p:cNvPr>
            <p:cNvGrpSpPr/>
            <p:nvPr/>
          </p:nvGrpSpPr>
          <p:grpSpPr>
            <a:xfrm>
              <a:off x="12481595" y="809054"/>
              <a:ext cx="230400" cy="2404350"/>
              <a:chOff x="3184535" y="4361715"/>
              <a:chExt cx="440000" cy="2404350"/>
            </a:xfrm>
          </p:grpSpPr>
          <p:cxnSp>
            <p:nvCxnSpPr>
              <p:cNvPr id="290" name="Connettore diritto 289">
                <a:extLst>
                  <a:ext uri="{FF2B5EF4-FFF2-40B4-BE49-F238E27FC236}">
                    <a16:creationId xmlns:a16="http://schemas.microsoft.com/office/drawing/2014/main" id="{AC5DEDA0-244B-5D5B-BF21-D589EBE5E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Connettore diritto 290">
                <a:extLst>
                  <a:ext uri="{FF2B5EF4-FFF2-40B4-BE49-F238E27FC236}">
                    <a16:creationId xmlns:a16="http://schemas.microsoft.com/office/drawing/2014/main" id="{30C8970B-971C-FE01-FB33-6DC4B14DD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3714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Connettore diritto 291">
                <a:extLst>
                  <a:ext uri="{FF2B5EF4-FFF2-40B4-BE49-F238E27FC236}">
                    <a16:creationId xmlns:a16="http://schemas.microsoft.com/office/drawing/2014/main" id="{BD8233F3-6F1C-50B4-E800-D063022770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Connettore diritto 292">
                <a:extLst>
                  <a:ext uri="{FF2B5EF4-FFF2-40B4-BE49-F238E27FC236}">
                    <a16:creationId xmlns:a16="http://schemas.microsoft.com/office/drawing/2014/main" id="{5E33C1B5-32EF-4BDD-1311-A3296CE99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63714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Connettore diritto 293">
                <a:extLst>
                  <a:ext uri="{FF2B5EF4-FFF2-40B4-BE49-F238E27FC236}">
                    <a16:creationId xmlns:a16="http://schemas.microsoft.com/office/drawing/2014/main" id="{34037D9A-C7B4-E48D-62C9-FACFDA118A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61715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Gruppo 296">
              <a:extLst>
                <a:ext uri="{FF2B5EF4-FFF2-40B4-BE49-F238E27FC236}">
                  <a16:creationId xmlns:a16="http://schemas.microsoft.com/office/drawing/2014/main" id="{59251766-AF61-2B35-E53F-CF8866ADEEBA}"/>
                </a:ext>
              </a:extLst>
            </p:cNvPr>
            <p:cNvGrpSpPr/>
            <p:nvPr/>
          </p:nvGrpSpPr>
          <p:grpSpPr>
            <a:xfrm>
              <a:off x="12769595" y="811053"/>
              <a:ext cx="115200" cy="2402351"/>
              <a:chOff x="3184535" y="4363714"/>
              <a:chExt cx="220000" cy="2402351"/>
            </a:xfrm>
          </p:grpSpPr>
          <p:cxnSp>
            <p:nvCxnSpPr>
              <p:cNvPr id="298" name="Connettore diritto 297">
                <a:extLst>
                  <a:ext uri="{FF2B5EF4-FFF2-40B4-BE49-F238E27FC236}">
                    <a16:creationId xmlns:a16="http://schemas.microsoft.com/office/drawing/2014/main" id="{82BE84B4-4BB5-C74F-8889-A2D891F8B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Connettore diritto 298">
                <a:extLst>
                  <a:ext uri="{FF2B5EF4-FFF2-40B4-BE49-F238E27FC236}">
                    <a16:creationId xmlns:a16="http://schemas.microsoft.com/office/drawing/2014/main" id="{CD0EF902-7E39-AE34-8856-50EECA770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3714"/>
                <a:ext cx="0" cy="15264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Connettore diritto 299">
                <a:extLst>
                  <a:ext uri="{FF2B5EF4-FFF2-40B4-BE49-F238E27FC236}">
                    <a16:creationId xmlns:a16="http://schemas.microsoft.com/office/drawing/2014/main" id="{BADF82E9-22A8-CD88-9E6B-438DB6D7B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264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3182458B-FA5C-79E0-9EAA-3CE647137636}"/>
              </a:ext>
            </a:extLst>
          </p:cNvPr>
          <p:cNvCxnSpPr>
            <a:cxnSpLocks/>
          </p:cNvCxnSpPr>
          <p:nvPr/>
        </p:nvCxnSpPr>
        <p:spPr>
          <a:xfrm>
            <a:off x="5698130" y="1517022"/>
            <a:ext cx="0" cy="1676704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ED22CF15-EBA0-1799-6C37-524302089ADF}"/>
              </a:ext>
            </a:extLst>
          </p:cNvPr>
          <p:cNvGrpSpPr/>
          <p:nvPr/>
        </p:nvGrpSpPr>
        <p:grpSpPr>
          <a:xfrm>
            <a:off x="5805504" y="2310538"/>
            <a:ext cx="396000" cy="883185"/>
            <a:chOff x="12481595" y="809816"/>
            <a:chExt cx="403200" cy="1537760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2E027ED2-7D71-8BB5-65FA-BAFC44E420DB}"/>
                </a:ext>
              </a:extLst>
            </p:cNvPr>
            <p:cNvGrpSpPr/>
            <p:nvPr/>
          </p:nvGrpSpPr>
          <p:grpSpPr>
            <a:xfrm>
              <a:off x="12481595" y="809816"/>
              <a:ext cx="230400" cy="1530633"/>
              <a:chOff x="3184535" y="4362477"/>
              <a:chExt cx="440000" cy="1530633"/>
            </a:xfrm>
          </p:grpSpPr>
          <p:cxnSp>
            <p:nvCxnSpPr>
              <p:cNvPr id="110" name="Connettore diritto 109">
                <a:extLst>
                  <a:ext uri="{FF2B5EF4-FFF2-40B4-BE49-F238E27FC236}">
                    <a16:creationId xmlns:a16="http://schemas.microsoft.com/office/drawing/2014/main" id="{920C2836-9763-5996-E9C3-0A688FED8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3910"/>
                <a:ext cx="0" cy="152464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685A77E4-F286-98B4-3231-2E0A05400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D571145F-4583-12B4-5FD1-57AACC98A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05107CDA-DFE6-BB48-FEB4-EE078185C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15FAB5AA-032E-FB44-36BB-42BD8DF6E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62477"/>
                <a:ext cx="0" cy="153063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98F0F55D-5971-0B3D-D13D-17ADA85470FA}"/>
                </a:ext>
              </a:extLst>
            </p:cNvPr>
            <p:cNvGrpSpPr/>
            <p:nvPr/>
          </p:nvGrpSpPr>
          <p:grpSpPr>
            <a:xfrm>
              <a:off x="12769595" y="811053"/>
              <a:ext cx="115200" cy="1536523"/>
              <a:chOff x="3184535" y="4363714"/>
              <a:chExt cx="220000" cy="1536523"/>
            </a:xfrm>
          </p:grpSpPr>
          <p:cxnSp>
            <p:nvCxnSpPr>
              <p:cNvPr id="107" name="Connettore diritto 106">
                <a:extLst>
                  <a:ext uri="{FF2B5EF4-FFF2-40B4-BE49-F238E27FC236}">
                    <a16:creationId xmlns:a16="http://schemas.microsoft.com/office/drawing/2014/main" id="{02DB6BAA-7893-669F-80B8-1015F559C5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152464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diritto 107">
                <a:extLst>
                  <a:ext uri="{FF2B5EF4-FFF2-40B4-BE49-F238E27FC236}">
                    <a16:creationId xmlns:a16="http://schemas.microsoft.com/office/drawing/2014/main" id="{BA1609D2-C60E-D981-3BC9-B761B9C8DC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6" y="4363714"/>
                <a:ext cx="0" cy="151631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diritto 108">
                <a:extLst>
                  <a:ext uri="{FF2B5EF4-FFF2-40B4-BE49-F238E27FC236}">
                    <a16:creationId xmlns:a16="http://schemas.microsoft.com/office/drawing/2014/main" id="{BD5248FE-DF1B-F139-3DBC-190C310B77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3652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8" name="Gruppo 267">
            <a:extLst>
              <a:ext uri="{FF2B5EF4-FFF2-40B4-BE49-F238E27FC236}">
                <a16:creationId xmlns:a16="http://schemas.microsoft.com/office/drawing/2014/main" id="{8EB43688-9BDD-68CE-94A5-8309C0E96A51}"/>
              </a:ext>
            </a:extLst>
          </p:cNvPr>
          <p:cNvGrpSpPr/>
          <p:nvPr/>
        </p:nvGrpSpPr>
        <p:grpSpPr>
          <a:xfrm>
            <a:off x="10186377" y="2309183"/>
            <a:ext cx="720000" cy="880432"/>
            <a:chOff x="744484" y="5150547"/>
            <a:chExt cx="720000" cy="880432"/>
          </a:xfrm>
        </p:grpSpPr>
        <p:cxnSp>
          <p:nvCxnSpPr>
            <p:cNvPr id="255" name="Connettore diritto 254">
              <a:extLst>
                <a:ext uri="{FF2B5EF4-FFF2-40B4-BE49-F238E27FC236}">
                  <a16:creationId xmlns:a16="http://schemas.microsoft.com/office/drawing/2014/main" id="{8953D692-3877-D1CD-82BE-371D4D3E0CF4}"/>
                </a:ext>
              </a:extLst>
            </p:cNvPr>
            <p:cNvCxnSpPr>
              <a:cxnSpLocks/>
            </p:cNvCxnSpPr>
            <p:nvPr/>
          </p:nvCxnSpPr>
          <p:spPr>
            <a:xfrm>
              <a:off x="744484" y="5154430"/>
              <a:ext cx="0" cy="87654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diritto 255">
              <a:extLst>
                <a:ext uri="{FF2B5EF4-FFF2-40B4-BE49-F238E27FC236}">
                  <a16:creationId xmlns:a16="http://schemas.microsoft.com/office/drawing/2014/main" id="{2B5AAE10-7E16-EDF4-5657-AD59C37CD77B}"/>
                </a:ext>
              </a:extLst>
            </p:cNvPr>
            <p:cNvCxnSpPr>
              <a:cxnSpLocks/>
            </p:cNvCxnSpPr>
            <p:nvPr/>
          </p:nvCxnSpPr>
          <p:spPr>
            <a:xfrm>
              <a:off x="864484" y="5152741"/>
              <a:ext cx="0" cy="8782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diritto 256">
              <a:extLst>
                <a:ext uri="{FF2B5EF4-FFF2-40B4-BE49-F238E27FC236}">
                  <a16:creationId xmlns:a16="http://schemas.microsoft.com/office/drawing/2014/main" id="{488CDEF3-EAAA-6827-E156-4AB2A9D68400}"/>
                </a:ext>
              </a:extLst>
            </p:cNvPr>
            <p:cNvCxnSpPr>
              <a:cxnSpLocks/>
            </p:cNvCxnSpPr>
            <p:nvPr/>
          </p:nvCxnSpPr>
          <p:spPr>
            <a:xfrm>
              <a:off x="984484" y="5152742"/>
              <a:ext cx="0" cy="87823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diritto 257">
              <a:extLst>
                <a:ext uri="{FF2B5EF4-FFF2-40B4-BE49-F238E27FC236}">
                  <a16:creationId xmlns:a16="http://schemas.microsoft.com/office/drawing/2014/main" id="{74079EB2-995E-4DDA-1BF3-6149441BF604}"/>
                </a:ext>
              </a:extLst>
            </p:cNvPr>
            <p:cNvCxnSpPr>
              <a:cxnSpLocks/>
            </p:cNvCxnSpPr>
            <p:nvPr/>
          </p:nvCxnSpPr>
          <p:spPr>
            <a:xfrm>
              <a:off x="1104484" y="5152743"/>
              <a:ext cx="0" cy="8782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diritto 258">
              <a:extLst>
                <a:ext uri="{FF2B5EF4-FFF2-40B4-BE49-F238E27FC236}">
                  <a16:creationId xmlns:a16="http://schemas.microsoft.com/office/drawing/2014/main" id="{2511EC59-6928-8225-F084-BF0DDD924BBB}"/>
                </a:ext>
              </a:extLst>
            </p:cNvPr>
            <p:cNvCxnSpPr>
              <a:cxnSpLocks/>
            </p:cNvCxnSpPr>
            <p:nvPr/>
          </p:nvCxnSpPr>
          <p:spPr>
            <a:xfrm>
              <a:off x="1224484" y="5150547"/>
              <a:ext cx="0" cy="88043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diritto 259">
              <a:extLst>
                <a:ext uri="{FF2B5EF4-FFF2-40B4-BE49-F238E27FC236}">
                  <a16:creationId xmlns:a16="http://schemas.microsoft.com/office/drawing/2014/main" id="{2CAD71EB-A37E-25BD-646E-02B3DD319782}"/>
                </a:ext>
              </a:extLst>
            </p:cNvPr>
            <p:cNvCxnSpPr>
              <a:cxnSpLocks/>
            </p:cNvCxnSpPr>
            <p:nvPr/>
          </p:nvCxnSpPr>
          <p:spPr>
            <a:xfrm>
              <a:off x="1344484" y="5150548"/>
              <a:ext cx="0" cy="8804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diritto 260">
              <a:extLst>
                <a:ext uri="{FF2B5EF4-FFF2-40B4-BE49-F238E27FC236}">
                  <a16:creationId xmlns:a16="http://schemas.microsoft.com/office/drawing/2014/main" id="{9F0448E7-BD7D-EBA4-88A4-FEB4EFFE9D62}"/>
                </a:ext>
              </a:extLst>
            </p:cNvPr>
            <p:cNvCxnSpPr>
              <a:cxnSpLocks/>
            </p:cNvCxnSpPr>
            <p:nvPr/>
          </p:nvCxnSpPr>
          <p:spPr>
            <a:xfrm>
              <a:off x="1464484" y="5152748"/>
              <a:ext cx="0" cy="8782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86FF4EA3-DB8C-C7CA-D28E-25F5C2CC8EF1}"/>
              </a:ext>
            </a:extLst>
          </p:cNvPr>
          <p:cNvGrpSpPr/>
          <p:nvPr/>
        </p:nvGrpSpPr>
        <p:grpSpPr>
          <a:xfrm>
            <a:off x="5867567" y="3572860"/>
            <a:ext cx="5046422" cy="2589853"/>
            <a:chOff x="5867567" y="3572860"/>
            <a:chExt cx="5046422" cy="2589853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4C968F11-C5C1-ECB3-BBBE-B34C7ED1401F}"/>
                </a:ext>
              </a:extLst>
            </p:cNvPr>
            <p:cNvGrpSpPr/>
            <p:nvPr/>
          </p:nvGrpSpPr>
          <p:grpSpPr>
            <a:xfrm rot="21179287">
              <a:off x="5867567" y="3572860"/>
              <a:ext cx="4892922" cy="2589853"/>
              <a:chOff x="-871204" y="3231820"/>
              <a:chExt cx="4892922" cy="4214586"/>
            </a:xfrm>
          </p:grpSpPr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C53B98CF-44EE-8CB3-4A6D-1CE9D1054950}"/>
                  </a:ext>
                </a:extLst>
              </p:cNvPr>
              <p:cNvGrpSpPr/>
              <p:nvPr/>
            </p:nvGrpSpPr>
            <p:grpSpPr>
              <a:xfrm>
                <a:off x="-871204" y="3231820"/>
                <a:ext cx="4838547" cy="3479274"/>
                <a:chOff x="-871204" y="3231820"/>
                <a:chExt cx="4838547" cy="3479274"/>
              </a:xfrm>
            </p:grpSpPr>
            <p:cxnSp>
              <p:nvCxnSpPr>
                <p:cNvPr id="9" name="Connettore diritto 8">
                  <a:extLst>
                    <a:ext uri="{FF2B5EF4-FFF2-40B4-BE49-F238E27FC236}">
                      <a16:creationId xmlns:a16="http://schemas.microsoft.com/office/drawing/2014/main" id="{00B5550A-C6B3-6490-326E-1BC82FFA5E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517299" y="3231820"/>
                  <a:ext cx="3345186" cy="1867531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ttore diritto 11">
                  <a:extLst>
                    <a:ext uri="{FF2B5EF4-FFF2-40B4-BE49-F238E27FC236}">
                      <a16:creationId xmlns:a16="http://schemas.microsoft.com/office/drawing/2014/main" id="{AD6DFED9-999C-AF59-7441-BEFF2C8631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871204" y="3286251"/>
                  <a:ext cx="4736600" cy="2644322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diritto 14">
                  <a:extLst>
                    <a:ext uri="{FF2B5EF4-FFF2-40B4-BE49-F238E27FC236}">
                      <a16:creationId xmlns:a16="http://schemas.microsoft.com/office/drawing/2014/main" id="{82BED442-20CF-3A6A-7AC8-AF0C94137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835251" y="3483068"/>
                  <a:ext cx="4726831" cy="263887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ttore diritto 20">
                  <a:extLst>
                    <a:ext uri="{FF2B5EF4-FFF2-40B4-BE49-F238E27FC236}">
                      <a16:creationId xmlns:a16="http://schemas.microsoft.com/office/drawing/2014/main" id="{632F72C0-01DC-B2C5-AEBB-3D9BFFFD4A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814994" y="3676164"/>
                  <a:ext cx="4737282" cy="2644705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ttore diritto 21">
                  <a:extLst>
                    <a:ext uri="{FF2B5EF4-FFF2-40B4-BE49-F238E27FC236}">
                      <a16:creationId xmlns:a16="http://schemas.microsoft.com/office/drawing/2014/main" id="{D5BCCE69-55C5-97E1-F859-63CC6A9B1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786391" y="3880270"/>
                  <a:ext cx="4728847" cy="2639992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ttore diritto 23">
                  <a:extLst>
                    <a:ext uri="{FF2B5EF4-FFF2-40B4-BE49-F238E27FC236}">
                      <a16:creationId xmlns:a16="http://schemas.microsoft.com/office/drawing/2014/main" id="{4C725DC3-67D9-868D-2EF5-3E7C1BAF72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761452" y="4071129"/>
                  <a:ext cx="4728795" cy="2639965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A84F99D8-7E46-51A0-28BD-3438259EA459}"/>
                  </a:ext>
                </a:extLst>
              </p:cNvPr>
              <p:cNvGrpSpPr/>
              <p:nvPr/>
            </p:nvGrpSpPr>
            <p:grpSpPr>
              <a:xfrm>
                <a:off x="-738864" y="4271404"/>
                <a:ext cx="4760582" cy="3175002"/>
                <a:chOff x="-1493952" y="3300165"/>
                <a:chExt cx="4760582" cy="3175002"/>
              </a:xfrm>
            </p:grpSpPr>
            <p:cxnSp>
              <p:nvCxnSpPr>
                <p:cNvPr id="30" name="Connettore diritto 29">
                  <a:extLst>
                    <a:ext uri="{FF2B5EF4-FFF2-40B4-BE49-F238E27FC236}">
                      <a16:creationId xmlns:a16="http://schemas.microsoft.com/office/drawing/2014/main" id="{B531F8A5-D126-E976-F2B5-361EE32CE3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1493952" y="3300165"/>
                  <a:ext cx="4726193" cy="2638514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diritto 31">
                  <a:extLst>
                    <a:ext uri="{FF2B5EF4-FFF2-40B4-BE49-F238E27FC236}">
                      <a16:creationId xmlns:a16="http://schemas.microsoft.com/office/drawing/2014/main" id="{9958CBA2-C73F-DB14-769B-C443148FE1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1461394" y="3492920"/>
                  <a:ext cx="4728024" cy="2639534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ttore diritto 33">
                  <a:extLst>
                    <a:ext uri="{FF2B5EF4-FFF2-40B4-BE49-F238E27FC236}">
                      <a16:creationId xmlns:a16="http://schemas.microsoft.com/office/drawing/2014/main" id="{097CA8BA-0370-239D-38A4-3124AE51C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1486061" y="4836668"/>
                  <a:ext cx="2221074" cy="1239969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diritto 34">
                  <a:extLst>
                    <a:ext uri="{FF2B5EF4-FFF2-40B4-BE49-F238E27FC236}">
                      <a16:creationId xmlns:a16="http://schemas.microsoft.com/office/drawing/2014/main" id="{9107D275-C413-613B-3A28-7560A2476C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1461990" y="5003960"/>
                  <a:ext cx="2285829" cy="1276119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ttore diritto 43">
                  <a:extLst>
                    <a:ext uri="{FF2B5EF4-FFF2-40B4-BE49-F238E27FC236}">
                      <a16:creationId xmlns:a16="http://schemas.microsoft.com/office/drawing/2014/main" id="{E1ED00C7-EED5-902B-96D0-EB3357EC6D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713" flipV="1">
                  <a:off x="-1414793" y="5165053"/>
                  <a:ext cx="2346720" cy="1310114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5" name="Connettore diritto 114">
              <a:extLst>
                <a:ext uri="{FF2B5EF4-FFF2-40B4-BE49-F238E27FC236}">
                  <a16:creationId xmlns:a16="http://schemas.microsoft.com/office/drawing/2014/main" id="{CBA4EB56-9601-0111-00FC-9851D9196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8260" y="4434396"/>
              <a:ext cx="570745" cy="19579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diritto 115">
              <a:extLst>
                <a:ext uri="{FF2B5EF4-FFF2-40B4-BE49-F238E27FC236}">
                  <a16:creationId xmlns:a16="http://schemas.microsoft.com/office/drawing/2014/main" id="{99D26F21-3024-1169-6450-67E05B9141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3763" y="4556007"/>
              <a:ext cx="630148" cy="21617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243DFF12-D3A6-F360-A761-85B194219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852" y="4668986"/>
              <a:ext cx="698137" cy="23950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uppo 191">
            <a:extLst>
              <a:ext uri="{FF2B5EF4-FFF2-40B4-BE49-F238E27FC236}">
                <a16:creationId xmlns:a16="http://schemas.microsoft.com/office/drawing/2014/main" id="{EC356A02-C5E1-BB5F-A72A-5A2BFE9D9666}"/>
              </a:ext>
            </a:extLst>
          </p:cNvPr>
          <p:cNvGrpSpPr/>
          <p:nvPr/>
        </p:nvGrpSpPr>
        <p:grpSpPr>
          <a:xfrm>
            <a:off x="8624351" y="4582591"/>
            <a:ext cx="1916649" cy="2048895"/>
            <a:chOff x="8624351" y="4582591"/>
            <a:chExt cx="1916649" cy="2048895"/>
          </a:xfrm>
        </p:grpSpPr>
        <p:grpSp>
          <p:nvGrpSpPr>
            <p:cNvPr id="193" name="Gruppo 192">
              <a:extLst>
                <a:ext uri="{FF2B5EF4-FFF2-40B4-BE49-F238E27FC236}">
                  <a16:creationId xmlns:a16="http://schemas.microsoft.com/office/drawing/2014/main" id="{C016957A-FF32-0E3C-2E01-A546DEC749C4}"/>
                </a:ext>
              </a:extLst>
            </p:cNvPr>
            <p:cNvGrpSpPr/>
            <p:nvPr/>
          </p:nvGrpSpPr>
          <p:grpSpPr>
            <a:xfrm rot="3543903">
              <a:off x="8721170" y="4485772"/>
              <a:ext cx="1723012" cy="1916649"/>
              <a:chOff x="2686156" y="4272204"/>
              <a:chExt cx="1723012" cy="1916649"/>
            </a:xfrm>
          </p:grpSpPr>
          <p:grpSp>
            <p:nvGrpSpPr>
              <p:cNvPr id="199" name="Gruppo 198">
                <a:extLst>
                  <a:ext uri="{FF2B5EF4-FFF2-40B4-BE49-F238E27FC236}">
                    <a16:creationId xmlns:a16="http://schemas.microsoft.com/office/drawing/2014/main" id="{EF198E52-EA53-5EFD-3F0F-37B2BCD81854}"/>
                  </a:ext>
                </a:extLst>
              </p:cNvPr>
              <p:cNvGrpSpPr/>
              <p:nvPr/>
            </p:nvGrpSpPr>
            <p:grpSpPr>
              <a:xfrm>
                <a:off x="2784625" y="4334037"/>
                <a:ext cx="1624543" cy="1828948"/>
                <a:chOff x="2784625" y="4334037"/>
                <a:chExt cx="1624543" cy="1828948"/>
              </a:xfrm>
            </p:grpSpPr>
            <p:grpSp>
              <p:nvGrpSpPr>
                <p:cNvPr id="221" name="Gruppo 220">
                  <a:extLst>
                    <a:ext uri="{FF2B5EF4-FFF2-40B4-BE49-F238E27FC236}">
                      <a16:creationId xmlns:a16="http://schemas.microsoft.com/office/drawing/2014/main" id="{E07EAEE1-E198-28D2-3DC1-15118E2E2C66}"/>
                    </a:ext>
                  </a:extLst>
                </p:cNvPr>
                <p:cNvGrpSpPr/>
                <p:nvPr/>
              </p:nvGrpSpPr>
              <p:grpSpPr>
                <a:xfrm>
                  <a:off x="2784625" y="4334037"/>
                  <a:ext cx="914775" cy="1828948"/>
                  <a:chOff x="2784625" y="4334037"/>
                  <a:chExt cx="914775" cy="1828948"/>
                </a:xfrm>
              </p:grpSpPr>
              <p:cxnSp>
                <p:nvCxnSpPr>
                  <p:cNvPr id="236" name="Connettore diritto 235">
                    <a:extLst>
                      <a:ext uri="{FF2B5EF4-FFF2-40B4-BE49-F238E27FC236}">
                        <a16:creationId xmlns:a16="http://schemas.microsoft.com/office/drawing/2014/main" id="{E319FF68-A141-DDFA-0DA9-A04EB8BC2B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83868" y="4934794"/>
                    <a:ext cx="1828948" cy="62743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nettore diritto 236">
                    <a:extLst>
                      <a:ext uri="{FF2B5EF4-FFF2-40B4-BE49-F238E27FC236}">
                        <a16:creationId xmlns:a16="http://schemas.microsoft.com/office/drawing/2014/main" id="{C36096DB-E2C5-EC1F-D7FF-40B7A47824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56430" y="5023127"/>
                    <a:ext cx="1630340" cy="55930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nettore diritto 237">
                    <a:extLst>
                      <a:ext uri="{FF2B5EF4-FFF2-40B4-BE49-F238E27FC236}">
                        <a16:creationId xmlns:a16="http://schemas.microsoft.com/office/drawing/2014/main" id="{2D0BC676-9DF1-DCEA-591C-A75CC29D5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26443" y="5080210"/>
                    <a:ext cx="1448870" cy="49704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Gruppo 221">
                  <a:extLst>
                    <a:ext uri="{FF2B5EF4-FFF2-40B4-BE49-F238E27FC236}">
                      <a16:creationId xmlns:a16="http://schemas.microsoft.com/office/drawing/2014/main" id="{CB059266-3D52-B43A-730B-0C4175CB6E8B}"/>
                    </a:ext>
                  </a:extLst>
                </p:cNvPr>
                <p:cNvGrpSpPr/>
                <p:nvPr/>
              </p:nvGrpSpPr>
              <p:grpSpPr>
                <a:xfrm>
                  <a:off x="3410502" y="4754150"/>
                  <a:ext cx="998666" cy="1245603"/>
                  <a:chOff x="2609128" y="4183330"/>
                  <a:chExt cx="998666" cy="1245603"/>
                </a:xfrm>
              </p:grpSpPr>
              <p:cxnSp>
                <p:nvCxnSpPr>
                  <p:cNvPr id="223" name="Connettore diritto 222">
                    <a:extLst>
                      <a:ext uri="{FF2B5EF4-FFF2-40B4-BE49-F238E27FC236}">
                        <a16:creationId xmlns:a16="http://schemas.microsoft.com/office/drawing/2014/main" id="{2CBD0166-46A8-3507-18C9-F28A0B12B1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99983" y="4592475"/>
                    <a:ext cx="1245603" cy="42731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nettore diritto 229">
                    <a:extLst>
                      <a:ext uri="{FF2B5EF4-FFF2-40B4-BE49-F238E27FC236}">
                        <a16:creationId xmlns:a16="http://schemas.microsoft.com/office/drawing/2014/main" id="{39A5845F-6633-00B7-F657-B8C1A4905D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69964" y="4672077"/>
                    <a:ext cx="1055265" cy="36201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nettore diritto 230">
                    <a:extLst>
                      <a:ext uri="{FF2B5EF4-FFF2-40B4-BE49-F238E27FC236}">
                        <a16:creationId xmlns:a16="http://schemas.microsoft.com/office/drawing/2014/main" id="{B2E4E1E3-CDC2-CEB1-D35E-8366E9ED4F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63620" y="4756326"/>
                    <a:ext cx="818959" cy="280948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Connettore diritto 231">
                    <a:extLst>
                      <a:ext uri="{FF2B5EF4-FFF2-40B4-BE49-F238E27FC236}">
                        <a16:creationId xmlns:a16="http://schemas.microsoft.com/office/drawing/2014/main" id="{4BB57FCC-C816-BBD9-2329-6C0AEBF956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016939" y="4830004"/>
                    <a:ext cx="662031" cy="22711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nettore diritto 232">
                    <a:extLst>
                      <a:ext uri="{FF2B5EF4-FFF2-40B4-BE49-F238E27FC236}">
                        <a16:creationId xmlns:a16="http://schemas.microsoft.com/office/drawing/2014/main" id="{46515767-A959-E88A-D7C9-1A4D9FA7E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286621" y="4894411"/>
                    <a:ext cx="478272" cy="16407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0" name="Gruppo 199">
                <a:extLst>
                  <a:ext uri="{FF2B5EF4-FFF2-40B4-BE49-F238E27FC236}">
                    <a16:creationId xmlns:a16="http://schemas.microsoft.com/office/drawing/2014/main" id="{06F08784-2681-ADE6-B4AE-4E5A07FDB781}"/>
                  </a:ext>
                </a:extLst>
              </p:cNvPr>
              <p:cNvGrpSpPr/>
              <p:nvPr/>
            </p:nvGrpSpPr>
            <p:grpSpPr>
              <a:xfrm>
                <a:off x="2686156" y="4272204"/>
                <a:ext cx="1650504" cy="1916649"/>
                <a:chOff x="2629696" y="4078897"/>
                <a:chExt cx="1650504" cy="1916649"/>
              </a:xfrm>
            </p:grpSpPr>
            <p:grpSp>
              <p:nvGrpSpPr>
                <p:cNvPr id="202" name="Gruppo 201">
                  <a:extLst>
                    <a:ext uri="{FF2B5EF4-FFF2-40B4-BE49-F238E27FC236}">
                      <a16:creationId xmlns:a16="http://schemas.microsoft.com/office/drawing/2014/main" id="{14B16504-0144-0193-F4C3-A1B07B58AB96}"/>
                    </a:ext>
                  </a:extLst>
                </p:cNvPr>
                <p:cNvGrpSpPr/>
                <p:nvPr/>
              </p:nvGrpSpPr>
              <p:grpSpPr>
                <a:xfrm>
                  <a:off x="2629696" y="4078897"/>
                  <a:ext cx="1082134" cy="1916649"/>
                  <a:chOff x="2629696" y="4078897"/>
                  <a:chExt cx="1082134" cy="1916649"/>
                </a:xfrm>
              </p:grpSpPr>
              <p:cxnSp>
                <p:nvCxnSpPr>
                  <p:cNvPr id="208" name="Connettore diritto 207">
                    <a:extLst>
                      <a:ext uri="{FF2B5EF4-FFF2-40B4-BE49-F238E27FC236}">
                        <a16:creationId xmlns:a16="http://schemas.microsoft.com/office/drawing/2014/main" id="{A6BBB8BB-EB83-4696-F6A8-D3D79BFD43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000133" y="4708460"/>
                    <a:ext cx="1916649" cy="65752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nettore diritto 208">
                    <a:extLst>
                      <a:ext uri="{FF2B5EF4-FFF2-40B4-BE49-F238E27FC236}">
                        <a16:creationId xmlns:a16="http://schemas.microsoft.com/office/drawing/2014/main" id="{FDF72156-B0B1-33F3-D652-60B9888E7F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73410" y="4784412"/>
                    <a:ext cx="1721619" cy="59061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nettore diritto 209">
                    <a:extLst>
                      <a:ext uri="{FF2B5EF4-FFF2-40B4-BE49-F238E27FC236}">
                        <a16:creationId xmlns:a16="http://schemas.microsoft.com/office/drawing/2014/main" id="{30D73A14-3536-3954-41C2-284581270D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40295" y="4858747"/>
                    <a:ext cx="1539135" cy="52801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nettore diritto 210">
                    <a:extLst>
                      <a:ext uri="{FF2B5EF4-FFF2-40B4-BE49-F238E27FC236}">
                        <a16:creationId xmlns:a16="http://schemas.microsoft.com/office/drawing/2014/main" id="{62DA8891-8FF5-3757-D07F-15EE048E4A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20952" y="4944061"/>
                    <a:ext cx="1326641" cy="45511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uppo 202">
                  <a:extLst>
                    <a:ext uri="{FF2B5EF4-FFF2-40B4-BE49-F238E27FC236}">
                      <a16:creationId xmlns:a16="http://schemas.microsoft.com/office/drawing/2014/main" id="{82BE895E-4C8A-E977-E5A2-4A506B77A7B3}"/>
                    </a:ext>
                  </a:extLst>
                </p:cNvPr>
                <p:cNvGrpSpPr/>
                <p:nvPr/>
              </p:nvGrpSpPr>
              <p:grpSpPr>
                <a:xfrm>
                  <a:off x="3462403" y="4647701"/>
                  <a:ext cx="817797" cy="1140218"/>
                  <a:chOff x="2661029" y="4076881"/>
                  <a:chExt cx="817797" cy="1140218"/>
                </a:xfrm>
              </p:grpSpPr>
              <p:cxnSp>
                <p:nvCxnSpPr>
                  <p:cNvPr id="204" name="Connettore diritto 203">
                    <a:extLst>
                      <a:ext uri="{FF2B5EF4-FFF2-40B4-BE49-F238E27FC236}">
                        <a16:creationId xmlns:a16="http://schemas.microsoft.com/office/drawing/2014/main" id="{1B354105-482A-DECE-80FF-552C360EF7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86502" y="4451408"/>
                    <a:ext cx="1140218" cy="39116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nettore diritto 204">
                    <a:extLst>
                      <a:ext uri="{FF2B5EF4-FFF2-40B4-BE49-F238E27FC236}">
                        <a16:creationId xmlns:a16="http://schemas.microsoft.com/office/drawing/2014/main" id="{7D4A52AB-D6D1-DC02-461A-EFCFFB5E29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63089" y="4519352"/>
                    <a:ext cx="942190" cy="32322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nettore diritto 205">
                    <a:extLst>
                      <a:ext uri="{FF2B5EF4-FFF2-40B4-BE49-F238E27FC236}">
                        <a16:creationId xmlns:a16="http://schemas.microsoft.com/office/drawing/2014/main" id="{C770A67A-1096-5B2E-3CD6-83D0D3559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32557" y="4592858"/>
                    <a:ext cx="755228" cy="25908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nettore diritto 206">
                    <a:extLst>
                      <a:ext uri="{FF2B5EF4-FFF2-40B4-BE49-F238E27FC236}">
                        <a16:creationId xmlns:a16="http://schemas.microsoft.com/office/drawing/2014/main" id="{074D9848-982A-8537-A4D4-552F22AC0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104489" y="4682084"/>
                    <a:ext cx="557443" cy="191231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94" name="Gruppo 193">
              <a:extLst>
                <a:ext uri="{FF2B5EF4-FFF2-40B4-BE49-F238E27FC236}">
                  <a16:creationId xmlns:a16="http://schemas.microsoft.com/office/drawing/2014/main" id="{5DD61D7C-EC6B-401F-90DB-1B3252759F22}"/>
                </a:ext>
              </a:extLst>
            </p:cNvPr>
            <p:cNvGrpSpPr/>
            <p:nvPr/>
          </p:nvGrpSpPr>
          <p:grpSpPr>
            <a:xfrm>
              <a:off x="9547323" y="6292435"/>
              <a:ext cx="375290" cy="339051"/>
              <a:chOff x="9547323" y="6292435"/>
              <a:chExt cx="375290" cy="339051"/>
            </a:xfrm>
          </p:grpSpPr>
          <p:cxnSp>
            <p:nvCxnSpPr>
              <p:cNvPr id="195" name="Connettore diritto 194">
                <a:extLst>
                  <a:ext uri="{FF2B5EF4-FFF2-40B4-BE49-F238E27FC236}">
                    <a16:creationId xmlns:a16="http://schemas.microsoft.com/office/drawing/2014/main" id="{C6FF2F0A-2AE1-05B9-4A2B-5A2C95051C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7323" y="6292435"/>
                <a:ext cx="375290" cy="128745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diritto 195">
                <a:extLst>
                  <a:ext uri="{FF2B5EF4-FFF2-40B4-BE49-F238E27FC236}">
                    <a16:creationId xmlns:a16="http://schemas.microsoft.com/office/drawing/2014/main" id="{07A54B7E-FABA-5089-10D0-BE0BCE9089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6733" y="6498839"/>
                <a:ext cx="181259" cy="6218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diritto 196">
                <a:extLst>
                  <a:ext uri="{FF2B5EF4-FFF2-40B4-BE49-F238E27FC236}">
                    <a16:creationId xmlns:a16="http://schemas.microsoft.com/office/drawing/2014/main" id="{CE3E1C35-F22B-574E-2516-2E212F2571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8371" y="6401433"/>
                <a:ext cx="270570" cy="9281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ttore diritto 197">
                <a:extLst>
                  <a:ext uri="{FF2B5EF4-FFF2-40B4-BE49-F238E27FC236}">
                    <a16:creationId xmlns:a16="http://schemas.microsoft.com/office/drawing/2014/main" id="{02E2E436-7D29-BD70-607D-4442302DFD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5380" y="6606008"/>
                <a:ext cx="74269" cy="254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3" name="Gruppo 312">
            <a:extLst>
              <a:ext uri="{FF2B5EF4-FFF2-40B4-BE49-F238E27FC236}">
                <a16:creationId xmlns:a16="http://schemas.microsoft.com/office/drawing/2014/main" id="{91B60389-A233-938F-F304-0D3CABA84B6E}"/>
              </a:ext>
            </a:extLst>
          </p:cNvPr>
          <p:cNvGrpSpPr/>
          <p:nvPr/>
        </p:nvGrpSpPr>
        <p:grpSpPr>
          <a:xfrm>
            <a:off x="5246594" y="3273262"/>
            <a:ext cx="1918038" cy="2112799"/>
            <a:chOff x="5246594" y="3273262"/>
            <a:chExt cx="1918038" cy="2112799"/>
          </a:xfrm>
        </p:grpSpPr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AA85F20F-16FC-9767-86D5-A5E460A2FE91}"/>
                </a:ext>
              </a:extLst>
            </p:cNvPr>
            <p:cNvGrpSpPr/>
            <p:nvPr/>
          </p:nvGrpSpPr>
          <p:grpSpPr>
            <a:xfrm>
              <a:off x="5246594" y="3273262"/>
              <a:ext cx="1764123" cy="2112799"/>
              <a:chOff x="2300256" y="4282250"/>
              <a:chExt cx="1764123" cy="2112799"/>
            </a:xfrm>
          </p:grpSpPr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F7FBCED0-3592-EF09-333F-E4212DDB6C4E}"/>
                  </a:ext>
                </a:extLst>
              </p:cNvPr>
              <p:cNvGrpSpPr/>
              <p:nvPr/>
            </p:nvGrpSpPr>
            <p:grpSpPr>
              <a:xfrm>
                <a:off x="2300256" y="4282250"/>
                <a:ext cx="1682545" cy="2112799"/>
                <a:chOff x="2300256" y="4282250"/>
                <a:chExt cx="1682545" cy="2112799"/>
              </a:xfrm>
            </p:grpSpPr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A0898005-A51E-AF6D-DB66-7753CEC3DE66}"/>
                    </a:ext>
                  </a:extLst>
                </p:cNvPr>
                <p:cNvGrpSpPr/>
                <p:nvPr/>
              </p:nvGrpSpPr>
              <p:grpSpPr>
                <a:xfrm>
                  <a:off x="2300256" y="4282250"/>
                  <a:ext cx="1220118" cy="2112799"/>
                  <a:chOff x="2300256" y="4282250"/>
                  <a:chExt cx="1220118" cy="2112799"/>
                </a:xfrm>
              </p:grpSpPr>
              <p:cxnSp>
                <p:nvCxnSpPr>
                  <p:cNvPr id="86" name="Connettore diritto 85">
                    <a:extLst>
                      <a:ext uri="{FF2B5EF4-FFF2-40B4-BE49-F238E27FC236}">
                        <a16:creationId xmlns:a16="http://schemas.microsoft.com/office/drawing/2014/main" id="{8F394ABC-3405-EA8A-A3EF-EE8AC74920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00256" y="4282250"/>
                    <a:ext cx="449089" cy="2112799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ttore diritto 35">
                    <a:extLst>
                      <a:ext uri="{FF2B5EF4-FFF2-40B4-BE49-F238E27FC236}">
                        <a16:creationId xmlns:a16="http://schemas.microsoft.com/office/drawing/2014/main" id="{D95544B6-64DD-64D3-3B66-977BA5541E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98260" y="4434650"/>
                    <a:ext cx="403485" cy="1898248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ttore diritto 36">
                    <a:extLst>
                      <a:ext uri="{FF2B5EF4-FFF2-40B4-BE49-F238E27FC236}">
                        <a16:creationId xmlns:a16="http://schemas.microsoft.com/office/drawing/2014/main" id="{498454B0-8654-AA84-DC8F-FC262FAD48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97551" y="4567673"/>
                    <a:ext cx="360713" cy="1697022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ttore diritto 37">
                    <a:extLst>
                      <a:ext uri="{FF2B5EF4-FFF2-40B4-BE49-F238E27FC236}">
                        <a16:creationId xmlns:a16="http://schemas.microsoft.com/office/drawing/2014/main" id="{0F34EEAC-E75C-D1DE-0740-2AE13B54D4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97238" y="4735853"/>
                    <a:ext cx="310072" cy="1458773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ttore diritto 38">
                    <a:extLst>
                      <a:ext uri="{FF2B5EF4-FFF2-40B4-BE49-F238E27FC236}">
                        <a16:creationId xmlns:a16="http://schemas.microsoft.com/office/drawing/2014/main" id="{D2FD3AAD-4C70-0F41-9EBE-881595A25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6657" y="4853070"/>
                    <a:ext cx="270531" cy="1272748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ttore diritto 39">
                    <a:extLst>
                      <a:ext uri="{FF2B5EF4-FFF2-40B4-BE49-F238E27FC236}">
                        <a16:creationId xmlns:a16="http://schemas.microsoft.com/office/drawing/2014/main" id="{50A34019-B666-E16B-031C-BAF2B5BDDD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95622" y="5001771"/>
                    <a:ext cx="224752" cy="1057372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uppo 42">
                  <a:extLst>
                    <a:ext uri="{FF2B5EF4-FFF2-40B4-BE49-F238E27FC236}">
                      <a16:creationId xmlns:a16="http://schemas.microsoft.com/office/drawing/2014/main" id="{66154A15-61B8-F4D7-62BA-2451B84E82DC}"/>
                    </a:ext>
                  </a:extLst>
                </p:cNvPr>
                <p:cNvGrpSpPr/>
                <p:nvPr/>
              </p:nvGrpSpPr>
              <p:grpSpPr>
                <a:xfrm>
                  <a:off x="3492587" y="5147956"/>
                  <a:ext cx="490214" cy="847991"/>
                  <a:chOff x="2691213" y="4577136"/>
                  <a:chExt cx="490214" cy="847991"/>
                </a:xfrm>
              </p:grpSpPr>
              <p:cxnSp>
                <p:nvCxnSpPr>
                  <p:cNvPr id="45" name="Connettore diritto 44">
                    <a:extLst>
                      <a:ext uri="{FF2B5EF4-FFF2-40B4-BE49-F238E27FC236}">
                        <a16:creationId xmlns:a16="http://schemas.microsoft.com/office/drawing/2014/main" id="{70EC7658-6AF8-2338-BF51-01A02E5B0D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91213" y="4577136"/>
                    <a:ext cx="180246" cy="847991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ttore diritto 45">
                    <a:extLst>
                      <a:ext uri="{FF2B5EF4-FFF2-40B4-BE49-F238E27FC236}">
                        <a16:creationId xmlns:a16="http://schemas.microsoft.com/office/drawing/2014/main" id="{F50D3B69-8425-08AC-3071-50A1020DF6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92685" y="4723145"/>
                    <a:ext cx="132532" cy="623511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ttore diritto 46">
                    <a:extLst>
                      <a:ext uri="{FF2B5EF4-FFF2-40B4-BE49-F238E27FC236}">
                        <a16:creationId xmlns:a16="http://schemas.microsoft.com/office/drawing/2014/main" id="{45DDA09E-42A8-2154-2D7D-FA8C3616D6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89414" y="4857622"/>
                    <a:ext cx="92013" cy="432887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7E731B55-9395-1617-15C0-7FE9EFAE775C}"/>
                  </a:ext>
                </a:extLst>
              </p:cNvPr>
              <p:cNvGrpSpPr/>
              <p:nvPr/>
            </p:nvGrpSpPr>
            <p:grpSpPr>
              <a:xfrm>
                <a:off x="2403837" y="4368084"/>
                <a:ext cx="1660542" cy="1998585"/>
                <a:chOff x="2347377" y="4174777"/>
                <a:chExt cx="1660542" cy="1998585"/>
              </a:xfrm>
            </p:grpSpPr>
            <p:grpSp>
              <p:nvGrpSpPr>
                <p:cNvPr id="55" name="Gruppo 54">
                  <a:extLst>
                    <a:ext uri="{FF2B5EF4-FFF2-40B4-BE49-F238E27FC236}">
                      <a16:creationId xmlns:a16="http://schemas.microsoft.com/office/drawing/2014/main" id="{7887920D-72F0-4A39-95EC-869BEF56562F}"/>
                    </a:ext>
                  </a:extLst>
                </p:cNvPr>
                <p:cNvGrpSpPr/>
                <p:nvPr/>
              </p:nvGrpSpPr>
              <p:grpSpPr>
                <a:xfrm>
                  <a:off x="2347377" y="4174777"/>
                  <a:ext cx="1196141" cy="1998585"/>
                  <a:chOff x="2347377" y="4174777"/>
                  <a:chExt cx="1196141" cy="1998585"/>
                </a:xfrm>
              </p:grpSpPr>
              <p:cxnSp>
                <p:nvCxnSpPr>
                  <p:cNvPr id="63" name="Connettore diritto 62">
                    <a:extLst>
                      <a:ext uri="{FF2B5EF4-FFF2-40B4-BE49-F238E27FC236}">
                        <a16:creationId xmlns:a16="http://schemas.microsoft.com/office/drawing/2014/main" id="{2D889065-82E8-A640-1139-611D37E74F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47377" y="4174777"/>
                    <a:ext cx="424812" cy="1998585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ttore diritto 63">
                    <a:extLst>
                      <a:ext uri="{FF2B5EF4-FFF2-40B4-BE49-F238E27FC236}">
                        <a16:creationId xmlns:a16="http://schemas.microsoft.com/office/drawing/2014/main" id="{12F1026C-B8BF-1B3F-61FB-601928B857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47229" y="4315920"/>
                    <a:ext cx="379753" cy="1786598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ttore diritto 64">
                    <a:extLst>
                      <a:ext uri="{FF2B5EF4-FFF2-40B4-BE49-F238E27FC236}">
                        <a16:creationId xmlns:a16="http://schemas.microsoft.com/office/drawing/2014/main" id="{BA1CF335-47BC-D3D5-F79A-B09C7C95F9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47591" y="4448230"/>
                    <a:ext cx="336061" cy="1581047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ttore diritto 65">
                    <a:extLst>
                      <a:ext uri="{FF2B5EF4-FFF2-40B4-BE49-F238E27FC236}">
                        <a16:creationId xmlns:a16="http://schemas.microsoft.com/office/drawing/2014/main" id="{6006A583-D094-0771-B29B-5468C577D1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45248" y="4604506"/>
                    <a:ext cx="289980" cy="1364248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ttore diritto 66">
                    <a:extLst>
                      <a:ext uri="{FF2B5EF4-FFF2-40B4-BE49-F238E27FC236}">
                        <a16:creationId xmlns:a16="http://schemas.microsoft.com/office/drawing/2014/main" id="{60F207FB-2B1A-67C6-314F-DB46C97B72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45173" y="4745708"/>
                    <a:ext cx="244835" cy="1151857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ttore diritto 67">
                    <a:extLst>
                      <a:ext uri="{FF2B5EF4-FFF2-40B4-BE49-F238E27FC236}">
                        <a16:creationId xmlns:a16="http://schemas.microsoft.com/office/drawing/2014/main" id="{79EFA912-F435-7BED-CF77-C93765A63C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44845" y="4892889"/>
                    <a:ext cx="198673" cy="934686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uppo 55">
                  <a:extLst>
                    <a:ext uri="{FF2B5EF4-FFF2-40B4-BE49-F238E27FC236}">
                      <a16:creationId xmlns:a16="http://schemas.microsoft.com/office/drawing/2014/main" id="{9677E97E-389B-ED96-F1DA-64B27417612F}"/>
                    </a:ext>
                  </a:extLst>
                </p:cNvPr>
                <p:cNvGrpSpPr/>
                <p:nvPr/>
              </p:nvGrpSpPr>
              <p:grpSpPr>
                <a:xfrm>
                  <a:off x="3542514" y="5023306"/>
                  <a:ext cx="465405" cy="737755"/>
                  <a:chOff x="2741140" y="4452486"/>
                  <a:chExt cx="465405" cy="737755"/>
                </a:xfrm>
              </p:grpSpPr>
              <p:cxnSp>
                <p:nvCxnSpPr>
                  <p:cNvPr id="57" name="Connettore diritto 56">
                    <a:extLst>
                      <a:ext uri="{FF2B5EF4-FFF2-40B4-BE49-F238E27FC236}">
                        <a16:creationId xmlns:a16="http://schemas.microsoft.com/office/drawing/2014/main" id="{4FB6B97D-6705-D683-48A1-A71FAC4AC5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41140" y="4452486"/>
                    <a:ext cx="156814" cy="737755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ttore diritto 58">
                    <a:extLst>
                      <a:ext uri="{FF2B5EF4-FFF2-40B4-BE49-F238E27FC236}">
                        <a16:creationId xmlns:a16="http://schemas.microsoft.com/office/drawing/2014/main" id="{ACA71876-5565-6D93-FF57-BD43F68A9D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43139" y="4599209"/>
                    <a:ext cx="108422" cy="510085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ttore diritto 59">
                    <a:extLst>
                      <a:ext uri="{FF2B5EF4-FFF2-40B4-BE49-F238E27FC236}">
                        <a16:creationId xmlns:a16="http://schemas.microsoft.com/office/drawing/2014/main" id="{1061A6C2-4C03-595A-258B-F550FB0E1E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37769" y="4739450"/>
                    <a:ext cx="68776" cy="323562"/>
                  </a:xfrm>
                  <a:prstGeom prst="line">
                    <a:avLst/>
                  </a:prstGeom>
                  <a:ln w="63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65" name="Connettore diritto 264">
              <a:extLst>
                <a:ext uri="{FF2B5EF4-FFF2-40B4-BE49-F238E27FC236}">
                  <a16:creationId xmlns:a16="http://schemas.microsoft.com/office/drawing/2014/main" id="{B707D1EF-91A2-302B-BE7F-5525C09275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9356" y="4569755"/>
              <a:ext cx="42642" cy="200613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diritto 294">
              <a:extLst>
                <a:ext uri="{FF2B5EF4-FFF2-40B4-BE49-F238E27FC236}">
                  <a16:creationId xmlns:a16="http://schemas.microsoft.com/office/drawing/2014/main" id="{CE03BB46-9AE1-308D-86A9-BB2EB632C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4029" y="4639928"/>
              <a:ext cx="20603" cy="96927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0B0CE2D1-8E34-D77F-99C9-28AC55A1A32E}"/>
              </a:ext>
            </a:extLst>
          </p:cNvPr>
          <p:cNvCxnSpPr>
            <a:cxnSpLocks/>
          </p:cNvCxnSpPr>
          <p:nvPr/>
        </p:nvCxnSpPr>
        <p:spPr>
          <a:xfrm>
            <a:off x="5740219" y="5008024"/>
            <a:ext cx="67134" cy="194971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95456221-ED3E-46FE-636A-CA58E03CD1DF}"/>
              </a:ext>
            </a:extLst>
          </p:cNvPr>
          <p:cNvCxnSpPr>
            <a:cxnSpLocks/>
          </p:cNvCxnSpPr>
          <p:nvPr/>
        </p:nvCxnSpPr>
        <p:spPr>
          <a:xfrm flipV="1">
            <a:off x="5746379" y="4555297"/>
            <a:ext cx="1320577" cy="453777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265560B7-DD23-8DD7-7945-377C619F741A}"/>
              </a:ext>
            </a:extLst>
          </p:cNvPr>
          <p:cNvCxnSpPr>
            <a:cxnSpLocks/>
          </p:cNvCxnSpPr>
          <p:nvPr/>
        </p:nvCxnSpPr>
        <p:spPr>
          <a:xfrm>
            <a:off x="7228137" y="2308712"/>
            <a:ext cx="0" cy="881139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CDB04E14-749D-941D-82AA-4DCD6C41D8CC}"/>
              </a:ext>
            </a:extLst>
          </p:cNvPr>
          <p:cNvCxnSpPr>
            <a:cxnSpLocks/>
          </p:cNvCxnSpPr>
          <p:nvPr/>
        </p:nvCxnSpPr>
        <p:spPr>
          <a:xfrm>
            <a:off x="7228159" y="1510145"/>
            <a:ext cx="0" cy="814416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1FD2E1DB-295C-AC8A-3D97-CA281A596528}"/>
              </a:ext>
            </a:extLst>
          </p:cNvPr>
          <p:cNvCxnSpPr>
            <a:cxnSpLocks/>
          </p:cNvCxnSpPr>
          <p:nvPr/>
        </p:nvCxnSpPr>
        <p:spPr>
          <a:xfrm>
            <a:off x="5246110" y="1517021"/>
            <a:ext cx="0" cy="1676702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2FEFA202-01EE-40BE-4586-35906AB60F29}"/>
              </a:ext>
            </a:extLst>
          </p:cNvPr>
          <p:cNvCxnSpPr>
            <a:cxnSpLocks/>
          </p:cNvCxnSpPr>
          <p:nvPr/>
        </p:nvCxnSpPr>
        <p:spPr>
          <a:xfrm flipV="1">
            <a:off x="5736065" y="2308712"/>
            <a:ext cx="0" cy="878538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3FFCA71B-596F-C900-E124-C0E8614102EC}"/>
              </a:ext>
            </a:extLst>
          </p:cNvPr>
          <p:cNvCxnSpPr>
            <a:cxnSpLocks/>
          </p:cNvCxnSpPr>
          <p:nvPr/>
        </p:nvCxnSpPr>
        <p:spPr>
          <a:xfrm>
            <a:off x="6214649" y="2311361"/>
            <a:ext cx="0" cy="875653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14E19340-78A9-33AA-874E-BD855C484504}"/>
              </a:ext>
            </a:extLst>
          </p:cNvPr>
          <p:cNvCxnSpPr>
            <a:cxnSpLocks/>
          </p:cNvCxnSpPr>
          <p:nvPr/>
        </p:nvCxnSpPr>
        <p:spPr>
          <a:xfrm>
            <a:off x="8609948" y="2311597"/>
            <a:ext cx="0" cy="875653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8943CA4A-3AB4-06A7-5B32-B1F80C6081A1}"/>
              </a:ext>
            </a:extLst>
          </p:cNvPr>
          <p:cNvCxnSpPr/>
          <p:nvPr/>
        </p:nvCxnSpPr>
        <p:spPr>
          <a:xfrm>
            <a:off x="10184951" y="2311112"/>
            <a:ext cx="754921" cy="0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FD0962CB-9B82-A88E-DD08-7687FC60C717}"/>
              </a:ext>
            </a:extLst>
          </p:cNvPr>
          <p:cNvCxnSpPr>
            <a:cxnSpLocks/>
          </p:cNvCxnSpPr>
          <p:nvPr/>
        </p:nvCxnSpPr>
        <p:spPr>
          <a:xfrm>
            <a:off x="10937918" y="2306707"/>
            <a:ext cx="0" cy="876549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4DE060C5-EDE5-67C0-2EDF-63269C537FD0}"/>
              </a:ext>
            </a:extLst>
          </p:cNvPr>
          <p:cNvCxnSpPr>
            <a:cxnSpLocks/>
          </p:cNvCxnSpPr>
          <p:nvPr/>
        </p:nvCxnSpPr>
        <p:spPr>
          <a:xfrm>
            <a:off x="5734090" y="2311091"/>
            <a:ext cx="90155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F5B54B4D-7CCC-F467-4D06-6011F8291DAF}"/>
              </a:ext>
            </a:extLst>
          </p:cNvPr>
          <p:cNvCxnSpPr>
            <a:cxnSpLocks/>
          </p:cNvCxnSpPr>
          <p:nvPr/>
        </p:nvCxnSpPr>
        <p:spPr>
          <a:xfrm>
            <a:off x="10283870" y="2313066"/>
            <a:ext cx="0" cy="867355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F560FF12-8E1E-6C63-D31D-EA161161998A}"/>
              </a:ext>
            </a:extLst>
          </p:cNvPr>
          <p:cNvCxnSpPr>
            <a:endCxn id="10" idx="4"/>
          </p:cNvCxnSpPr>
          <p:nvPr/>
        </p:nvCxnSpPr>
        <p:spPr>
          <a:xfrm flipH="1">
            <a:off x="10282366" y="3180421"/>
            <a:ext cx="1" cy="138541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AEDDEB49-A70D-3E70-7795-7E34AA33BA2B}"/>
              </a:ext>
            </a:extLst>
          </p:cNvPr>
          <p:cNvCxnSpPr>
            <a:cxnSpLocks/>
          </p:cNvCxnSpPr>
          <p:nvPr/>
        </p:nvCxnSpPr>
        <p:spPr>
          <a:xfrm>
            <a:off x="9837961" y="783834"/>
            <a:ext cx="0" cy="2397249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BC171D08-D72B-4748-DF73-16EEAD552DF9}"/>
              </a:ext>
            </a:extLst>
          </p:cNvPr>
          <p:cNvCxnSpPr>
            <a:cxnSpLocks/>
          </p:cNvCxnSpPr>
          <p:nvPr/>
        </p:nvCxnSpPr>
        <p:spPr>
          <a:xfrm>
            <a:off x="8279567" y="788694"/>
            <a:ext cx="0" cy="153000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5FA7AA5B-88A8-246C-DAB3-EC9FA051A622}"/>
              </a:ext>
            </a:extLst>
          </p:cNvPr>
          <p:cNvCxnSpPr>
            <a:cxnSpLocks/>
          </p:cNvCxnSpPr>
          <p:nvPr/>
        </p:nvCxnSpPr>
        <p:spPr>
          <a:xfrm>
            <a:off x="8281070" y="2325874"/>
            <a:ext cx="0" cy="867355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34798A8C-284D-845B-1661-3702FC4869FC}"/>
              </a:ext>
            </a:extLst>
          </p:cNvPr>
          <p:cNvCxnSpPr>
            <a:cxnSpLocks/>
          </p:cNvCxnSpPr>
          <p:nvPr/>
        </p:nvCxnSpPr>
        <p:spPr>
          <a:xfrm flipV="1">
            <a:off x="8606862" y="5024632"/>
            <a:ext cx="1570140" cy="539532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98C92453-A1F2-03BA-135C-0DA6EC3C713D}"/>
              </a:ext>
            </a:extLst>
          </p:cNvPr>
          <p:cNvCxnSpPr>
            <a:cxnSpLocks/>
          </p:cNvCxnSpPr>
          <p:nvPr/>
        </p:nvCxnSpPr>
        <p:spPr>
          <a:xfrm flipV="1">
            <a:off x="10193832" y="4764389"/>
            <a:ext cx="746040" cy="256355"/>
          </a:xfrm>
          <a:prstGeom prst="line">
            <a:avLst/>
          </a:prstGeom>
          <a:ln w="63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6F371E3C-A5AB-FB77-4B17-3D5D484D691C}"/>
              </a:ext>
            </a:extLst>
          </p:cNvPr>
          <p:cNvCxnSpPr>
            <a:cxnSpLocks/>
          </p:cNvCxnSpPr>
          <p:nvPr/>
        </p:nvCxnSpPr>
        <p:spPr>
          <a:xfrm>
            <a:off x="5246110" y="3189481"/>
            <a:ext cx="5672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B9A1A5F5-8EC8-D59B-9E8B-9DC383CB1942}"/>
              </a:ext>
            </a:extLst>
          </p:cNvPr>
          <p:cNvCxnSpPr/>
          <p:nvPr/>
        </p:nvCxnSpPr>
        <p:spPr>
          <a:xfrm>
            <a:off x="5813338" y="3186700"/>
            <a:ext cx="27935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40BFB1F5-9AFF-F730-B252-362A3264838B}"/>
              </a:ext>
            </a:extLst>
          </p:cNvPr>
          <p:cNvCxnSpPr/>
          <p:nvPr/>
        </p:nvCxnSpPr>
        <p:spPr>
          <a:xfrm>
            <a:off x="8611662" y="3187560"/>
            <a:ext cx="15662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diritto 249">
            <a:extLst>
              <a:ext uri="{FF2B5EF4-FFF2-40B4-BE49-F238E27FC236}">
                <a16:creationId xmlns:a16="http://schemas.microsoft.com/office/drawing/2014/main" id="{B9DC57D9-206D-09A5-B7D9-17A4FBD24E5E}"/>
              </a:ext>
            </a:extLst>
          </p:cNvPr>
          <p:cNvCxnSpPr/>
          <p:nvPr/>
        </p:nvCxnSpPr>
        <p:spPr>
          <a:xfrm>
            <a:off x="10184951" y="3187250"/>
            <a:ext cx="75296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E1F1E2-7B0F-B378-504D-573CDE2886E9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3B152C2-52F1-E47C-0220-5F94CCB205E4}"/>
              </a:ext>
            </a:extLst>
          </p:cNvPr>
          <p:cNvSpPr txBox="1"/>
          <p:nvPr/>
        </p:nvSpPr>
        <p:spPr>
          <a:xfrm>
            <a:off x="0" y="482115"/>
            <a:ext cx="4027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semplicità operativa e chiarezza grafica scomponiamo le operazioni tra i vari solidi iniziando considerando solamente i solidi a facce: i </a:t>
            </a:r>
            <a:r>
              <a:rPr lang="it-IT" dirty="0">
                <a:solidFill>
                  <a:srgbClr val="00B050"/>
                </a:solidFill>
              </a:rPr>
              <a:t>prismi</a:t>
            </a:r>
            <a:r>
              <a:rPr lang="it-IT" dirty="0"/>
              <a:t> e il </a:t>
            </a:r>
            <a:r>
              <a:rPr lang="it-IT" dirty="0">
                <a:solidFill>
                  <a:srgbClr val="00B0F0"/>
                </a:solidFill>
              </a:rPr>
              <a:t>parallelepipedo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FA9701-417C-735B-4AB4-A03AD97DD267}"/>
              </a:ext>
            </a:extLst>
          </p:cNvPr>
          <p:cNvSpPr txBox="1"/>
          <p:nvPr/>
        </p:nvSpPr>
        <p:spPr>
          <a:xfrm>
            <a:off x="0" y="3047256"/>
            <a:ext cx="3407690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 compenetrazione tra </a:t>
            </a:r>
            <a:r>
              <a:rPr lang="it-IT" dirty="0">
                <a:solidFill>
                  <a:srgbClr val="00B0F0"/>
                </a:solidFill>
              </a:rPr>
              <a:t>parallelepipedo</a:t>
            </a:r>
            <a:r>
              <a:rPr lang="it-IT" dirty="0"/>
              <a:t> e </a:t>
            </a:r>
            <a:r>
              <a:rPr lang="it-IT" dirty="0">
                <a:solidFill>
                  <a:srgbClr val="00B050"/>
                </a:solidFill>
              </a:rPr>
              <a:t>prisma</a:t>
            </a:r>
            <a:r>
              <a:rPr lang="it-IT" dirty="0"/>
              <a:t> basso</a:t>
            </a:r>
          </a:p>
        </p:txBody>
      </p: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238D98C6-4FBA-EA79-C56E-3F5D93DF7F29}"/>
              </a:ext>
            </a:extLst>
          </p:cNvPr>
          <p:cNvGrpSpPr/>
          <p:nvPr/>
        </p:nvGrpSpPr>
        <p:grpSpPr>
          <a:xfrm>
            <a:off x="6309903" y="2307647"/>
            <a:ext cx="2272275" cy="891111"/>
            <a:chOff x="6309903" y="2307647"/>
            <a:chExt cx="2272275" cy="891111"/>
          </a:xfrm>
        </p:grpSpPr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4D4D0A4A-CCED-B0A1-9E10-39A7C1F4464F}"/>
                </a:ext>
              </a:extLst>
            </p:cNvPr>
            <p:cNvGrpSpPr/>
            <p:nvPr/>
          </p:nvGrpSpPr>
          <p:grpSpPr>
            <a:xfrm>
              <a:off x="6309903" y="2307647"/>
              <a:ext cx="2272275" cy="881663"/>
              <a:chOff x="267144" y="3997120"/>
              <a:chExt cx="2272275" cy="881663"/>
            </a:xfrm>
          </p:grpSpPr>
          <p:grpSp>
            <p:nvGrpSpPr>
              <p:cNvPr id="201" name="Gruppo 200">
                <a:extLst>
                  <a:ext uri="{FF2B5EF4-FFF2-40B4-BE49-F238E27FC236}">
                    <a16:creationId xmlns:a16="http://schemas.microsoft.com/office/drawing/2014/main" id="{222B020E-EB58-34AE-5634-55939F7B73D4}"/>
                  </a:ext>
                </a:extLst>
              </p:cNvPr>
              <p:cNvGrpSpPr/>
              <p:nvPr/>
            </p:nvGrpSpPr>
            <p:grpSpPr>
              <a:xfrm>
                <a:off x="267144" y="3998185"/>
                <a:ext cx="1705353" cy="880598"/>
                <a:chOff x="590389" y="4941131"/>
                <a:chExt cx="2162168" cy="813696"/>
              </a:xfrm>
            </p:grpSpPr>
            <p:grpSp>
              <p:nvGrpSpPr>
                <p:cNvPr id="117" name="Gruppo 116">
                  <a:extLst>
                    <a:ext uri="{FF2B5EF4-FFF2-40B4-BE49-F238E27FC236}">
                      <a16:creationId xmlns:a16="http://schemas.microsoft.com/office/drawing/2014/main" id="{6706F17B-D94F-6DB5-9905-205D4C3A95E2}"/>
                    </a:ext>
                  </a:extLst>
                </p:cNvPr>
                <p:cNvGrpSpPr/>
                <p:nvPr/>
              </p:nvGrpSpPr>
              <p:grpSpPr>
                <a:xfrm>
                  <a:off x="590389" y="4941131"/>
                  <a:ext cx="1920000" cy="813696"/>
                  <a:chOff x="931491" y="4091657"/>
                  <a:chExt cx="2438401" cy="703862"/>
                </a:xfrm>
              </p:grpSpPr>
              <p:cxnSp>
                <p:nvCxnSpPr>
                  <p:cNvPr id="119" name="Connettore diritto 118">
                    <a:extLst>
                      <a:ext uri="{FF2B5EF4-FFF2-40B4-BE49-F238E27FC236}">
                        <a16:creationId xmlns:a16="http://schemas.microsoft.com/office/drawing/2014/main" id="{EC385296-762F-3018-58B4-ACC47B3090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1491" y="4093396"/>
                    <a:ext cx="0" cy="70211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nettore diritto 119">
                    <a:extLst>
                      <a:ext uri="{FF2B5EF4-FFF2-40B4-BE49-F238E27FC236}">
                        <a16:creationId xmlns:a16="http://schemas.microsoft.com/office/drawing/2014/main" id="{D29A03A8-E7B4-1141-0FB8-514E2E0114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3891" y="4093396"/>
                    <a:ext cx="0" cy="70211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nettore diritto 120">
                    <a:extLst>
                      <a:ext uri="{FF2B5EF4-FFF2-40B4-BE49-F238E27FC236}">
                        <a16:creationId xmlns:a16="http://schemas.microsoft.com/office/drawing/2014/main" id="{021B8FF8-266C-891D-0BCF-7D7E5FE5E7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9009" y="4095005"/>
                    <a:ext cx="0" cy="700508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nettore diritto 130">
                    <a:extLst>
                      <a:ext uri="{FF2B5EF4-FFF2-40B4-BE49-F238E27FC236}">
                        <a16:creationId xmlns:a16="http://schemas.microsoft.com/office/drawing/2014/main" id="{D239261B-583F-D972-8FF6-81286B9295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88691" y="4093396"/>
                    <a:ext cx="0" cy="70211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nettore diritto 131">
                    <a:extLst>
                      <a:ext uri="{FF2B5EF4-FFF2-40B4-BE49-F238E27FC236}">
                        <a16:creationId xmlns:a16="http://schemas.microsoft.com/office/drawing/2014/main" id="{CF60F083-AB36-A9FE-2AAA-784B5713E2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091" y="4093397"/>
                    <a:ext cx="0" cy="702116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nettore diritto 132">
                    <a:extLst>
                      <a:ext uri="{FF2B5EF4-FFF2-40B4-BE49-F238E27FC236}">
                        <a16:creationId xmlns:a16="http://schemas.microsoft.com/office/drawing/2014/main" id="{0B215DD5-63A4-0FDD-4A81-E0EB724598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93491" y="4091657"/>
                    <a:ext cx="0" cy="703856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nettore diritto 149">
                    <a:extLst>
                      <a:ext uri="{FF2B5EF4-FFF2-40B4-BE49-F238E27FC236}">
                        <a16:creationId xmlns:a16="http://schemas.microsoft.com/office/drawing/2014/main" id="{CBEEE2AC-DF58-4F10-BC92-A8BE03C30B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45891" y="4091657"/>
                    <a:ext cx="0" cy="703856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6" name="Gruppo 155">
                    <a:extLst>
                      <a:ext uri="{FF2B5EF4-FFF2-40B4-BE49-F238E27FC236}">
                        <a16:creationId xmlns:a16="http://schemas.microsoft.com/office/drawing/2014/main" id="{B19FB003-154E-EDAE-9E5D-239D3908F7FD}"/>
                      </a:ext>
                    </a:extLst>
                  </p:cNvPr>
                  <p:cNvGrpSpPr/>
                  <p:nvPr/>
                </p:nvGrpSpPr>
                <p:grpSpPr>
                  <a:xfrm>
                    <a:off x="2150692" y="4091657"/>
                    <a:ext cx="1219200" cy="703862"/>
                    <a:chOff x="2150692" y="4091657"/>
                    <a:chExt cx="1219200" cy="703862"/>
                  </a:xfrm>
                </p:grpSpPr>
                <p:cxnSp>
                  <p:nvCxnSpPr>
                    <p:cNvPr id="161" name="Connettore diritto 160">
                      <a:extLst>
                        <a:ext uri="{FF2B5EF4-FFF2-40B4-BE49-F238E27FC236}">
                          <a16:creationId xmlns:a16="http://schemas.microsoft.com/office/drawing/2014/main" id="{BDF2EB8A-005F-5CC1-582D-BD4D083AAD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50692" y="4091657"/>
                      <a:ext cx="0" cy="703856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Connettore diritto 161">
                      <a:extLst>
                        <a:ext uri="{FF2B5EF4-FFF2-40B4-BE49-F238E27FC236}">
                          <a16:creationId xmlns:a16="http://schemas.microsoft.com/office/drawing/2014/main" id="{D8154B2E-EE62-F8DF-BE4F-4FE10AB9C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05857" y="4092854"/>
                      <a:ext cx="0" cy="702658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ttore diritto 162">
                      <a:extLst>
                        <a:ext uri="{FF2B5EF4-FFF2-40B4-BE49-F238E27FC236}">
                          <a16:creationId xmlns:a16="http://schemas.microsoft.com/office/drawing/2014/main" id="{5DE2FDF9-202B-2A6C-D07C-D721E2B643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55492" y="4093397"/>
                      <a:ext cx="0" cy="702116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ttore diritto 164">
                      <a:extLst>
                        <a:ext uri="{FF2B5EF4-FFF2-40B4-BE49-F238E27FC236}">
                          <a16:creationId xmlns:a16="http://schemas.microsoft.com/office/drawing/2014/main" id="{2FFEDD30-9E5F-2DAD-D58C-619505E821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07892" y="4091657"/>
                      <a:ext cx="0" cy="703856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Connettore diritto 165">
                      <a:extLst>
                        <a:ext uri="{FF2B5EF4-FFF2-40B4-BE49-F238E27FC236}">
                          <a16:creationId xmlns:a16="http://schemas.microsoft.com/office/drawing/2014/main" id="{1F55C2CE-3684-C84C-28C5-B7AA19EDEB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0292" y="4091657"/>
                      <a:ext cx="0" cy="703856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Connettore diritto 166">
                      <a:extLst>
                        <a:ext uri="{FF2B5EF4-FFF2-40B4-BE49-F238E27FC236}">
                          <a16:creationId xmlns:a16="http://schemas.microsoft.com/office/drawing/2014/main" id="{829067F1-FC04-FB17-7D13-D708421A11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12692" y="4091657"/>
                      <a:ext cx="0" cy="703857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Connettore diritto 167">
                      <a:extLst>
                        <a:ext uri="{FF2B5EF4-FFF2-40B4-BE49-F238E27FC236}">
                          <a16:creationId xmlns:a16="http://schemas.microsoft.com/office/drawing/2014/main" id="{E30883B1-B07A-59A3-51C3-BEB9325848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065092" y="4091657"/>
                      <a:ext cx="0" cy="703857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Connettore diritto 169">
                      <a:extLst>
                        <a:ext uri="{FF2B5EF4-FFF2-40B4-BE49-F238E27FC236}">
                          <a16:creationId xmlns:a16="http://schemas.microsoft.com/office/drawing/2014/main" id="{2CCE2C55-9C8C-ECFF-6B12-FF18EF231A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17492" y="4091657"/>
                      <a:ext cx="0" cy="703857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Connettore diritto 170">
                      <a:extLst>
                        <a:ext uri="{FF2B5EF4-FFF2-40B4-BE49-F238E27FC236}">
                          <a16:creationId xmlns:a16="http://schemas.microsoft.com/office/drawing/2014/main" id="{AC8B3035-51FE-11DE-0EF0-C08B03BE8D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69892" y="4095137"/>
                      <a:ext cx="0" cy="700382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0" name="Gruppo 179">
                  <a:extLst>
                    <a:ext uri="{FF2B5EF4-FFF2-40B4-BE49-F238E27FC236}">
                      <a16:creationId xmlns:a16="http://schemas.microsoft.com/office/drawing/2014/main" id="{BEB6232A-2A3A-F17C-6FAC-056A46AD402C}"/>
                    </a:ext>
                  </a:extLst>
                </p:cNvPr>
                <p:cNvGrpSpPr/>
                <p:nvPr/>
              </p:nvGrpSpPr>
              <p:grpSpPr>
                <a:xfrm>
                  <a:off x="2632557" y="4942501"/>
                  <a:ext cx="120000" cy="812303"/>
                  <a:chOff x="779091" y="4092860"/>
                  <a:chExt cx="152400" cy="702660"/>
                </a:xfrm>
              </p:grpSpPr>
              <p:cxnSp>
                <p:nvCxnSpPr>
                  <p:cNvPr id="181" name="Connettore diritto 180">
                    <a:extLst>
                      <a:ext uri="{FF2B5EF4-FFF2-40B4-BE49-F238E27FC236}">
                        <a16:creationId xmlns:a16="http://schemas.microsoft.com/office/drawing/2014/main" id="{8E8B0D48-7A3A-B98A-6D6B-843E5281F7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9091" y="4092860"/>
                    <a:ext cx="0" cy="70266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Connettore diritto 181">
                    <a:extLst>
                      <a:ext uri="{FF2B5EF4-FFF2-40B4-BE49-F238E27FC236}">
                        <a16:creationId xmlns:a16="http://schemas.microsoft.com/office/drawing/2014/main" id="{069F6E8D-0CF4-FF18-F28A-9A2B19BFC3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1491" y="4092860"/>
                    <a:ext cx="0" cy="70266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uppo 27">
                <a:extLst>
                  <a:ext uri="{FF2B5EF4-FFF2-40B4-BE49-F238E27FC236}">
                    <a16:creationId xmlns:a16="http://schemas.microsoft.com/office/drawing/2014/main" id="{1B2CFA1E-D935-8D5E-13B5-A13E8FD5CD11}"/>
                  </a:ext>
                </a:extLst>
              </p:cNvPr>
              <p:cNvGrpSpPr/>
              <p:nvPr/>
            </p:nvGrpSpPr>
            <p:grpSpPr>
              <a:xfrm>
                <a:off x="2066185" y="3997120"/>
                <a:ext cx="473234" cy="880590"/>
                <a:chOff x="931491" y="4097905"/>
                <a:chExt cx="762000" cy="703856"/>
              </a:xfrm>
            </p:grpSpPr>
            <p:cxnSp>
              <p:nvCxnSpPr>
                <p:cNvPr id="71" name="Connettore diritto 70">
                  <a:extLst>
                    <a:ext uri="{FF2B5EF4-FFF2-40B4-BE49-F238E27FC236}">
                      <a16:creationId xmlns:a16="http://schemas.microsoft.com/office/drawing/2014/main" id="{A8637713-8E70-5161-8C6F-D034ADF50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1491" y="4098082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ttore diritto 71">
                  <a:extLst>
                    <a:ext uri="{FF2B5EF4-FFF2-40B4-BE49-F238E27FC236}">
                      <a16:creationId xmlns:a16="http://schemas.microsoft.com/office/drawing/2014/main" id="{1727A292-06CD-4F32-E06B-E32B59001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891" y="4098082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diritto 72">
                  <a:extLst>
                    <a:ext uri="{FF2B5EF4-FFF2-40B4-BE49-F238E27FC236}">
                      <a16:creationId xmlns:a16="http://schemas.microsoft.com/office/drawing/2014/main" id="{FEF80198-11F2-7037-5CFB-B2EB5271CC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9009" y="4099691"/>
                  <a:ext cx="0" cy="700508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diritto 73">
                  <a:extLst>
                    <a:ext uri="{FF2B5EF4-FFF2-40B4-BE49-F238E27FC236}">
                      <a16:creationId xmlns:a16="http://schemas.microsoft.com/office/drawing/2014/main" id="{BEFFFA43-1E97-19A8-BF37-1FC850DEB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8690" y="4099643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diritto 74">
                  <a:extLst>
                    <a:ext uri="{FF2B5EF4-FFF2-40B4-BE49-F238E27FC236}">
                      <a16:creationId xmlns:a16="http://schemas.microsoft.com/office/drawing/2014/main" id="{FFB8F0CB-B91E-27E1-3750-8C2EDCE21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1091" y="4098083"/>
                  <a:ext cx="0" cy="70211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diritto 75">
                  <a:extLst>
                    <a:ext uri="{FF2B5EF4-FFF2-40B4-BE49-F238E27FC236}">
                      <a16:creationId xmlns:a16="http://schemas.microsoft.com/office/drawing/2014/main" id="{478A98B2-3E3E-D381-32E2-C91D52C64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3491" y="4097905"/>
                  <a:ext cx="0" cy="70385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57A29DE9-76D6-35C8-7568-C1E82B25B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83554" y="2320344"/>
              <a:ext cx="0" cy="87841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6223853A-1F4C-D909-EDEB-4F0B3BB505B1}"/>
              </a:ext>
            </a:extLst>
          </p:cNvPr>
          <p:cNvCxnSpPr>
            <a:cxnSpLocks/>
          </p:cNvCxnSpPr>
          <p:nvPr/>
        </p:nvCxnSpPr>
        <p:spPr>
          <a:xfrm>
            <a:off x="7062682" y="2308706"/>
            <a:ext cx="0" cy="881139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E3D9E96-5372-880E-6AEB-362A707159AC}"/>
              </a:ext>
            </a:extLst>
          </p:cNvPr>
          <p:cNvSpPr txBox="1"/>
          <p:nvPr/>
        </p:nvSpPr>
        <p:spPr>
          <a:xfrm>
            <a:off x="1836077" y="5543554"/>
            <a:ext cx="3268141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 compenetrazione tra </a:t>
            </a:r>
            <a:r>
              <a:rPr lang="it-IT" dirty="0">
                <a:solidFill>
                  <a:srgbClr val="00B0F0"/>
                </a:solidFill>
              </a:rPr>
              <a:t>parallelepipedo</a:t>
            </a:r>
            <a:r>
              <a:rPr lang="it-IT" dirty="0"/>
              <a:t> e </a:t>
            </a:r>
            <a:r>
              <a:rPr lang="it-IT" dirty="0">
                <a:solidFill>
                  <a:srgbClr val="00B050"/>
                </a:solidFill>
              </a:rPr>
              <a:t>prisma</a:t>
            </a:r>
            <a:r>
              <a:rPr lang="it-IT" dirty="0"/>
              <a:t> alto</a:t>
            </a:r>
          </a:p>
        </p:txBody>
      </p: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51AE8D45-DD87-4903-7B89-401CFC552522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3407690" y="3370422"/>
            <a:ext cx="2624100" cy="1481919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02EF9CBD-E675-5CD0-A299-67F1622C73D4}"/>
              </a:ext>
            </a:extLst>
          </p:cNvPr>
          <p:cNvSpPr txBox="1"/>
          <p:nvPr/>
        </p:nvSpPr>
        <p:spPr>
          <a:xfrm>
            <a:off x="0" y="2269533"/>
            <a:ext cx="39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 segmenti di colore rosso indicano:</a:t>
            </a:r>
          </a:p>
        </p:txBody>
      </p: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148AB011-E00D-3B77-B1A7-2476CD3552F1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407690" y="2909066"/>
            <a:ext cx="2236199" cy="461356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5289C129-B6ED-8520-519C-C24D40F54C58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5104218" y="2365591"/>
            <a:ext cx="4191625" cy="3501129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2 126">
            <a:extLst>
              <a:ext uri="{FF2B5EF4-FFF2-40B4-BE49-F238E27FC236}">
                <a16:creationId xmlns:a16="http://schemas.microsoft.com/office/drawing/2014/main" id="{E9AD1650-EF23-8EFF-F8C0-EE2869EA0DFE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5104218" y="5367267"/>
            <a:ext cx="3744606" cy="499453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1206185D-0FB9-EEE8-C3E1-CB65A62FE44E}"/>
              </a:ext>
            </a:extLst>
          </p:cNvPr>
          <p:cNvCxnSpPr>
            <a:cxnSpLocks/>
          </p:cNvCxnSpPr>
          <p:nvPr/>
        </p:nvCxnSpPr>
        <p:spPr>
          <a:xfrm>
            <a:off x="5805504" y="2308706"/>
            <a:ext cx="0" cy="878382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C04EF82E-9285-F5BF-9F0F-89784273A776}"/>
              </a:ext>
            </a:extLst>
          </p:cNvPr>
          <p:cNvCxnSpPr>
            <a:cxnSpLocks/>
          </p:cNvCxnSpPr>
          <p:nvPr/>
        </p:nvCxnSpPr>
        <p:spPr>
          <a:xfrm>
            <a:off x="10184951" y="2313066"/>
            <a:ext cx="0" cy="87823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BE962E3A-3A15-F543-6554-C4BDEA2281C8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83" grpId="0" animBg="1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640826" y="3187250"/>
            <a:ext cx="740077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(2)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181541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DCC1A871-FFE7-42B5-27C2-970846E46A31}"/>
              </a:ext>
            </a:extLst>
          </p:cNvPr>
          <p:cNvCxnSpPr>
            <a:cxnSpLocks/>
          </p:cNvCxnSpPr>
          <p:nvPr/>
        </p:nvCxnSpPr>
        <p:spPr>
          <a:xfrm>
            <a:off x="7738410" y="1801641"/>
            <a:ext cx="0" cy="1380475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29B8DB0F-DC31-F4D2-1D6D-7DF37C9B8810}"/>
              </a:ext>
            </a:extLst>
          </p:cNvPr>
          <p:cNvCxnSpPr>
            <a:cxnSpLocks/>
          </p:cNvCxnSpPr>
          <p:nvPr/>
        </p:nvCxnSpPr>
        <p:spPr>
          <a:xfrm>
            <a:off x="6388410" y="1832116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5C75D75-E7DF-1A6E-F090-5BAB078ED829}"/>
              </a:ext>
            </a:extLst>
          </p:cNvPr>
          <p:cNvCxnSpPr>
            <a:cxnSpLocks/>
          </p:cNvCxnSpPr>
          <p:nvPr/>
        </p:nvCxnSpPr>
        <p:spPr>
          <a:xfrm>
            <a:off x="7230861" y="3188977"/>
            <a:ext cx="0" cy="152208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0" cy="38748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1517023"/>
            <a:ext cx="0" cy="1776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84198"/>
            <a:ext cx="0" cy="2403052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786581"/>
            <a:ext cx="0" cy="2400669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2ECE2B0-B6B2-12D1-CF93-687275EE07DF}"/>
              </a:ext>
            </a:extLst>
          </p:cNvPr>
          <p:cNvCxnSpPr>
            <a:cxnSpLocks/>
          </p:cNvCxnSpPr>
          <p:nvPr/>
        </p:nvCxnSpPr>
        <p:spPr>
          <a:xfrm>
            <a:off x="8280373" y="786581"/>
            <a:ext cx="0" cy="2290719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506836" y="786581"/>
            <a:ext cx="1778400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5F078C9-4E0A-89FC-09D2-56BB169B48D2}"/>
              </a:ext>
            </a:extLst>
          </p:cNvPr>
          <p:cNvCxnSpPr>
            <a:cxnSpLocks/>
            <a:endCxn id="268" idx="0"/>
          </p:cNvCxnSpPr>
          <p:nvPr/>
        </p:nvCxnSpPr>
        <p:spPr>
          <a:xfrm>
            <a:off x="6918218" y="4004520"/>
            <a:ext cx="1959340" cy="17997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182215A7-6BEB-6A38-9FB3-0A7B8A7341AE}"/>
              </a:ext>
            </a:extLst>
          </p:cNvPr>
          <p:cNvCxnSpPr>
            <a:cxnSpLocks/>
          </p:cNvCxnSpPr>
          <p:nvPr/>
        </p:nvCxnSpPr>
        <p:spPr>
          <a:xfrm flipV="1">
            <a:off x="5736896" y="3382468"/>
            <a:ext cx="4741940" cy="16294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D556167-2AC5-0C31-7738-33ACD22F1D38}"/>
              </a:ext>
            </a:extLst>
          </p:cNvPr>
          <p:cNvCxnSpPr>
            <a:cxnSpLocks/>
          </p:cNvCxnSpPr>
          <p:nvPr/>
        </p:nvCxnSpPr>
        <p:spPr>
          <a:xfrm flipV="1">
            <a:off x="6212612" y="4757394"/>
            <a:ext cx="4739180" cy="16284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D0A835F0-75B6-3C69-BDC0-E2DE63E6C76B}"/>
              </a:ext>
            </a:extLst>
          </p:cNvPr>
          <p:cNvCxnSpPr>
            <a:cxnSpLocks/>
          </p:cNvCxnSpPr>
          <p:nvPr/>
        </p:nvCxnSpPr>
        <p:spPr>
          <a:xfrm>
            <a:off x="5737815" y="5001600"/>
            <a:ext cx="476644" cy="138427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3BC74BA8-E9E3-BBD3-7C97-9F0A88B917DF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76516" cy="138390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C859C5F-7741-0CB3-E69F-4D77EA3DF1C0}"/>
              </a:ext>
            </a:extLst>
          </p:cNvPr>
          <p:cNvCxnSpPr>
            <a:cxnSpLocks/>
          </p:cNvCxnSpPr>
          <p:nvPr/>
        </p:nvCxnSpPr>
        <p:spPr>
          <a:xfrm flipV="1">
            <a:off x="5737815" y="2310541"/>
            <a:ext cx="0" cy="27049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2310541"/>
            <a:ext cx="0" cy="40753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D5C8F79-ECB9-777A-53FC-4141969BB106}"/>
              </a:ext>
            </a:extLst>
          </p:cNvPr>
          <p:cNvCxnSpPr>
            <a:cxnSpLocks/>
          </p:cNvCxnSpPr>
          <p:nvPr/>
        </p:nvCxnSpPr>
        <p:spPr>
          <a:xfrm>
            <a:off x="5736896" y="2310541"/>
            <a:ext cx="5204266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41162" y="2310541"/>
            <a:ext cx="0" cy="24468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1E1AF1AD-6C1C-48E6-8FA7-693D20FE3DF8}"/>
              </a:ext>
            </a:extLst>
          </p:cNvPr>
          <p:cNvCxnSpPr>
            <a:cxnSpLocks/>
          </p:cNvCxnSpPr>
          <p:nvPr/>
        </p:nvCxnSpPr>
        <p:spPr>
          <a:xfrm flipV="1">
            <a:off x="10468532" y="2310541"/>
            <a:ext cx="0" cy="1081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57EBC54-383D-0805-B1C4-E052684E4B1B}"/>
              </a:ext>
            </a:extLst>
          </p:cNvPr>
          <p:cNvCxnSpPr>
            <a:cxnSpLocks/>
          </p:cNvCxnSpPr>
          <p:nvPr/>
        </p:nvCxnSpPr>
        <p:spPr>
          <a:xfrm>
            <a:off x="6428474" y="1514102"/>
            <a:ext cx="0" cy="35648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0586931-AFEA-2FD3-1A8D-E054ACBF0A05}"/>
              </a:ext>
            </a:extLst>
          </p:cNvPr>
          <p:cNvGrpSpPr/>
          <p:nvPr/>
        </p:nvGrpSpPr>
        <p:grpSpPr>
          <a:xfrm rot="21600000">
            <a:off x="6431699" y="3776344"/>
            <a:ext cx="2610000" cy="2610000"/>
            <a:chOff x="7473787" y="3905644"/>
            <a:chExt cx="2160000" cy="2160000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A5F16A48-E435-A31A-D2DC-D61B8A6EDF81}"/>
                </a:ext>
              </a:extLst>
            </p:cNvPr>
            <p:cNvSpPr/>
            <p:nvPr/>
          </p:nvSpPr>
          <p:spPr>
            <a:xfrm>
              <a:off x="7473787" y="3905644"/>
              <a:ext cx="2160000" cy="21600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1462BC9-E743-4DA3-8ACD-631FFA68D339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2450"/>
              <a:ext cx="0" cy="86400"/>
            </a:xfrm>
            <a:prstGeom prst="line">
              <a:avLst/>
            </a:prstGeom>
            <a:ln w="63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DB18DC9-A2E5-7862-5270-F98EC066FE2B}"/>
              </a:ext>
            </a:extLst>
          </p:cNvPr>
          <p:cNvCxnSpPr>
            <a:cxnSpLocks/>
          </p:cNvCxnSpPr>
          <p:nvPr/>
        </p:nvCxnSpPr>
        <p:spPr>
          <a:xfrm>
            <a:off x="8595089" y="784498"/>
            <a:ext cx="0" cy="429446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6FBA2E6-D5D1-72B4-E825-F991BFD9C534}"/>
              </a:ext>
            </a:extLst>
          </p:cNvPr>
          <p:cNvGrpSpPr/>
          <p:nvPr/>
        </p:nvGrpSpPr>
        <p:grpSpPr>
          <a:xfrm rot="21600000">
            <a:off x="6880200" y="4245568"/>
            <a:ext cx="1713598" cy="1713600"/>
            <a:chOff x="7473785" y="3905644"/>
            <a:chExt cx="2160000" cy="2160000"/>
          </a:xfrm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4A0B5B13-A703-8EB4-641E-B6E35DB60E42}"/>
                </a:ext>
              </a:extLst>
            </p:cNvPr>
            <p:cNvSpPr/>
            <p:nvPr/>
          </p:nvSpPr>
          <p:spPr>
            <a:xfrm>
              <a:off x="7473785" y="3905644"/>
              <a:ext cx="2160000" cy="21600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486E6AA8-AE60-3BC3-C8E3-20733C0DF665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2450"/>
              <a:ext cx="0" cy="8640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396E052-D818-32FF-F538-CD192121F8D9}"/>
              </a:ext>
            </a:extLst>
          </p:cNvPr>
          <p:cNvCxnSpPr>
            <a:cxnSpLocks/>
          </p:cNvCxnSpPr>
          <p:nvPr/>
        </p:nvCxnSpPr>
        <p:spPr>
          <a:xfrm>
            <a:off x="6386571" y="584474"/>
            <a:ext cx="0" cy="44171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E09D74A8-D2E0-2A11-48E4-D5D9F33B378C}"/>
              </a:ext>
            </a:extLst>
          </p:cNvPr>
          <p:cNvCxnSpPr>
            <a:cxnSpLocks/>
          </p:cNvCxnSpPr>
          <p:nvPr/>
        </p:nvCxnSpPr>
        <p:spPr>
          <a:xfrm>
            <a:off x="8750827" y="584474"/>
            <a:ext cx="0" cy="36093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F0BB0B96-253D-A8B9-3E31-904B1FB03F8E}"/>
              </a:ext>
            </a:extLst>
          </p:cNvPr>
          <p:cNvCxnSpPr>
            <a:cxnSpLocks/>
          </p:cNvCxnSpPr>
          <p:nvPr/>
        </p:nvCxnSpPr>
        <p:spPr>
          <a:xfrm>
            <a:off x="7566187" y="575924"/>
            <a:ext cx="0" cy="403225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BE54BA0D-62FC-094C-D476-5B1D75350F7C}"/>
              </a:ext>
            </a:extLst>
          </p:cNvPr>
          <p:cNvCxnSpPr/>
          <p:nvPr/>
        </p:nvCxnSpPr>
        <p:spPr>
          <a:xfrm>
            <a:off x="6386277" y="584474"/>
            <a:ext cx="23645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8C325C1A-C13E-A069-9730-73A76BE7F31C}"/>
              </a:ext>
            </a:extLst>
          </p:cNvPr>
          <p:cNvCxnSpPr/>
          <p:nvPr/>
        </p:nvCxnSpPr>
        <p:spPr>
          <a:xfrm>
            <a:off x="6386277" y="3082141"/>
            <a:ext cx="23645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3D0142D4-9111-CE58-508D-EDA2D5828BBD}"/>
              </a:ext>
            </a:extLst>
          </p:cNvPr>
          <p:cNvCxnSpPr>
            <a:cxnSpLocks/>
          </p:cNvCxnSpPr>
          <p:nvPr/>
        </p:nvCxnSpPr>
        <p:spPr>
          <a:xfrm>
            <a:off x="6390991" y="589502"/>
            <a:ext cx="2359414" cy="248892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BF6ACA06-B0BC-A911-5071-B9EC40ABC79C}"/>
              </a:ext>
            </a:extLst>
          </p:cNvPr>
          <p:cNvCxnSpPr>
            <a:cxnSpLocks/>
          </p:cNvCxnSpPr>
          <p:nvPr/>
        </p:nvCxnSpPr>
        <p:spPr>
          <a:xfrm flipV="1">
            <a:off x="6391413" y="584474"/>
            <a:ext cx="2358989" cy="249394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19393DCF-2BCC-CF9A-16BA-36828E2B965B}"/>
              </a:ext>
            </a:extLst>
          </p:cNvPr>
          <p:cNvCxnSpPr/>
          <p:nvPr/>
        </p:nvCxnSpPr>
        <p:spPr>
          <a:xfrm>
            <a:off x="7735953" y="3184812"/>
            <a:ext cx="0" cy="197371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BFD20271-D296-833D-41B1-8CAE4E02CFFF}"/>
              </a:ext>
            </a:extLst>
          </p:cNvPr>
          <p:cNvCxnSpPr>
            <a:cxnSpLocks/>
          </p:cNvCxnSpPr>
          <p:nvPr/>
        </p:nvCxnSpPr>
        <p:spPr>
          <a:xfrm>
            <a:off x="6920643" y="501849"/>
            <a:ext cx="0" cy="350969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BBC0377B-E8A9-71D3-8A87-757B65A57492}"/>
              </a:ext>
            </a:extLst>
          </p:cNvPr>
          <p:cNvCxnSpPr>
            <a:cxnSpLocks/>
          </p:cNvCxnSpPr>
          <p:nvPr/>
        </p:nvCxnSpPr>
        <p:spPr>
          <a:xfrm>
            <a:off x="8878054" y="501849"/>
            <a:ext cx="0" cy="530627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12024CE7-B641-3028-BB06-4455FD66D1D7}"/>
              </a:ext>
            </a:extLst>
          </p:cNvPr>
          <p:cNvCxnSpPr>
            <a:cxnSpLocks/>
          </p:cNvCxnSpPr>
          <p:nvPr/>
        </p:nvCxnSpPr>
        <p:spPr>
          <a:xfrm>
            <a:off x="7903701" y="501849"/>
            <a:ext cx="0" cy="440642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CC07ED86-8FD2-ADA2-F215-BD13C87B4149}"/>
              </a:ext>
            </a:extLst>
          </p:cNvPr>
          <p:cNvCxnSpPr>
            <a:cxnSpLocks/>
          </p:cNvCxnSpPr>
          <p:nvPr/>
        </p:nvCxnSpPr>
        <p:spPr>
          <a:xfrm>
            <a:off x="6918218" y="501849"/>
            <a:ext cx="195983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4D4A1332-266D-4291-5632-FE5C0D7E45EC}"/>
              </a:ext>
            </a:extLst>
          </p:cNvPr>
          <p:cNvCxnSpPr>
            <a:cxnSpLocks/>
          </p:cNvCxnSpPr>
          <p:nvPr/>
        </p:nvCxnSpPr>
        <p:spPr>
          <a:xfrm>
            <a:off x="6918218" y="3168959"/>
            <a:ext cx="196789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82D345D1-B519-FF9C-7395-69B82F6271A7}"/>
              </a:ext>
            </a:extLst>
          </p:cNvPr>
          <p:cNvCxnSpPr/>
          <p:nvPr/>
        </p:nvCxnSpPr>
        <p:spPr>
          <a:xfrm flipV="1">
            <a:off x="6918218" y="501849"/>
            <a:ext cx="1959836" cy="266711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8D31344E-BEFE-06C9-5C9D-78EE34768F28}"/>
              </a:ext>
            </a:extLst>
          </p:cNvPr>
          <p:cNvCxnSpPr/>
          <p:nvPr/>
        </p:nvCxnSpPr>
        <p:spPr>
          <a:xfrm>
            <a:off x="6918218" y="501849"/>
            <a:ext cx="1959836" cy="266711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032FDA5E-7EE6-633A-ED89-5E00DE583985}"/>
              </a:ext>
            </a:extLst>
          </p:cNvPr>
          <p:cNvCxnSpPr>
            <a:cxnSpLocks/>
          </p:cNvCxnSpPr>
          <p:nvPr/>
        </p:nvCxnSpPr>
        <p:spPr>
          <a:xfrm>
            <a:off x="8506836" y="784498"/>
            <a:ext cx="0" cy="468070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EA622238-00D2-8EBE-C6DA-CF2500FEB7ED}"/>
              </a:ext>
            </a:extLst>
          </p:cNvPr>
          <p:cNvCxnSpPr>
            <a:cxnSpLocks/>
          </p:cNvCxnSpPr>
          <p:nvPr/>
        </p:nvCxnSpPr>
        <p:spPr>
          <a:xfrm flipV="1">
            <a:off x="6324076" y="4184334"/>
            <a:ext cx="2433195" cy="83609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1535BE31-0971-2497-B306-24EC1D595615}"/>
              </a:ext>
            </a:extLst>
          </p:cNvPr>
          <p:cNvGrpSpPr/>
          <p:nvPr/>
        </p:nvGrpSpPr>
        <p:grpSpPr>
          <a:xfrm>
            <a:off x="5246594" y="3273262"/>
            <a:ext cx="1455532" cy="2112799"/>
            <a:chOff x="2300256" y="4282250"/>
            <a:chExt cx="1455532" cy="211279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6912DC35-0C6E-4E6B-4E70-9DB4C1520D3C}"/>
                </a:ext>
              </a:extLst>
            </p:cNvPr>
            <p:cNvGrpSpPr/>
            <p:nvPr/>
          </p:nvGrpSpPr>
          <p:grpSpPr>
            <a:xfrm>
              <a:off x="2300256" y="4282250"/>
              <a:ext cx="1372577" cy="2112799"/>
              <a:chOff x="2300256" y="4282250"/>
              <a:chExt cx="1372577" cy="2112799"/>
            </a:xfrm>
          </p:grpSpPr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A53AD822-D205-F4D2-4077-7559912E1095}"/>
                  </a:ext>
                </a:extLst>
              </p:cNvPr>
              <p:cNvGrpSpPr/>
              <p:nvPr/>
            </p:nvGrpSpPr>
            <p:grpSpPr>
              <a:xfrm>
                <a:off x="2300256" y="4282250"/>
                <a:ext cx="1220118" cy="2112799"/>
                <a:chOff x="2300256" y="4282250"/>
                <a:chExt cx="1220118" cy="2112799"/>
              </a:xfrm>
            </p:grpSpPr>
            <p:cxnSp>
              <p:nvCxnSpPr>
                <p:cNvPr id="62" name="Connettore diritto 61">
                  <a:extLst>
                    <a:ext uri="{FF2B5EF4-FFF2-40B4-BE49-F238E27FC236}">
                      <a16:creationId xmlns:a16="http://schemas.microsoft.com/office/drawing/2014/main" id="{DA0B50A5-2915-3871-9016-3023FCFB2D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00256" y="4282250"/>
                  <a:ext cx="449089" cy="2112799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diritto 63">
                  <a:extLst>
                    <a:ext uri="{FF2B5EF4-FFF2-40B4-BE49-F238E27FC236}">
                      <a16:creationId xmlns:a16="http://schemas.microsoft.com/office/drawing/2014/main" id="{507BEB33-343A-A7DE-CF1C-48E9A1FEF4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8260" y="4434650"/>
                  <a:ext cx="403485" cy="189824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ttore diritto 64">
                  <a:extLst>
                    <a:ext uri="{FF2B5EF4-FFF2-40B4-BE49-F238E27FC236}">
                      <a16:creationId xmlns:a16="http://schemas.microsoft.com/office/drawing/2014/main" id="{2E249B94-A039-2BB1-9270-0C851B0A1C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97551" y="4567673"/>
                  <a:ext cx="360713" cy="1697022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diritto 65">
                  <a:extLst>
                    <a:ext uri="{FF2B5EF4-FFF2-40B4-BE49-F238E27FC236}">
                      <a16:creationId xmlns:a16="http://schemas.microsoft.com/office/drawing/2014/main" id="{97609BAC-F534-3A1F-DD52-DB2B3E852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97338" y="4737625"/>
                  <a:ext cx="311604" cy="145415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ttore diritto 66">
                  <a:extLst>
                    <a:ext uri="{FF2B5EF4-FFF2-40B4-BE49-F238E27FC236}">
                      <a16:creationId xmlns:a16="http://schemas.microsoft.com/office/drawing/2014/main" id="{43E7AA14-0A5C-3D3A-D529-8EB60B80D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6788" y="4853070"/>
                  <a:ext cx="270400" cy="127213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ttore diritto 67">
                  <a:extLst>
                    <a:ext uri="{FF2B5EF4-FFF2-40B4-BE49-F238E27FC236}">
                      <a16:creationId xmlns:a16="http://schemas.microsoft.com/office/drawing/2014/main" id="{61CA398E-FC33-9EF6-3E68-7F8F3F00F9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6151" y="5001771"/>
                  <a:ext cx="224223" cy="105488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CEBA12FA-FC69-FC1F-E60E-E7135258F9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77025" y="5147956"/>
                <a:ext cx="95808" cy="45074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7972F1A-ACC5-CA48-280A-4782906E006E}"/>
                </a:ext>
              </a:extLst>
            </p:cNvPr>
            <p:cNvGrpSpPr/>
            <p:nvPr/>
          </p:nvGrpSpPr>
          <p:grpSpPr>
            <a:xfrm>
              <a:off x="2403837" y="4368084"/>
              <a:ext cx="1351951" cy="1998585"/>
              <a:chOff x="2347377" y="4174777"/>
              <a:chExt cx="1351951" cy="1998585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6536CBE2-DB2F-8B48-F5AD-9696A9F1519A}"/>
                  </a:ext>
                </a:extLst>
              </p:cNvPr>
              <p:cNvGrpSpPr/>
              <p:nvPr/>
            </p:nvGrpSpPr>
            <p:grpSpPr>
              <a:xfrm>
                <a:off x="2347377" y="4174777"/>
                <a:ext cx="1196141" cy="1998585"/>
                <a:chOff x="2347377" y="4174777"/>
                <a:chExt cx="1196141" cy="1998585"/>
              </a:xfrm>
            </p:grpSpPr>
            <p:cxnSp>
              <p:nvCxnSpPr>
                <p:cNvPr id="29" name="Connettore diritto 28">
                  <a:extLst>
                    <a:ext uri="{FF2B5EF4-FFF2-40B4-BE49-F238E27FC236}">
                      <a16:creationId xmlns:a16="http://schemas.microsoft.com/office/drawing/2014/main" id="{3D59F177-FD9A-54BE-98AF-100FA455B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7377" y="4174777"/>
                  <a:ext cx="424812" cy="1998585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ttore diritto 29">
                  <a:extLst>
                    <a:ext uri="{FF2B5EF4-FFF2-40B4-BE49-F238E27FC236}">
                      <a16:creationId xmlns:a16="http://schemas.microsoft.com/office/drawing/2014/main" id="{30B31EB9-28D4-33A9-E250-FC297E4CF3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47229" y="4315920"/>
                  <a:ext cx="379753" cy="178659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diritto 31">
                  <a:extLst>
                    <a:ext uri="{FF2B5EF4-FFF2-40B4-BE49-F238E27FC236}">
                      <a16:creationId xmlns:a16="http://schemas.microsoft.com/office/drawing/2014/main" id="{4D55246A-5AF7-42E0-DB13-D20C02BE1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6823" y="4448230"/>
                  <a:ext cx="336829" cy="158465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ttore diritto 43">
                  <a:extLst>
                    <a:ext uri="{FF2B5EF4-FFF2-40B4-BE49-F238E27FC236}">
                      <a16:creationId xmlns:a16="http://schemas.microsoft.com/office/drawing/2014/main" id="{83B46791-8666-3747-BB10-D96AB60D7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5075" y="4604506"/>
                  <a:ext cx="290153" cy="1365064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diritto 44">
                  <a:extLst>
                    <a:ext uri="{FF2B5EF4-FFF2-40B4-BE49-F238E27FC236}">
                      <a16:creationId xmlns:a16="http://schemas.microsoft.com/office/drawing/2014/main" id="{70C545E4-8A75-71E9-456A-D276E2CB9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45794" y="4745708"/>
                  <a:ext cx="244214" cy="114893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diritto 45">
                  <a:extLst>
                    <a:ext uri="{FF2B5EF4-FFF2-40B4-BE49-F238E27FC236}">
                      <a16:creationId xmlns:a16="http://schemas.microsoft.com/office/drawing/2014/main" id="{0AFA9CE6-A877-A038-E755-49ED5DE02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3436" y="4892889"/>
                  <a:ext cx="200082" cy="94131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DBB0CE2A-D4E1-A87B-305D-53265BE2E2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2972" y="5023306"/>
                <a:ext cx="26356" cy="123996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uppo 185">
            <a:extLst>
              <a:ext uri="{FF2B5EF4-FFF2-40B4-BE49-F238E27FC236}">
                <a16:creationId xmlns:a16="http://schemas.microsoft.com/office/drawing/2014/main" id="{E5A6F48A-3E46-6D59-3783-395B02344E09}"/>
              </a:ext>
            </a:extLst>
          </p:cNvPr>
          <p:cNvGrpSpPr/>
          <p:nvPr/>
        </p:nvGrpSpPr>
        <p:grpSpPr>
          <a:xfrm>
            <a:off x="8705328" y="4625815"/>
            <a:ext cx="1851678" cy="2005671"/>
            <a:chOff x="8705328" y="4625815"/>
            <a:chExt cx="1851678" cy="2005671"/>
          </a:xfrm>
        </p:grpSpPr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5F01EF09-069B-FC04-C2EB-390E0C1985E6}"/>
                </a:ext>
              </a:extLst>
            </p:cNvPr>
            <p:cNvGrpSpPr/>
            <p:nvPr/>
          </p:nvGrpSpPr>
          <p:grpSpPr>
            <a:xfrm rot="3543903">
              <a:off x="8803037" y="4528106"/>
              <a:ext cx="1656260" cy="1851678"/>
              <a:chOff x="2752908" y="4268159"/>
              <a:chExt cx="1656260" cy="1851678"/>
            </a:xfrm>
          </p:grpSpPr>
          <p:grpSp>
            <p:nvGrpSpPr>
              <p:cNvPr id="92" name="Gruppo 91">
                <a:extLst>
                  <a:ext uri="{FF2B5EF4-FFF2-40B4-BE49-F238E27FC236}">
                    <a16:creationId xmlns:a16="http://schemas.microsoft.com/office/drawing/2014/main" id="{DB196725-B6EA-89D2-4750-46AF18AE74A0}"/>
                  </a:ext>
                </a:extLst>
              </p:cNvPr>
              <p:cNvGrpSpPr/>
              <p:nvPr/>
            </p:nvGrpSpPr>
            <p:grpSpPr>
              <a:xfrm>
                <a:off x="2824188" y="4331639"/>
                <a:ext cx="1584980" cy="1786308"/>
                <a:chOff x="2824188" y="4331639"/>
                <a:chExt cx="1584980" cy="1786308"/>
              </a:xfrm>
            </p:grpSpPr>
            <p:grpSp>
              <p:nvGrpSpPr>
                <p:cNvPr id="110" name="Gruppo 109">
                  <a:extLst>
                    <a:ext uri="{FF2B5EF4-FFF2-40B4-BE49-F238E27FC236}">
                      <a16:creationId xmlns:a16="http://schemas.microsoft.com/office/drawing/2014/main" id="{01138F2A-4CB3-70A1-58DA-7C6A27EC55B0}"/>
                    </a:ext>
                  </a:extLst>
                </p:cNvPr>
                <p:cNvGrpSpPr/>
                <p:nvPr/>
              </p:nvGrpSpPr>
              <p:grpSpPr>
                <a:xfrm>
                  <a:off x="2824188" y="4331639"/>
                  <a:ext cx="875212" cy="1786308"/>
                  <a:chOff x="2824188" y="4331639"/>
                  <a:chExt cx="875212" cy="1786308"/>
                </a:xfrm>
              </p:grpSpPr>
              <p:cxnSp>
                <p:nvCxnSpPr>
                  <p:cNvPr id="123" name="Connettore diritto 122">
                    <a:extLst>
                      <a:ext uri="{FF2B5EF4-FFF2-40B4-BE49-F238E27FC236}">
                        <a16:creationId xmlns:a16="http://schemas.microsoft.com/office/drawing/2014/main" id="{52FBF917-E1E5-94A7-959C-6DA096D99A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69606" y="4886221"/>
                    <a:ext cx="1688371" cy="57920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nettore diritto 123">
                    <a:extLst>
                      <a:ext uri="{FF2B5EF4-FFF2-40B4-BE49-F238E27FC236}">
                        <a16:creationId xmlns:a16="http://schemas.microsoft.com/office/drawing/2014/main" id="{A85B1EC5-1DFA-0775-6C3E-186B693DD5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56430" y="5023127"/>
                    <a:ext cx="1630340" cy="55930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nettore diritto 124">
                    <a:extLst>
                      <a:ext uri="{FF2B5EF4-FFF2-40B4-BE49-F238E27FC236}">
                        <a16:creationId xmlns:a16="http://schemas.microsoft.com/office/drawing/2014/main" id="{8430B01B-69C6-8DD8-BD2B-9DD5A7989C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26443" y="5080210"/>
                    <a:ext cx="1448870" cy="49704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Gruppo 113">
                  <a:extLst>
                    <a:ext uri="{FF2B5EF4-FFF2-40B4-BE49-F238E27FC236}">
                      <a16:creationId xmlns:a16="http://schemas.microsoft.com/office/drawing/2014/main" id="{4EEDBD3C-16F5-0B5E-2E04-E9C80017FD7C}"/>
                    </a:ext>
                  </a:extLst>
                </p:cNvPr>
                <p:cNvGrpSpPr/>
                <p:nvPr/>
              </p:nvGrpSpPr>
              <p:grpSpPr>
                <a:xfrm>
                  <a:off x="3410502" y="4754150"/>
                  <a:ext cx="998666" cy="1245603"/>
                  <a:chOff x="2609128" y="4183330"/>
                  <a:chExt cx="998666" cy="1245603"/>
                </a:xfrm>
              </p:grpSpPr>
              <p:cxnSp>
                <p:nvCxnSpPr>
                  <p:cNvPr id="117" name="Connettore diritto 116">
                    <a:extLst>
                      <a:ext uri="{FF2B5EF4-FFF2-40B4-BE49-F238E27FC236}">
                        <a16:creationId xmlns:a16="http://schemas.microsoft.com/office/drawing/2014/main" id="{35A7705D-3EC2-5777-0F26-47F90403E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99983" y="4592475"/>
                    <a:ext cx="1245603" cy="42731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nettore diritto 118">
                    <a:extLst>
                      <a:ext uri="{FF2B5EF4-FFF2-40B4-BE49-F238E27FC236}">
                        <a16:creationId xmlns:a16="http://schemas.microsoft.com/office/drawing/2014/main" id="{C534855A-E42D-7B12-9BA4-816A12AC6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69964" y="4672077"/>
                    <a:ext cx="1055265" cy="36201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nettore diritto 119">
                    <a:extLst>
                      <a:ext uri="{FF2B5EF4-FFF2-40B4-BE49-F238E27FC236}">
                        <a16:creationId xmlns:a16="http://schemas.microsoft.com/office/drawing/2014/main" id="{BE2F27A4-6ECA-A594-4B91-BFE4872570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63620" y="4756326"/>
                    <a:ext cx="818959" cy="280948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nettore diritto 120">
                    <a:extLst>
                      <a:ext uri="{FF2B5EF4-FFF2-40B4-BE49-F238E27FC236}">
                        <a16:creationId xmlns:a16="http://schemas.microsoft.com/office/drawing/2014/main" id="{62B42F40-F830-A437-358B-67C6330862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016939" y="4830004"/>
                    <a:ext cx="662031" cy="22711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nettore diritto 121">
                    <a:extLst>
                      <a:ext uri="{FF2B5EF4-FFF2-40B4-BE49-F238E27FC236}">
                        <a16:creationId xmlns:a16="http://schemas.microsoft.com/office/drawing/2014/main" id="{843A5507-5480-06F7-03CE-57356A291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286621" y="4894411"/>
                    <a:ext cx="478272" cy="16407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3B3B68CB-C9A0-5FC9-A209-51A534FA5194}"/>
                  </a:ext>
                </a:extLst>
              </p:cNvPr>
              <p:cNvGrpSpPr/>
              <p:nvPr/>
            </p:nvGrpSpPr>
            <p:grpSpPr>
              <a:xfrm>
                <a:off x="2752908" y="4268159"/>
                <a:ext cx="1583752" cy="1851678"/>
                <a:chOff x="2696448" y="4074852"/>
                <a:chExt cx="1583752" cy="1851678"/>
              </a:xfrm>
            </p:grpSpPr>
            <p:grpSp>
              <p:nvGrpSpPr>
                <p:cNvPr id="96" name="Gruppo 95">
                  <a:extLst>
                    <a:ext uri="{FF2B5EF4-FFF2-40B4-BE49-F238E27FC236}">
                      <a16:creationId xmlns:a16="http://schemas.microsoft.com/office/drawing/2014/main" id="{F73B83C2-A3A6-E2DB-2F29-FC9BD58F9F6C}"/>
                    </a:ext>
                  </a:extLst>
                </p:cNvPr>
                <p:cNvGrpSpPr/>
                <p:nvPr/>
              </p:nvGrpSpPr>
              <p:grpSpPr>
                <a:xfrm>
                  <a:off x="2696448" y="4074852"/>
                  <a:ext cx="1015382" cy="1851678"/>
                  <a:chOff x="2696448" y="4074852"/>
                  <a:chExt cx="1015382" cy="1851678"/>
                </a:xfrm>
              </p:grpSpPr>
              <p:cxnSp>
                <p:nvCxnSpPr>
                  <p:cNvPr id="104" name="Connettore diritto 103">
                    <a:extLst>
                      <a:ext uri="{FF2B5EF4-FFF2-40B4-BE49-F238E27FC236}">
                        <a16:creationId xmlns:a16="http://schemas.microsoft.com/office/drawing/2014/main" id="{104749EA-6EE0-C32D-C84E-277E317C0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44793" y="4626507"/>
                    <a:ext cx="1679464" cy="57615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ttore diritto 105">
                    <a:extLst>
                      <a:ext uri="{FF2B5EF4-FFF2-40B4-BE49-F238E27FC236}">
                        <a16:creationId xmlns:a16="http://schemas.microsoft.com/office/drawing/2014/main" id="{30AB7CFA-2B2F-9389-F67B-AF00603406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81804" y="4779656"/>
                    <a:ext cx="1707855" cy="58589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ttore diritto 106">
                    <a:extLst>
                      <a:ext uri="{FF2B5EF4-FFF2-40B4-BE49-F238E27FC236}">
                        <a16:creationId xmlns:a16="http://schemas.microsoft.com/office/drawing/2014/main" id="{97DE6E76-6FC3-934E-FFC1-395A8B19C9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40295" y="4858747"/>
                    <a:ext cx="1539135" cy="52801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ttore diritto 107">
                    <a:extLst>
                      <a:ext uri="{FF2B5EF4-FFF2-40B4-BE49-F238E27FC236}">
                        <a16:creationId xmlns:a16="http://schemas.microsoft.com/office/drawing/2014/main" id="{EA3C5643-DBF8-2D15-2F35-16B23FFE2D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20952" y="4944061"/>
                    <a:ext cx="1326641" cy="45511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uppo 97">
                  <a:extLst>
                    <a:ext uri="{FF2B5EF4-FFF2-40B4-BE49-F238E27FC236}">
                      <a16:creationId xmlns:a16="http://schemas.microsoft.com/office/drawing/2014/main" id="{C9B071D5-3D12-BDF2-A679-B16176706883}"/>
                    </a:ext>
                  </a:extLst>
                </p:cNvPr>
                <p:cNvGrpSpPr/>
                <p:nvPr/>
              </p:nvGrpSpPr>
              <p:grpSpPr>
                <a:xfrm>
                  <a:off x="3462403" y="4647701"/>
                  <a:ext cx="817797" cy="1140218"/>
                  <a:chOff x="2661029" y="4076881"/>
                  <a:chExt cx="817797" cy="1140218"/>
                </a:xfrm>
              </p:grpSpPr>
              <p:cxnSp>
                <p:nvCxnSpPr>
                  <p:cNvPr id="100" name="Connettore diritto 99">
                    <a:extLst>
                      <a:ext uri="{FF2B5EF4-FFF2-40B4-BE49-F238E27FC236}">
                        <a16:creationId xmlns:a16="http://schemas.microsoft.com/office/drawing/2014/main" id="{4BBE94CB-F5FC-91D8-1B5B-405BC12544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86502" y="4451408"/>
                    <a:ext cx="1140218" cy="39116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ttore diritto 100">
                    <a:extLst>
                      <a:ext uri="{FF2B5EF4-FFF2-40B4-BE49-F238E27FC236}">
                        <a16:creationId xmlns:a16="http://schemas.microsoft.com/office/drawing/2014/main" id="{87A637E5-7840-E488-91BA-AAFF951893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63089" y="4519352"/>
                    <a:ext cx="942190" cy="32322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ttore diritto 101">
                    <a:extLst>
                      <a:ext uri="{FF2B5EF4-FFF2-40B4-BE49-F238E27FC236}">
                        <a16:creationId xmlns:a16="http://schemas.microsoft.com/office/drawing/2014/main" id="{47049896-1A67-9389-2BB1-6201EA4C6C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32557" y="4592858"/>
                    <a:ext cx="755228" cy="25908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nettore diritto 102">
                    <a:extLst>
                      <a:ext uri="{FF2B5EF4-FFF2-40B4-BE49-F238E27FC236}">
                        <a16:creationId xmlns:a16="http://schemas.microsoft.com/office/drawing/2014/main" id="{2D7644C6-2007-2821-FD5A-0114102FE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104489" y="4682084"/>
                    <a:ext cx="557443" cy="191231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5" name="Gruppo 184">
              <a:extLst>
                <a:ext uri="{FF2B5EF4-FFF2-40B4-BE49-F238E27FC236}">
                  <a16:creationId xmlns:a16="http://schemas.microsoft.com/office/drawing/2014/main" id="{FCCBAD63-6086-8FE4-7D73-8C07AC1A352E}"/>
                </a:ext>
              </a:extLst>
            </p:cNvPr>
            <p:cNvGrpSpPr/>
            <p:nvPr/>
          </p:nvGrpSpPr>
          <p:grpSpPr>
            <a:xfrm>
              <a:off x="9547323" y="6292435"/>
              <a:ext cx="375290" cy="339051"/>
              <a:chOff x="9547323" y="6292435"/>
              <a:chExt cx="375290" cy="339051"/>
            </a:xfrm>
          </p:grpSpPr>
          <p:cxnSp>
            <p:nvCxnSpPr>
              <p:cNvPr id="179" name="Connettore diritto 178">
                <a:extLst>
                  <a:ext uri="{FF2B5EF4-FFF2-40B4-BE49-F238E27FC236}">
                    <a16:creationId xmlns:a16="http://schemas.microsoft.com/office/drawing/2014/main" id="{D61CAE9C-FC56-AAFD-3265-50E5070C5F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7323" y="6292435"/>
                <a:ext cx="375290" cy="128745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ttore diritto 179">
                <a:extLst>
                  <a:ext uri="{FF2B5EF4-FFF2-40B4-BE49-F238E27FC236}">
                    <a16:creationId xmlns:a16="http://schemas.microsoft.com/office/drawing/2014/main" id="{3CDCF05F-E78F-7A25-38A5-3CA09B0C3A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6733" y="6498839"/>
                <a:ext cx="181259" cy="6218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0CAA1DAF-C15C-30E7-D07C-1B4E999968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8371" y="6401433"/>
                <a:ext cx="270570" cy="9281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04229714-9D2C-95C0-E275-9FFF0B2851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5380" y="6606008"/>
                <a:ext cx="74269" cy="254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uppo 143">
            <a:extLst>
              <a:ext uri="{FF2B5EF4-FFF2-40B4-BE49-F238E27FC236}">
                <a16:creationId xmlns:a16="http://schemas.microsoft.com/office/drawing/2014/main" id="{B599A6EE-FC6A-3754-5A7C-F0A1D25A2DD7}"/>
              </a:ext>
            </a:extLst>
          </p:cNvPr>
          <p:cNvGrpSpPr/>
          <p:nvPr/>
        </p:nvGrpSpPr>
        <p:grpSpPr>
          <a:xfrm>
            <a:off x="5246988" y="1517022"/>
            <a:ext cx="1984942" cy="1676704"/>
            <a:chOff x="772245" y="4098616"/>
            <a:chExt cx="2750047" cy="1580830"/>
          </a:xfrm>
        </p:grpSpPr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451D5E07-3633-F95F-2500-FAEAC0C2DD95}"/>
                </a:ext>
              </a:extLst>
            </p:cNvPr>
            <p:cNvCxnSpPr>
              <a:cxnSpLocks/>
            </p:cNvCxnSpPr>
            <p:nvPr/>
          </p:nvCxnSpPr>
          <p:spPr>
            <a:xfrm>
              <a:off x="772245" y="4098616"/>
              <a:ext cx="0" cy="158083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3223B4E5-E721-80CF-6BC9-6E63B7E013A6}"/>
                </a:ext>
              </a:extLst>
            </p:cNvPr>
            <p:cNvCxnSpPr>
              <a:cxnSpLocks/>
            </p:cNvCxnSpPr>
            <p:nvPr/>
          </p:nvCxnSpPr>
          <p:spPr>
            <a:xfrm>
              <a:off x="931491" y="4098616"/>
              <a:ext cx="0" cy="156988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id="{B3D95CEF-8044-5798-6FB6-911C784D382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8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diritto 147">
              <a:extLst>
                <a:ext uri="{FF2B5EF4-FFF2-40B4-BE49-F238E27FC236}">
                  <a16:creationId xmlns:a16="http://schemas.microsoft.com/office/drawing/2014/main" id="{7D1488D1-6B51-B373-DB4A-4FE871A3DC58}"/>
                </a:ext>
              </a:extLst>
            </p:cNvPr>
            <p:cNvCxnSpPr>
              <a:cxnSpLocks/>
            </p:cNvCxnSpPr>
            <p:nvPr/>
          </p:nvCxnSpPr>
          <p:spPr>
            <a:xfrm>
              <a:off x="12362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diritto 148">
              <a:extLst>
                <a:ext uri="{FF2B5EF4-FFF2-40B4-BE49-F238E27FC236}">
                  <a16:creationId xmlns:a16="http://schemas.microsoft.com/office/drawing/2014/main" id="{3AC720AE-C372-C0B0-D76E-0206CB378CA3}"/>
                </a:ext>
              </a:extLst>
            </p:cNvPr>
            <p:cNvCxnSpPr>
              <a:cxnSpLocks/>
            </p:cNvCxnSpPr>
            <p:nvPr/>
          </p:nvCxnSpPr>
          <p:spPr>
            <a:xfrm>
              <a:off x="1395537" y="4098616"/>
              <a:ext cx="0" cy="1580830"/>
            </a:xfrm>
            <a:prstGeom prst="line">
              <a:avLst/>
            </a:prstGeom>
            <a:ln w="63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diritto 149">
              <a:extLst>
                <a:ext uri="{FF2B5EF4-FFF2-40B4-BE49-F238E27FC236}">
                  <a16:creationId xmlns:a16="http://schemas.microsoft.com/office/drawing/2014/main" id="{B8988713-F5C9-8A60-B5A6-2B82EB4FDF2B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91" y="4098617"/>
              <a:ext cx="0" cy="157635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diritto 150">
              <a:extLst>
                <a:ext uri="{FF2B5EF4-FFF2-40B4-BE49-F238E27FC236}">
                  <a16:creationId xmlns:a16="http://schemas.microsoft.com/office/drawing/2014/main" id="{DFF8EBC8-BDBA-45C7-DBEF-6FC59D217C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491" y="4098617"/>
              <a:ext cx="0" cy="157635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8E2DDEE-7BF1-9E5C-7998-50EAA318471B}"/>
                </a:ext>
              </a:extLst>
            </p:cNvPr>
            <p:cNvCxnSpPr>
              <a:cxnSpLocks/>
            </p:cNvCxnSpPr>
            <p:nvPr/>
          </p:nvCxnSpPr>
          <p:spPr>
            <a:xfrm>
              <a:off x="1845891" y="4098617"/>
              <a:ext cx="0" cy="157635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9A262157-11E0-09E6-0A09-3D88558A0EE2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91" y="4098617"/>
              <a:ext cx="0" cy="157635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uppo 158">
              <a:extLst>
                <a:ext uri="{FF2B5EF4-FFF2-40B4-BE49-F238E27FC236}">
                  <a16:creationId xmlns:a16="http://schemas.microsoft.com/office/drawing/2014/main" id="{E839A2AF-5AA0-BA6D-E619-8C3036E62FA6}"/>
                </a:ext>
              </a:extLst>
            </p:cNvPr>
            <p:cNvGrpSpPr/>
            <p:nvPr/>
          </p:nvGrpSpPr>
          <p:grpSpPr>
            <a:xfrm>
              <a:off x="2150692" y="4098616"/>
              <a:ext cx="1371600" cy="1580830"/>
              <a:chOff x="2150692" y="4098616"/>
              <a:chExt cx="1371600" cy="1580830"/>
            </a:xfrm>
          </p:grpSpPr>
          <p:cxnSp>
            <p:nvCxnSpPr>
              <p:cNvPr id="160" name="Connettore diritto 159">
                <a:extLst>
                  <a:ext uri="{FF2B5EF4-FFF2-40B4-BE49-F238E27FC236}">
                    <a16:creationId xmlns:a16="http://schemas.microsoft.com/office/drawing/2014/main" id="{67277DAB-A9A0-B28D-B181-409FF0A66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0692" y="4098617"/>
                <a:ext cx="0" cy="157635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ttore diritto 160">
                <a:extLst>
                  <a:ext uri="{FF2B5EF4-FFF2-40B4-BE49-F238E27FC236}">
                    <a16:creationId xmlns:a16="http://schemas.microsoft.com/office/drawing/2014/main" id="{52DB535C-EEE3-D05C-527B-2D539F533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092" y="4098617"/>
                <a:ext cx="0" cy="157635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diritto 161">
                <a:extLst>
                  <a:ext uri="{FF2B5EF4-FFF2-40B4-BE49-F238E27FC236}">
                    <a16:creationId xmlns:a16="http://schemas.microsoft.com/office/drawing/2014/main" id="{15894DDD-1134-4748-7095-0967ADCA21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5492" y="4792295"/>
                <a:ext cx="0" cy="876205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ttore diritto 162">
                <a:extLst>
                  <a:ext uri="{FF2B5EF4-FFF2-40B4-BE49-F238E27FC236}">
                    <a16:creationId xmlns:a16="http://schemas.microsoft.com/office/drawing/2014/main" id="{F76411A4-C71E-A968-6E09-3833F3AD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892" y="5017007"/>
                <a:ext cx="0" cy="66243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ttore diritto 164">
                <a:extLst>
                  <a:ext uri="{FF2B5EF4-FFF2-40B4-BE49-F238E27FC236}">
                    <a16:creationId xmlns:a16="http://schemas.microsoft.com/office/drawing/2014/main" id="{5E16B14F-177C-72F7-AD0C-B099A2ED1A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0292" y="5161773"/>
                <a:ext cx="0" cy="50672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diritto 165">
                <a:extLst>
                  <a:ext uri="{FF2B5EF4-FFF2-40B4-BE49-F238E27FC236}">
                    <a16:creationId xmlns:a16="http://schemas.microsoft.com/office/drawing/2014/main" id="{F2791BE9-A9A3-76D6-6E48-E97D68864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692" y="5271968"/>
                <a:ext cx="0" cy="39653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diritto 166">
                <a:extLst>
                  <a:ext uri="{FF2B5EF4-FFF2-40B4-BE49-F238E27FC236}">
                    <a16:creationId xmlns:a16="http://schemas.microsoft.com/office/drawing/2014/main" id="{E60FAE47-9297-5778-11F7-2935BD9AB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5092" y="5364877"/>
                <a:ext cx="0" cy="31456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diritto 167">
                <a:extLst>
                  <a:ext uri="{FF2B5EF4-FFF2-40B4-BE49-F238E27FC236}">
                    <a16:creationId xmlns:a16="http://schemas.microsoft.com/office/drawing/2014/main" id="{643CCA8F-ED3F-2713-877B-4458883B36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492" y="5427537"/>
                <a:ext cx="0" cy="25190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diritto 169">
                <a:extLst>
                  <a:ext uri="{FF2B5EF4-FFF2-40B4-BE49-F238E27FC236}">
                    <a16:creationId xmlns:a16="http://schemas.microsoft.com/office/drawing/2014/main" id="{9F727102-3DE9-ABAA-EC6A-BA6FA06F2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9892" y="5481502"/>
                <a:ext cx="0" cy="19346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Connettore diritto 170">
                <a:extLst>
                  <a:ext uri="{FF2B5EF4-FFF2-40B4-BE49-F238E27FC236}">
                    <a16:creationId xmlns:a16="http://schemas.microsoft.com/office/drawing/2014/main" id="{147761F1-F2FE-A461-A210-CC7EC96DF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2292" y="4098616"/>
                <a:ext cx="0" cy="1424019"/>
              </a:xfrm>
              <a:prstGeom prst="line">
                <a:avLst/>
              </a:prstGeom>
              <a:ln w="63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uppo 220">
            <a:extLst>
              <a:ext uri="{FF2B5EF4-FFF2-40B4-BE49-F238E27FC236}">
                <a16:creationId xmlns:a16="http://schemas.microsoft.com/office/drawing/2014/main" id="{CD9659B9-BB52-FED8-D34D-56F4C901E8B9}"/>
              </a:ext>
            </a:extLst>
          </p:cNvPr>
          <p:cNvGrpSpPr/>
          <p:nvPr/>
        </p:nvGrpSpPr>
        <p:grpSpPr>
          <a:xfrm>
            <a:off x="9850821" y="783618"/>
            <a:ext cx="403200" cy="2408097"/>
            <a:chOff x="12481595" y="811053"/>
            <a:chExt cx="403200" cy="2408097"/>
          </a:xfrm>
        </p:grpSpPr>
        <p:grpSp>
          <p:nvGrpSpPr>
            <p:cNvPr id="222" name="Gruppo 221">
              <a:extLst>
                <a:ext uri="{FF2B5EF4-FFF2-40B4-BE49-F238E27FC236}">
                  <a16:creationId xmlns:a16="http://schemas.microsoft.com/office/drawing/2014/main" id="{CD7B8EF9-8A97-86C0-5C1A-909504F2B215}"/>
                </a:ext>
              </a:extLst>
            </p:cNvPr>
            <p:cNvGrpSpPr/>
            <p:nvPr/>
          </p:nvGrpSpPr>
          <p:grpSpPr>
            <a:xfrm>
              <a:off x="12481595" y="811053"/>
              <a:ext cx="230400" cy="2408097"/>
              <a:chOff x="3184535" y="4363714"/>
              <a:chExt cx="440000" cy="2408097"/>
            </a:xfrm>
          </p:grpSpPr>
          <p:cxnSp>
            <p:nvCxnSpPr>
              <p:cNvPr id="227" name="Connettore diritto 226">
                <a:extLst>
                  <a:ext uri="{FF2B5EF4-FFF2-40B4-BE49-F238E27FC236}">
                    <a16:creationId xmlns:a16="http://schemas.microsoft.com/office/drawing/2014/main" id="{47962335-9E17-64C6-2821-1F9DF72FF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ttore diritto 227">
                <a:extLst>
                  <a:ext uri="{FF2B5EF4-FFF2-40B4-BE49-F238E27FC236}">
                    <a16:creationId xmlns:a16="http://schemas.microsoft.com/office/drawing/2014/main" id="{697B3D4F-3CC2-60D8-1595-4E99B42B17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8230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ttore diritto 228">
                <a:extLst>
                  <a:ext uri="{FF2B5EF4-FFF2-40B4-BE49-F238E27FC236}">
                    <a16:creationId xmlns:a16="http://schemas.microsoft.com/office/drawing/2014/main" id="{5E38D7B4-B660-63F2-A68B-467350518C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240809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ttore diritto 229">
                <a:extLst>
                  <a:ext uri="{FF2B5EF4-FFF2-40B4-BE49-F238E27FC236}">
                    <a16:creationId xmlns:a16="http://schemas.microsoft.com/office/drawing/2014/main" id="{79845622-1C37-6AD1-B062-83BEB95D85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68230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ttore diritto 230">
                <a:extLst>
                  <a:ext uri="{FF2B5EF4-FFF2-40B4-BE49-F238E27FC236}">
                    <a16:creationId xmlns:a16="http://schemas.microsoft.com/office/drawing/2014/main" id="{D9FA3CBB-0DD9-381B-D175-6DC1C87F7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66515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uppo 222">
              <a:extLst>
                <a:ext uri="{FF2B5EF4-FFF2-40B4-BE49-F238E27FC236}">
                  <a16:creationId xmlns:a16="http://schemas.microsoft.com/office/drawing/2014/main" id="{CD37B2DB-C45F-D62C-1A6E-3CAFE90B2691}"/>
                </a:ext>
              </a:extLst>
            </p:cNvPr>
            <p:cNvGrpSpPr/>
            <p:nvPr/>
          </p:nvGrpSpPr>
          <p:grpSpPr>
            <a:xfrm>
              <a:off x="12769595" y="811053"/>
              <a:ext cx="115200" cy="2408097"/>
              <a:chOff x="3184535" y="4363714"/>
              <a:chExt cx="220000" cy="2408097"/>
            </a:xfrm>
          </p:grpSpPr>
          <p:cxnSp>
            <p:nvCxnSpPr>
              <p:cNvPr id="224" name="Connettore diritto 223">
                <a:extLst>
                  <a:ext uri="{FF2B5EF4-FFF2-40B4-BE49-F238E27FC236}">
                    <a16:creationId xmlns:a16="http://schemas.microsoft.com/office/drawing/2014/main" id="{CF73E4CA-8999-05C9-0A3A-AD34235FF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ttore diritto 224">
                <a:extLst>
                  <a:ext uri="{FF2B5EF4-FFF2-40B4-BE49-F238E27FC236}">
                    <a16:creationId xmlns:a16="http://schemas.microsoft.com/office/drawing/2014/main" id="{B0DFD48B-D92D-FE00-4E5E-1952E89A2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3714"/>
                <a:ext cx="0" cy="240809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diritto 225">
                <a:extLst>
                  <a:ext uri="{FF2B5EF4-FFF2-40B4-BE49-F238E27FC236}">
                    <a16:creationId xmlns:a16="http://schemas.microsoft.com/office/drawing/2014/main" id="{394BE0A6-52AF-E755-2D74-CC5C20DC9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240809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0869D967-1EAF-B30C-57A9-357ACFA7EB6B}"/>
              </a:ext>
            </a:extLst>
          </p:cNvPr>
          <p:cNvCxnSpPr>
            <a:cxnSpLocks/>
          </p:cNvCxnSpPr>
          <p:nvPr/>
        </p:nvCxnSpPr>
        <p:spPr>
          <a:xfrm>
            <a:off x="6427651" y="1516573"/>
            <a:ext cx="803210" cy="0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C16F29C5-B4B7-8391-CA7B-31C85B03719E}"/>
              </a:ext>
            </a:extLst>
          </p:cNvPr>
          <p:cNvCxnSpPr>
            <a:cxnSpLocks/>
          </p:cNvCxnSpPr>
          <p:nvPr/>
        </p:nvCxnSpPr>
        <p:spPr>
          <a:xfrm>
            <a:off x="7230861" y="3027405"/>
            <a:ext cx="0" cy="1615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ECD67F41-187A-BFEC-3D32-4F615AF65DA1}"/>
              </a:ext>
            </a:extLst>
          </p:cNvPr>
          <p:cNvCxnSpPr>
            <a:cxnSpLocks/>
          </p:cNvCxnSpPr>
          <p:nvPr/>
        </p:nvCxnSpPr>
        <p:spPr>
          <a:xfrm>
            <a:off x="5695200" y="3278398"/>
            <a:ext cx="1038479" cy="96717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36A63B8D-C293-93F4-D9F8-D86E2DF073E6}"/>
              </a:ext>
            </a:extLst>
          </p:cNvPr>
          <p:cNvCxnSpPr>
            <a:cxnSpLocks/>
          </p:cNvCxnSpPr>
          <p:nvPr/>
        </p:nvCxnSpPr>
        <p:spPr>
          <a:xfrm flipH="1">
            <a:off x="5246111" y="3278398"/>
            <a:ext cx="449089" cy="2112799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21DEA3C1-104A-0D23-F7ED-61FD99C88E04}"/>
              </a:ext>
            </a:extLst>
          </p:cNvPr>
          <p:cNvCxnSpPr>
            <a:cxnSpLocks/>
          </p:cNvCxnSpPr>
          <p:nvPr/>
        </p:nvCxnSpPr>
        <p:spPr>
          <a:xfrm flipV="1">
            <a:off x="5246110" y="4976873"/>
            <a:ext cx="1198504" cy="4118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ED16171C-DD6B-A9ED-91FF-84FD273AD767}"/>
              </a:ext>
            </a:extLst>
          </p:cNvPr>
          <p:cNvCxnSpPr>
            <a:cxnSpLocks/>
          </p:cNvCxnSpPr>
          <p:nvPr/>
        </p:nvCxnSpPr>
        <p:spPr>
          <a:xfrm>
            <a:off x="6733679" y="4243660"/>
            <a:ext cx="497182" cy="46550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832F3DE6-D15E-4828-5FF7-204E6A8E21F8}"/>
              </a:ext>
            </a:extLst>
          </p:cNvPr>
          <p:cNvCxnSpPr>
            <a:cxnSpLocks/>
          </p:cNvCxnSpPr>
          <p:nvPr/>
        </p:nvCxnSpPr>
        <p:spPr>
          <a:xfrm flipH="1">
            <a:off x="6417015" y="4709160"/>
            <a:ext cx="813846" cy="280199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>
            <a:extLst>
              <a:ext uri="{FF2B5EF4-FFF2-40B4-BE49-F238E27FC236}">
                <a16:creationId xmlns:a16="http://schemas.microsoft.com/office/drawing/2014/main" id="{D4F659C9-B868-E612-54AB-0165620D6945}"/>
              </a:ext>
            </a:extLst>
          </p:cNvPr>
          <p:cNvCxnSpPr>
            <a:cxnSpLocks/>
          </p:cNvCxnSpPr>
          <p:nvPr/>
        </p:nvCxnSpPr>
        <p:spPr>
          <a:xfrm flipV="1">
            <a:off x="8593799" y="4565835"/>
            <a:ext cx="1688567" cy="5793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7C202754-012F-6FCB-0258-69A9D745DFCD}"/>
              </a:ext>
            </a:extLst>
          </p:cNvPr>
          <p:cNvCxnSpPr>
            <a:cxnSpLocks/>
          </p:cNvCxnSpPr>
          <p:nvPr/>
        </p:nvCxnSpPr>
        <p:spPr>
          <a:xfrm flipH="1" flipV="1">
            <a:off x="8510733" y="5465205"/>
            <a:ext cx="1329244" cy="12192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7FFFFD80-24A0-7433-6372-774B40538ACA}"/>
              </a:ext>
            </a:extLst>
          </p:cNvPr>
          <p:cNvCxnSpPr>
            <a:cxnSpLocks/>
          </p:cNvCxnSpPr>
          <p:nvPr/>
        </p:nvCxnSpPr>
        <p:spPr>
          <a:xfrm flipH="1">
            <a:off x="9839977" y="4565835"/>
            <a:ext cx="442389" cy="2118578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1DE56EB0-8772-1D78-47CC-6E2D7F4E548F}"/>
              </a:ext>
            </a:extLst>
          </p:cNvPr>
          <p:cNvCxnSpPr>
            <a:cxnSpLocks/>
          </p:cNvCxnSpPr>
          <p:nvPr/>
        </p:nvCxnSpPr>
        <p:spPr>
          <a:xfrm flipH="1">
            <a:off x="8280373" y="5144655"/>
            <a:ext cx="313426" cy="108004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diritto 250">
            <a:extLst>
              <a:ext uri="{FF2B5EF4-FFF2-40B4-BE49-F238E27FC236}">
                <a16:creationId xmlns:a16="http://schemas.microsoft.com/office/drawing/2014/main" id="{A747AACC-F0BE-B7FC-0995-F7ACF6148016}"/>
              </a:ext>
            </a:extLst>
          </p:cNvPr>
          <p:cNvCxnSpPr>
            <a:cxnSpLocks/>
          </p:cNvCxnSpPr>
          <p:nvPr/>
        </p:nvCxnSpPr>
        <p:spPr>
          <a:xfrm>
            <a:off x="8280373" y="5252659"/>
            <a:ext cx="230360" cy="211737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Arco 254">
            <a:extLst>
              <a:ext uri="{FF2B5EF4-FFF2-40B4-BE49-F238E27FC236}">
                <a16:creationId xmlns:a16="http://schemas.microsoft.com/office/drawing/2014/main" id="{2E6B6888-EE60-CC70-B117-6BEC9FBD3232}"/>
              </a:ext>
            </a:extLst>
          </p:cNvPr>
          <p:cNvSpPr/>
          <p:nvPr/>
        </p:nvSpPr>
        <p:spPr>
          <a:xfrm>
            <a:off x="6880765" y="4250657"/>
            <a:ext cx="1713600" cy="1713600"/>
          </a:xfrm>
          <a:prstGeom prst="arc">
            <a:avLst>
              <a:gd name="adj1" fmla="val 144795"/>
              <a:gd name="adj2" fmla="val 1526020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" name="Arco 255">
            <a:extLst>
              <a:ext uri="{FF2B5EF4-FFF2-40B4-BE49-F238E27FC236}">
                <a16:creationId xmlns:a16="http://schemas.microsoft.com/office/drawing/2014/main" id="{E1BAB31C-6556-D43E-80B7-AC395C6F9841}"/>
              </a:ext>
            </a:extLst>
          </p:cNvPr>
          <p:cNvSpPr/>
          <p:nvPr/>
        </p:nvSpPr>
        <p:spPr>
          <a:xfrm>
            <a:off x="6431283" y="3778155"/>
            <a:ext cx="2610000" cy="2610000"/>
          </a:xfrm>
          <a:prstGeom prst="arc">
            <a:avLst>
              <a:gd name="adj1" fmla="val 11073174"/>
              <a:gd name="adj2" fmla="val 132272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0" name="Arco 259">
            <a:extLst>
              <a:ext uri="{FF2B5EF4-FFF2-40B4-BE49-F238E27FC236}">
                <a16:creationId xmlns:a16="http://schemas.microsoft.com/office/drawing/2014/main" id="{F2ED5B87-7E01-7869-A4D0-A25AB6170ACE}"/>
              </a:ext>
            </a:extLst>
          </p:cNvPr>
          <p:cNvSpPr/>
          <p:nvPr/>
        </p:nvSpPr>
        <p:spPr>
          <a:xfrm>
            <a:off x="6388199" y="3733379"/>
            <a:ext cx="2700000" cy="2700000"/>
          </a:xfrm>
          <a:prstGeom prst="arc">
            <a:avLst>
              <a:gd name="adj1" fmla="val 11005653"/>
              <a:gd name="adj2" fmla="val 13199729"/>
            </a:avLst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1" name="Arco 260">
            <a:extLst>
              <a:ext uri="{FF2B5EF4-FFF2-40B4-BE49-F238E27FC236}">
                <a16:creationId xmlns:a16="http://schemas.microsoft.com/office/drawing/2014/main" id="{E37EA77E-6CF8-ECF9-3DBD-2C9521AFF0CA}"/>
              </a:ext>
            </a:extLst>
          </p:cNvPr>
          <p:cNvSpPr/>
          <p:nvPr/>
        </p:nvSpPr>
        <p:spPr>
          <a:xfrm>
            <a:off x="6389771" y="3728637"/>
            <a:ext cx="2700000" cy="2700000"/>
          </a:xfrm>
          <a:prstGeom prst="arc">
            <a:avLst>
              <a:gd name="adj1" fmla="val 21343520"/>
              <a:gd name="adj2" fmla="val 1944481"/>
            </a:avLst>
          </a:prstGeom>
          <a:ln w="63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2" name="Arco 261">
            <a:extLst>
              <a:ext uri="{FF2B5EF4-FFF2-40B4-BE49-F238E27FC236}">
                <a16:creationId xmlns:a16="http://schemas.microsoft.com/office/drawing/2014/main" id="{915666C6-6AFF-4AC5-B28F-0EF192B38E42}"/>
              </a:ext>
            </a:extLst>
          </p:cNvPr>
          <p:cNvSpPr/>
          <p:nvPr/>
        </p:nvSpPr>
        <p:spPr>
          <a:xfrm>
            <a:off x="6386070" y="3730783"/>
            <a:ext cx="2700000" cy="2700000"/>
          </a:xfrm>
          <a:prstGeom prst="arc">
            <a:avLst>
              <a:gd name="adj1" fmla="val 13199448"/>
              <a:gd name="adj2" fmla="val 21350729"/>
            </a:avLst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5" name="Connettore diritto 264">
            <a:extLst>
              <a:ext uri="{FF2B5EF4-FFF2-40B4-BE49-F238E27FC236}">
                <a16:creationId xmlns:a16="http://schemas.microsoft.com/office/drawing/2014/main" id="{F8F0DF19-FAA6-5F2C-2961-56502571631D}"/>
              </a:ext>
            </a:extLst>
          </p:cNvPr>
          <p:cNvCxnSpPr>
            <a:cxnSpLocks/>
          </p:cNvCxnSpPr>
          <p:nvPr/>
        </p:nvCxnSpPr>
        <p:spPr>
          <a:xfrm>
            <a:off x="7736571" y="5026492"/>
            <a:ext cx="0" cy="10800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ttore diritto 265">
            <a:extLst>
              <a:ext uri="{FF2B5EF4-FFF2-40B4-BE49-F238E27FC236}">
                <a16:creationId xmlns:a16="http://schemas.microsoft.com/office/drawing/2014/main" id="{90E03D9F-4DB3-D27D-4E15-07ED90477B16}"/>
              </a:ext>
            </a:extLst>
          </p:cNvPr>
          <p:cNvCxnSpPr>
            <a:cxnSpLocks/>
          </p:cNvCxnSpPr>
          <p:nvPr/>
        </p:nvCxnSpPr>
        <p:spPr>
          <a:xfrm>
            <a:off x="6385584" y="5081884"/>
            <a:ext cx="1399613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Arco 267">
            <a:extLst>
              <a:ext uri="{FF2B5EF4-FFF2-40B4-BE49-F238E27FC236}">
                <a16:creationId xmlns:a16="http://schemas.microsoft.com/office/drawing/2014/main" id="{4DB5B7E1-9E20-7D1C-7A5A-4A5143914EA8}"/>
              </a:ext>
            </a:extLst>
          </p:cNvPr>
          <p:cNvSpPr/>
          <p:nvPr/>
        </p:nvSpPr>
        <p:spPr>
          <a:xfrm>
            <a:off x="6386518" y="3732796"/>
            <a:ext cx="2700000" cy="2700000"/>
          </a:xfrm>
          <a:prstGeom prst="arc">
            <a:avLst>
              <a:gd name="adj1" fmla="val 1938301"/>
              <a:gd name="adj2" fmla="val 11013354"/>
            </a:avLst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0" name="Connettore diritto 269">
            <a:extLst>
              <a:ext uri="{FF2B5EF4-FFF2-40B4-BE49-F238E27FC236}">
                <a16:creationId xmlns:a16="http://schemas.microsoft.com/office/drawing/2014/main" id="{5ED0F629-33C5-0D7A-461B-DBD44F7E789D}"/>
              </a:ext>
            </a:extLst>
          </p:cNvPr>
          <p:cNvCxnSpPr>
            <a:cxnSpLocks/>
          </p:cNvCxnSpPr>
          <p:nvPr/>
        </p:nvCxnSpPr>
        <p:spPr>
          <a:xfrm>
            <a:off x="8611902" y="3191715"/>
            <a:ext cx="0" cy="237552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Arco 273">
            <a:extLst>
              <a:ext uri="{FF2B5EF4-FFF2-40B4-BE49-F238E27FC236}">
                <a16:creationId xmlns:a16="http://schemas.microsoft.com/office/drawing/2014/main" id="{353861FD-FA56-09DF-0B45-4CC284B4614C}"/>
              </a:ext>
            </a:extLst>
          </p:cNvPr>
          <p:cNvSpPr/>
          <p:nvPr/>
        </p:nvSpPr>
        <p:spPr>
          <a:xfrm>
            <a:off x="6933313" y="511049"/>
            <a:ext cx="1951200" cy="2649600"/>
          </a:xfrm>
          <a:prstGeom prst="arc">
            <a:avLst>
              <a:gd name="adj1" fmla="val 17979311"/>
              <a:gd name="adj2" fmla="val 4417016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5" name="Arco 274">
            <a:extLst>
              <a:ext uri="{FF2B5EF4-FFF2-40B4-BE49-F238E27FC236}">
                <a16:creationId xmlns:a16="http://schemas.microsoft.com/office/drawing/2014/main" id="{A7732ECE-2809-942B-9BE3-73871911876B}"/>
              </a:ext>
            </a:extLst>
          </p:cNvPr>
          <p:cNvSpPr/>
          <p:nvPr/>
        </p:nvSpPr>
        <p:spPr>
          <a:xfrm>
            <a:off x="6928703" y="507836"/>
            <a:ext cx="1951200" cy="2655383"/>
          </a:xfrm>
          <a:prstGeom prst="arc">
            <a:avLst>
              <a:gd name="adj1" fmla="val 4430068"/>
              <a:gd name="adj2" fmla="val 17971325"/>
            </a:avLst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6" name="Arco 275">
            <a:extLst>
              <a:ext uri="{FF2B5EF4-FFF2-40B4-BE49-F238E27FC236}">
                <a16:creationId xmlns:a16="http://schemas.microsoft.com/office/drawing/2014/main" id="{28E822B5-BD0F-8367-41BB-78D2C0D55214}"/>
              </a:ext>
            </a:extLst>
          </p:cNvPr>
          <p:cNvSpPr/>
          <p:nvPr/>
        </p:nvSpPr>
        <p:spPr>
          <a:xfrm>
            <a:off x="6393707" y="586623"/>
            <a:ext cx="2361600" cy="2491200"/>
          </a:xfrm>
          <a:prstGeom prst="arc">
            <a:avLst>
              <a:gd name="adj1" fmla="val 6322319"/>
              <a:gd name="adj2" fmla="val 11777496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7" name="Arco 276">
            <a:extLst>
              <a:ext uri="{FF2B5EF4-FFF2-40B4-BE49-F238E27FC236}">
                <a16:creationId xmlns:a16="http://schemas.microsoft.com/office/drawing/2014/main" id="{3FDF3214-7FF3-9B92-263F-BDF5902564EB}"/>
              </a:ext>
            </a:extLst>
          </p:cNvPr>
          <p:cNvSpPr/>
          <p:nvPr/>
        </p:nvSpPr>
        <p:spPr>
          <a:xfrm>
            <a:off x="6393258" y="586100"/>
            <a:ext cx="2361600" cy="2491200"/>
          </a:xfrm>
          <a:prstGeom prst="arc">
            <a:avLst>
              <a:gd name="adj1" fmla="val 11695581"/>
              <a:gd name="adj2" fmla="val 6341994"/>
            </a:avLst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8" name="Arco 277">
            <a:extLst>
              <a:ext uri="{FF2B5EF4-FFF2-40B4-BE49-F238E27FC236}">
                <a16:creationId xmlns:a16="http://schemas.microsoft.com/office/drawing/2014/main" id="{37C3B5B3-8127-106D-8431-64FB82F6FF93}"/>
              </a:ext>
            </a:extLst>
          </p:cNvPr>
          <p:cNvSpPr/>
          <p:nvPr/>
        </p:nvSpPr>
        <p:spPr>
          <a:xfrm>
            <a:off x="6385584" y="478599"/>
            <a:ext cx="2700000" cy="2700000"/>
          </a:xfrm>
          <a:prstGeom prst="arc">
            <a:avLst>
              <a:gd name="adj1" fmla="val 11616431"/>
              <a:gd name="adj2" fmla="val 18564896"/>
            </a:avLst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9" name="Arco 278">
            <a:extLst>
              <a:ext uri="{FF2B5EF4-FFF2-40B4-BE49-F238E27FC236}">
                <a16:creationId xmlns:a16="http://schemas.microsoft.com/office/drawing/2014/main" id="{8497E6A9-3096-AF10-8C52-AA8811558FB4}"/>
              </a:ext>
            </a:extLst>
          </p:cNvPr>
          <p:cNvSpPr/>
          <p:nvPr/>
        </p:nvSpPr>
        <p:spPr>
          <a:xfrm>
            <a:off x="6387343" y="481323"/>
            <a:ext cx="2700000" cy="2700000"/>
          </a:xfrm>
          <a:prstGeom prst="arc">
            <a:avLst>
              <a:gd name="adj1" fmla="val 18565867"/>
              <a:gd name="adj2" fmla="val 11623389"/>
            </a:avLst>
          </a:prstGeom>
          <a:ln w="63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3" name="Connettore diritto 282">
            <a:extLst>
              <a:ext uri="{FF2B5EF4-FFF2-40B4-BE49-F238E27FC236}">
                <a16:creationId xmlns:a16="http://schemas.microsoft.com/office/drawing/2014/main" id="{5599A45D-2627-52AC-FDA3-7C7249A5264B}"/>
              </a:ext>
            </a:extLst>
          </p:cNvPr>
          <p:cNvCxnSpPr>
            <a:cxnSpLocks/>
            <a:endCxn id="274" idx="0"/>
          </p:cNvCxnSpPr>
          <p:nvPr/>
        </p:nvCxnSpPr>
        <p:spPr>
          <a:xfrm>
            <a:off x="8280373" y="786419"/>
            <a:ext cx="225270" cy="1347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ttore diritto 288">
            <a:extLst>
              <a:ext uri="{FF2B5EF4-FFF2-40B4-BE49-F238E27FC236}">
                <a16:creationId xmlns:a16="http://schemas.microsoft.com/office/drawing/2014/main" id="{987E6AC2-B786-B111-9613-88FAEB84DAE7}"/>
              </a:ext>
            </a:extLst>
          </p:cNvPr>
          <p:cNvCxnSpPr/>
          <p:nvPr/>
        </p:nvCxnSpPr>
        <p:spPr>
          <a:xfrm>
            <a:off x="10282366" y="3187250"/>
            <a:ext cx="0" cy="137858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nettore diritto 292">
            <a:extLst>
              <a:ext uri="{FF2B5EF4-FFF2-40B4-BE49-F238E27FC236}">
                <a16:creationId xmlns:a16="http://schemas.microsoft.com/office/drawing/2014/main" id="{1397B1E5-DE27-2F55-FEE8-361E4DFD55D6}"/>
              </a:ext>
            </a:extLst>
          </p:cNvPr>
          <p:cNvCxnSpPr>
            <a:cxnSpLocks/>
          </p:cNvCxnSpPr>
          <p:nvPr/>
        </p:nvCxnSpPr>
        <p:spPr>
          <a:xfrm>
            <a:off x="9837624" y="3187249"/>
            <a:ext cx="0" cy="349716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ttore diritto 297">
            <a:extLst>
              <a:ext uri="{FF2B5EF4-FFF2-40B4-BE49-F238E27FC236}">
                <a16:creationId xmlns:a16="http://schemas.microsoft.com/office/drawing/2014/main" id="{45CB0B12-845A-9D26-AC79-0F67B61CFA4D}"/>
              </a:ext>
            </a:extLst>
          </p:cNvPr>
          <p:cNvCxnSpPr>
            <a:cxnSpLocks/>
          </p:cNvCxnSpPr>
          <p:nvPr/>
        </p:nvCxnSpPr>
        <p:spPr>
          <a:xfrm>
            <a:off x="8277973" y="3060132"/>
            <a:ext cx="0" cy="219252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FD7ECF7E-5F58-1355-DB43-3EC62D63DBEB}"/>
              </a:ext>
            </a:extLst>
          </p:cNvPr>
          <p:cNvGrpSpPr/>
          <p:nvPr/>
        </p:nvGrpSpPr>
        <p:grpSpPr>
          <a:xfrm>
            <a:off x="8391902" y="778770"/>
            <a:ext cx="1430000" cy="2415486"/>
            <a:chOff x="8391902" y="778770"/>
            <a:chExt cx="1430000" cy="2415486"/>
          </a:xfrm>
        </p:grpSpPr>
        <p:grpSp>
          <p:nvGrpSpPr>
            <p:cNvPr id="204" name="Gruppo 203">
              <a:extLst>
                <a:ext uri="{FF2B5EF4-FFF2-40B4-BE49-F238E27FC236}">
                  <a16:creationId xmlns:a16="http://schemas.microsoft.com/office/drawing/2014/main" id="{BC63746C-435B-4BD1-C02B-5425F4D67825}"/>
                </a:ext>
              </a:extLst>
            </p:cNvPr>
            <p:cNvGrpSpPr/>
            <p:nvPr/>
          </p:nvGrpSpPr>
          <p:grpSpPr>
            <a:xfrm>
              <a:off x="8391902" y="778771"/>
              <a:ext cx="1430000" cy="2415485"/>
              <a:chOff x="931491" y="3432841"/>
              <a:chExt cx="1981201" cy="2277366"/>
            </a:xfrm>
          </p:grpSpPr>
          <p:cxnSp>
            <p:nvCxnSpPr>
              <p:cNvPr id="206" name="Connettore diritto 205">
                <a:extLst>
                  <a:ext uri="{FF2B5EF4-FFF2-40B4-BE49-F238E27FC236}">
                    <a16:creationId xmlns:a16="http://schemas.microsoft.com/office/drawing/2014/main" id="{EBE12E79-067B-253E-6840-BA156BA0D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491" y="5511764"/>
                <a:ext cx="0" cy="19346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diritto 207">
                <a:extLst>
                  <a:ext uri="{FF2B5EF4-FFF2-40B4-BE49-F238E27FC236}">
                    <a16:creationId xmlns:a16="http://schemas.microsoft.com/office/drawing/2014/main" id="{EDA92801-5065-DE00-5DA6-98DD7FA03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291" y="5283035"/>
                <a:ext cx="0" cy="42426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diritto 208">
                <a:extLst>
                  <a:ext uri="{FF2B5EF4-FFF2-40B4-BE49-F238E27FC236}">
                    <a16:creationId xmlns:a16="http://schemas.microsoft.com/office/drawing/2014/main" id="{CBF734A6-B57A-6149-6016-2CF61CF8A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691" y="5107554"/>
                <a:ext cx="0" cy="593976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diritto 209">
                <a:extLst>
                  <a:ext uri="{FF2B5EF4-FFF2-40B4-BE49-F238E27FC236}">
                    <a16:creationId xmlns:a16="http://schemas.microsoft.com/office/drawing/2014/main" id="{4D3049D3-C952-C775-C24A-BD2549513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091" y="4822558"/>
                <a:ext cx="0" cy="88247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ttore diritto 210">
                <a:extLst>
                  <a:ext uri="{FF2B5EF4-FFF2-40B4-BE49-F238E27FC236}">
                    <a16:creationId xmlns:a16="http://schemas.microsoft.com/office/drawing/2014/main" id="{64468ACA-E8CB-5FDE-AADD-DA9EA9CF6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491" y="3440206"/>
                <a:ext cx="0" cy="225855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ttore diritto 211">
                <a:extLst>
                  <a:ext uri="{FF2B5EF4-FFF2-40B4-BE49-F238E27FC236}">
                    <a16:creationId xmlns:a16="http://schemas.microsoft.com/office/drawing/2014/main" id="{C85463EB-F2B5-346A-B1DF-ECDB73C02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5892" y="3432841"/>
                <a:ext cx="0" cy="226592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ttore diritto 212">
                <a:extLst>
                  <a:ext uri="{FF2B5EF4-FFF2-40B4-BE49-F238E27FC236}">
                    <a16:creationId xmlns:a16="http://schemas.microsoft.com/office/drawing/2014/main" id="{01A428CF-E8A3-5BE5-3CDA-DB99C180C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8291" y="3436726"/>
                <a:ext cx="0" cy="226203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4" name="Gruppo 213">
                <a:extLst>
                  <a:ext uri="{FF2B5EF4-FFF2-40B4-BE49-F238E27FC236}">
                    <a16:creationId xmlns:a16="http://schemas.microsoft.com/office/drawing/2014/main" id="{7F336476-BC3A-68DB-A214-70608482C785}"/>
                  </a:ext>
                </a:extLst>
              </p:cNvPr>
              <p:cNvGrpSpPr/>
              <p:nvPr/>
            </p:nvGrpSpPr>
            <p:grpSpPr>
              <a:xfrm>
                <a:off x="2150692" y="3440206"/>
                <a:ext cx="762000" cy="2270001"/>
                <a:chOff x="2150692" y="3440206"/>
                <a:chExt cx="762000" cy="2270001"/>
              </a:xfrm>
            </p:grpSpPr>
            <p:cxnSp>
              <p:nvCxnSpPr>
                <p:cNvPr id="215" name="Connettore diritto 214">
                  <a:extLst>
                    <a:ext uri="{FF2B5EF4-FFF2-40B4-BE49-F238E27FC236}">
                      <a16:creationId xmlns:a16="http://schemas.microsoft.com/office/drawing/2014/main" id="{89E6D82C-7395-E9EA-6B1C-EE2578E52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0692" y="3440206"/>
                  <a:ext cx="0" cy="227000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Connettore diritto 215">
                  <a:extLst>
                    <a:ext uri="{FF2B5EF4-FFF2-40B4-BE49-F238E27FC236}">
                      <a16:creationId xmlns:a16="http://schemas.microsoft.com/office/drawing/2014/main" id="{2349B79E-C429-814B-A373-C6794DDC9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3092" y="3440206"/>
                  <a:ext cx="0" cy="227000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nettore diritto 216">
                  <a:extLst>
                    <a:ext uri="{FF2B5EF4-FFF2-40B4-BE49-F238E27FC236}">
                      <a16:creationId xmlns:a16="http://schemas.microsoft.com/office/drawing/2014/main" id="{7D30EF8E-C0A3-1F3B-1771-6AD270F28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5492" y="3451375"/>
                  <a:ext cx="0" cy="2247387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nettore diritto 217">
                  <a:extLst>
                    <a:ext uri="{FF2B5EF4-FFF2-40B4-BE49-F238E27FC236}">
                      <a16:creationId xmlns:a16="http://schemas.microsoft.com/office/drawing/2014/main" id="{32F42AF1-BEE6-D8F2-1011-062E8EEEE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7892" y="3445555"/>
                  <a:ext cx="0" cy="2253207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Connettore diritto 218">
                  <a:extLst>
                    <a:ext uri="{FF2B5EF4-FFF2-40B4-BE49-F238E27FC236}">
                      <a16:creationId xmlns:a16="http://schemas.microsoft.com/office/drawing/2014/main" id="{F820FCD1-26A7-BE9F-4D15-F9D795FEAD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0292" y="3450034"/>
                  <a:ext cx="0" cy="2260173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ttore diritto 219">
                  <a:extLst>
                    <a:ext uri="{FF2B5EF4-FFF2-40B4-BE49-F238E27FC236}">
                      <a16:creationId xmlns:a16="http://schemas.microsoft.com/office/drawing/2014/main" id="{40F86A3A-0D22-7A37-4346-E811D99D2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2692" y="3445555"/>
                  <a:ext cx="0" cy="2253207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7" name="Connettore diritto 306">
              <a:extLst>
                <a:ext uri="{FF2B5EF4-FFF2-40B4-BE49-F238E27FC236}">
                  <a16:creationId xmlns:a16="http://schemas.microsoft.com/office/drawing/2014/main" id="{83BA5B21-9C2B-FEDF-75FF-84CA3616945A}"/>
                </a:ext>
              </a:extLst>
            </p:cNvPr>
            <p:cNvCxnSpPr>
              <a:cxnSpLocks/>
            </p:cNvCxnSpPr>
            <p:nvPr/>
          </p:nvCxnSpPr>
          <p:spPr>
            <a:xfrm>
              <a:off x="8723137" y="786419"/>
              <a:ext cx="0" cy="331181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diritto 310">
              <a:extLst>
                <a:ext uri="{FF2B5EF4-FFF2-40B4-BE49-F238E27FC236}">
                  <a16:creationId xmlns:a16="http://schemas.microsoft.com/office/drawing/2014/main" id="{3D31D345-8870-BDC3-6A22-CE583637FF5A}"/>
                </a:ext>
              </a:extLst>
            </p:cNvPr>
            <p:cNvCxnSpPr>
              <a:cxnSpLocks/>
            </p:cNvCxnSpPr>
            <p:nvPr/>
          </p:nvCxnSpPr>
          <p:spPr>
            <a:xfrm>
              <a:off x="8831902" y="778770"/>
              <a:ext cx="0" cy="63610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9" name="Connettore diritto 318">
            <a:extLst>
              <a:ext uri="{FF2B5EF4-FFF2-40B4-BE49-F238E27FC236}">
                <a16:creationId xmlns:a16="http://schemas.microsoft.com/office/drawing/2014/main" id="{CD6A3B65-1EA6-0BDA-BE58-08E9687150A0}"/>
              </a:ext>
            </a:extLst>
          </p:cNvPr>
          <p:cNvCxnSpPr>
            <a:cxnSpLocks/>
          </p:cNvCxnSpPr>
          <p:nvPr/>
        </p:nvCxnSpPr>
        <p:spPr>
          <a:xfrm>
            <a:off x="5246110" y="3189579"/>
            <a:ext cx="198475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ttore diritto 321">
            <a:extLst>
              <a:ext uri="{FF2B5EF4-FFF2-40B4-BE49-F238E27FC236}">
                <a16:creationId xmlns:a16="http://schemas.microsoft.com/office/drawing/2014/main" id="{5884498C-8C81-CEE9-06CA-D7872A7A6634}"/>
              </a:ext>
            </a:extLst>
          </p:cNvPr>
          <p:cNvCxnSpPr/>
          <p:nvPr/>
        </p:nvCxnSpPr>
        <p:spPr>
          <a:xfrm>
            <a:off x="8277973" y="3189366"/>
            <a:ext cx="200439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ttore diritto 324">
            <a:extLst>
              <a:ext uri="{FF2B5EF4-FFF2-40B4-BE49-F238E27FC236}">
                <a16:creationId xmlns:a16="http://schemas.microsoft.com/office/drawing/2014/main" id="{7B907439-6854-EB2F-77CC-696745C03D35}"/>
              </a:ext>
            </a:extLst>
          </p:cNvPr>
          <p:cNvCxnSpPr>
            <a:cxnSpLocks/>
          </p:cNvCxnSpPr>
          <p:nvPr/>
        </p:nvCxnSpPr>
        <p:spPr>
          <a:xfrm>
            <a:off x="8277973" y="3061161"/>
            <a:ext cx="0" cy="123892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2D10B5-FE4D-745C-FD08-811E0BDA50F3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3D2F1C-FC31-6469-9728-B9C1A0951071}"/>
              </a:ext>
            </a:extLst>
          </p:cNvPr>
          <p:cNvSpPr txBox="1"/>
          <p:nvPr/>
        </p:nvSpPr>
        <p:spPr>
          <a:xfrm>
            <a:off x="0" y="336106"/>
            <a:ext cx="511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Prendiamo, ora, in esame la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sfera</a:t>
            </a:r>
            <a:r>
              <a:rPr lang="it-IT" dirty="0"/>
              <a:t>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arancione</a:t>
            </a:r>
          </a:p>
          <a:p>
            <a:r>
              <a:rPr lang="it-IT" dirty="0"/>
              <a:t>e i due </a:t>
            </a:r>
            <a:r>
              <a:rPr lang="it-IT" dirty="0">
                <a:solidFill>
                  <a:srgbClr val="00B050"/>
                </a:solidFill>
              </a:rPr>
              <a:t>prismi triangolari verdi</a:t>
            </a:r>
            <a:r>
              <a:rPr lang="it-IT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D4018B-B46A-6731-340B-F45A1AE7755A}"/>
              </a:ext>
            </a:extLst>
          </p:cNvPr>
          <p:cNvSpPr txBox="1"/>
          <p:nvPr/>
        </p:nvSpPr>
        <p:spPr>
          <a:xfrm>
            <a:off x="17342" y="1039396"/>
            <a:ext cx="488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relazione alla reciproca posizione e per chiarezza grafica la ricerca verrà  fatta solo per le superfici in vista come di seguito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DF2C5BF-D1AC-1AE1-9D8E-DC8F7C5356E9}"/>
              </a:ext>
            </a:extLst>
          </p:cNvPr>
          <p:cNvSpPr txBox="1"/>
          <p:nvPr/>
        </p:nvSpPr>
        <p:spPr>
          <a:xfrm>
            <a:off x="17342" y="1962726"/>
            <a:ext cx="28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Prisma triangolare basso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263AE22-FAE1-CCF6-41D9-8D992BB4C9F4}"/>
              </a:ext>
            </a:extLst>
          </p:cNvPr>
          <p:cNvSpPr txBox="1"/>
          <p:nvPr/>
        </p:nvSpPr>
        <p:spPr>
          <a:xfrm>
            <a:off x="0" y="2408903"/>
            <a:ext cx="46804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Circonferenza di sezione della sfera con il triangolo della base del prisma basso che definisce l’arco </a:t>
            </a:r>
            <a:r>
              <a:rPr lang="it-IT" dirty="0">
                <a:solidFill>
                  <a:srgbClr val="FF0000"/>
                </a:solidFill>
              </a:rPr>
              <a:t>A(A’; A’’)-B(B’;B’’)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DC33490-D9B2-EAAE-1380-DC20F0198908}"/>
              </a:ext>
            </a:extLst>
          </p:cNvPr>
          <p:cNvCxnSpPr>
            <a:cxnSpLocks/>
          </p:cNvCxnSpPr>
          <p:nvPr/>
        </p:nvCxnSpPr>
        <p:spPr>
          <a:xfrm>
            <a:off x="6738657" y="1514102"/>
            <a:ext cx="0" cy="27365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9C5E5090-5C08-F5DC-7875-733D6FB7CC6B}"/>
              </a:ext>
            </a:extLst>
          </p:cNvPr>
          <p:cNvCxnSpPr>
            <a:cxnSpLocks/>
          </p:cNvCxnSpPr>
          <p:nvPr/>
        </p:nvCxnSpPr>
        <p:spPr>
          <a:xfrm>
            <a:off x="6435659" y="1514102"/>
            <a:ext cx="0" cy="34752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571442C-BAEB-232F-E05C-68B592739753}"/>
              </a:ext>
            </a:extLst>
          </p:cNvPr>
          <p:cNvSpPr txBox="1"/>
          <p:nvPr/>
        </p:nvSpPr>
        <p:spPr>
          <a:xfrm>
            <a:off x="0" y="4765919"/>
            <a:ext cx="46804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Circonferenza di sezione della sfera con il triangolo della base del prisma alto che definisce l’arco </a:t>
            </a:r>
            <a:r>
              <a:rPr lang="it-IT" dirty="0">
                <a:solidFill>
                  <a:srgbClr val="FF0000"/>
                </a:solidFill>
              </a:rPr>
              <a:t>C(C’; C’’)-D(D’;D’’)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8B48143-DA73-9908-1DAD-CC90EDCBBBEA}"/>
              </a:ext>
            </a:extLst>
          </p:cNvPr>
          <p:cNvSpPr txBox="1"/>
          <p:nvPr/>
        </p:nvSpPr>
        <p:spPr>
          <a:xfrm>
            <a:off x="0" y="3348109"/>
            <a:ext cx="46804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Circonferenza di sezione della sfera con la faccia anteriore del prisma basso che definisce l’arco </a:t>
            </a:r>
            <a:r>
              <a:rPr lang="it-IT" dirty="0">
                <a:solidFill>
                  <a:srgbClr val="FF0000"/>
                </a:solidFill>
              </a:rPr>
              <a:t>A(A’; A’’)-E(E’;E’’)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5308ED8-DBBD-6312-3CFF-E7C7B3B8C2A4}"/>
              </a:ext>
            </a:extLst>
          </p:cNvPr>
          <p:cNvSpPr txBox="1"/>
          <p:nvPr/>
        </p:nvSpPr>
        <p:spPr>
          <a:xfrm>
            <a:off x="0" y="5698781"/>
            <a:ext cx="46804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Circonferenza di sezione della sfera con la faccia anteriore del prisma alto che definisce l’arco </a:t>
            </a:r>
            <a:r>
              <a:rPr lang="it-IT" dirty="0">
                <a:solidFill>
                  <a:srgbClr val="FF0000"/>
                </a:solidFill>
              </a:rPr>
              <a:t>C(C’; C’’)-F(F’;F’’)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65FC28BB-BA6B-3F49-7676-3341697AF6D9}"/>
              </a:ext>
            </a:extLst>
          </p:cNvPr>
          <p:cNvSpPr txBox="1"/>
          <p:nvPr/>
        </p:nvSpPr>
        <p:spPr>
          <a:xfrm>
            <a:off x="8020449" y="511000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F’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BB30BB59-8A2B-BC06-EB03-97EF60CCD5BD}"/>
              </a:ext>
            </a:extLst>
          </p:cNvPr>
          <p:cNvSpPr txBox="1"/>
          <p:nvPr/>
        </p:nvSpPr>
        <p:spPr>
          <a:xfrm>
            <a:off x="7095593" y="446534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E’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A48391BD-685B-DC5D-5D68-18A888174AA9}"/>
              </a:ext>
            </a:extLst>
          </p:cNvPr>
          <p:cNvSpPr txBox="1"/>
          <p:nvPr/>
        </p:nvSpPr>
        <p:spPr>
          <a:xfrm>
            <a:off x="6593647" y="399947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7B9E4050-E084-9F59-1607-48D88FBFB9BE}"/>
              </a:ext>
            </a:extLst>
          </p:cNvPr>
          <p:cNvSpPr txBox="1"/>
          <p:nvPr/>
        </p:nvSpPr>
        <p:spPr>
          <a:xfrm>
            <a:off x="6606382" y="130706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FC276E2F-74F4-EED8-4454-FB7CF014F164}"/>
              </a:ext>
            </a:extLst>
          </p:cNvPr>
          <p:cNvSpPr txBox="1"/>
          <p:nvPr/>
        </p:nvSpPr>
        <p:spPr>
          <a:xfrm>
            <a:off x="6131980" y="483172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DFB53BFE-6FB9-722C-9DB7-FA610785DD64}"/>
              </a:ext>
            </a:extLst>
          </p:cNvPr>
          <p:cNvSpPr txBox="1"/>
          <p:nvPr/>
        </p:nvSpPr>
        <p:spPr>
          <a:xfrm>
            <a:off x="6275702" y="12987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12A2D65E-B934-6DB9-B1AB-BB1067783B30}"/>
              </a:ext>
            </a:extLst>
          </p:cNvPr>
          <p:cNvSpPr txBox="1"/>
          <p:nvPr/>
        </p:nvSpPr>
        <p:spPr>
          <a:xfrm>
            <a:off x="8186779" y="542874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C4CC48FA-C8B2-30B7-6983-C588D7D72498}"/>
              </a:ext>
            </a:extLst>
          </p:cNvPr>
          <p:cNvSpPr txBox="1"/>
          <p:nvPr/>
        </p:nvSpPr>
        <p:spPr>
          <a:xfrm>
            <a:off x="8296866" y="56665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C’’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3D06F21F-A613-2B99-40BA-D35A7EB18C83}"/>
              </a:ext>
            </a:extLst>
          </p:cNvPr>
          <p:cNvSpPr txBox="1"/>
          <p:nvPr/>
        </p:nvSpPr>
        <p:spPr>
          <a:xfrm>
            <a:off x="7078961" y="297650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E’’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CC7ED05D-8872-BE0D-E555-3E41C40B0188}"/>
              </a:ext>
            </a:extLst>
          </p:cNvPr>
          <p:cNvSpPr txBox="1"/>
          <p:nvPr/>
        </p:nvSpPr>
        <p:spPr>
          <a:xfrm>
            <a:off x="8457704" y="491594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2873F2BA-B600-83A0-757F-0CC293015236}"/>
              </a:ext>
            </a:extLst>
          </p:cNvPr>
          <p:cNvSpPr txBox="1"/>
          <p:nvPr/>
        </p:nvSpPr>
        <p:spPr>
          <a:xfrm>
            <a:off x="8526686" y="5613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D’’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1EA5FD81-ADD5-712A-6B01-FB39F062D532}"/>
              </a:ext>
            </a:extLst>
          </p:cNvPr>
          <p:cNvSpPr txBox="1"/>
          <p:nvPr/>
        </p:nvSpPr>
        <p:spPr>
          <a:xfrm>
            <a:off x="8001686" y="29392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F’’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75FBAFAF-5E46-6AF7-C823-67EB1B3202FD}"/>
              </a:ext>
            </a:extLst>
          </p:cNvPr>
          <p:cNvSpPr txBox="1"/>
          <p:nvPr/>
        </p:nvSpPr>
        <p:spPr>
          <a:xfrm>
            <a:off x="-16766" y="4350061"/>
            <a:ext cx="267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Prisma triangolare alto</a:t>
            </a:r>
            <a:endParaRPr lang="it-IT" dirty="0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F1789EE-7A46-3C7D-C660-D04C36224241}"/>
              </a:ext>
            </a:extLst>
          </p:cNvPr>
          <p:cNvCxnSpPr>
            <a:cxnSpLocks/>
          </p:cNvCxnSpPr>
          <p:nvPr/>
        </p:nvCxnSpPr>
        <p:spPr>
          <a:xfrm>
            <a:off x="7230861" y="1514102"/>
            <a:ext cx="0" cy="1510383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6789881D-3076-C8A9-8C80-409186FC8C45}"/>
              </a:ext>
            </a:extLst>
          </p:cNvPr>
          <p:cNvCxnSpPr>
            <a:cxnSpLocks/>
          </p:cNvCxnSpPr>
          <p:nvPr/>
        </p:nvCxnSpPr>
        <p:spPr>
          <a:xfrm>
            <a:off x="8607247" y="2310541"/>
            <a:ext cx="0" cy="8744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6AAE0B52-99F2-2EFF-D54E-8B02173FD378}"/>
              </a:ext>
            </a:extLst>
          </p:cNvPr>
          <p:cNvCxnSpPr>
            <a:cxnSpLocks/>
          </p:cNvCxnSpPr>
          <p:nvPr/>
        </p:nvCxnSpPr>
        <p:spPr>
          <a:xfrm>
            <a:off x="7232980" y="3190340"/>
            <a:ext cx="0" cy="152208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742FE87B-682C-22E1-ECB5-699338414AB4}"/>
              </a:ext>
            </a:extLst>
          </p:cNvPr>
          <p:cNvCxnSpPr>
            <a:cxnSpLocks/>
          </p:cNvCxnSpPr>
          <p:nvPr/>
        </p:nvCxnSpPr>
        <p:spPr>
          <a:xfrm>
            <a:off x="8277973" y="3074025"/>
            <a:ext cx="0" cy="219252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B65E63EC-8D6C-B0E2-5C7E-413D11C69781}"/>
              </a:ext>
            </a:extLst>
          </p:cNvPr>
          <p:cNvCxnSpPr/>
          <p:nvPr/>
        </p:nvCxnSpPr>
        <p:spPr>
          <a:xfrm>
            <a:off x="7677197" y="5081427"/>
            <a:ext cx="108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2CC0A307-BDE1-C61B-EEAE-F387CF366E8F}"/>
              </a:ext>
            </a:extLst>
          </p:cNvPr>
          <p:cNvCxnSpPr>
            <a:cxnSpLocks/>
          </p:cNvCxnSpPr>
          <p:nvPr/>
        </p:nvCxnSpPr>
        <p:spPr>
          <a:xfrm>
            <a:off x="7678015" y="5083119"/>
            <a:ext cx="1407569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A4E9ABDF-15C9-33C1-CBDA-5F2CB7F61639}"/>
              </a:ext>
            </a:extLst>
          </p:cNvPr>
          <p:cNvCxnSpPr/>
          <p:nvPr/>
        </p:nvCxnSpPr>
        <p:spPr>
          <a:xfrm>
            <a:off x="7680396" y="1832730"/>
            <a:ext cx="108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C38AA96-0732-2F1F-B047-B9887286F73E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6" grpId="0" animBg="1"/>
      <p:bldP spid="274" grpId="0" animBg="1"/>
      <p:bldP spid="275" grpId="0" animBg="1"/>
      <p:bldP spid="276" grpId="0" animBg="1"/>
      <p:bldP spid="277" grpId="0" animBg="1"/>
      <p:bldP spid="8" grpId="0"/>
      <p:bldP spid="10" grpId="0"/>
      <p:bldP spid="23" grpId="0"/>
      <p:bldP spid="24" grpId="0"/>
      <p:bldP spid="57" grpId="0"/>
      <p:bldP spid="60" grpId="0"/>
      <p:bldP spid="69" grpId="0"/>
      <p:bldP spid="70" grpId="0"/>
      <p:bldP spid="71" grpId="0"/>
      <p:bldP spid="72" grpId="0"/>
      <p:bldP spid="73" grpId="0"/>
      <p:bldP spid="75" grpId="0"/>
      <p:bldP spid="75" grpId="1"/>
      <p:bldP spid="76" grpId="0"/>
      <p:bldP spid="76" grpId="1"/>
      <p:bldP spid="78" grpId="0"/>
      <p:bldP spid="78" grpId="1"/>
      <p:bldP spid="83" grpId="0"/>
      <p:bldP spid="83" grpId="1"/>
      <p:bldP spid="85" grpId="0"/>
      <p:bldP spid="86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442691" y="3187250"/>
            <a:ext cx="75989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(3)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9847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5C75D75-E7DF-1A6E-F090-5BAB078ED829}"/>
              </a:ext>
            </a:extLst>
          </p:cNvPr>
          <p:cNvCxnSpPr>
            <a:cxnSpLocks/>
          </p:cNvCxnSpPr>
          <p:nvPr/>
        </p:nvCxnSpPr>
        <p:spPr>
          <a:xfrm>
            <a:off x="7230861" y="1517023"/>
            <a:ext cx="0" cy="320292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0" cy="38748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1517023"/>
            <a:ext cx="0" cy="1776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B0AE1E-AE7F-AA64-ED5B-715C099A02B3}"/>
              </a:ext>
            </a:extLst>
          </p:cNvPr>
          <p:cNvGrpSpPr/>
          <p:nvPr/>
        </p:nvGrpSpPr>
        <p:grpSpPr>
          <a:xfrm rot="21600000">
            <a:off x="6386571" y="3731884"/>
            <a:ext cx="2700000" cy="2700000"/>
            <a:chOff x="7473787" y="3905644"/>
            <a:chExt cx="2160000" cy="21600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C874275-410D-697D-8C65-B74F6EF6BE43}"/>
                </a:ext>
              </a:extLst>
            </p:cNvPr>
            <p:cNvSpPr/>
            <p:nvPr/>
          </p:nvSpPr>
          <p:spPr>
            <a:xfrm>
              <a:off x="7473787" y="3905644"/>
              <a:ext cx="2160000" cy="2160000"/>
            </a:xfrm>
            <a:prstGeom prst="ellipse">
              <a:avLst/>
            </a:prstGeom>
            <a:noFill/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1213077-476B-A6F5-2ECC-0D2C8AAE7FF6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1330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66602F6-DC3F-4438-5C9F-FAD02445B5DB}"/>
                </a:ext>
              </a:extLst>
            </p:cNvPr>
            <p:cNvCxnSpPr>
              <a:cxnSpLocks/>
            </p:cNvCxnSpPr>
            <p:nvPr/>
          </p:nvCxnSpPr>
          <p:spPr>
            <a:xfrm>
              <a:off x="8510133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A4DF33A5-FC9C-BDEF-ADD8-8B32BF0E8E28}"/>
              </a:ext>
            </a:extLst>
          </p:cNvPr>
          <p:cNvSpPr/>
          <p:nvPr/>
        </p:nvSpPr>
        <p:spPr>
          <a:xfrm rot="6120000">
            <a:off x="5270988" y="3621918"/>
            <a:ext cx="2160000" cy="1800000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5891BEE-BDFE-1A1E-C39E-1F23D89AACC7}"/>
              </a:ext>
            </a:extLst>
          </p:cNvPr>
          <p:cNvSpPr/>
          <p:nvPr/>
        </p:nvSpPr>
        <p:spPr>
          <a:xfrm rot="16907682">
            <a:off x="8088179" y="4529030"/>
            <a:ext cx="2164274" cy="1820141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72198"/>
            <a:ext cx="0" cy="379398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772198"/>
            <a:ext cx="0" cy="591221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2ECE2B0-B6B2-12D1-CF93-687275EE07DF}"/>
              </a:ext>
            </a:extLst>
          </p:cNvPr>
          <p:cNvCxnSpPr>
            <a:cxnSpLocks/>
          </p:cNvCxnSpPr>
          <p:nvPr/>
        </p:nvCxnSpPr>
        <p:spPr>
          <a:xfrm>
            <a:off x="8280373" y="786581"/>
            <a:ext cx="0" cy="44691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288593" y="786581"/>
            <a:ext cx="202400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3182115"/>
            <a:ext cx="0" cy="320375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41162" y="3182115"/>
            <a:ext cx="0" cy="157430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8F394ABC-3405-EA8A-A3EF-EE8AC749201E}"/>
              </a:ext>
            </a:extLst>
          </p:cNvPr>
          <p:cNvCxnSpPr>
            <a:cxnSpLocks/>
          </p:cNvCxnSpPr>
          <p:nvPr/>
        </p:nvCxnSpPr>
        <p:spPr>
          <a:xfrm>
            <a:off x="6477362" y="2310541"/>
            <a:ext cx="0" cy="277134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D7DF309-B717-8BB5-D5D6-852182B17CAC}"/>
              </a:ext>
            </a:extLst>
          </p:cNvPr>
          <p:cNvCxnSpPr>
            <a:cxnSpLocks/>
          </p:cNvCxnSpPr>
          <p:nvPr/>
        </p:nvCxnSpPr>
        <p:spPr>
          <a:xfrm>
            <a:off x="5737815" y="5001600"/>
            <a:ext cx="476644" cy="1384272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75C5727-EF8B-0DC4-9C61-BEF109287E89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80750" cy="1396199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D437F6FD-B393-8FED-85E3-CB1E802AA2D8}"/>
              </a:ext>
            </a:extLst>
          </p:cNvPr>
          <p:cNvCxnSpPr>
            <a:cxnSpLocks/>
          </p:cNvCxnSpPr>
          <p:nvPr/>
        </p:nvCxnSpPr>
        <p:spPr>
          <a:xfrm flipV="1">
            <a:off x="5737815" y="3182115"/>
            <a:ext cx="0" cy="183340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8194B3B-F3F2-8AEF-0D36-EB9A0378436B}"/>
              </a:ext>
            </a:extLst>
          </p:cNvPr>
          <p:cNvCxnSpPr>
            <a:cxnSpLocks/>
          </p:cNvCxnSpPr>
          <p:nvPr/>
        </p:nvCxnSpPr>
        <p:spPr>
          <a:xfrm flipV="1">
            <a:off x="10468532" y="3182115"/>
            <a:ext cx="0" cy="2098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EF90F0F8-EE99-9906-3D3B-85FAA6264AEC}"/>
              </a:ext>
            </a:extLst>
          </p:cNvPr>
          <p:cNvCxnSpPr>
            <a:cxnSpLocks/>
          </p:cNvCxnSpPr>
          <p:nvPr/>
        </p:nvCxnSpPr>
        <p:spPr>
          <a:xfrm>
            <a:off x="6524630" y="2310541"/>
            <a:ext cx="0" cy="243053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3CE892A2-E2B0-CBEB-D132-32987B4E4C61}"/>
              </a:ext>
            </a:extLst>
          </p:cNvPr>
          <p:cNvCxnSpPr>
            <a:cxnSpLocks/>
          </p:cNvCxnSpPr>
          <p:nvPr/>
        </p:nvCxnSpPr>
        <p:spPr>
          <a:xfrm>
            <a:off x="8944539" y="2306591"/>
            <a:ext cx="0" cy="31432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62CB572D-E59C-68C7-E885-AFC4A99A746B}"/>
              </a:ext>
            </a:extLst>
          </p:cNvPr>
          <p:cNvCxnSpPr>
            <a:cxnSpLocks/>
          </p:cNvCxnSpPr>
          <p:nvPr/>
        </p:nvCxnSpPr>
        <p:spPr>
          <a:xfrm flipV="1">
            <a:off x="6906523" y="700824"/>
            <a:ext cx="0" cy="54603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A0F57A97-54EA-A32F-B3B8-AA5F3FCAFC0F}"/>
              </a:ext>
            </a:extLst>
          </p:cNvPr>
          <p:cNvCxnSpPr>
            <a:cxnSpLocks/>
          </p:cNvCxnSpPr>
          <p:nvPr/>
        </p:nvCxnSpPr>
        <p:spPr>
          <a:xfrm>
            <a:off x="7686426" y="1831065"/>
            <a:ext cx="108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94AB7AAA-7275-B2C2-21BB-159A732B3723}"/>
              </a:ext>
            </a:extLst>
          </p:cNvPr>
          <p:cNvCxnSpPr>
            <a:cxnSpLocks/>
          </p:cNvCxnSpPr>
          <p:nvPr/>
        </p:nvCxnSpPr>
        <p:spPr>
          <a:xfrm flipV="1">
            <a:off x="7978513" y="700824"/>
            <a:ext cx="0" cy="507824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440D9BFC-5143-FC18-5E1E-680103671CD8}"/>
              </a:ext>
            </a:extLst>
          </p:cNvPr>
          <p:cNvCxnSpPr>
            <a:cxnSpLocks/>
          </p:cNvCxnSpPr>
          <p:nvPr/>
        </p:nvCxnSpPr>
        <p:spPr>
          <a:xfrm>
            <a:off x="6909244" y="2960883"/>
            <a:ext cx="213775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7B039D39-014A-1E77-BEFE-1D96A4D4A728}"/>
              </a:ext>
            </a:extLst>
          </p:cNvPr>
          <p:cNvCxnSpPr>
            <a:cxnSpLocks/>
          </p:cNvCxnSpPr>
          <p:nvPr/>
        </p:nvCxnSpPr>
        <p:spPr>
          <a:xfrm>
            <a:off x="6906523" y="700824"/>
            <a:ext cx="214974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BCF2AECF-531B-9B34-7E4E-E7C33BE741A9}"/>
              </a:ext>
            </a:extLst>
          </p:cNvPr>
          <p:cNvCxnSpPr/>
          <p:nvPr/>
        </p:nvCxnSpPr>
        <p:spPr>
          <a:xfrm>
            <a:off x="6906523" y="700824"/>
            <a:ext cx="2140480" cy="226005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257E0503-33B7-9C71-2A44-B94F0184ED3C}"/>
              </a:ext>
            </a:extLst>
          </p:cNvPr>
          <p:cNvCxnSpPr>
            <a:cxnSpLocks/>
          </p:cNvCxnSpPr>
          <p:nvPr/>
        </p:nvCxnSpPr>
        <p:spPr>
          <a:xfrm flipH="1">
            <a:off x="6909244" y="702576"/>
            <a:ext cx="2141388" cy="22541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318448B8-AFA8-A89D-90C2-531E4938A765}"/>
              </a:ext>
            </a:extLst>
          </p:cNvPr>
          <p:cNvCxnSpPr>
            <a:cxnSpLocks/>
          </p:cNvCxnSpPr>
          <p:nvPr/>
        </p:nvCxnSpPr>
        <p:spPr>
          <a:xfrm flipV="1">
            <a:off x="7009550" y="2306591"/>
            <a:ext cx="0" cy="382807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A6EDA029-C06F-E68F-115A-8EFDE90B8148}"/>
              </a:ext>
            </a:extLst>
          </p:cNvPr>
          <p:cNvGrpSpPr/>
          <p:nvPr/>
        </p:nvGrpSpPr>
        <p:grpSpPr>
          <a:xfrm>
            <a:off x="6473623" y="3819197"/>
            <a:ext cx="2526803" cy="2525283"/>
            <a:chOff x="6473623" y="3819197"/>
            <a:chExt cx="2526803" cy="2525283"/>
          </a:xfrm>
        </p:grpSpPr>
        <p:sp>
          <p:nvSpPr>
            <p:cNvPr id="2" name="Arco 1">
              <a:extLst>
                <a:ext uri="{FF2B5EF4-FFF2-40B4-BE49-F238E27FC236}">
                  <a16:creationId xmlns:a16="http://schemas.microsoft.com/office/drawing/2014/main" id="{2CEF1111-10DE-3DD6-705B-15D9B53ADEC2}"/>
                </a:ext>
              </a:extLst>
            </p:cNvPr>
            <p:cNvSpPr/>
            <p:nvPr/>
          </p:nvSpPr>
          <p:spPr>
            <a:xfrm>
              <a:off x="6478466" y="3824480"/>
              <a:ext cx="2520000" cy="2520000"/>
            </a:xfrm>
            <a:prstGeom prst="arc">
              <a:avLst>
                <a:gd name="adj1" fmla="val 7501352"/>
                <a:gd name="adj2" fmla="val 11765812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E479A370-9001-87D8-CF56-5DFD71D07828}"/>
                </a:ext>
              </a:extLst>
            </p:cNvPr>
            <p:cNvSpPr/>
            <p:nvPr/>
          </p:nvSpPr>
          <p:spPr>
            <a:xfrm>
              <a:off x="6478502" y="3819197"/>
              <a:ext cx="2520000" cy="2520000"/>
            </a:xfrm>
            <a:prstGeom prst="arc">
              <a:avLst>
                <a:gd name="adj1" fmla="val 18406097"/>
                <a:gd name="adj2" fmla="val 1041468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FD8F0B31-C3FB-5704-0381-FDFF929D3B6B}"/>
                </a:ext>
              </a:extLst>
            </p:cNvPr>
            <p:cNvSpPr/>
            <p:nvPr/>
          </p:nvSpPr>
          <p:spPr>
            <a:xfrm>
              <a:off x="6480426" y="3821877"/>
              <a:ext cx="2520000" cy="2520000"/>
            </a:xfrm>
            <a:prstGeom prst="arc">
              <a:avLst>
                <a:gd name="adj1" fmla="val 11744401"/>
                <a:gd name="adj2" fmla="val 18405797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E1293E05-BFA6-E519-94A8-4AE6B64380ED}"/>
                </a:ext>
              </a:extLst>
            </p:cNvPr>
            <p:cNvSpPr/>
            <p:nvPr/>
          </p:nvSpPr>
          <p:spPr>
            <a:xfrm>
              <a:off x="6473623" y="3822469"/>
              <a:ext cx="2520000" cy="2520000"/>
            </a:xfrm>
            <a:prstGeom prst="arc">
              <a:avLst>
                <a:gd name="adj1" fmla="val 1058140"/>
                <a:gd name="adj2" fmla="val 7540083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0E3D2D-1C21-A72A-9098-FF74B3291BA0}"/>
              </a:ext>
            </a:extLst>
          </p:cNvPr>
          <p:cNvCxnSpPr>
            <a:cxnSpLocks/>
          </p:cNvCxnSpPr>
          <p:nvPr/>
        </p:nvCxnSpPr>
        <p:spPr>
          <a:xfrm flipV="1">
            <a:off x="5739811" y="4774183"/>
            <a:ext cx="683258" cy="234781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FEECD6F-2CB1-6A29-A45C-6B98E6E47AB2}"/>
              </a:ext>
            </a:extLst>
          </p:cNvPr>
          <p:cNvCxnSpPr>
            <a:cxnSpLocks/>
          </p:cNvCxnSpPr>
          <p:nvPr/>
        </p:nvCxnSpPr>
        <p:spPr>
          <a:xfrm flipV="1">
            <a:off x="8577097" y="3382467"/>
            <a:ext cx="1899322" cy="652645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9373959-8092-266C-0EC8-C9B1FBD569DC}"/>
              </a:ext>
            </a:extLst>
          </p:cNvPr>
          <p:cNvCxnSpPr>
            <a:cxnSpLocks/>
          </p:cNvCxnSpPr>
          <p:nvPr/>
        </p:nvCxnSpPr>
        <p:spPr>
          <a:xfrm flipV="1">
            <a:off x="6426356" y="4034747"/>
            <a:ext cx="2155824" cy="740784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FEBE455C-0EA2-44FB-831F-2E4737D134A2}"/>
              </a:ext>
            </a:extLst>
          </p:cNvPr>
          <p:cNvCxnSpPr>
            <a:cxnSpLocks/>
          </p:cNvCxnSpPr>
          <p:nvPr/>
        </p:nvCxnSpPr>
        <p:spPr>
          <a:xfrm flipV="1">
            <a:off x="6212499" y="6150910"/>
            <a:ext cx="694024" cy="238480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9D6CF72A-36AB-1A42-BE90-97BC5D184F2F}"/>
              </a:ext>
            </a:extLst>
          </p:cNvPr>
          <p:cNvCxnSpPr>
            <a:cxnSpLocks/>
          </p:cNvCxnSpPr>
          <p:nvPr/>
        </p:nvCxnSpPr>
        <p:spPr>
          <a:xfrm flipV="1">
            <a:off x="9060551" y="4761309"/>
            <a:ext cx="1885102" cy="647759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653CB4C4-54D3-13E4-6919-0B27B13827DB}"/>
              </a:ext>
            </a:extLst>
          </p:cNvPr>
          <p:cNvCxnSpPr>
            <a:cxnSpLocks/>
          </p:cNvCxnSpPr>
          <p:nvPr/>
        </p:nvCxnSpPr>
        <p:spPr>
          <a:xfrm flipV="1">
            <a:off x="6910495" y="5411474"/>
            <a:ext cx="2155139" cy="740548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B901186-0385-BB76-FB1B-C36A953EF53D}"/>
              </a:ext>
            </a:extLst>
          </p:cNvPr>
          <p:cNvCxnSpPr/>
          <p:nvPr/>
        </p:nvCxnSpPr>
        <p:spPr>
          <a:xfrm flipV="1">
            <a:off x="5736896" y="2306591"/>
            <a:ext cx="0" cy="875524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998358A1-38F2-FA96-739D-6E84D8C205A4}"/>
              </a:ext>
            </a:extLst>
          </p:cNvPr>
          <p:cNvCxnSpPr/>
          <p:nvPr/>
        </p:nvCxnSpPr>
        <p:spPr>
          <a:xfrm flipV="1">
            <a:off x="6215345" y="2309312"/>
            <a:ext cx="0" cy="875524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CE57081-45C7-5F42-6E4B-6E0CDDA64818}"/>
              </a:ext>
            </a:extLst>
          </p:cNvPr>
          <p:cNvCxnSpPr/>
          <p:nvPr/>
        </p:nvCxnSpPr>
        <p:spPr>
          <a:xfrm flipV="1">
            <a:off x="10941162" y="2306591"/>
            <a:ext cx="0" cy="875524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4C54A9E-3F12-7DC3-257F-83531EC9C437}"/>
              </a:ext>
            </a:extLst>
          </p:cNvPr>
          <p:cNvCxnSpPr/>
          <p:nvPr/>
        </p:nvCxnSpPr>
        <p:spPr>
          <a:xfrm flipV="1">
            <a:off x="10468256" y="2313383"/>
            <a:ext cx="0" cy="875524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81B709C8-D204-3D12-AE65-A4755D7913B0}"/>
              </a:ext>
            </a:extLst>
          </p:cNvPr>
          <p:cNvCxnSpPr/>
          <p:nvPr/>
        </p:nvCxnSpPr>
        <p:spPr>
          <a:xfrm>
            <a:off x="5736896" y="2313383"/>
            <a:ext cx="1272654" cy="0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61909716-CE29-F42A-342C-780294DE8660}"/>
              </a:ext>
            </a:extLst>
          </p:cNvPr>
          <p:cNvCxnSpPr>
            <a:cxnSpLocks/>
          </p:cNvCxnSpPr>
          <p:nvPr/>
        </p:nvCxnSpPr>
        <p:spPr>
          <a:xfrm>
            <a:off x="7009550" y="2313383"/>
            <a:ext cx="1934989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3B3FD074-5301-9C6E-8E0F-7A478E4A214F}"/>
              </a:ext>
            </a:extLst>
          </p:cNvPr>
          <p:cNvCxnSpPr/>
          <p:nvPr/>
        </p:nvCxnSpPr>
        <p:spPr>
          <a:xfrm>
            <a:off x="8944539" y="2313383"/>
            <a:ext cx="199662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o 109">
            <a:extLst>
              <a:ext uri="{FF2B5EF4-FFF2-40B4-BE49-F238E27FC236}">
                <a16:creationId xmlns:a16="http://schemas.microsoft.com/office/drawing/2014/main" id="{57F960BE-FC8F-F551-A8CF-6F64B9F27BDE}"/>
              </a:ext>
            </a:extLst>
          </p:cNvPr>
          <p:cNvGrpSpPr/>
          <p:nvPr/>
        </p:nvGrpSpPr>
        <p:grpSpPr>
          <a:xfrm>
            <a:off x="6905681" y="702246"/>
            <a:ext cx="2146518" cy="2258179"/>
            <a:chOff x="6905681" y="702246"/>
            <a:chExt cx="2146518" cy="2258179"/>
          </a:xfrm>
        </p:grpSpPr>
        <p:sp>
          <p:nvSpPr>
            <p:cNvPr id="78" name="Arco 77">
              <a:extLst>
                <a:ext uri="{FF2B5EF4-FFF2-40B4-BE49-F238E27FC236}">
                  <a16:creationId xmlns:a16="http://schemas.microsoft.com/office/drawing/2014/main" id="{3C052D46-1D17-C696-F543-A4F1F6694A4E}"/>
                </a:ext>
              </a:extLst>
            </p:cNvPr>
            <p:cNvSpPr/>
            <p:nvPr/>
          </p:nvSpPr>
          <p:spPr>
            <a:xfrm>
              <a:off x="6906599" y="703225"/>
              <a:ext cx="2145600" cy="2257200"/>
            </a:xfrm>
            <a:prstGeom prst="arc">
              <a:avLst>
                <a:gd name="adj1" fmla="val 9214939"/>
                <a:gd name="adj2" fmla="val 1597440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Arco 78">
              <a:extLst>
                <a:ext uri="{FF2B5EF4-FFF2-40B4-BE49-F238E27FC236}">
                  <a16:creationId xmlns:a16="http://schemas.microsoft.com/office/drawing/2014/main" id="{F8C1B0CD-EBD2-2779-0B33-620EFD74B68C}"/>
                </a:ext>
              </a:extLst>
            </p:cNvPr>
            <p:cNvSpPr/>
            <p:nvPr/>
          </p:nvSpPr>
          <p:spPr>
            <a:xfrm>
              <a:off x="6905681" y="702246"/>
              <a:ext cx="2145600" cy="2257200"/>
            </a:xfrm>
            <a:prstGeom prst="arc">
              <a:avLst>
                <a:gd name="adj1" fmla="val 1589269"/>
                <a:gd name="adj2" fmla="val 9244689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2" name="Arco 81">
            <a:extLst>
              <a:ext uri="{FF2B5EF4-FFF2-40B4-BE49-F238E27FC236}">
                <a16:creationId xmlns:a16="http://schemas.microsoft.com/office/drawing/2014/main" id="{2F8AF62D-213E-0091-67CA-CE902772450D}"/>
              </a:ext>
            </a:extLst>
          </p:cNvPr>
          <p:cNvSpPr/>
          <p:nvPr/>
        </p:nvSpPr>
        <p:spPr>
          <a:xfrm>
            <a:off x="6391394" y="482929"/>
            <a:ext cx="2700000" cy="2700000"/>
          </a:xfrm>
          <a:prstGeom prst="arc">
            <a:avLst>
              <a:gd name="adj1" fmla="val 9530801"/>
              <a:gd name="adj2" fmla="val 1268165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Arco 82">
            <a:extLst>
              <a:ext uri="{FF2B5EF4-FFF2-40B4-BE49-F238E27FC236}">
                <a16:creationId xmlns:a16="http://schemas.microsoft.com/office/drawing/2014/main" id="{64FD6554-35D6-2EED-CFFE-CB3B48E4F28B}"/>
              </a:ext>
            </a:extLst>
          </p:cNvPr>
          <p:cNvSpPr/>
          <p:nvPr/>
        </p:nvSpPr>
        <p:spPr>
          <a:xfrm>
            <a:off x="6390483" y="482752"/>
            <a:ext cx="2700000" cy="2700000"/>
          </a:xfrm>
          <a:prstGeom prst="arc">
            <a:avLst>
              <a:gd name="adj1" fmla="val 1261108"/>
              <a:gd name="adj2" fmla="val 9552933"/>
            </a:avLst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C62AB2-666D-A4B6-447A-227C4C47DD62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E8B9B35-3629-678E-5F92-003E04173543}"/>
              </a:ext>
            </a:extLst>
          </p:cNvPr>
          <p:cNvSpPr txBox="1"/>
          <p:nvPr/>
        </p:nvSpPr>
        <p:spPr>
          <a:xfrm>
            <a:off x="0" y="482752"/>
            <a:ext cx="449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Prendiamo in considerazione ora la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sfera</a:t>
            </a:r>
            <a:r>
              <a:rPr lang="it-IT" dirty="0"/>
              <a:t> e il </a:t>
            </a:r>
            <a:r>
              <a:rPr lang="it-IT" dirty="0">
                <a:solidFill>
                  <a:srgbClr val="00B0F0"/>
                </a:solidFill>
              </a:rPr>
              <a:t>parallelepipedo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EA8D631-0B6F-193E-DC5D-95AA6F6D25CC}"/>
              </a:ext>
            </a:extLst>
          </p:cNvPr>
          <p:cNvSpPr txBox="1"/>
          <p:nvPr/>
        </p:nvSpPr>
        <p:spPr>
          <a:xfrm>
            <a:off x="0" y="1147555"/>
            <a:ext cx="4090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Anche in questo caso, per chiarezza ed economia grafica, saranno trattate le compenetrazioni più necessarie per la risoluzione del problema e relativa visibilità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4979E5-1D29-872F-71AA-C39696C6DD9E}"/>
              </a:ext>
            </a:extLst>
          </p:cNvPr>
          <p:cNvSpPr txBox="1"/>
          <p:nvPr/>
        </p:nvSpPr>
        <p:spPr>
          <a:xfrm>
            <a:off x="17342" y="2789591"/>
            <a:ext cx="41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Circonferenza di sezione tra la faccia superiore del parallelogramma e la sfera che genera i due archi </a:t>
            </a:r>
            <a:r>
              <a:rPr lang="it-IT" dirty="0">
                <a:solidFill>
                  <a:srgbClr val="FF0000"/>
                </a:solidFill>
              </a:rPr>
              <a:t>G(G’;G’’)-H(H’;H’’) </a:t>
            </a:r>
            <a:r>
              <a:rPr lang="it-IT" dirty="0"/>
              <a:t>e </a:t>
            </a:r>
            <a:r>
              <a:rPr lang="it-IT" dirty="0">
                <a:solidFill>
                  <a:srgbClr val="FF0000"/>
                </a:solidFill>
              </a:rPr>
              <a:t>I(I’;I’’)-L(L’;L’’)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B4874225-8DFD-9699-C87D-E26453ADF2EF}"/>
              </a:ext>
            </a:extLst>
          </p:cNvPr>
          <p:cNvCxnSpPr>
            <a:cxnSpLocks/>
          </p:cNvCxnSpPr>
          <p:nvPr/>
        </p:nvCxnSpPr>
        <p:spPr>
          <a:xfrm>
            <a:off x="8485465" y="2306591"/>
            <a:ext cx="0" cy="176581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8481A43-11DE-4D8C-34D5-E83EF9F53F55}"/>
              </a:ext>
            </a:extLst>
          </p:cNvPr>
          <p:cNvSpPr txBox="1"/>
          <p:nvPr/>
        </p:nvSpPr>
        <p:spPr>
          <a:xfrm>
            <a:off x="-15425" y="4062934"/>
            <a:ext cx="41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Circonferenza di sezione tra la faccia anteriore del parallelogramma e la sfera che genera il seguente arco </a:t>
            </a:r>
            <a:r>
              <a:rPr lang="it-IT" dirty="0">
                <a:solidFill>
                  <a:srgbClr val="FF0000"/>
                </a:solidFill>
              </a:rPr>
              <a:t>M(M’;M’’)-N(N’;N’’)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BD40872-08A3-B98F-D738-F4EF76B53732}"/>
              </a:ext>
            </a:extLst>
          </p:cNvPr>
          <p:cNvSpPr txBox="1"/>
          <p:nvPr/>
        </p:nvSpPr>
        <p:spPr>
          <a:xfrm>
            <a:off x="7133602" y="60802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M’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C167296-9249-331F-24B1-E47043EE1378}"/>
              </a:ext>
            </a:extLst>
          </p:cNvPr>
          <p:cNvSpPr txBox="1"/>
          <p:nvPr/>
        </p:nvSpPr>
        <p:spPr>
          <a:xfrm>
            <a:off x="6272269" y="458079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H’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27F2569-2D77-97E2-F636-A6D78AE84892}"/>
              </a:ext>
            </a:extLst>
          </p:cNvPr>
          <p:cNvSpPr txBox="1"/>
          <p:nvPr/>
        </p:nvSpPr>
        <p:spPr>
          <a:xfrm>
            <a:off x="6402451" y="211088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H’’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E7BF2C5-FB80-31D2-570E-CF79EE2A0943}"/>
              </a:ext>
            </a:extLst>
          </p:cNvPr>
          <p:cNvSpPr txBox="1"/>
          <p:nvPr/>
        </p:nvSpPr>
        <p:spPr>
          <a:xfrm>
            <a:off x="6852388" y="608770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G’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4E92326-2D06-CD0E-D81C-D36D062AA99C}"/>
              </a:ext>
            </a:extLst>
          </p:cNvPr>
          <p:cNvSpPr txBox="1"/>
          <p:nvPr/>
        </p:nvSpPr>
        <p:spPr>
          <a:xfrm>
            <a:off x="6940993" y="212086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G’’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0DFF2C-E2B2-B49E-4E99-B82A8EAC8004}"/>
              </a:ext>
            </a:extLst>
          </p:cNvPr>
          <p:cNvSpPr txBox="1"/>
          <p:nvPr/>
        </p:nvSpPr>
        <p:spPr>
          <a:xfrm>
            <a:off x="7218792" y="2125459"/>
            <a:ext cx="39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M’’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BA5941F-9EB1-0578-0F80-890A600D39D0}"/>
              </a:ext>
            </a:extLst>
          </p:cNvPr>
          <p:cNvSpPr txBox="1"/>
          <p:nvPr/>
        </p:nvSpPr>
        <p:spPr>
          <a:xfrm>
            <a:off x="8875120" y="538646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I’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3BAC1F3-4FA8-C2C1-741E-487D6ED8AECE}"/>
              </a:ext>
            </a:extLst>
          </p:cNvPr>
          <p:cNvSpPr txBox="1"/>
          <p:nvPr/>
        </p:nvSpPr>
        <p:spPr>
          <a:xfrm>
            <a:off x="8787275" y="208227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I’’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9BC5D38-0337-CA74-7FF3-43F42A6F6E6B}"/>
              </a:ext>
            </a:extLst>
          </p:cNvPr>
          <p:cNvSpPr txBox="1"/>
          <p:nvPr/>
        </p:nvSpPr>
        <p:spPr>
          <a:xfrm>
            <a:off x="8446641" y="388197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L’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D2EF970-E3AF-4491-7877-32AF14924B15}"/>
              </a:ext>
            </a:extLst>
          </p:cNvPr>
          <p:cNvSpPr txBox="1"/>
          <p:nvPr/>
        </p:nvSpPr>
        <p:spPr>
          <a:xfrm>
            <a:off x="8323300" y="207504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L’’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3B4E82C-B895-3137-0DC2-E6C2C51DCA3F}"/>
              </a:ext>
            </a:extLst>
          </p:cNvPr>
          <p:cNvSpPr txBox="1"/>
          <p:nvPr/>
        </p:nvSpPr>
        <p:spPr>
          <a:xfrm>
            <a:off x="9118696" y="539615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N’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D0F4FC9-C55B-5C25-DC99-8D5C1DC37141}"/>
              </a:ext>
            </a:extLst>
          </p:cNvPr>
          <p:cNvSpPr txBox="1"/>
          <p:nvPr/>
        </p:nvSpPr>
        <p:spPr>
          <a:xfrm>
            <a:off x="9028300" y="207503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N’’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8C4B852-591E-A1A5-D3C8-3C91E8C1F183}"/>
              </a:ext>
            </a:extLst>
          </p:cNvPr>
          <p:cNvCxnSpPr>
            <a:cxnSpLocks/>
          </p:cNvCxnSpPr>
          <p:nvPr/>
        </p:nvCxnSpPr>
        <p:spPr>
          <a:xfrm>
            <a:off x="8617224" y="2734169"/>
            <a:ext cx="0" cy="2836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411F6C6-58D1-028A-FEDE-8B7637697CC4}"/>
              </a:ext>
            </a:extLst>
          </p:cNvPr>
          <p:cNvSpPr txBox="1"/>
          <p:nvPr/>
        </p:nvSpPr>
        <p:spPr>
          <a:xfrm>
            <a:off x="0" y="5546719"/>
            <a:ext cx="5242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necessario precisare che l’</a:t>
            </a:r>
            <a:r>
              <a:rPr lang="it-IT" dirty="0">
                <a:solidFill>
                  <a:srgbClr val="FF0000"/>
                </a:solidFill>
              </a:rPr>
              <a:t>arco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(M-N)</a:t>
            </a:r>
            <a:r>
              <a:rPr lang="it-IT" dirty="0"/>
              <a:t> della faccia anteriore si interseca nel punto </a:t>
            </a:r>
            <a:r>
              <a:rPr lang="it-IT" dirty="0">
                <a:solidFill>
                  <a:srgbClr val="FF0000"/>
                </a:solidFill>
              </a:rPr>
              <a:t>X(X’;X’’) </a:t>
            </a:r>
            <a:r>
              <a:rPr lang="it-IT" dirty="0"/>
              <a:t>con</a:t>
            </a:r>
            <a:r>
              <a:rPr lang="it-IT" dirty="0">
                <a:solidFill>
                  <a:srgbClr val="FF0000"/>
                </a:solidFill>
              </a:rPr>
              <a:t> l’arco (C-F) </a:t>
            </a:r>
            <a:r>
              <a:rPr lang="it-IT" dirty="0"/>
              <a:t>relativo alla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sfera</a:t>
            </a:r>
            <a:r>
              <a:rPr lang="it-IT" dirty="0"/>
              <a:t> e alla faccia del </a:t>
            </a:r>
            <a:r>
              <a:rPr lang="it-IT" dirty="0">
                <a:solidFill>
                  <a:srgbClr val="00B050"/>
                </a:solidFill>
              </a:rPr>
              <a:t>prisma alto </a:t>
            </a:r>
            <a:r>
              <a:rPr lang="it-IT" dirty="0"/>
              <a:t>della videata precedente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227B31B-2EA0-06DA-07FB-6F7D8B30D76A}"/>
              </a:ext>
            </a:extLst>
          </p:cNvPr>
          <p:cNvSpPr txBox="1"/>
          <p:nvPr/>
        </p:nvSpPr>
        <p:spPr>
          <a:xfrm>
            <a:off x="8471588" y="557112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X’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A494883-1B5E-8D21-512C-E0AEE5A552DC}"/>
              </a:ext>
            </a:extLst>
          </p:cNvPr>
          <p:cNvSpPr txBox="1"/>
          <p:nvPr/>
        </p:nvSpPr>
        <p:spPr>
          <a:xfrm>
            <a:off x="8457308" y="270746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X’’</a:t>
            </a:r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B1015973-935C-53A8-54D7-906A30410538}"/>
              </a:ext>
            </a:extLst>
          </p:cNvPr>
          <p:cNvGrpSpPr/>
          <p:nvPr/>
        </p:nvGrpSpPr>
        <p:grpSpPr>
          <a:xfrm rot="21179287">
            <a:off x="8775029" y="3483088"/>
            <a:ext cx="2062263" cy="1828879"/>
            <a:chOff x="2082505" y="3387875"/>
            <a:chExt cx="2062263" cy="2976217"/>
          </a:xfrm>
        </p:grpSpPr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E2CE293E-D577-91D6-26FF-AFC3D7A6FB9C}"/>
                </a:ext>
              </a:extLst>
            </p:cNvPr>
            <p:cNvGrpSpPr/>
            <p:nvPr/>
          </p:nvGrpSpPr>
          <p:grpSpPr>
            <a:xfrm>
              <a:off x="2082505" y="3387875"/>
              <a:ext cx="1936830" cy="1942238"/>
              <a:chOff x="2082505" y="3387875"/>
              <a:chExt cx="1936830" cy="1942238"/>
            </a:xfrm>
          </p:grpSpPr>
          <p:cxnSp>
            <p:nvCxnSpPr>
              <p:cNvPr id="74" name="Connettore diritto 73">
                <a:extLst>
                  <a:ext uri="{FF2B5EF4-FFF2-40B4-BE49-F238E27FC236}">
                    <a16:creationId xmlns:a16="http://schemas.microsoft.com/office/drawing/2014/main" id="{C32A01E3-53F0-05E6-593D-7D43CB9CFEF0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082505" y="3387875"/>
                <a:ext cx="1806446" cy="100849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diritto 74">
                <a:extLst>
                  <a:ext uri="{FF2B5EF4-FFF2-40B4-BE49-F238E27FC236}">
                    <a16:creationId xmlns:a16="http://schemas.microsoft.com/office/drawing/2014/main" id="{21165B4E-4211-9A87-E39E-AA0C4347262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140612" y="3586535"/>
                <a:ext cx="1775712" cy="99133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3989D97B-4B85-6D5D-7F8D-D3DAAD803EEB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13547" y="3787040"/>
                <a:ext cx="1729586" cy="96558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diritto 83">
                <a:extLst>
                  <a:ext uri="{FF2B5EF4-FFF2-40B4-BE49-F238E27FC236}">
                    <a16:creationId xmlns:a16="http://schemas.microsoft.com/office/drawing/2014/main" id="{102BA18D-0AD0-F01D-AAE6-CB6BFBA2A294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80867" y="3984828"/>
                <a:ext cx="1693769" cy="94558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ttore diritto 84">
                <a:extLst>
                  <a:ext uri="{FF2B5EF4-FFF2-40B4-BE49-F238E27FC236}">
                    <a16:creationId xmlns:a16="http://schemas.microsoft.com/office/drawing/2014/main" id="{86A8D594-D03F-36C1-3570-8D6DBD269EC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28127" y="4190794"/>
                <a:ext cx="1666992" cy="93063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diritto 86">
                <a:extLst>
                  <a:ext uri="{FF2B5EF4-FFF2-40B4-BE49-F238E27FC236}">
                    <a16:creationId xmlns:a16="http://schemas.microsoft.com/office/drawing/2014/main" id="{CC4F02E9-83A4-895A-DE3C-45ABEACAF327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13326" y="4377691"/>
                <a:ext cx="1706009" cy="95242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6EAF0A89-74DE-C6F2-343F-C769E1B85E40}"/>
                </a:ext>
              </a:extLst>
            </p:cNvPr>
            <p:cNvGrpSpPr/>
            <p:nvPr/>
          </p:nvGrpSpPr>
          <p:grpSpPr>
            <a:xfrm>
              <a:off x="2325334" y="4579051"/>
              <a:ext cx="1819434" cy="1785041"/>
              <a:chOff x="1570246" y="3607812"/>
              <a:chExt cx="1819434" cy="1785041"/>
            </a:xfrm>
          </p:grpSpPr>
          <p:cxnSp>
            <p:nvCxnSpPr>
              <p:cNvPr id="65" name="Connettore diritto 64">
                <a:extLst>
                  <a:ext uri="{FF2B5EF4-FFF2-40B4-BE49-F238E27FC236}">
                    <a16:creationId xmlns:a16="http://schemas.microsoft.com/office/drawing/2014/main" id="{B20CC271-D097-DA3C-5326-DA0BF14A4A79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591714" y="3607812"/>
                <a:ext cx="1692703" cy="94499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diritto 66">
                <a:extLst>
                  <a:ext uri="{FF2B5EF4-FFF2-40B4-BE49-F238E27FC236}">
                    <a16:creationId xmlns:a16="http://schemas.microsoft.com/office/drawing/2014/main" id="{6B9CC1B5-1E40-5105-2833-92BE712DF1A9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05770" y="3798723"/>
                <a:ext cx="1712723" cy="95617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>
                <a:extLst>
                  <a:ext uri="{FF2B5EF4-FFF2-40B4-BE49-F238E27FC236}">
                    <a16:creationId xmlns:a16="http://schemas.microsoft.com/office/drawing/2014/main" id="{653BF752-108C-6C38-5E67-F5FDDAD5F6FF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00816" y="3988753"/>
                <a:ext cx="1749182" cy="976524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>
                <a:extLst>
                  <a:ext uri="{FF2B5EF4-FFF2-40B4-BE49-F238E27FC236}">
                    <a16:creationId xmlns:a16="http://schemas.microsoft.com/office/drawing/2014/main" id="{C5C70B3F-AF5D-A519-846B-DE930BC2EC4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575297" y="4184516"/>
                <a:ext cx="1788598" cy="99852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diritto 72">
                <a:extLst>
                  <a:ext uri="{FF2B5EF4-FFF2-40B4-BE49-F238E27FC236}">
                    <a16:creationId xmlns:a16="http://schemas.microsoft.com/office/drawing/2014/main" id="{A070B9CC-9423-53B6-4669-BA5DA8CD7283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570246" y="4377112"/>
                <a:ext cx="1819434" cy="101574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1FAAB72D-C7CF-6EF6-339D-043395884028}"/>
              </a:ext>
            </a:extLst>
          </p:cNvPr>
          <p:cNvGrpSpPr/>
          <p:nvPr/>
        </p:nvGrpSpPr>
        <p:grpSpPr>
          <a:xfrm rot="21179287">
            <a:off x="5852796" y="4891836"/>
            <a:ext cx="887342" cy="1417414"/>
            <a:chOff x="2251522" y="3866310"/>
            <a:chExt cx="887342" cy="2306619"/>
          </a:xfrm>
        </p:grpSpPr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D841BEA9-E305-24B5-6720-0AD1FB3C9E24}"/>
                </a:ext>
              </a:extLst>
            </p:cNvPr>
            <p:cNvGrpSpPr/>
            <p:nvPr/>
          </p:nvGrpSpPr>
          <p:grpSpPr>
            <a:xfrm>
              <a:off x="2251522" y="3866310"/>
              <a:ext cx="616699" cy="1309432"/>
              <a:chOff x="2251522" y="3866310"/>
              <a:chExt cx="616699" cy="1309432"/>
            </a:xfrm>
          </p:grpSpPr>
          <p:cxnSp>
            <p:nvCxnSpPr>
              <p:cNvPr id="104" name="Connettore diritto 103">
                <a:extLst>
                  <a:ext uri="{FF2B5EF4-FFF2-40B4-BE49-F238E27FC236}">
                    <a16:creationId xmlns:a16="http://schemas.microsoft.com/office/drawing/2014/main" id="{8A9CFFDC-37C2-F16B-AA31-AAC19307A4A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51522" y="3866310"/>
                <a:ext cx="616699" cy="34428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ttore diritto 104">
                <a:extLst>
                  <a:ext uri="{FF2B5EF4-FFF2-40B4-BE49-F238E27FC236}">
                    <a16:creationId xmlns:a16="http://schemas.microsoft.com/office/drawing/2014/main" id="{C6D8FF9A-52BB-DC12-FC93-210A06CA3953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81494" y="4081785"/>
                <a:ext cx="570113" cy="31827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diritto 105">
                <a:extLst>
                  <a:ext uri="{FF2B5EF4-FFF2-40B4-BE49-F238E27FC236}">
                    <a16:creationId xmlns:a16="http://schemas.microsoft.com/office/drawing/2014/main" id="{423102F3-4C7A-E276-4C86-99B7965A285F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97139" y="4296581"/>
                <a:ext cx="535952" cy="29920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ttore diritto 106">
                <a:extLst>
                  <a:ext uri="{FF2B5EF4-FFF2-40B4-BE49-F238E27FC236}">
                    <a16:creationId xmlns:a16="http://schemas.microsoft.com/office/drawing/2014/main" id="{FAAD5779-19A8-DF81-3F16-BAA1F171AB8B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35336" y="4505536"/>
                <a:ext cx="497565" cy="27777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diritto 107">
                <a:extLst>
                  <a:ext uri="{FF2B5EF4-FFF2-40B4-BE49-F238E27FC236}">
                    <a16:creationId xmlns:a16="http://schemas.microsoft.com/office/drawing/2014/main" id="{DD228A90-2B25-926E-26DB-018A2AAF96A9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48718" y="4708833"/>
                <a:ext cx="502521" cy="280544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diritto 108">
                <a:extLst>
                  <a:ext uri="{FF2B5EF4-FFF2-40B4-BE49-F238E27FC236}">
                    <a16:creationId xmlns:a16="http://schemas.microsoft.com/office/drawing/2014/main" id="{4A403AE6-A349-F314-89A9-2FD223AF0AF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80383" y="4906449"/>
                <a:ext cx="482368" cy="26929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9E989639-714B-26D8-3E15-F01C615B17B1}"/>
                </a:ext>
              </a:extLst>
            </p:cNvPr>
            <p:cNvGrpSpPr/>
            <p:nvPr/>
          </p:nvGrpSpPr>
          <p:grpSpPr>
            <a:xfrm>
              <a:off x="2411373" y="5103197"/>
              <a:ext cx="727491" cy="1069732"/>
              <a:chOff x="1656285" y="4131958"/>
              <a:chExt cx="727491" cy="1069732"/>
            </a:xfrm>
          </p:grpSpPr>
          <p:cxnSp>
            <p:nvCxnSpPr>
              <p:cNvPr id="99" name="Connettore diritto 98">
                <a:extLst>
                  <a:ext uri="{FF2B5EF4-FFF2-40B4-BE49-F238E27FC236}">
                    <a16:creationId xmlns:a16="http://schemas.microsoft.com/office/drawing/2014/main" id="{D138A5CB-D930-A323-0E38-4FD56089E862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56285" y="4131958"/>
                <a:ext cx="481183" cy="26863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diritto 99">
                <a:extLst>
                  <a:ext uri="{FF2B5EF4-FFF2-40B4-BE49-F238E27FC236}">
                    <a16:creationId xmlns:a16="http://schemas.microsoft.com/office/drawing/2014/main" id="{F309196F-A1E0-2B11-818F-F37040AFB728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79262" y="4318126"/>
                <a:ext cx="504917" cy="28188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diritto 100">
                <a:extLst>
                  <a:ext uri="{FF2B5EF4-FFF2-40B4-BE49-F238E27FC236}">
                    <a16:creationId xmlns:a16="http://schemas.microsoft.com/office/drawing/2014/main" id="{766499C3-418B-A700-FDEE-EF1821AB111F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94422" y="4503839"/>
                <a:ext cx="535628" cy="299027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diritto 101">
                <a:extLst>
                  <a:ext uri="{FF2B5EF4-FFF2-40B4-BE49-F238E27FC236}">
                    <a16:creationId xmlns:a16="http://schemas.microsoft.com/office/drawing/2014/main" id="{0AAAFB35-F57B-57D7-3C85-820571DDE4BC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720819" y="4677575"/>
                <a:ext cx="584321" cy="32621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diritto 102">
                <a:extLst>
                  <a:ext uri="{FF2B5EF4-FFF2-40B4-BE49-F238E27FC236}">
                    <a16:creationId xmlns:a16="http://schemas.microsoft.com/office/drawing/2014/main" id="{BB8CC0D9-2A57-AD98-E67D-BB10C8D478F8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754750" y="4850521"/>
                <a:ext cx="629026" cy="35116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7" name="CasellaDiTesto 216">
            <a:extLst>
              <a:ext uri="{FF2B5EF4-FFF2-40B4-BE49-F238E27FC236}">
                <a16:creationId xmlns:a16="http://schemas.microsoft.com/office/drawing/2014/main" id="{AA8961B0-9D50-E2AE-0797-853533B2A21E}"/>
              </a:ext>
            </a:extLst>
          </p:cNvPr>
          <p:cNvSpPr txBox="1"/>
          <p:nvPr/>
        </p:nvSpPr>
        <p:spPr>
          <a:xfrm>
            <a:off x="9000251" y="5375195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219" name="CasellaDiTesto 218">
            <a:extLst>
              <a:ext uri="{FF2B5EF4-FFF2-40B4-BE49-F238E27FC236}">
                <a16:creationId xmlns:a16="http://schemas.microsoft.com/office/drawing/2014/main" id="{E230A157-5BD8-594A-2BE6-89B9F6D2D321}"/>
              </a:ext>
            </a:extLst>
          </p:cNvPr>
          <p:cNvSpPr txBox="1"/>
          <p:nvPr/>
        </p:nvSpPr>
        <p:spPr>
          <a:xfrm>
            <a:off x="8946655" y="2047683"/>
            <a:ext cx="323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20" name="CasellaDiTesto 219">
            <a:extLst>
              <a:ext uri="{FF2B5EF4-FFF2-40B4-BE49-F238E27FC236}">
                <a16:creationId xmlns:a16="http://schemas.microsoft.com/office/drawing/2014/main" id="{64D71E31-3737-DEED-189F-A5516EE97109}"/>
              </a:ext>
            </a:extLst>
          </p:cNvPr>
          <p:cNvSpPr txBox="1"/>
          <p:nvPr/>
        </p:nvSpPr>
        <p:spPr>
          <a:xfrm>
            <a:off x="7113047" y="2079972"/>
            <a:ext cx="323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0B932845-12AC-A374-5B51-AD8A9B3052AC}"/>
              </a:ext>
            </a:extLst>
          </p:cNvPr>
          <p:cNvSpPr txBox="1"/>
          <p:nvPr/>
        </p:nvSpPr>
        <p:spPr>
          <a:xfrm>
            <a:off x="7015949" y="6066349"/>
            <a:ext cx="323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178791C-3CC1-CA2C-627A-6E2B66C70391}"/>
              </a:ext>
            </a:extLst>
          </p:cNvPr>
          <p:cNvCxnSpPr>
            <a:cxnSpLocks/>
          </p:cNvCxnSpPr>
          <p:nvPr/>
        </p:nvCxnSpPr>
        <p:spPr>
          <a:xfrm>
            <a:off x="6380763" y="5082062"/>
            <a:ext cx="1409241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o 32">
            <a:extLst>
              <a:ext uri="{FF2B5EF4-FFF2-40B4-BE49-F238E27FC236}">
                <a16:creationId xmlns:a16="http://schemas.microsoft.com/office/drawing/2014/main" id="{B7997EB1-3785-DD1E-8D0C-AC26B22D211E}"/>
              </a:ext>
            </a:extLst>
          </p:cNvPr>
          <p:cNvSpPr/>
          <p:nvPr/>
        </p:nvSpPr>
        <p:spPr>
          <a:xfrm>
            <a:off x="6479606" y="3825304"/>
            <a:ext cx="2520000" cy="2520000"/>
          </a:xfrm>
          <a:prstGeom prst="arc">
            <a:avLst>
              <a:gd name="adj1" fmla="val 7501352"/>
              <a:gd name="adj2" fmla="val 11765812"/>
            </a:avLst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Arco 50">
            <a:extLst>
              <a:ext uri="{FF2B5EF4-FFF2-40B4-BE49-F238E27FC236}">
                <a16:creationId xmlns:a16="http://schemas.microsoft.com/office/drawing/2014/main" id="{7753C709-FF03-8B40-115C-63319D6018D9}"/>
              </a:ext>
            </a:extLst>
          </p:cNvPr>
          <p:cNvSpPr/>
          <p:nvPr/>
        </p:nvSpPr>
        <p:spPr>
          <a:xfrm>
            <a:off x="6479057" y="3820625"/>
            <a:ext cx="2520000" cy="2520000"/>
          </a:xfrm>
          <a:prstGeom prst="arc">
            <a:avLst>
              <a:gd name="adj1" fmla="val 18406097"/>
              <a:gd name="adj2" fmla="val 1041468"/>
            </a:avLst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807B3EFC-FCC8-AFC1-5110-A54CF8166ED0}"/>
              </a:ext>
            </a:extLst>
          </p:cNvPr>
          <p:cNvCxnSpPr>
            <a:cxnSpLocks/>
          </p:cNvCxnSpPr>
          <p:nvPr/>
        </p:nvCxnSpPr>
        <p:spPr>
          <a:xfrm>
            <a:off x="6905681" y="1831432"/>
            <a:ext cx="214974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o 93">
            <a:extLst>
              <a:ext uri="{FF2B5EF4-FFF2-40B4-BE49-F238E27FC236}">
                <a16:creationId xmlns:a16="http://schemas.microsoft.com/office/drawing/2014/main" id="{3AB797B7-ACAF-D7AB-DF27-FA08DFA4E444}"/>
              </a:ext>
            </a:extLst>
          </p:cNvPr>
          <p:cNvSpPr/>
          <p:nvPr/>
        </p:nvSpPr>
        <p:spPr>
          <a:xfrm>
            <a:off x="6905827" y="702044"/>
            <a:ext cx="2145600" cy="2257200"/>
          </a:xfrm>
          <a:prstGeom prst="arc">
            <a:avLst>
              <a:gd name="adj1" fmla="val 1589269"/>
              <a:gd name="adj2" fmla="val 9244689"/>
            </a:avLst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3939371B-E195-9084-9646-6DDB69E1DCF2}"/>
              </a:ext>
            </a:extLst>
          </p:cNvPr>
          <p:cNvCxnSpPr>
            <a:cxnSpLocks/>
          </p:cNvCxnSpPr>
          <p:nvPr/>
        </p:nvCxnSpPr>
        <p:spPr>
          <a:xfrm>
            <a:off x="9046487" y="699846"/>
            <a:ext cx="0" cy="47221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BC0DB3F6-3E79-A9AB-2CA4-0927CB00F334}"/>
              </a:ext>
            </a:extLst>
          </p:cNvPr>
          <p:cNvCxnSpPr>
            <a:cxnSpLocks/>
          </p:cNvCxnSpPr>
          <p:nvPr/>
        </p:nvCxnSpPr>
        <p:spPr>
          <a:xfrm>
            <a:off x="7737486" y="1773683"/>
            <a:ext cx="0" cy="3308201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EF529AC-907B-FAA1-4C29-30B5D66C7402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6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9" grpId="0"/>
      <p:bldP spid="30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3" grpId="0"/>
      <p:bldP spid="47" grpId="0"/>
      <p:bldP spid="48" grpId="0"/>
      <p:bldP spid="55" grpId="0"/>
      <p:bldP spid="57" grpId="0"/>
      <p:bldP spid="58" grpId="0"/>
      <p:bldP spid="217" grpId="0"/>
      <p:bldP spid="219" grpId="0"/>
      <p:bldP spid="220" grpId="0"/>
      <p:bldP spid="221" grpId="0"/>
      <p:bldP spid="33" grpId="0" animBg="1"/>
      <p:bldP spid="51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442691" y="3187250"/>
            <a:ext cx="75989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(4)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9847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5C75D75-E7DF-1A6E-F090-5BAB078ED829}"/>
              </a:ext>
            </a:extLst>
          </p:cNvPr>
          <p:cNvCxnSpPr>
            <a:cxnSpLocks/>
          </p:cNvCxnSpPr>
          <p:nvPr/>
        </p:nvCxnSpPr>
        <p:spPr>
          <a:xfrm>
            <a:off x="7230861" y="1517023"/>
            <a:ext cx="0" cy="320292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0" cy="38748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1517023"/>
            <a:ext cx="0" cy="1776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A4DF33A5-FC9C-BDEF-ADD8-8B32BF0E8E28}"/>
              </a:ext>
            </a:extLst>
          </p:cNvPr>
          <p:cNvSpPr/>
          <p:nvPr/>
        </p:nvSpPr>
        <p:spPr>
          <a:xfrm rot="6120000">
            <a:off x="5270988" y="3621918"/>
            <a:ext cx="2160000" cy="1800000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5891BEE-BDFE-1A1E-C39E-1F23D89AACC7}"/>
              </a:ext>
            </a:extLst>
          </p:cNvPr>
          <p:cNvSpPr/>
          <p:nvPr/>
        </p:nvSpPr>
        <p:spPr>
          <a:xfrm rot="16907682">
            <a:off x="8088179" y="4529030"/>
            <a:ext cx="2164274" cy="1820141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84498"/>
            <a:ext cx="0" cy="152888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772198"/>
            <a:ext cx="0" cy="591221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2ECE2B0-B6B2-12D1-CF93-687275EE07DF}"/>
              </a:ext>
            </a:extLst>
          </p:cNvPr>
          <p:cNvCxnSpPr>
            <a:cxnSpLocks/>
          </p:cNvCxnSpPr>
          <p:nvPr/>
        </p:nvCxnSpPr>
        <p:spPr>
          <a:xfrm>
            <a:off x="8280373" y="786581"/>
            <a:ext cx="0" cy="44691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288593" y="786581"/>
            <a:ext cx="199377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3182115"/>
            <a:ext cx="0" cy="320375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41162" y="3182115"/>
            <a:ext cx="0" cy="155444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8F394ABC-3405-EA8A-A3EF-EE8AC749201E}"/>
              </a:ext>
            </a:extLst>
          </p:cNvPr>
          <p:cNvCxnSpPr>
            <a:cxnSpLocks/>
          </p:cNvCxnSpPr>
          <p:nvPr/>
        </p:nvCxnSpPr>
        <p:spPr>
          <a:xfrm>
            <a:off x="6482386" y="2310541"/>
            <a:ext cx="0" cy="26565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D7DF309-B717-8BB5-D5D6-852182B17CAC}"/>
              </a:ext>
            </a:extLst>
          </p:cNvPr>
          <p:cNvCxnSpPr>
            <a:cxnSpLocks/>
          </p:cNvCxnSpPr>
          <p:nvPr/>
        </p:nvCxnSpPr>
        <p:spPr>
          <a:xfrm>
            <a:off x="5806607" y="5201387"/>
            <a:ext cx="407852" cy="118448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75C5727-EF8B-0DC4-9C61-BEF109287E89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80750" cy="139619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8194B3B-F3F2-8AEF-0D36-EB9A0378436B}"/>
              </a:ext>
            </a:extLst>
          </p:cNvPr>
          <p:cNvCxnSpPr>
            <a:cxnSpLocks/>
          </p:cNvCxnSpPr>
          <p:nvPr/>
        </p:nvCxnSpPr>
        <p:spPr>
          <a:xfrm flipV="1">
            <a:off x="10468532" y="3182115"/>
            <a:ext cx="0" cy="2098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94AB7AAA-7275-B2C2-21BB-159A732B3723}"/>
              </a:ext>
            </a:extLst>
          </p:cNvPr>
          <p:cNvCxnSpPr>
            <a:cxnSpLocks/>
          </p:cNvCxnSpPr>
          <p:nvPr/>
        </p:nvCxnSpPr>
        <p:spPr>
          <a:xfrm flipV="1">
            <a:off x="7736004" y="1774337"/>
            <a:ext cx="0" cy="334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318448B8-AFA8-A89D-90C2-531E4938A765}"/>
              </a:ext>
            </a:extLst>
          </p:cNvPr>
          <p:cNvCxnSpPr>
            <a:cxnSpLocks/>
          </p:cNvCxnSpPr>
          <p:nvPr/>
        </p:nvCxnSpPr>
        <p:spPr>
          <a:xfrm flipV="1">
            <a:off x="7009550" y="2306591"/>
            <a:ext cx="0" cy="38068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C6D817C-53CF-0ACB-57A0-802D1B099B56}"/>
              </a:ext>
            </a:extLst>
          </p:cNvPr>
          <p:cNvCxnSpPr>
            <a:cxnSpLocks/>
          </p:cNvCxnSpPr>
          <p:nvPr/>
        </p:nvCxnSpPr>
        <p:spPr>
          <a:xfrm>
            <a:off x="8617177" y="3188907"/>
            <a:ext cx="0" cy="237201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o 1">
            <a:extLst>
              <a:ext uri="{FF2B5EF4-FFF2-40B4-BE49-F238E27FC236}">
                <a16:creationId xmlns:a16="http://schemas.microsoft.com/office/drawing/2014/main" id="{2CEF1111-10DE-3DD6-705B-15D9B53ADEC2}"/>
              </a:ext>
            </a:extLst>
          </p:cNvPr>
          <p:cNvSpPr/>
          <p:nvPr/>
        </p:nvSpPr>
        <p:spPr>
          <a:xfrm>
            <a:off x="6478466" y="3824480"/>
            <a:ext cx="2520000" cy="2520000"/>
          </a:xfrm>
          <a:prstGeom prst="arc">
            <a:avLst>
              <a:gd name="adj1" fmla="val 7501352"/>
              <a:gd name="adj2" fmla="val 11135680"/>
            </a:avLst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FEECD6F-2CB1-6A29-A45C-6B98E6E47AB2}"/>
              </a:ext>
            </a:extLst>
          </p:cNvPr>
          <p:cNvCxnSpPr>
            <a:cxnSpLocks/>
          </p:cNvCxnSpPr>
          <p:nvPr/>
        </p:nvCxnSpPr>
        <p:spPr>
          <a:xfrm flipV="1">
            <a:off x="8577097" y="3382467"/>
            <a:ext cx="1899322" cy="65264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9373959-8092-266C-0EC8-C9B1FBD569DC}"/>
              </a:ext>
            </a:extLst>
          </p:cNvPr>
          <p:cNvCxnSpPr>
            <a:cxnSpLocks/>
          </p:cNvCxnSpPr>
          <p:nvPr/>
        </p:nvCxnSpPr>
        <p:spPr>
          <a:xfrm flipV="1">
            <a:off x="7063056" y="4034747"/>
            <a:ext cx="1519124" cy="522001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FEBE455C-0EA2-44FB-831F-2E4737D134A2}"/>
              </a:ext>
            </a:extLst>
          </p:cNvPr>
          <p:cNvCxnSpPr>
            <a:cxnSpLocks/>
          </p:cNvCxnSpPr>
          <p:nvPr/>
        </p:nvCxnSpPr>
        <p:spPr>
          <a:xfrm flipV="1">
            <a:off x="6212499" y="6150910"/>
            <a:ext cx="694024" cy="23848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9D6CF72A-36AB-1A42-BE90-97BC5D184F2F}"/>
              </a:ext>
            </a:extLst>
          </p:cNvPr>
          <p:cNvCxnSpPr>
            <a:cxnSpLocks/>
          </p:cNvCxnSpPr>
          <p:nvPr/>
        </p:nvCxnSpPr>
        <p:spPr>
          <a:xfrm flipV="1">
            <a:off x="10184953" y="4761309"/>
            <a:ext cx="760700" cy="2613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653CB4C4-54D3-13E4-6919-0B27B13827DB}"/>
              </a:ext>
            </a:extLst>
          </p:cNvPr>
          <p:cNvCxnSpPr>
            <a:cxnSpLocks/>
          </p:cNvCxnSpPr>
          <p:nvPr/>
        </p:nvCxnSpPr>
        <p:spPr>
          <a:xfrm flipV="1">
            <a:off x="7025782" y="5571126"/>
            <a:ext cx="1562088" cy="536764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998358A1-38F2-FA96-739D-6E84D8C205A4}"/>
              </a:ext>
            </a:extLst>
          </p:cNvPr>
          <p:cNvCxnSpPr/>
          <p:nvPr/>
        </p:nvCxnSpPr>
        <p:spPr>
          <a:xfrm flipV="1">
            <a:off x="6215345" y="2309312"/>
            <a:ext cx="0" cy="87552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CE57081-45C7-5F42-6E4B-6E0CDDA64818}"/>
              </a:ext>
            </a:extLst>
          </p:cNvPr>
          <p:cNvCxnSpPr/>
          <p:nvPr/>
        </p:nvCxnSpPr>
        <p:spPr>
          <a:xfrm flipV="1">
            <a:off x="10941162" y="2306591"/>
            <a:ext cx="0" cy="875524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4C54A9E-3F12-7DC3-257F-83531EC9C437}"/>
              </a:ext>
            </a:extLst>
          </p:cNvPr>
          <p:cNvCxnSpPr/>
          <p:nvPr/>
        </p:nvCxnSpPr>
        <p:spPr>
          <a:xfrm flipV="1">
            <a:off x="10468256" y="2313383"/>
            <a:ext cx="0" cy="875524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918D2A3E-9153-0651-9166-0CC6E0CD92A2}"/>
              </a:ext>
            </a:extLst>
          </p:cNvPr>
          <p:cNvCxnSpPr>
            <a:cxnSpLocks/>
          </p:cNvCxnSpPr>
          <p:nvPr/>
        </p:nvCxnSpPr>
        <p:spPr>
          <a:xfrm flipV="1">
            <a:off x="8619898" y="2735036"/>
            <a:ext cx="0" cy="452521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81B709C8-D204-3D12-AE65-A4755D7913B0}"/>
              </a:ext>
            </a:extLst>
          </p:cNvPr>
          <p:cNvCxnSpPr>
            <a:cxnSpLocks/>
          </p:cNvCxnSpPr>
          <p:nvPr/>
        </p:nvCxnSpPr>
        <p:spPr>
          <a:xfrm>
            <a:off x="5805947" y="2313383"/>
            <a:ext cx="1203603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61909716-CE29-F42A-342C-780294DE8660}"/>
              </a:ext>
            </a:extLst>
          </p:cNvPr>
          <p:cNvCxnSpPr>
            <a:cxnSpLocks/>
          </p:cNvCxnSpPr>
          <p:nvPr/>
        </p:nvCxnSpPr>
        <p:spPr>
          <a:xfrm>
            <a:off x="7009550" y="2313383"/>
            <a:ext cx="1934989" cy="0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3B3FD074-5301-9C6E-8E0F-7A478E4A214F}"/>
              </a:ext>
            </a:extLst>
          </p:cNvPr>
          <p:cNvCxnSpPr/>
          <p:nvPr/>
        </p:nvCxnSpPr>
        <p:spPr>
          <a:xfrm>
            <a:off x="8944539" y="2313383"/>
            <a:ext cx="1996623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17202CA4-AE1B-39D9-1F8A-036D60A72EDC}"/>
              </a:ext>
            </a:extLst>
          </p:cNvPr>
          <p:cNvCxnSpPr>
            <a:cxnSpLocks/>
          </p:cNvCxnSpPr>
          <p:nvPr/>
        </p:nvCxnSpPr>
        <p:spPr>
          <a:xfrm flipV="1">
            <a:off x="8619898" y="2307521"/>
            <a:ext cx="0" cy="456410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o 78">
            <a:extLst>
              <a:ext uri="{FF2B5EF4-FFF2-40B4-BE49-F238E27FC236}">
                <a16:creationId xmlns:a16="http://schemas.microsoft.com/office/drawing/2014/main" id="{F8C1B0CD-EBD2-2779-0B33-620EFD74B68C}"/>
              </a:ext>
            </a:extLst>
          </p:cNvPr>
          <p:cNvSpPr/>
          <p:nvPr/>
        </p:nvSpPr>
        <p:spPr>
          <a:xfrm>
            <a:off x="6905681" y="702246"/>
            <a:ext cx="2145600" cy="2257200"/>
          </a:xfrm>
          <a:prstGeom prst="arc">
            <a:avLst>
              <a:gd name="adj1" fmla="val 3267547"/>
              <a:gd name="adj2" fmla="val 9244689"/>
            </a:avLst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Arco 81">
            <a:extLst>
              <a:ext uri="{FF2B5EF4-FFF2-40B4-BE49-F238E27FC236}">
                <a16:creationId xmlns:a16="http://schemas.microsoft.com/office/drawing/2014/main" id="{2F8AF62D-213E-0091-67CA-CE902772450D}"/>
              </a:ext>
            </a:extLst>
          </p:cNvPr>
          <p:cNvSpPr/>
          <p:nvPr/>
        </p:nvSpPr>
        <p:spPr>
          <a:xfrm>
            <a:off x="6391394" y="482929"/>
            <a:ext cx="2700000" cy="2700000"/>
          </a:xfrm>
          <a:prstGeom prst="arc">
            <a:avLst>
              <a:gd name="adj1" fmla="val 11596031"/>
              <a:gd name="adj2" fmla="val 18568631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C62AB2-666D-A4B6-447A-227C4C47DD62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BD40872-08A3-B98F-D738-F4EF76B53732}"/>
              </a:ext>
            </a:extLst>
          </p:cNvPr>
          <p:cNvSpPr txBox="1"/>
          <p:nvPr/>
        </p:nvSpPr>
        <p:spPr>
          <a:xfrm>
            <a:off x="7133602" y="60802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M’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27F2569-2D77-97E2-F636-A6D78AE84892}"/>
              </a:ext>
            </a:extLst>
          </p:cNvPr>
          <p:cNvSpPr txBox="1"/>
          <p:nvPr/>
        </p:nvSpPr>
        <p:spPr>
          <a:xfrm>
            <a:off x="6402451" y="211088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H’’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E7BF2C5-FB80-31D2-570E-CF79EE2A0943}"/>
              </a:ext>
            </a:extLst>
          </p:cNvPr>
          <p:cNvSpPr txBox="1"/>
          <p:nvPr/>
        </p:nvSpPr>
        <p:spPr>
          <a:xfrm>
            <a:off x="6852388" y="608770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G’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4E92326-2D06-CD0E-D81C-D36D062AA99C}"/>
              </a:ext>
            </a:extLst>
          </p:cNvPr>
          <p:cNvSpPr txBox="1"/>
          <p:nvPr/>
        </p:nvSpPr>
        <p:spPr>
          <a:xfrm>
            <a:off x="6940993" y="212086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G’’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0DFF2C-E2B2-B49E-4E99-B82A8EAC8004}"/>
              </a:ext>
            </a:extLst>
          </p:cNvPr>
          <p:cNvSpPr txBox="1"/>
          <p:nvPr/>
        </p:nvSpPr>
        <p:spPr>
          <a:xfrm>
            <a:off x="7218792" y="2125459"/>
            <a:ext cx="39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M’’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8C4B852-591E-A1A5-D3C8-3C91E8C1F183}"/>
              </a:ext>
            </a:extLst>
          </p:cNvPr>
          <p:cNvCxnSpPr>
            <a:cxnSpLocks/>
          </p:cNvCxnSpPr>
          <p:nvPr/>
        </p:nvCxnSpPr>
        <p:spPr>
          <a:xfrm>
            <a:off x="8617177" y="2735036"/>
            <a:ext cx="0" cy="28360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227B31B-2EA0-06DA-07FB-6F7D8B30D76A}"/>
              </a:ext>
            </a:extLst>
          </p:cNvPr>
          <p:cNvSpPr txBox="1"/>
          <p:nvPr/>
        </p:nvSpPr>
        <p:spPr>
          <a:xfrm>
            <a:off x="8476501" y="552082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X’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A494883-1B5E-8D21-512C-E0AEE5A552DC}"/>
              </a:ext>
            </a:extLst>
          </p:cNvPr>
          <p:cNvSpPr txBox="1"/>
          <p:nvPr/>
        </p:nvSpPr>
        <p:spPr>
          <a:xfrm>
            <a:off x="8457308" y="270746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X’’</a:t>
            </a:r>
          </a:p>
        </p:txBody>
      </p:sp>
      <p:sp>
        <p:nvSpPr>
          <p:cNvPr id="220" name="CasellaDiTesto 219">
            <a:extLst>
              <a:ext uri="{FF2B5EF4-FFF2-40B4-BE49-F238E27FC236}">
                <a16:creationId xmlns:a16="http://schemas.microsoft.com/office/drawing/2014/main" id="{64D71E31-3737-DEED-189F-A5516EE97109}"/>
              </a:ext>
            </a:extLst>
          </p:cNvPr>
          <p:cNvSpPr txBox="1"/>
          <p:nvPr/>
        </p:nvSpPr>
        <p:spPr>
          <a:xfrm>
            <a:off x="7113047" y="2079972"/>
            <a:ext cx="323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0B932845-12AC-A374-5B51-AD8A9B3052AC}"/>
              </a:ext>
            </a:extLst>
          </p:cNvPr>
          <p:cNvSpPr txBox="1"/>
          <p:nvPr/>
        </p:nvSpPr>
        <p:spPr>
          <a:xfrm>
            <a:off x="7015949" y="6066349"/>
            <a:ext cx="323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86D441-8808-7073-1E16-478081A61646}"/>
              </a:ext>
            </a:extLst>
          </p:cNvPr>
          <p:cNvSpPr txBox="1"/>
          <p:nvPr/>
        </p:nvSpPr>
        <p:spPr>
          <a:xfrm>
            <a:off x="6593647" y="399947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CD04F13-1F7E-2F6C-E58B-874ED695F557}"/>
              </a:ext>
            </a:extLst>
          </p:cNvPr>
          <p:cNvSpPr txBox="1"/>
          <p:nvPr/>
        </p:nvSpPr>
        <p:spPr>
          <a:xfrm>
            <a:off x="6606382" y="130706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B’’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C1FCF4-0CE0-CCF4-E38E-7540173D77D4}"/>
              </a:ext>
            </a:extLst>
          </p:cNvPr>
          <p:cNvSpPr txBox="1"/>
          <p:nvPr/>
        </p:nvSpPr>
        <p:spPr>
          <a:xfrm>
            <a:off x="6172357" y="480874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359DB69-F159-C408-B3E5-5A81289A5C3C}"/>
              </a:ext>
            </a:extLst>
          </p:cNvPr>
          <p:cNvSpPr txBox="1"/>
          <p:nvPr/>
        </p:nvSpPr>
        <p:spPr>
          <a:xfrm>
            <a:off x="6275702" y="12987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0D45E8D-CB22-D809-F1BB-1F7B6103008C}"/>
              </a:ext>
            </a:extLst>
          </p:cNvPr>
          <p:cNvSpPr txBox="1"/>
          <p:nvPr/>
        </p:nvSpPr>
        <p:spPr>
          <a:xfrm>
            <a:off x="8288568" y="529836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37CC4FF-3D9B-BF9F-B246-43DFB586E9E5}"/>
              </a:ext>
            </a:extLst>
          </p:cNvPr>
          <p:cNvSpPr txBox="1"/>
          <p:nvPr/>
        </p:nvSpPr>
        <p:spPr>
          <a:xfrm>
            <a:off x="8296866" y="56665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C’’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263F8988-0571-4D97-0BBD-B5E96A33CD35}"/>
              </a:ext>
            </a:extLst>
          </p:cNvPr>
          <p:cNvSpPr txBox="1"/>
          <p:nvPr/>
        </p:nvSpPr>
        <p:spPr>
          <a:xfrm>
            <a:off x="8470627" y="492438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3CFA6E05-1560-4D5A-F5D9-DE6D127511DE}"/>
              </a:ext>
            </a:extLst>
          </p:cNvPr>
          <p:cNvSpPr txBox="1"/>
          <p:nvPr/>
        </p:nvSpPr>
        <p:spPr>
          <a:xfrm>
            <a:off x="8508894" y="584692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D’’</a:t>
            </a:r>
          </a:p>
        </p:txBody>
      </p: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92694C7C-6594-0D17-319A-5B536D18E3A3}"/>
              </a:ext>
            </a:extLst>
          </p:cNvPr>
          <p:cNvCxnSpPr>
            <a:cxnSpLocks/>
          </p:cNvCxnSpPr>
          <p:nvPr/>
        </p:nvCxnSpPr>
        <p:spPr>
          <a:xfrm>
            <a:off x="6738657" y="1514102"/>
            <a:ext cx="0" cy="27365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2E4D822C-5240-9F45-9C12-E3497E755C4E}"/>
              </a:ext>
            </a:extLst>
          </p:cNvPr>
          <p:cNvCxnSpPr>
            <a:cxnSpLocks/>
          </p:cNvCxnSpPr>
          <p:nvPr/>
        </p:nvCxnSpPr>
        <p:spPr>
          <a:xfrm>
            <a:off x="6435659" y="1514102"/>
            <a:ext cx="0" cy="34752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o 112">
            <a:extLst>
              <a:ext uri="{FF2B5EF4-FFF2-40B4-BE49-F238E27FC236}">
                <a16:creationId xmlns:a16="http://schemas.microsoft.com/office/drawing/2014/main" id="{442318C2-C1BC-51DF-9EDA-E386C984402D}"/>
              </a:ext>
            </a:extLst>
          </p:cNvPr>
          <p:cNvSpPr/>
          <p:nvPr/>
        </p:nvSpPr>
        <p:spPr>
          <a:xfrm>
            <a:off x="6431283" y="3778155"/>
            <a:ext cx="2610000" cy="2610000"/>
          </a:xfrm>
          <a:prstGeom prst="arc">
            <a:avLst>
              <a:gd name="adj1" fmla="val 11073174"/>
              <a:gd name="adj2" fmla="val 131916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Arco 113">
            <a:extLst>
              <a:ext uri="{FF2B5EF4-FFF2-40B4-BE49-F238E27FC236}">
                <a16:creationId xmlns:a16="http://schemas.microsoft.com/office/drawing/2014/main" id="{CDD2A2FB-5899-E99C-FDD8-E1FA015EF8F3}"/>
              </a:ext>
            </a:extLst>
          </p:cNvPr>
          <p:cNvSpPr/>
          <p:nvPr/>
        </p:nvSpPr>
        <p:spPr>
          <a:xfrm>
            <a:off x="6880765" y="4250657"/>
            <a:ext cx="1713600" cy="1713600"/>
          </a:xfrm>
          <a:prstGeom prst="arc">
            <a:avLst>
              <a:gd name="adj1" fmla="val 144795"/>
              <a:gd name="adj2" fmla="val 1526020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26B3E42F-6741-66D8-36D6-8D03C23AFAF4}"/>
              </a:ext>
            </a:extLst>
          </p:cNvPr>
          <p:cNvCxnSpPr>
            <a:cxnSpLocks/>
          </p:cNvCxnSpPr>
          <p:nvPr/>
        </p:nvCxnSpPr>
        <p:spPr>
          <a:xfrm>
            <a:off x="8595089" y="784498"/>
            <a:ext cx="0" cy="43703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8E71AE99-68BD-7D14-3F6B-A015ACB133B2}"/>
              </a:ext>
            </a:extLst>
          </p:cNvPr>
          <p:cNvCxnSpPr>
            <a:cxnSpLocks/>
          </p:cNvCxnSpPr>
          <p:nvPr/>
        </p:nvCxnSpPr>
        <p:spPr>
          <a:xfrm>
            <a:off x="8509348" y="784498"/>
            <a:ext cx="0" cy="46807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08990A9B-2F28-0545-CA06-78F68984CD8F}"/>
              </a:ext>
            </a:extLst>
          </p:cNvPr>
          <p:cNvCxnSpPr>
            <a:cxnSpLocks/>
          </p:cNvCxnSpPr>
          <p:nvPr/>
        </p:nvCxnSpPr>
        <p:spPr>
          <a:xfrm>
            <a:off x="6431283" y="1516901"/>
            <a:ext cx="306331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C7CA2631-1989-0FDE-3435-D7FC507761AC}"/>
              </a:ext>
            </a:extLst>
          </p:cNvPr>
          <p:cNvCxnSpPr>
            <a:cxnSpLocks/>
          </p:cNvCxnSpPr>
          <p:nvPr/>
        </p:nvCxnSpPr>
        <p:spPr>
          <a:xfrm>
            <a:off x="8506836" y="787269"/>
            <a:ext cx="9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490D6FB4-2187-F94A-5171-E4DF123A3E57}"/>
              </a:ext>
            </a:extLst>
          </p:cNvPr>
          <p:cNvCxnSpPr>
            <a:cxnSpLocks/>
          </p:cNvCxnSpPr>
          <p:nvPr/>
        </p:nvCxnSpPr>
        <p:spPr>
          <a:xfrm>
            <a:off x="6478466" y="2313383"/>
            <a:ext cx="531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248B3CE0-A29E-F47D-8164-7B610270F261}"/>
              </a:ext>
            </a:extLst>
          </p:cNvPr>
          <p:cNvCxnSpPr>
            <a:cxnSpLocks/>
          </p:cNvCxnSpPr>
          <p:nvPr/>
        </p:nvCxnSpPr>
        <p:spPr>
          <a:xfrm flipH="1">
            <a:off x="6384822" y="4964610"/>
            <a:ext cx="103307" cy="35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1C39D78C-2133-EB60-A4A2-A6CDF56BF2DA}"/>
              </a:ext>
            </a:extLst>
          </p:cNvPr>
          <p:cNvCxnSpPr>
            <a:cxnSpLocks/>
          </p:cNvCxnSpPr>
          <p:nvPr/>
        </p:nvCxnSpPr>
        <p:spPr>
          <a:xfrm flipV="1">
            <a:off x="7009943" y="5557067"/>
            <a:ext cx="1617707" cy="555876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A24FB260-3379-7F1B-1B80-A6E817BF42EF}"/>
              </a:ext>
            </a:extLst>
          </p:cNvPr>
          <p:cNvCxnSpPr>
            <a:cxnSpLocks/>
          </p:cNvCxnSpPr>
          <p:nvPr/>
        </p:nvCxnSpPr>
        <p:spPr>
          <a:xfrm>
            <a:off x="8517064" y="5470661"/>
            <a:ext cx="366620" cy="3356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22DBC0E0-BDC6-8862-9B16-8588F9E70317}"/>
              </a:ext>
            </a:extLst>
          </p:cNvPr>
          <p:cNvCxnSpPr>
            <a:cxnSpLocks/>
          </p:cNvCxnSpPr>
          <p:nvPr/>
        </p:nvCxnSpPr>
        <p:spPr>
          <a:xfrm>
            <a:off x="7680056" y="1832115"/>
            <a:ext cx="108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Arco 187">
            <a:extLst>
              <a:ext uri="{FF2B5EF4-FFF2-40B4-BE49-F238E27FC236}">
                <a16:creationId xmlns:a16="http://schemas.microsoft.com/office/drawing/2014/main" id="{45BEDF34-A58B-3AEE-0FB9-ABCF28459F21}"/>
              </a:ext>
            </a:extLst>
          </p:cNvPr>
          <p:cNvSpPr/>
          <p:nvPr/>
        </p:nvSpPr>
        <p:spPr>
          <a:xfrm>
            <a:off x="6929951" y="507687"/>
            <a:ext cx="1951200" cy="2649600"/>
          </a:xfrm>
          <a:prstGeom prst="arc">
            <a:avLst>
              <a:gd name="adj1" fmla="val 17979311"/>
              <a:gd name="adj2" fmla="val 3098217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D177B62E-28DB-391B-82AF-3D812D279D13}"/>
              </a:ext>
            </a:extLst>
          </p:cNvPr>
          <p:cNvCxnSpPr>
            <a:cxnSpLocks/>
          </p:cNvCxnSpPr>
          <p:nvPr/>
        </p:nvCxnSpPr>
        <p:spPr>
          <a:xfrm flipV="1">
            <a:off x="6932560" y="6113404"/>
            <a:ext cx="81640" cy="28053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Arco 194">
            <a:extLst>
              <a:ext uri="{FF2B5EF4-FFF2-40B4-BE49-F238E27FC236}">
                <a16:creationId xmlns:a16="http://schemas.microsoft.com/office/drawing/2014/main" id="{83921EF0-FD52-8E50-54DC-7BB635A689B7}"/>
              </a:ext>
            </a:extLst>
          </p:cNvPr>
          <p:cNvSpPr/>
          <p:nvPr/>
        </p:nvSpPr>
        <p:spPr>
          <a:xfrm>
            <a:off x="6393707" y="586623"/>
            <a:ext cx="2361600" cy="2491200"/>
          </a:xfrm>
          <a:prstGeom prst="arc">
            <a:avLst>
              <a:gd name="adj1" fmla="val 9374239"/>
              <a:gd name="adj2" fmla="val 11777496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id="{56D20925-3F9C-988F-CFD8-2CB8A7723E1E}"/>
              </a:ext>
            </a:extLst>
          </p:cNvPr>
          <p:cNvSpPr txBox="1"/>
          <p:nvPr/>
        </p:nvSpPr>
        <p:spPr>
          <a:xfrm>
            <a:off x="0" y="383238"/>
            <a:ext cx="5292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è la sequenza dei tratti di spezzata mista che definiscono il perimetro della compenetrazione</a:t>
            </a:r>
          </a:p>
        </p:txBody>
      </p:sp>
      <p:sp>
        <p:nvSpPr>
          <p:cNvPr id="200" name="CasellaDiTesto 199">
            <a:extLst>
              <a:ext uri="{FF2B5EF4-FFF2-40B4-BE49-F238E27FC236}">
                <a16:creationId xmlns:a16="http://schemas.microsoft.com/office/drawing/2014/main" id="{4678B918-E77B-2ADA-6408-F569B1BC3E23}"/>
              </a:ext>
            </a:extLst>
          </p:cNvPr>
          <p:cNvSpPr txBox="1"/>
          <p:nvPr/>
        </p:nvSpPr>
        <p:spPr>
          <a:xfrm>
            <a:off x="0" y="1457314"/>
            <a:ext cx="44426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1- </a:t>
            </a:r>
            <a:r>
              <a:rPr lang="it-IT" dirty="0">
                <a:solidFill>
                  <a:srgbClr val="FF0000"/>
                </a:solidFill>
              </a:rPr>
              <a:t>AB</a:t>
            </a:r>
            <a:r>
              <a:rPr lang="it-IT" dirty="0"/>
              <a:t> arco della base superiore del     </a:t>
            </a:r>
            <a:r>
              <a:rPr lang="it-IT" dirty="0">
                <a:solidFill>
                  <a:srgbClr val="00B050"/>
                </a:solidFill>
              </a:rPr>
              <a:t>prisma basso</a:t>
            </a:r>
          </a:p>
        </p:txBody>
      </p:sp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43A29CE0-2F1A-A0EE-EFD8-C7887FCDE9BF}"/>
              </a:ext>
            </a:extLst>
          </p:cNvPr>
          <p:cNvSpPr txBox="1"/>
          <p:nvPr/>
        </p:nvSpPr>
        <p:spPr>
          <a:xfrm>
            <a:off x="0" y="2113108"/>
            <a:ext cx="44426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2- </a:t>
            </a:r>
            <a:r>
              <a:rPr lang="it-IT" dirty="0">
                <a:solidFill>
                  <a:srgbClr val="FF0000"/>
                </a:solidFill>
              </a:rPr>
              <a:t>AH</a:t>
            </a:r>
            <a:r>
              <a:rPr lang="it-IT" dirty="0"/>
              <a:t> arco della faccia laterale anteriore del </a:t>
            </a:r>
            <a:r>
              <a:rPr lang="it-IT" dirty="0">
                <a:solidFill>
                  <a:srgbClr val="00B050"/>
                </a:solidFill>
              </a:rPr>
              <a:t>prisma basso</a:t>
            </a: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5A0A7E52-833A-13DE-06F3-9809CD8C8B3B}"/>
              </a:ext>
            </a:extLst>
          </p:cNvPr>
          <p:cNvSpPr txBox="1"/>
          <p:nvPr/>
        </p:nvSpPr>
        <p:spPr>
          <a:xfrm>
            <a:off x="0" y="2775494"/>
            <a:ext cx="44426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3- </a:t>
            </a:r>
            <a:r>
              <a:rPr lang="it-IT" dirty="0">
                <a:solidFill>
                  <a:srgbClr val="FF0000"/>
                </a:solidFill>
              </a:rPr>
              <a:t>HG</a:t>
            </a:r>
            <a:r>
              <a:rPr lang="it-IT" dirty="0"/>
              <a:t> arco della base superiore del</a:t>
            </a:r>
            <a:r>
              <a:rPr lang="it-IT" dirty="0">
                <a:solidFill>
                  <a:srgbClr val="00B0F0"/>
                </a:solidFill>
              </a:rPr>
              <a:t> parallelepipedo</a:t>
            </a:r>
            <a:endParaRPr lang="it-IT" dirty="0"/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3DD56E96-C6B6-7CA8-5120-03826553993A}"/>
              </a:ext>
            </a:extLst>
          </p:cNvPr>
          <p:cNvSpPr txBox="1"/>
          <p:nvPr/>
        </p:nvSpPr>
        <p:spPr>
          <a:xfrm>
            <a:off x="6403392" y="488057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H’</a:t>
            </a: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64AD48A2-05D4-A703-32AD-8F26D485395E}"/>
              </a:ext>
            </a:extLst>
          </p:cNvPr>
          <p:cNvSpPr txBox="1"/>
          <p:nvPr/>
        </p:nvSpPr>
        <p:spPr>
          <a:xfrm>
            <a:off x="0" y="3423550"/>
            <a:ext cx="44426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4- </a:t>
            </a:r>
            <a:r>
              <a:rPr lang="it-IT" dirty="0">
                <a:solidFill>
                  <a:srgbClr val="FF0000"/>
                </a:solidFill>
              </a:rPr>
              <a:t>MX</a:t>
            </a:r>
            <a:r>
              <a:rPr lang="it-IT" dirty="0"/>
              <a:t> arco faccia anteriore del</a:t>
            </a:r>
            <a:r>
              <a:rPr lang="it-IT" dirty="0">
                <a:solidFill>
                  <a:srgbClr val="00B0F0"/>
                </a:solidFill>
              </a:rPr>
              <a:t> parallelepipedo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D5D924F0-E69D-1DE3-C35D-6F921F7D6966}"/>
              </a:ext>
            </a:extLst>
          </p:cNvPr>
          <p:cNvSpPr txBox="1"/>
          <p:nvPr/>
        </p:nvSpPr>
        <p:spPr>
          <a:xfrm>
            <a:off x="0" y="4081684"/>
            <a:ext cx="44426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5- </a:t>
            </a:r>
            <a:r>
              <a:rPr lang="it-IT" dirty="0">
                <a:solidFill>
                  <a:srgbClr val="FF0000"/>
                </a:solidFill>
              </a:rPr>
              <a:t>XC</a:t>
            </a:r>
            <a:r>
              <a:rPr lang="it-IT" dirty="0"/>
              <a:t> arco della faccia anteriore del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prisma alto</a:t>
            </a:r>
          </a:p>
        </p:txBody>
      </p:sp>
      <p:sp>
        <p:nvSpPr>
          <p:cNvPr id="206" name="CasellaDiTesto 205">
            <a:extLst>
              <a:ext uri="{FF2B5EF4-FFF2-40B4-BE49-F238E27FC236}">
                <a16:creationId xmlns:a16="http://schemas.microsoft.com/office/drawing/2014/main" id="{3BCF915F-4422-27C3-F943-6E9F3CD37769}"/>
              </a:ext>
            </a:extLst>
          </p:cNvPr>
          <p:cNvSpPr txBox="1"/>
          <p:nvPr/>
        </p:nvSpPr>
        <p:spPr>
          <a:xfrm>
            <a:off x="0" y="4736559"/>
            <a:ext cx="44426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6- </a:t>
            </a:r>
            <a:r>
              <a:rPr lang="it-IT" dirty="0">
                <a:solidFill>
                  <a:srgbClr val="FF0000"/>
                </a:solidFill>
              </a:rPr>
              <a:t>CD</a:t>
            </a:r>
            <a:r>
              <a:rPr lang="it-IT" dirty="0"/>
              <a:t> arco della base superiore del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prisma alto</a:t>
            </a:r>
          </a:p>
        </p:txBody>
      </p:sp>
      <p:sp>
        <p:nvSpPr>
          <p:cNvPr id="207" name="CasellaDiTesto 206">
            <a:extLst>
              <a:ext uri="{FF2B5EF4-FFF2-40B4-BE49-F238E27FC236}">
                <a16:creationId xmlns:a16="http://schemas.microsoft.com/office/drawing/2014/main" id="{6D84DF37-0367-9C1F-01FC-2CE81032A552}"/>
              </a:ext>
            </a:extLst>
          </p:cNvPr>
          <p:cNvSpPr txBox="1"/>
          <p:nvPr/>
        </p:nvSpPr>
        <p:spPr>
          <a:xfrm>
            <a:off x="0" y="5679792"/>
            <a:ext cx="4960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archi della compenetrazione delle facce posteriori dei prismi e del parallelepipedo non sono stati ricercati in quanto non visibili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8E6987D-44E7-2BA2-3299-563D92828D34}"/>
              </a:ext>
            </a:extLst>
          </p:cNvPr>
          <p:cNvGrpSpPr/>
          <p:nvPr/>
        </p:nvGrpSpPr>
        <p:grpSpPr>
          <a:xfrm>
            <a:off x="6389159" y="3729881"/>
            <a:ext cx="2702235" cy="2701148"/>
            <a:chOff x="6389159" y="3729881"/>
            <a:chExt cx="2702235" cy="2701148"/>
          </a:xfrm>
        </p:grpSpPr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DB2409F4-AE80-92FF-F260-A25926EDB23C}"/>
                </a:ext>
              </a:extLst>
            </p:cNvPr>
            <p:cNvSpPr/>
            <p:nvPr/>
          </p:nvSpPr>
          <p:spPr>
            <a:xfrm>
              <a:off x="6389159" y="3729881"/>
              <a:ext cx="2700000" cy="2700000"/>
            </a:xfrm>
            <a:prstGeom prst="arc">
              <a:avLst>
                <a:gd name="adj1" fmla="val 13186389"/>
                <a:gd name="adj2" fmla="val 21356512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24105419-39B0-EB88-28B6-B52027521FA7}"/>
                </a:ext>
              </a:extLst>
            </p:cNvPr>
            <p:cNvSpPr/>
            <p:nvPr/>
          </p:nvSpPr>
          <p:spPr>
            <a:xfrm>
              <a:off x="6391394" y="3731029"/>
              <a:ext cx="2700000" cy="2700000"/>
            </a:xfrm>
            <a:prstGeom prst="arc">
              <a:avLst>
                <a:gd name="adj1" fmla="val 1925576"/>
                <a:gd name="adj2" fmla="val 11025987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7B2097A-293E-5754-79F6-C922E3B37609}"/>
              </a:ext>
            </a:extLst>
          </p:cNvPr>
          <p:cNvCxnSpPr>
            <a:cxnSpLocks/>
          </p:cNvCxnSpPr>
          <p:nvPr/>
        </p:nvCxnSpPr>
        <p:spPr>
          <a:xfrm flipV="1">
            <a:off x="5805947" y="2306591"/>
            <a:ext cx="0" cy="28995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F40A27D1-735C-7FC8-9D3F-D43A61E61A8B}"/>
              </a:ext>
            </a:extLst>
          </p:cNvPr>
          <p:cNvCxnSpPr/>
          <p:nvPr/>
        </p:nvCxnSpPr>
        <p:spPr>
          <a:xfrm flipV="1">
            <a:off x="5805947" y="2313383"/>
            <a:ext cx="0" cy="87552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383D054-75B2-1081-966D-9FDFB0D6C10B}"/>
              </a:ext>
            </a:extLst>
          </p:cNvPr>
          <p:cNvCxnSpPr>
            <a:cxnSpLocks/>
          </p:cNvCxnSpPr>
          <p:nvPr/>
        </p:nvCxnSpPr>
        <p:spPr>
          <a:xfrm>
            <a:off x="7676084" y="5081884"/>
            <a:ext cx="108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49E4966-4E54-690A-FB68-F0E7CD848FFF}"/>
              </a:ext>
            </a:extLst>
          </p:cNvPr>
          <p:cNvCxnSpPr>
            <a:cxnSpLocks/>
          </p:cNvCxnSpPr>
          <p:nvPr/>
        </p:nvCxnSpPr>
        <p:spPr>
          <a:xfrm>
            <a:off x="10184953" y="3182115"/>
            <a:ext cx="0" cy="18397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82730C6-DD88-7CEE-EBAB-3DD5F73E9A5A}"/>
              </a:ext>
            </a:extLst>
          </p:cNvPr>
          <p:cNvCxnSpPr/>
          <p:nvPr/>
        </p:nvCxnSpPr>
        <p:spPr>
          <a:xfrm flipV="1">
            <a:off x="10184953" y="2310507"/>
            <a:ext cx="0" cy="875524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26C1BF5-8E42-E566-2AE9-AFFC762B5B98}"/>
              </a:ext>
            </a:extLst>
          </p:cNvPr>
          <p:cNvCxnSpPr/>
          <p:nvPr/>
        </p:nvCxnSpPr>
        <p:spPr>
          <a:xfrm flipV="1">
            <a:off x="10282367" y="2314633"/>
            <a:ext cx="0" cy="875524"/>
          </a:xfrm>
          <a:prstGeom prst="line">
            <a:avLst/>
          </a:prstGeom>
          <a:ln w="63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8AAB47E3-BA74-5733-92A8-B960DA769F4A}"/>
              </a:ext>
            </a:extLst>
          </p:cNvPr>
          <p:cNvCxnSpPr>
            <a:cxnSpLocks/>
            <a:endCxn id="10" idx="4"/>
          </p:cNvCxnSpPr>
          <p:nvPr/>
        </p:nvCxnSpPr>
        <p:spPr>
          <a:xfrm flipH="1">
            <a:off x="10282366" y="3182115"/>
            <a:ext cx="1" cy="138372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752F729-4807-7757-48E2-0EA9487A5D4B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8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 animBg="1"/>
      <p:bldP spid="30" grpId="0"/>
      <p:bldP spid="34" grpId="0"/>
      <p:bldP spid="34" grpId="1"/>
      <p:bldP spid="35" grpId="0"/>
      <p:bldP spid="36" grpId="0"/>
      <p:bldP spid="38" grpId="0"/>
      <p:bldP spid="57" grpId="0"/>
      <p:bldP spid="57" grpId="1"/>
      <p:bldP spid="58" grpId="0"/>
      <p:bldP spid="58" grpId="1"/>
      <p:bldP spid="220" grpId="0"/>
      <p:bldP spid="221" grpId="0"/>
      <p:bldP spid="13" grpId="0"/>
      <p:bldP spid="22" grpId="0"/>
      <p:bldP spid="31" grpId="0"/>
      <p:bldP spid="31" grpId="1"/>
      <p:bldP spid="33" grpId="0"/>
      <p:bldP spid="33" grpId="1"/>
      <p:bldP spid="51" grpId="0"/>
      <p:bldP spid="51" grpId="1"/>
      <p:bldP spid="53" grpId="0"/>
      <p:bldP spid="53" grpId="1"/>
      <p:bldP spid="88" grpId="0"/>
      <p:bldP spid="92" grpId="0"/>
      <p:bldP spid="113" grpId="0" animBg="1"/>
      <p:bldP spid="114" grpId="0" animBg="1"/>
      <p:bldP spid="188" grpId="0" animBg="1"/>
      <p:bldP spid="195" grpId="0" animBg="1"/>
      <p:bldP spid="199" grpId="0"/>
      <p:bldP spid="200" grpId="0"/>
      <p:bldP spid="201" grpId="0"/>
      <p:bldP spid="202" grpId="0"/>
      <p:bldP spid="203" grpId="0"/>
      <p:bldP spid="203" grpId="1"/>
      <p:bldP spid="204" grpId="0"/>
      <p:bldP spid="205" grpId="0"/>
      <p:bldP spid="206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147127" y="3187250"/>
            <a:ext cx="78944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(5)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9847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5C75D75-E7DF-1A6E-F090-5BAB078ED829}"/>
              </a:ext>
            </a:extLst>
          </p:cNvPr>
          <p:cNvCxnSpPr>
            <a:cxnSpLocks/>
          </p:cNvCxnSpPr>
          <p:nvPr/>
        </p:nvCxnSpPr>
        <p:spPr>
          <a:xfrm>
            <a:off x="7230861" y="1517023"/>
            <a:ext cx="0" cy="320292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0" cy="38748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1517023"/>
            <a:ext cx="0" cy="1776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B0AE1E-AE7F-AA64-ED5B-715C099A02B3}"/>
              </a:ext>
            </a:extLst>
          </p:cNvPr>
          <p:cNvGrpSpPr/>
          <p:nvPr/>
        </p:nvGrpSpPr>
        <p:grpSpPr>
          <a:xfrm rot="21600000">
            <a:off x="7676084" y="5026492"/>
            <a:ext cx="108000" cy="108000"/>
            <a:chOff x="8505397" y="4941330"/>
            <a:chExt cx="86400" cy="86400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1213077-476B-A6F5-2ECC-0D2C8AAE7FF6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1330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66602F6-DC3F-4438-5C9F-FAD02445B5DB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97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A4DF33A5-FC9C-BDEF-ADD8-8B32BF0E8E28}"/>
              </a:ext>
            </a:extLst>
          </p:cNvPr>
          <p:cNvSpPr/>
          <p:nvPr/>
        </p:nvSpPr>
        <p:spPr>
          <a:xfrm rot="6120000">
            <a:off x="5270988" y="3621918"/>
            <a:ext cx="2160000" cy="1800000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5891BEE-BDFE-1A1E-C39E-1F23D89AACC7}"/>
              </a:ext>
            </a:extLst>
          </p:cNvPr>
          <p:cNvSpPr/>
          <p:nvPr/>
        </p:nvSpPr>
        <p:spPr>
          <a:xfrm rot="16907682">
            <a:off x="8088179" y="4529030"/>
            <a:ext cx="2164274" cy="1820141"/>
          </a:xfrm>
          <a:prstGeom prst="triangl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85378"/>
            <a:ext cx="0" cy="152248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772198"/>
            <a:ext cx="0" cy="591221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2ECE2B0-B6B2-12D1-CF93-687275EE07DF}"/>
              </a:ext>
            </a:extLst>
          </p:cNvPr>
          <p:cNvCxnSpPr>
            <a:cxnSpLocks/>
          </p:cNvCxnSpPr>
          <p:nvPr/>
        </p:nvCxnSpPr>
        <p:spPr>
          <a:xfrm>
            <a:off x="8280373" y="786581"/>
            <a:ext cx="0" cy="44691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279425" y="786581"/>
            <a:ext cx="20052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2310541"/>
            <a:ext cx="0" cy="407533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D5C8F79-ECB9-777A-53FC-4141969BB106}"/>
              </a:ext>
            </a:extLst>
          </p:cNvPr>
          <p:cNvCxnSpPr>
            <a:cxnSpLocks/>
          </p:cNvCxnSpPr>
          <p:nvPr/>
        </p:nvCxnSpPr>
        <p:spPr>
          <a:xfrm>
            <a:off x="5789762" y="2310541"/>
            <a:ext cx="513835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39232" y="2309379"/>
            <a:ext cx="0" cy="24588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E9DB9B23-AEA0-0D59-7C40-AA351FB3CDEC}"/>
              </a:ext>
            </a:extLst>
          </p:cNvPr>
          <p:cNvCxnSpPr>
            <a:cxnSpLocks/>
          </p:cNvCxnSpPr>
          <p:nvPr/>
        </p:nvCxnSpPr>
        <p:spPr>
          <a:xfrm flipV="1">
            <a:off x="5736896" y="3382468"/>
            <a:ext cx="4741940" cy="16294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D7DF309-B717-8BB5-D5D6-852182B17CAC}"/>
              </a:ext>
            </a:extLst>
          </p:cNvPr>
          <p:cNvCxnSpPr>
            <a:cxnSpLocks/>
          </p:cNvCxnSpPr>
          <p:nvPr/>
        </p:nvCxnSpPr>
        <p:spPr>
          <a:xfrm>
            <a:off x="5737815" y="5001600"/>
            <a:ext cx="476644" cy="138427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75C5727-EF8B-0DC4-9C61-BEF109287E89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74969" cy="137941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D437F6FD-B393-8FED-85E3-CB1E802AA2D8}"/>
              </a:ext>
            </a:extLst>
          </p:cNvPr>
          <p:cNvCxnSpPr>
            <a:cxnSpLocks/>
          </p:cNvCxnSpPr>
          <p:nvPr/>
        </p:nvCxnSpPr>
        <p:spPr>
          <a:xfrm flipV="1">
            <a:off x="5737815" y="3188635"/>
            <a:ext cx="0" cy="182688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1FBC69CA-9300-1BC9-9B51-011346F08A36}"/>
              </a:ext>
            </a:extLst>
          </p:cNvPr>
          <p:cNvCxnSpPr>
            <a:cxnSpLocks/>
          </p:cNvCxnSpPr>
          <p:nvPr/>
        </p:nvCxnSpPr>
        <p:spPr>
          <a:xfrm>
            <a:off x="5736896" y="2310541"/>
            <a:ext cx="52092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8194B3B-F3F2-8AEF-0D36-EB9A0378436B}"/>
              </a:ext>
            </a:extLst>
          </p:cNvPr>
          <p:cNvCxnSpPr>
            <a:cxnSpLocks/>
          </p:cNvCxnSpPr>
          <p:nvPr/>
        </p:nvCxnSpPr>
        <p:spPr>
          <a:xfrm flipV="1">
            <a:off x="10468532" y="2310541"/>
            <a:ext cx="0" cy="878094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94CE448-0EF0-E1EF-840D-3CF2BD22FB4B}"/>
              </a:ext>
            </a:extLst>
          </p:cNvPr>
          <p:cNvCxnSpPr>
            <a:cxnSpLocks/>
          </p:cNvCxnSpPr>
          <p:nvPr/>
        </p:nvCxnSpPr>
        <p:spPr>
          <a:xfrm flipV="1">
            <a:off x="6212612" y="4757394"/>
            <a:ext cx="4739180" cy="16284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o 20">
            <a:extLst>
              <a:ext uri="{FF2B5EF4-FFF2-40B4-BE49-F238E27FC236}">
                <a16:creationId xmlns:a16="http://schemas.microsoft.com/office/drawing/2014/main" id="{F23A95A6-5664-A7EF-3BDD-D190847C5312}"/>
              </a:ext>
            </a:extLst>
          </p:cNvPr>
          <p:cNvSpPr/>
          <p:nvPr/>
        </p:nvSpPr>
        <p:spPr>
          <a:xfrm>
            <a:off x="6886914" y="4244943"/>
            <a:ext cx="1713600" cy="1713600"/>
          </a:xfrm>
          <a:prstGeom prst="arc">
            <a:avLst>
              <a:gd name="adj1" fmla="val 162515"/>
              <a:gd name="adj2" fmla="val 1544272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8B05BDF6-BB55-42EF-74DE-1FA7823D689C}"/>
              </a:ext>
            </a:extLst>
          </p:cNvPr>
          <p:cNvSpPr/>
          <p:nvPr/>
        </p:nvSpPr>
        <p:spPr>
          <a:xfrm>
            <a:off x="6432602" y="3772403"/>
            <a:ext cx="2610000" cy="2610000"/>
          </a:xfrm>
          <a:prstGeom prst="arc">
            <a:avLst>
              <a:gd name="adj1" fmla="val 11053608"/>
              <a:gd name="adj2" fmla="val 13172094"/>
            </a:avLst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39DFBFFC-18BF-1F1C-FC8F-F07A69E1DBEB}"/>
              </a:ext>
            </a:extLst>
          </p:cNvPr>
          <p:cNvSpPr/>
          <p:nvPr/>
        </p:nvSpPr>
        <p:spPr>
          <a:xfrm>
            <a:off x="6388238" y="3732501"/>
            <a:ext cx="2700000" cy="2700000"/>
          </a:xfrm>
          <a:prstGeom prst="arc">
            <a:avLst>
              <a:gd name="adj1" fmla="val 13185775"/>
              <a:gd name="adj2" fmla="val 2133874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7112F718-5798-1DC0-192C-C7F999C6E400}"/>
              </a:ext>
            </a:extLst>
          </p:cNvPr>
          <p:cNvSpPr/>
          <p:nvPr/>
        </p:nvSpPr>
        <p:spPr>
          <a:xfrm>
            <a:off x="6385371" y="3733798"/>
            <a:ext cx="2700000" cy="2700000"/>
          </a:xfrm>
          <a:prstGeom prst="arc">
            <a:avLst>
              <a:gd name="adj1" fmla="val 1924843"/>
              <a:gd name="adj2" fmla="val 1102592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A50FD04-EB41-99B9-4D16-C46455B636FD}"/>
              </a:ext>
            </a:extLst>
          </p:cNvPr>
          <p:cNvCxnSpPr>
            <a:cxnSpLocks/>
          </p:cNvCxnSpPr>
          <p:nvPr/>
        </p:nvCxnSpPr>
        <p:spPr>
          <a:xfrm>
            <a:off x="8511613" y="782911"/>
            <a:ext cx="0" cy="468532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o 47">
            <a:extLst>
              <a:ext uri="{FF2B5EF4-FFF2-40B4-BE49-F238E27FC236}">
                <a16:creationId xmlns:a16="http://schemas.microsoft.com/office/drawing/2014/main" id="{F1A8AA53-F661-4D49-4653-D0932B4CFE15}"/>
              </a:ext>
            </a:extLst>
          </p:cNvPr>
          <p:cNvSpPr/>
          <p:nvPr/>
        </p:nvSpPr>
        <p:spPr>
          <a:xfrm>
            <a:off x="7001608" y="505223"/>
            <a:ext cx="1872000" cy="2649600"/>
          </a:xfrm>
          <a:prstGeom prst="arc">
            <a:avLst>
              <a:gd name="adj1" fmla="val 17914994"/>
              <a:gd name="adj2" fmla="val 3229142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23687AE5-66EE-488F-C359-EE6D93CABC2C}"/>
              </a:ext>
            </a:extLst>
          </p:cNvPr>
          <p:cNvCxnSpPr>
            <a:cxnSpLocks/>
          </p:cNvCxnSpPr>
          <p:nvPr/>
        </p:nvCxnSpPr>
        <p:spPr>
          <a:xfrm>
            <a:off x="8873608" y="1801642"/>
            <a:ext cx="0" cy="400037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o 56">
            <a:extLst>
              <a:ext uri="{FF2B5EF4-FFF2-40B4-BE49-F238E27FC236}">
                <a16:creationId xmlns:a16="http://schemas.microsoft.com/office/drawing/2014/main" id="{3ADB28AF-C786-585B-CBC1-7F4AF5AEFE1A}"/>
              </a:ext>
            </a:extLst>
          </p:cNvPr>
          <p:cNvSpPr/>
          <p:nvPr/>
        </p:nvSpPr>
        <p:spPr>
          <a:xfrm>
            <a:off x="6908820" y="705282"/>
            <a:ext cx="2145600" cy="2257200"/>
          </a:xfrm>
          <a:prstGeom prst="arc">
            <a:avLst>
              <a:gd name="adj1" fmla="val 3344534"/>
              <a:gd name="adj2" fmla="val 92240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87EBB3D-E4F4-053A-2158-E2268F74B5B7}"/>
              </a:ext>
            </a:extLst>
          </p:cNvPr>
          <p:cNvCxnSpPr>
            <a:cxnSpLocks/>
          </p:cNvCxnSpPr>
          <p:nvPr/>
        </p:nvCxnSpPr>
        <p:spPr>
          <a:xfrm flipV="1">
            <a:off x="6432602" y="1514302"/>
            <a:ext cx="0" cy="346319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2D597BF-910F-436E-7D0D-54CC68BE5806}"/>
              </a:ext>
            </a:extLst>
          </p:cNvPr>
          <p:cNvCxnSpPr>
            <a:cxnSpLocks/>
          </p:cNvCxnSpPr>
          <p:nvPr/>
        </p:nvCxnSpPr>
        <p:spPr>
          <a:xfrm flipV="1">
            <a:off x="6478622" y="2307867"/>
            <a:ext cx="0" cy="26696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F62AD58D-B706-A5BE-A964-E057A6D69716}"/>
              </a:ext>
            </a:extLst>
          </p:cNvPr>
          <p:cNvCxnSpPr>
            <a:cxnSpLocks/>
          </p:cNvCxnSpPr>
          <p:nvPr/>
        </p:nvCxnSpPr>
        <p:spPr>
          <a:xfrm flipV="1">
            <a:off x="8609140" y="2745671"/>
            <a:ext cx="0" cy="28196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o 37">
            <a:extLst>
              <a:ext uri="{FF2B5EF4-FFF2-40B4-BE49-F238E27FC236}">
                <a16:creationId xmlns:a16="http://schemas.microsoft.com/office/drawing/2014/main" id="{450FD840-FB13-9297-7ED2-0F33CF808419}"/>
              </a:ext>
            </a:extLst>
          </p:cNvPr>
          <p:cNvSpPr/>
          <p:nvPr/>
        </p:nvSpPr>
        <p:spPr>
          <a:xfrm>
            <a:off x="6389395" y="588127"/>
            <a:ext cx="2361600" cy="2491200"/>
          </a:xfrm>
          <a:prstGeom prst="arc">
            <a:avLst>
              <a:gd name="adj1" fmla="val 9386190"/>
              <a:gd name="adj2" fmla="val 1175970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2E85A0BD-8190-3E98-538A-3CFD4074DDC9}"/>
              </a:ext>
            </a:extLst>
          </p:cNvPr>
          <p:cNvCxnSpPr>
            <a:cxnSpLocks/>
          </p:cNvCxnSpPr>
          <p:nvPr/>
        </p:nvCxnSpPr>
        <p:spPr>
          <a:xfrm>
            <a:off x="8505586" y="786819"/>
            <a:ext cx="949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FD4856E6-2E3A-52D5-59F5-EBE33B6A3B18}"/>
              </a:ext>
            </a:extLst>
          </p:cNvPr>
          <p:cNvCxnSpPr>
            <a:cxnSpLocks/>
          </p:cNvCxnSpPr>
          <p:nvPr/>
        </p:nvCxnSpPr>
        <p:spPr>
          <a:xfrm>
            <a:off x="6475900" y="2311775"/>
            <a:ext cx="5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o 61">
            <a:extLst>
              <a:ext uri="{FF2B5EF4-FFF2-40B4-BE49-F238E27FC236}">
                <a16:creationId xmlns:a16="http://schemas.microsoft.com/office/drawing/2014/main" id="{9B756B41-BE2E-74AF-3510-4762D98C5332}"/>
              </a:ext>
            </a:extLst>
          </p:cNvPr>
          <p:cNvSpPr/>
          <p:nvPr/>
        </p:nvSpPr>
        <p:spPr>
          <a:xfrm>
            <a:off x="6393268" y="484970"/>
            <a:ext cx="2700000" cy="2700000"/>
          </a:xfrm>
          <a:prstGeom prst="arc">
            <a:avLst>
              <a:gd name="adj1" fmla="val 9585219"/>
              <a:gd name="adj2" fmla="val 18544926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B4A4CBBD-F2D5-938A-AD98-5D0C58CD38A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8599557" y="4977493"/>
            <a:ext cx="480961" cy="1647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CE90081B-AD97-D1D2-5183-25FE7DB7BFC3}"/>
              </a:ext>
            </a:extLst>
          </p:cNvPr>
          <p:cNvCxnSpPr>
            <a:cxnSpLocks/>
          </p:cNvCxnSpPr>
          <p:nvPr/>
        </p:nvCxnSpPr>
        <p:spPr>
          <a:xfrm flipH="1" flipV="1">
            <a:off x="6701063" y="4215192"/>
            <a:ext cx="31945" cy="297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F47C7704-E3BF-C4B4-92DA-A8B1C299ED06}"/>
              </a:ext>
            </a:extLst>
          </p:cNvPr>
          <p:cNvCxnSpPr>
            <a:cxnSpLocks/>
          </p:cNvCxnSpPr>
          <p:nvPr/>
        </p:nvCxnSpPr>
        <p:spPr>
          <a:xfrm flipH="1">
            <a:off x="6384100" y="4981977"/>
            <a:ext cx="52919" cy="18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212A6C55-9562-1AFE-5844-62A10D06456B}"/>
              </a:ext>
            </a:extLst>
          </p:cNvPr>
          <p:cNvCxnSpPr>
            <a:cxnSpLocks/>
          </p:cNvCxnSpPr>
          <p:nvPr/>
        </p:nvCxnSpPr>
        <p:spPr>
          <a:xfrm>
            <a:off x="8514034" y="5468233"/>
            <a:ext cx="363908" cy="333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o 83">
            <a:extLst>
              <a:ext uri="{FF2B5EF4-FFF2-40B4-BE49-F238E27FC236}">
                <a16:creationId xmlns:a16="http://schemas.microsoft.com/office/drawing/2014/main" id="{3818DF2B-5F85-5ED8-DC69-A06259B26E0A}"/>
              </a:ext>
            </a:extLst>
          </p:cNvPr>
          <p:cNvSpPr/>
          <p:nvPr/>
        </p:nvSpPr>
        <p:spPr>
          <a:xfrm>
            <a:off x="6427651" y="485762"/>
            <a:ext cx="2628000" cy="2700000"/>
          </a:xfrm>
          <a:prstGeom prst="arc">
            <a:avLst>
              <a:gd name="adj1" fmla="val 9518048"/>
              <a:gd name="adj2" fmla="val 17611876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Arco 84">
            <a:extLst>
              <a:ext uri="{FF2B5EF4-FFF2-40B4-BE49-F238E27FC236}">
                <a16:creationId xmlns:a16="http://schemas.microsoft.com/office/drawing/2014/main" id="{4DFFF52F-AD5D-9D28-3CC1-5BA6549FDF36}"/>
              </a:ext>
            </a:extLst>
          </p:cNvPr>
          <p:cNvSpPr/>
          <p:nvPr/>
        </p:nvSpPr>
        <p:spPr>
          <a:xfrm>
            <a:off x="6483799" y="481743"/>
            <a:ext cx="2520000" cy="2700000"/>
          </a:xfrm>
          <a:prstGeom prst="arc">
            <a:avLst>
              <a:gd name="adj1" fmla="val 9467911"/>
              <a:gd name="adj2" fmla="val 18410946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Arco 87">
            <a:extLst>
              <a:ext uri="{FF2B5EF4-FFF2-40B4-BE49-F238E27FC236}">
                <a16:creationId xmlns:a16="http://schemas.microsoft.com/office/drawing/2014/main" id="{C1605F69-FE26-064F-5D60-68D4B2A01D3D}"/>
              </a:ext>
            </a:extLst>
          </p:cNvPr>
          <p:cNvSpPr/>
          <p:nvPr/>
        </p:nvSpPr>
        <p:spPr>
          <a:xfrm>
            <a:off x="6572029" y="485741"/>
            <a:ext cx="2340000" cy="2700000"/>
          </a:xfrm>
          <a:prstGeom prst="arc">
            <a:avLst>
              <a:gd name="adj1" fmla="val 9369439"/>
              <a:gd name="adj2" fmla="val 19135383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Arco 91">
            <a:extLst>
              <a:ext uri="{FF2B5EF4-FFF2-40B4-BE49-F238E27FC236}">
                <a16:creationId xmlns:a16="http://schemas.microsoft.com/office/drawing/2014/main" id="{958A3A39-965D-2A28-7DDE-5A769036194C}"/>
              </a:ext>
            </a:extLst>
          </p:cNvPr>
          <p:cNvSpPr/>
          <p:nvPr/>
        </p:nvSpPr>
        <p:spPr>
          <a:xfrm>
            <a:off x="6732659" y="484658"/>
            <a:ext cx="2016000" cy="2700000"/>
          </a:xfrm>
          <a:prstGeom prst="arc">
            <a:avLst>
              <a:gd name="adj1" fmla="val 9194004"/>
              <a:gd name="adj2" fmla="val 3569170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Arco 92">
            <a:extLst>
              <a:ext uri="{FF2B5EF4-FFF2-40B4-BE49-F238E27FC236}">
                <a16:creationId xmlns:a16="http://schemas.microsoft.com/office/drawing/2014/main" id="{5A904397-F865-C9D5-06A8-EA996FE92382}"/>
              </a:ext>
            </a:extLst>
          </p:cNvPr>
          <p:cNvSpPr/>
          <p:nvPr/>
        </p:nvSpPr>
        <p:spPr>
          <a:xfrm>
            <a:off x="6913147" y="484660"/>
            <a:ext cx="1656000" cy="2700000"/>
          </a:xfrm>
          <a:prstGeom prst="arc">
            <a:avLst>
              <a:gd name="adj1" fmla="val 8887911"/>
              <a:gd name="adj2" fmla="val 3974431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Arco 94">
            <a:extLst>
              <a:ext uri="{FF2B5EF4-FFF2-40B4-BE49-F238E27FC236}">
                <a16:creationId xmlns:a16="http://schemas.microsoft.com/office/drawing/2014/main" id="{67F5DCBB-2515-849D-55A3-96401BD21BC8}"/>
              </a:ext>
            </a:extLst>
          </p:cNvPr>
          <p:cNvSpPr/>
          <p:nvPr/>
        </p:nvSpPr>
        <p:spPr>
          <a:xfrm>
            <a:off x="7093625" y="484646"/>
            <a:ext cx="1296000" cy="2700000"/>
          </a:xfrm>
          <a:prstGeom prst="arc">
            <a:avLst>
              <a:gd name="adj1" fmla="val 7357520"/>
              <a:gd name="adj2" fmla="val 4339281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Arco 96">
            <a:extLst>
              <a:ext uri="{FF2B5EF4-FFF2-40B4-BE49-F238E27FC236}">
                <a16:creationId xmlns:a16="http://schemas.microsoft.com/office/drawing/2014/main" id="{75A8645E-DEC7-9BFD-F0F8-8432C6B6F4D9}"/>
              </a:ext>
            </a:extLst>
          </p:cNvPr>
          <p:cNvSpPr/>
          <p:nvPr/>
        </p:nvSpPr>
        <p:spPr>
          <a:xfrm>
            <a:off x="7294152" y="488649"/>
            <a:ext cx="900000" cy="2700000"/>
          </a:xfrm>
          <a:prstGeom prst="arc">
            <a:avLst>
              <a:gd name="adj1" fmla="val 6491364"/>
              <a:gd name="adj2" fmla="val 4649379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Arco 97">
            <a:extLst>
              <a:ext uri="{FF2B5EF4-FFF2-40B4-BE49-F238E27FC236}">
                <a16:creationId xmlns:a16="http://schemas.microsoft.com/office/drawing/2014/main" id="{D7D1C07B-53E6-365F-BBDF-F198228375D6}"/>
              </a:ext>
            </a:extLst>
          </p:cNvPr>
          <p:cNvSpPr/>
          <p:nvPr/>
        </p:nvSpPr>
        <p:spPr>
          <a:xfrm>
            <a:off x="7566872" y="488635"/>
            <a:ext cx="360000" cy="2700000"/>
          </a:xfrm>
          <a:prstGeom prst="arc">
            <a:avLst>
              <a:gd name="adj1" fmla="val 5754278"/>
              <a:gd name="adj2" fmla="val 5084983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F47DB553-E7C5-7394-3D3E-9EE81FDBEDC7}"/>
              </a:ext>
            </a:extLst>
          </p:cNvPr>
          <p:cNvCxnSpPr>
            <a:cxnSpLocks/>
          </p:cNvCxnSpPr>
          <p:nvPr/>
        </p:nvCxnSpPr>
        <p:spPr>
          <a:xfrm>
            <a:off x="7738410" y="481743"/>
            <a:ext cx="0" cy="244800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uppo 107">
            <a:extLst>
              <a:ext uri="{FF2B5EF4-FFF2-40B4-BE49-F238E27FC236}">
                <a16:creationId xmlns:a16="http://schemas.microsoft.com/office/drawing/2014/main" id="{3E89FC1F-196D-A35C-86DC-C665E9B578F4}"/>
              </a:ext>
            </a:extLst>
          </p:cNvPr>
          <p:cNvGrpSpPr/>
          <p:nvPr/>
        </p:nvGrpSpPr>
        <p:grpSpPr>
          <a:xfrm>
            <a:off x="5805504" y="2310538"/>
            <a:ext cx="396000" cy="883185"/>
            <a:chOff x="12481595" y="809816"/>
            <a:chExt cx="403200" cy="1537760"/>
          </a:xfrm>
        </p:grpSpPr>
        <p:grpSp>
          <p:nvGrpSpPr>
            <p:cNvPr id="109" name="Gruppo 108">
              <a:extLst>
                <a:ext uri="{FF2B5EF4-FFF2-40B4-BE49-F238E27FC236}">
                  <a16:creationId xmlns:a16="http://schemas.microsoft.com/office/drawing/2014/main" id="{D9A90CCE-2B22-AA1E-E973-09DDCA318807}"/>
                </a:ext>
              </a:extLst>
            </p:cNvPr>
            <p:cNvGrpSpPr/>
            <p:nvPr/>
          </p:nvGrpSpPr>
          <p:grpSpPr>
            <a:xfrm>
              <a:off x="12481595" y="809816"/>
              <a:ext cx="230400" cy="1530633"/>
              <a:chOff x="3184535" y="4362477"/>
              <a:chExt cx="440000" cy="1530633"/>
            </a:xfrm>
          </p:grpSpPr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CF9423DC-07F3-C27F-872D-D69C303DC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152464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>
                <a:extLst>
                  <a:ext uri="{FF2B5EF4-FFF2-40B4-BE49-F238E27FC236}">
                    <a16:creationId xmlns:a16="http://schemas.microsoft.com/office/drawing/2014/main" id="{54A726BE-99E6-2258-055F-AC9BF46B8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diritto 115">
                <a:extLst>
                  <a:ext uri="{FF2B5EF4-FFF2-40B4-BE49-F238E27FC236}">
                    <a16:creationId xmlns:a16="http://schemas.microsoft.com/office/drawing/2014/main" id="{3DACFF35-986E-2059-EB70-89A6ADA87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9866E089-B5A3-C2A0-8D0E-35B17BDA5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diritto 117">
                <a:extLst>
                  <a:ext uri="{FF2B5EF4-FFF2-40B4-BE49-F238E27FC236}">
                    <a16:creationId xmlns:a16="http://schemas.microsoft.com/office/drawing/2014/main" id="{EE8FF178-78F4-6DE7-73ED-5CD09E52B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62477"/>
                <a:ext cx="0" cy="153063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94528256-058A-BF22-910B-883C3BCDABC5}"/>
                </a:ext>
              </a:extLst>
            </p:cNvPr>
            <p:cNvGrpSpPr/>
            <p:nvPr/>
          </p:nvGrpSpPr>
          <p:grpSpPr>
            <a:xfrm>
              <a:off x="12769595" y="811053"/>
              <a:ext cx="115200" cy="1536523"/>
              <a:chOff x="3184535" y="4363714"/>
              <a:chExt cx="220000" cy="1536523"/>
            </a:xfrm>
          </p:grpSpPr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953037F1-B4BC-DD67-8CCD-B65FC28B1C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152464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53AE9BE1-2878-AC71-3264-B468DC056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6" y="4363714"/>
                <a:ext cx="0" cy="151631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488A2B1E-A841-493B-42B1-852B5D54C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3652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uppo 147">
            <a:extLst>
              <a:ext uri="{FF2B5EF4-FFF2-40B4-BE49-F238E27FC236}">
                <a16:creationId xmlns:a16="http://schemas.microsoft.com/office/drawing/2014/main" id="{C690ADAC-BB9A-B158-E9B5-29E8B8C9A39D}"/>
              </a:ext>
            </a:extLst>
          </p:cNvPr>
          <p:cNvGrpSpPr/>
          <p:nvPr/>
        </p:nvGrpSpPr>
        <p:grpSpPr>
          <a:xfrm>
            <a:off x="10186377" y="2309183"/>
            <a:ext cx="720000" cy="880432"/>
            <a:chOff x="744484" y="5150547"/>
            <a:chExt cx="720000" cy="880432"/>
          </a:xfrm>
        </p:grpSpPr>
        <p:cxnSp>
          <p:nvCxnSpPr>
            <p:cNvPr id="149" name="Connettore diritto 148">
              <a:extLst>
                <a:ext uri="{FF2B5EF4-FFF2-40B4-BE49-F238E27FC236}">
                  <a16:creationId xmlns:a16="http://schemas.microsoft.com/office/drawing/2014/main" id="{ACF72D7C-8896-CF24-0ED3-27D28F99E675}"/>
                </a:ext>
              </a:extLst>
            </p:cNvPr>
            <p:cNvCxnSpPr>
              <a:cxnSpLocks/>
            </p:cNvCxnSpPr>
            <p:nvPr/>
          </p:nvCxnSpPr>
          <p:spPr>
            <a:xfrm>
              <a:off x="744484" y="5154086"/>
              <a:ext cx="0" cy="87088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diritto 149">
              <a:extLst>
                <a:ext uri="{FF2B5EF4-FFF2-40B4-BE49-F238E27FC236}">
                  <a16:creationId xmlns:a16="http://schemas.microsoft.com/office/drawing/2014/main" id="{D6F82BBD-57B0-476C-AF95-8BB8AFBCC970}"/>
                </a:ext>
              </a:extLst>
            </p:cNvPr>
            <p:cNvCxnSpPr>
              <a:cxnSpLocks/>
            </p:cNvCxnSpPr>
            <p:nvPr/>
          </p:nvCxnSpPr>
          <p:spPr>
            <a:xfrm>
              <a:off x="864484" y="5152741"/>
              <a:ext cx="0" cy="8782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diritto 150">
              <a:extLst>
                <a:ext uri="{FF2B5EF4-FFF2-40B4-BE49-F238E27FC236}">
                  <a16:creationId xmlns:a16="http://schemas.microsoft.com/office/drawing/2014/main" id="{1384A808-E202-55F0-BDCE-75BD55FA0087}"/>
                </a:ext>
              </a:extLst>
            </p:cNvPr>
            <p:cNvCxnSpPr>
              <a:cxnSpLocks/>
            </p:cNvCxnSpPr>
            <p:nvPr/>
          </p:nvCxnSpPr>
          <p:spPr>
            <a:xfrm>
              <a:off x="984484" y="5152742"/>
              <a:ext cx="0" cy="87823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D453B277-A9BC-B4D3-E86C-B37E05AA27D4}"/>
                </a:ext>
              </a:extLst>
            </p:cNvPr>
            <p:cNvCxnSpPr>
              <a:cxnSpLocks/>
            </p:cNvCxnSpPr>
            <p:nvPr/>
          </p:nvCxnSpPr>
          <p:spPr>
            <a:xfrm>
              <a:off x="1104484" y="5152743"/>
              <a:ext cx="0" cy="8782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9756D7E6-A486-7110-567E-D3176A0E96E7}"/>
                </a:ext>
              </a:extLst>
            </p:cNvPr>
            <p:cNvCxnSpPr>
              <a:cxnSpLocks/>
            </p:cNvCxnSpPr>
            <p:nvPr/>
          </p:nvCxnSpPr>
          <p:spPr>
            <a:xfrm>
              <a:off x="1224484" y="5150547"/>
              <a:ext cx="0" cy="88043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0359AB05-BB55-5012-BC59-083BA3AAE445}"/>
                </a:ext>
              </a:extLst>
            </p:cNvPr>
            <p:cNvCxnSpPr>
              <a:cxnSpLocks/>
            </p:cNvCxnSpPr>
            <p:nvPr/>
          </p:nvCxnSpPr>
          <p:spPr>
            <a:xfrm>
              <a:off x="1344484" y="5150548"/>
              <a:ext cx="0" cy="8804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AE1175E1-F08B-A3FA-C138-2DC1110DA730}"/>
                </a:ext>
              </a:extLst>
            </p:cNvPr>
            <p:cNvCxnSpPr>
              <a:cxnSpLocks/>
            </p:cNvCxnSpPr>
            <p:nvPr/>
          </p:nvCxnSpPr>
          <p:spPr>
            <a:xfrm>
              <a:off x="1464484" y="5152748"/>
              <a:ext cx="0" cy="8782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o 199">
            <a:extLst>
              <a:ext uri="{FF2B5EF4-FFF2-40B4-BE49-F238E27FC236}">
                <a16:creationId xmlns:a16="http://schemas.microsoft.com/office/drawing/2014/main" id="{C8B75B91-65C7-9729-31D4-3EF828CE0D04}"/>
              </a:ext>
            </a:extLst>
          </p:cNvPr>
          <p:cNvGrpSpPr/>
          <p:nvPr/>
        </p:nvGrpSpPr>
        <p:grpSpPr>
          <a:xfrm>
            <a:off x="9850821" y="778769"/>
            <a:ext cx="403200" cy="2410846"/>
            <a:chOff x="12481595" y="815804"/>
            <a:chExt cx="403200" cy="2410846"/>
          </a:xfrm>
        </p:grpSpPr>
        <p:grpSp>
          <p:nvGrpSpPr>
            <p:cNvPr id="201" name="Gruppo 200">
              <a:extLst>
                <a:ext uri="{FF2B5EF4-FFF2-40B4-BE49-F238E27FC236}">
                  <a16:creationId xmlns:a16="http://schemas.microsoft.com/office/drawing/2014/main" id="{2487063C-D308-16C5-F9E7-243A0DDD9E91}"/>
                </a:ext>
              </a:extLst>
            </p:cNvPr>
            <p:cNvGrpSpPr/>
            <p:nvPr/>
          </p:nvGrpSpPr>
          <p:grpSpPr>
            <a:xfrm>
              <a:off x="12481595" y="815804"/>
              <a:ext cx="230400" cy="2410846"/>
              <a:chOff x="3184535" y="4368465"/>
              <a:chExt cx="440000" cy="2410846"/>
            </a:xfrm>
          </p:grpSpPr>
          <p:cxnSp>
            <p:nvCxnSpPr>
              <p:cNvPr id="206" name="Connettore diritto 205">
                <a:extLst>
                  <a:ext uri="{FF2B5EF4-FFF2-40B4-BE49-F238E27FC236}">
                    <a16:creationId xmlns:a16="http://schemas.microsoft.com/office/drawing/2014/main" id="{17A835D9-3A79-75BF-5D80-33970D2C2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2410846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ttore diritto 206">
                <a:extLst>
                  <a:ext uri="{FF2B5EF4-FFF2-40B4-BE49-F238E27FC236}">
                    <a16:creationId xmlns:a16="http://schemas.microsoft.com/office/drawing/2014/main" id="{7846B77F-589E-91CF-8EB9-0D080E41B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75174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diritto 207">
                <a:extLst>
                  <a:ext uri="{FF2B5EF4-FFF2-40B4-BE49-F238E27FC236}">
                    <a16:creationId xmlns:a16="http://schemas.microsoft.com/office/drawing/2014/main" id="{ED98B793-46CD-B63E-E22F-4C05F1100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75174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diritto 208">
                <a:extLst>
                  <a:ext uri="{FF2B5EF4-FFF2-40B4-BE49-F238E27FC236}">
                    <a16:creationId xmlns:a16="http://schemas.microsoft.com/office/drawing/2014/main" id="{57823B5C-CC74-A27B-4734-D5F1032D5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75174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diritto 209">
                <a:extLst>
                  <a:ext uri="{FF2B5EF4-FFF2-40B4-BE49-F238E27FC236}">
                    <a16:creationId xmlns:a16="http://schemas.microsoft.com/office/drawing/2014/main" id="{CA48A14F-35F0-F218-955E-4F8CF9CE4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72419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uppo 201">
              <a:extLst>
                <a:ext uri="{FF2B5EF4-FFF2-40B4-BE49-F238E27FC236}">
                  <a16:creationId xmlns:a16="http://schemas.microsoft.com/office/drawing/2014/main" id="{F9159883-7AA8-78D1-288E-0B3988437066}"/>
                </a:ext>
              </a:extLst>
            </p:cNvPr>
            <p:cNvGrpSpPr/>
            <p:nvPr/>
          </p:nvGrpSpPr>
          <p:grpSpPr>
            <a:xfrm>
              <a:off x="12769595" y="822513"/>
              <a:ext cx="115200" cy="2397767"/>
              <a:chOff x="3184535" y="4375174"/>
              <a:chExt cx="220000" cy="2397767"/>
            </a:xfrm>
          </p:grpSpPr>
          <p:cxnSp>
            <p:nvCxnSpPr>
              <p:cNvPr id="203" name="Connettore diritto 202">
                <a:extLst>
                  <a:ext uri="{FF2B5EF4-FFF2-40B4-BE49-F238E27FC236}">
                    <a16:creationId xmlns:a16="http://schemas.microsoft.com/office/drawing/2014/main" id="{1AE9B856-E375-C088-6C7D-730B95E2C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75341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ttore diritto 203">
                <a:extLst>
                  <a:ext uri="{FF2B5EF4-FFF2-40B4-BE49-F238E27FC236}">
                    <a16:creationId xmlns:a16="http://schemas.microsoft.com/office/drawing/2014/main" id="{B1501FBB-D6C4-6B1A-04EA-66972643C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75174"/>
                <a:ext cx="0" cy="15264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ttore diritto 204">
                <a:extLst>
                  <a:ext uri="{FF2B5EF4-FFF2-40B4-BE49-F238E27FC236}">
                    <a16:creationId xmlns:a16="http://schemas.microsoft.com/office/drawing/2014/main" id="{AA80D280-2395-0800-D099-852BF375F7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75174"/>
                <a:ext cx="0" cy="15264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F4D1C40-D65E-221B-1300-9276B0B1AE75}"/>
              </a:ext>
            </a:extLst>
          </p:cNvPr>
          <p:cNvGrpSpPr/>
          <p:nvPr/>
        </p:nvGrpSpPr>
        <p:grpSpPr>
          <a:xfrm>
            <a:off x="8611902" y="782890"/>
            <a:ext cx="1210000" cy="2404488"/>
            <a:chOff x="8611902" y="782890"/>
            <a:chExt cx="1210000" cy="2404488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29660138-C005-7621-2663-46030F79DF2E}"/>
                </a:ext>
              </a:extLst>
            </p:cNvPr>
            <p:cNvGrpSpPr/>
            <p:nvPr/>
          </p:nvGrpSpPr>
          <p:grpSpPr>
            <a:xfrm>
              <a:off x="8611902" y="782890"/>
              <a:ext cx="1210000" cy="2404488"/>
              <a:chOff x="8611902" y="782890"/>
              <a:chExt cx="1210000" cy="2404488"/>
            </a:xfrm>
          </p:grpSpPr>
          <p:grpSp>
            <p:nvGrpSpPr>
              <p:cNvPr id="216" name="Gruppo 215">
                <a:extLst>
                  <a:ext uri="{FF2B5EF4-FFF2-40B4-BE49-F238E27FC236}">
                    <a16:creationId xmlns:a16="http://schemas.microsoft.com/office/drawing/2014/main" id="{AC1E7C9F-A969-CF23-CE4C-E83A1D21E0BA}"/>
                  </a:ext>
                </a:extLst>
              </p:cNvPr>
              <p:cNvGrpSpPr/>
              <p:nvPr/>
            </p:nvGrpSpPr>
            <p:grpSpPr>
              <a:xfrm>
                <a:off x="8611902" y="782890"/>
                <a:ext cx="1210000" cy="2404488"/>
                <a:chOff x="1236291" y="3436726"/>
                <a:chExt cx="1676401" cy="2266998"/>
              </a:xfrm>
            </p:grpSpPr>
            <p:cxnSp>
              <p:nvCxnSpPr>
                <p:cNvPr id="220" name="Connettore diritto 219">
                  <a:extLst>
                    <a:ext uri="{FF2B5EF4-FFF2-40B4-BE49-F238E27FC236}">
                      <a16:creationId xmlns:a16="http://schemas.microsoft.com/office/drawing/2014/main" id="{1645D187-1FB5-9431-D1CC-58A07327FD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6291" y="3440205"/>
                  <a:ext cx="0" cy="11585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ttore diritto 220">
                  <a:extLst>
                    <a:ext uri="{FF2B5EF4-FFF2-40B4-BE49-F238E27FC236}">
                      <a16:creationId xmlns:a16="http://schemas.microsoft.com/office/drawing/2014/main" id="{E8B45825-0522-8DE0-530D-2B1C0C2FE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8691" y="5091551"/>
                  <a:ext cx="0" cy="607212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ttore diritto 221">
                  <a:extLst>
                    <a:ext uri="{FF2B5EF4-FFF2-40B4-BE49-F238E27FC236}">
                      <a16:creationId xmlns:a16="http://schemas.microsoft.com/office/drawing/2014/main" id="{456BDEFC-0074-C2F8-7244-253A424EC1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1091" y="4780795"/>
                  <a:ext cx="0" cy="91796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ttore diritto 222">
                  <a:extLst>
                    <a:ext uri="{FF2B5EF4-FFF2-40B4-BE49-F238E27FC236}">
                      <a16:creationId xmlns:a16="http://schemas.microsoft.com/office/drawing/2014/main" id="{DA432C31-62CA-575D-09C4-EA490C57C2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3491" y="3440205"/>
                  <a:ext cx="0" cy="225855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Connettore diritto 223">
                  <a:extLst>
                    <a:ext uri="{FF2B5EF4-FFF2-40B4-BE49-F238E27FC236}">
                      <a16:creationId xmlns:a16="http://schemas.microsoft.com/office/drawing/2014/main" id="{6453BE85-9E12-DF77-4465-0FCD4A776B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5891" y="3443551"/>
                  <a:ext cx="0" cy="2248729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ttore diritto 224">
                  <a:extLst>
                    <a:ext uri="{FF2B5EF4-FFF2-40B4-BE49-F238E27FC236}">
                      <a16:creationId xmlns:a16="http://schemas.microsoft.com/office/drawing/2014/main" id="{77B5F578-D60C-2366-9BDF-69DFD041E7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91" y="3436726"/>
                  <a:ext cx="0" cy="2262037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uppo 225">
                  <a:extLst>
                    <a:ext uri="{FF2B5EF4-FFF2-40B4-BE49-F238E27FC236}">
                      <a16:creationId xmlns:a16="http://schemas.microsoft.com/office/drawing/2014/main" id="{E27AF892-C15A-E48B-22C7-4AC1600918A1}"/>
                    </a:ext>
                  </a:extLst>
                </p:cNvPr>
                <p:cNvGrpSpPr/>
                <p:nvPr/>
              </p:nvGrpSpPr>
              <p:grpSpPr>
                <a:xfrm>
                  <a:off x="2150692" y="3439072"/>
                  <a:ext cx="762000" cy="2264652"/>
                  <a:chOff x="2150692" y="3439072"/>
                  <a:chExt cx="762000" cy="2264652"/>
                </a:xfrm>
              </p:grpSpPr>
              <p:cxnSp>
                <p:nvCxnSpPr>
                  <p:cNvPr id="227" name="Connettore diritto 226">
                    <a:extLst>
                      <a:ext uri="{FF2B5EF4-FFF2-40B4-BE49-F238E27FC236}">
                        <a16:creationId xmlns:a16="http://schemas.microsoft.com/office/drawing/2014/main" id="{92A8EC48-CFB2-14F6-A656-B85511A6B8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50692" y="3443551"/>
                    <a:ext cx="0" cy="226017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nettore diritto 227">
                    <a:extLst>
                      <a:ext uri="{FF2B5EF4-FFF2-40B4-BE49-F238E27FC236}">
                        <a16:creationId xmlns:a16="http://schemas.microsoft.com/office/drawing/2014/main" id="{DD459DC8-1F94-E891-68E8-F4BF8D63A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03092" y="3444891"/>
                    <a:ext cx="0" cy="225883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nettore diritto 228">
                    <a:extLst>
                      <a:ext uri="{FF2B5EF4-FFF2-40B4-BE49-F238E27FC236}">
                        <a16:creationId xmlns:a16="http://schemas.microsoft.com/office/drawing/2014/main" id="{DC42C1D6-DF67-A771-AA97-1F013C5A47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55492" y="3442731"/>
                    <a:ext cx="0" cy="224738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nettore diritto 229">
                    <a:extLst>
                      <a:ext uri="{FF2B5EF4-FFF2-40B4-BE49-F238E27FC236}">
                        <a16:creationId xmlns:a16="http://schemas.microsoft.com/office/drawing/2014/main" id="{85A9F459-9210-482F-4130-7D54D69CFB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07892" y="3439072"/>
                    <a:ext cx="0" cy="225320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nettore diritto 230">
                    <a:extLst>
                      <a:ext uri="{FF2B5EF4-FFF2-40B4-BE49-F238E27FC236}">
                        <a16:creationId xmlns:a16="http://schemas.microsoft.com/office/drawing/2014/main" id="{BB2E08B7-8339-A1F5-D397-42B1B8B254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0292" y="3439230"/>
                    <a:ext cx="0" cy="226017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Connettore diritto 231">
                    <a:extLst>
                      <a:ext uri="{FF2B5EF4-FFF2-40B4-BE49-F238E27FC236}">
                        <a16:creationId xmlns:a16="http://schemas.microsoft.com/office/drawing/2014/main" id="{6BE5EF73-C7E5-3A32-386F-B9877FD9D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2692" y="3439072"/>
                    <a:ext cx="0" cy="225320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7" name="Connettore diritto 236">
                <a:extLst>
                  <a:ext uri="{FF2B5EF4-FFF2-40B4-BE49-F238E27FC236}">
                    <a16:creationId xmlns:a16="http://schemas.microsoft.com/office/drawing/2014/main" id="{DFC635AD-C73A-2571-AF95-0027DEBA31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1902" y="786581"/>
                <a:ext cx="0" cy="30598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Connettore diritto 241">
              <a:extLst>
                <a:ext uri="{FF2B5EF4-FFF2-40B4-BE49-F238E27FC236}">
                  <a16:creationId xmlns:a16="http://schemas.microsoft.com/office/drawing/2014/main" id="{7042B0FF-1822-BAB7-A292-C02132573FBA}"/>
                </a:ext>
              </a:extLst>
            </p:cNvPr>
            <p:cNvCxnSpPr>
              <a:cxnSpLocks/>
            </p:cNvCxnSpPr>
            <p:nvPr/>
          </p:nvCxnSpPr>
          <p:spPr>
            <a:xfrm>
              <a:off x="8831902" y="786581"/>
              <a:ext cx="0" cy="64680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uppo 251">
            <a:extLst>
              <a:ext uri="{FF2B5EF4-FFF2-40B4-BE49-F238E27FC236}">
                <a16:creationId xmlns:a16="http://schemas.microsoft.com/office/drawing/2014/main" id="{C0A54F97-18EB-C7C6-621A-384802782DB7}"/>
              </a:ext>
            </a:extLst>
          </p:cNvPr>
          <p:cNvGrpSpPr/>
          <p:nvPr/>
        </p:nvGrpSpPr>
        <p:grpSpPr>
          <a:xfrm>
            <a:off x="5251930" y="1517021"/>
            <a:ext cx="1980000" cy="1676704"/>
            <a:chOff x="779091" y="4098616"/>
            <a:chExt cx="2743201" cy="1580830"/>
          </a:xfrm>
        </p:grpSpPr>
        <p:cxnSp>
          <p:nvCxnSpPr>
            <p:cNvPr id="253" name="Connettore diritto 252">
              <a:extLst>
                <a:ext uri="{FF2B5EF4-FFF2-40B4-BE49-F238E27FC236}">
                  <a16:creationId xmlns:a16="http://schemas.microsoft.com/office/drawing/2014/main" id="{CB5E274B-86C0-C892-1C1D-7BE84B3A2489}"/>
                </a:ext>
              </a:extLst>
            </p:cNvPr>
            <p:cNvCxnSpPr>
              <a:cxnSpLocks/>
            </p:cNvCxnSpPr>
            <p:nvPr/>
          </p:nvCxnSpPr>
          <p:spPr>
            <a:xfrm>
              <a:off x="7790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diritto 253">
              <a:extLst>
                <a:ext uri="{FF2B5EF4-FFF2-40B4-BE49-F238E27FC236}">
                  <a16:creationId xmlns:a16="http://schemas.microsoft.com/office/drawing/2014/main" id="{21D2195D-C181-3B54-16E2-C95DDF9D77D8}"/>
                </a:ext>
              </a:extLst>
            </p:cNvPr>
            <p:cNvCxnSpPr>
              <a:cxnSpLocks/>
            </p:cNvCxnSpPr>
            <p:nvPr/>
          </p:nvCxnSpPr>
          <p:spPr>
            <a:xfrm>
              <a:off x="931491" y="4098616"/>
              <a:ext cx="0" cy="156988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diritto 254">
              <a:extLst>
                <a:ext uri="{FF2B5EF4-FFF2-40B4-BE49-F238E27FC236}">
                  <a16:creationId xmlns:a16="http://schemas.microsoft.com/office/drawing/2014/main" id="{855483D0-2C07-E183-77E7-ABE0EF1511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8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diritto 255">
              <a:extLst>
                <a:ext uri="{FF2B5EF4-FFF2-40B4-BE49-F238E27FC236}">
                  <a16:creationId xmlns:a16="http://schemas.microsoft.com/office/drawing/2014/main" id="{9D722449-4BC9-856B-63DD-F859C470D6C9}"/>
                </a:ext>
              </a:extLst>
            </p:cNvPr>
            <p:cNvCxnSpPr>
              <a:cxnSpLocks/>
            </p:cNvCxnSpPr>
            <p:nvPr/>
          </p:nvCxnSpPr>
          <p:spPr>
            <a:xfrm>
              <a:off x="12362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diritto 257">
              <a:extLst>
                <a:ext uri="{FF2B5EF4-FFF2-40B4-BE49-F238E27FC236}">
                  <a16:creationId xmlns:a16="http://schemas.microsoft.com/office/drawing/2014/main" id="{41F6CCD1-7A61-64A5-BD86-57A3D324C99F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diritto 258">
              <a:extLst>
                <a:ext uri="{FF2B5EF4-FFF2-40B4-BE49-F238E27FC236}">
                  <a16:creationId xmlns:a16="http://schemas.microsoft.com/office/drawing/2014/main" id="{ADE0D573-BDDF-D24D-9174-9648544C497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4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diritto 259">
              <a:extLst>
                <a:ext uri="{FF2B5EF4-FFF2-40B4-BE49-F238E27FC236}">
                  <a16:creationId xmlns:a16="http://schemas.microsoft.com/office/drawing/2014/main" id="{3E6B2538-3332-5B1E-DDD2-5FF9A97D992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8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diritto 260">
              <a:extLst>
                <a:ext uri="{FF2B5EF4-FFF2-40B4-BE49-F238E27FC236}">
                  <a16:creationId xmlns:a16="http://schemas.microsoft.com/office/drawing/2014/main" id="{2E213AEA-5CA2-9B9D-0D32-9198CCC7F23F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2" name="Gruppo 261">
              <a:extLst>
                <a:ext uri="{FF2B5EF4-FFF2-40B4-BE49-F238E27FC236}">
                  <a16:creationId xmlns:a16="http://schemas.microsoft.com/office/drawing/2014/main" id="{4A8B30E1-8419-DFC7-6E0F-3AAD7212DA05}"/>
                </a:ext>
              </a:extLst>
            </p:cNvPr>
            <p:cNvGrpSpPr/>
            <p:nvPr/>
          </p:nvGrpSpPr>
          <p:grpSpPr>
            <a:xfrm>
              <a:off x="2150692" y="4098616"/>
              <a:ext cx="1371600" cy="1580830"/>
              <a:chOff x="2150692" y="4098616"/>
              <a:chExt cx="1371600" cy="1580830"/>
            </a:xfrm>
          </p:grpSpPr>
          <p:cxnSp>
            <p:nvCxnSpPr>
              <p:cNvPr id="263" name="Connettore diritto 262">
                <a:extLst>
                  <a:ext uri="{FF2B5EF4-FFF2-40B4-BE49-F238E27FC236}">
                    <a16:creationId xmlns:a16="http://schemas.microsoft.com/office/drawing/2014/main" id="{A112D752-2FCD-CF24-6965-39A8B899D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06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ttore diritto 263">
                <a:extLst>
                  <a:ext uri="{FF2B5EF4-FFF2-40B4-BE49-F238E27FC236}">
                    <a16:creationId xmlns:a16="http://schemas.microsoft.com/office/drawing/2014/main" id="{28F842BD-FE2B-CF06-EF2B-C21E9820B0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0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ttore diritto 271">
                <a:extLst>
                  <a:ext uri="{FF2B5EF4-FFF2-40B4-BE49-F238E27FC236}">
                    <a16:creationId xmlns:a16="http://schemas.microsoft.com/office/drawing/2014/main" id="{CAF1B31A-3B88-7441-FEB8-3C2D744CA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2292" y="4098616"/>
                <a:ext cx="0" cy="158083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3" name="Gruppo 272">
            <a:extLst>
              <a:ext uri="{FF2B5EF4-FFF2-40B4-BE49-F238E27FC236}">
                <a16:creationId xmlns:a16="http://schemas.microsoft.com/office/drawing/2014/main" id="{9F03EEEB-9A5A-E043-C30C-4368A46D3062}"/>
              </a:ext>
            </a:extLst>
          </p:cNvPr>
          <p:cNvGrpSpPr/>
          <p:nvPr/>
        </p:nvGrpSpPr>
        <p:grpSpPr>
          <a:xfrm>
            <a:off x="6324167" y="2313461"/>
            <a:ext cx="2272275" cy="880598"/>
            <a:chOff x="267144" y="3998185"/>
            <a:chExt cx="2272275" cy="880598"/>
          </a:xfrm>
        </p:grpSpPr>
        <p:grpSp>
          <p:nvGrpSpPr>
            <p:cNvPr id="274" name="Gruppo 273">
              <a:extLst>
                <a:ext uri="{FF2B5EF4-FFF2-40B4-BE49-F238E27FC236}">
                  <a16:creationId xmlns:a16="http://schemas.microsoft.com/office/drawing/2014/main" id="{74EB5FF0-05C0-DAD1-B3BC-80CDCBF059FC}"/>
                </a:ext>
              </a:extLst>
            </p:cNvPr>
            <p:cNvGrpSpPr/>
            <p:nvPr/>
          </p:nvGrpSpPr>
          <p:grpSpPr>
            <a:xfrm>
              <a:off x="267144" y="3998185"/>
              <a:ext cx="1705353" cy="880598"/>
              <a:chOff x="590389" y="4941131"/>
              <a:chExt cx="2162168" cy="813696"/>
            </a:xfrm>
          </p:grpSpPr>
          <p:grpSp>
            <p:nvGrpSpPr>
              <p:cNvPr id="298" name="Gruppo 297">
                <a:extLst>
                  <a:ext uri="{FF2B5EF4-FFF2-40B4-BE49-F238E27FC236}">
                    <a16:creationId xmlns:a16="http://schemas.microsoft.com/office/drawing/2014/main" id="{71CCBF46-5238-596D-6D1D-D2870E4612E1}"/>
                  </a:ext>
                </a:extLst>
              </p:cNvPr>
              <p:cNvGrpSpPr/>
              <p:nvPr/>
            </p:nvGrpSpPr>
            <p:grpSpPr>
              <a:xfrm>
                <a:off x="590389" y="4941131"/>
                <a:ext cx="1920000" cy="813696"/>
                <a:chOff x="931491" y="4091657"/>
                <a:chExt cx="2438401" cy="703862"/>
              </a:xfrm>
            </p:grpSpPr>
            <p:cxnSp>
              <p:nvCxnSpPr>
                <p:cNvPr id="303" name="Connettore diritto 302">
                  <a:extLst>
                    <a:ext uri="{FF2B5EF4-FFF2-40B4-BE49-F238E27FC236}">
                      <a16:creationId xmlns:a16="http://schemas.microsoft.com/office/drawing/2014/main" id="{488B3684-9FF5-1F74-D55F-9E07BA8253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1491" y="4093396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Connettore diritto 303">
                  <a:extLst>
                    <a:ext uri="{FF2B5EF4-FFF2-40B4-BE49-F238E27FC236}">
                      <a16:creationId xmlns:a16="http://schemas.microsoft.com/office/drawing/2014/main" id="{89F8CFF1-17E9-7CBA-2397-6609DFEBA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891" y="4093396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Connettore diritto 304">
                  <a:extLst>
                    <a:ext uri="{FF2B5EF4-FFF2-40B4-BE49-F238E27FC236}">
                      <a16:creationId xmlns:a16="http://schemas.microsoft.com/office/drawing/2014/main" id="{76CD0BF3-598E-A41D-CEA1-0B156D0CB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9009" y="4095005"/>
                  <a:ext cx="0" cy="700508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Connettore diritto 305">
                  <a:extLst>
                    <a:ext uri="{FF2B5EF4-FFF2-40B4-BE49-F238E27FC236}">
                      <a16:creationId xmlns:a16="http://schemas.microsoft.com/office/drawing/2014/main" id="{95C350CA-C3A1-4B9A-6594-D01C07B5F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8691" y="4093396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Connettore diritto 306">
                  <a:extLst>
                    <a:ext uri="{FF2B5EF4-FFF2-40B4-BE49-F238E27FC236}">
                      <a16:creationId xmlns:a16="http://schemas.microsoft.com/office/drawing/2014/main" id="{48E7D173-0A47-BA1F-1BE7-8760CFB2E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1091" y="4093397"/>
                  <a:ext cx="0" cy="70211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Connettore diritto 307">
                  <a:extLst>
                    <a:ext uri="{FF2B5EF4-FFF2-40B4-BE49-F238E27FC236}">
                      <a16:creationId xmlns:a16="http://schemas.microsoft.com/office/drawing/2014/main" id="{9853E80B-0E33-20EF-B177-E45D8CB1F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3491" y="4091657"/>
                  <a:ext cx="0" cy="70385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Connettore diritto 308">
                  <a:extLst>
                    <a:ext uri="{FF2B5EF4-FFF2-40B4-BE49-F238E27FC236}">
                      <a16:creationId xmlns:a16="http://schemas.microsoft.com/office/drawing/2014/main" id="{68961788-A309-ACCB-D4A0-C5FDEB676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5891" y="4091657"/>
                  <a:ext cx="0" cy="70385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Connettore diritto 309">
                  <a:extLst>
                    <a:ext uri="{FF2B5EF4-FFF2-40B4-BE49-F238E27FC236}">
                      <a16:creationId xmlns:a16="http://schemas.microsoft.com/office/drawing/2014/main" id="{C4D8ED68-9B74-F2CC-D757-4E49E3112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91" y="4093397"/>
                  <a:ext cx="0" cy="70211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1" name="Gruppo 310">
                  <a:extLst>
                    <a:ext uri="{FF2B5EF4-FFF2-40B4-BE49-F238E27FC236}">
                      <a16:creationId xmlns:a16="http://schemas.microsoft.com/office/drawing/2014/main" id="{6FA9F7B2-C82D-35F3-8685-CAD95A5A8406}"/>
                    </a:ext>
                  </a:extLst>
                </p:cNvPr>
                <p:cNvGrpSpPr/>
                <p:nvPr/>
              </p:nvGrpSpPr>
              <p:grpSpPr>
                <a:xfrm>
                  <a:off x="2150692" y="4191523"/>
                  <a:ext cx="1219200" cy="603996"/>
                  <a:chOff x="2150692" y="4191523"/>
                  <a:chExt cx="1219200" cy="603996"/>
                </a:xfrm>
              </p:grpSpPr>
              <p:cxnSp>
                <p:nvCxnSpPr>
                  <p:cNvPr id="312" name="Connettore diritto 311">
                    <a:extLst>
                      <a:ext uri="{FF2B5EF4-FFF2-40B4-BE49-F238E27FC236}">
                        <a16:creationId xmlns:a16="http://schemas.microsoft.com/office/drawing/2014/main" id="{2EC5F047-D2C7-B586-8706-73ED033147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50692" y="4191523"/>
                    <a:ext cx="0" cy="603989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Connettore diritto 312">
                    <a:extLst>
                      <a:ext uri="{FF2B5EF4-FFF2-40B4-BE49-F238E27FC236}">
                        <a16:creationId xmlns:a16="http://schemas.microsoft.com/office/drawing/2014/main" id="{35518DF7-C5D1-EA58-DE33-648E0E00A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05857" y="4299632"/>
                    <a:ext cx="0" cy="49588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Connettore diritto 313">
                    <a:extLst>
                      <a:ext uri="{FF2B5EF4-FFF2-40B4-BE49-F238E27FC236}">
                        <a16:creationId xmlns:a16="http://schemas.microsoft.com/office/drawing/2014/main" id="{AF0FD47F-CB74-E518-72C0-6080FDA554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55493" y="4384902"/>
                    <a:ext cx="0" cy="410612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Connettore diritto 314">
                    <a:extLst>
                      <a:ext uri="{FF2B5EF4-FFF2-40B4-BE49-F238E27FC236}">
                        <a16:creationId xmlns:a16="http://schemas.microsoft.com/office/drawing/2014/main" id="{20E749C7-1FF9-E481-DB34-28F48AA993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07892" y="4448854"/>
                    <a:ext cx="0" cy="346659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Connettore diritto 315">
                    <a:extLst>
                      <a:ext uri="{FF2B5EF4-FFF2-40B4-BE49-F238E27FC236}">
                        <a16:creationId xmlns:a16="http://schemas.microsoft.com/office/drawing/2014/main" id="{9E373278-EDB2-6672-24F8-AB4C037FA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0292" y="4489966"/>
                    <a:ext cx="0" cy="30554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Connettore diritto 316">
                    <a:extLst>
                      <a:ext uri="{FF2B5EF4-FFF2-40B4-BE49-F238E27FC236}">
                        <a16:creationId xmlns:a16="http://schemas.microsoft.com/office/drawing/2014/main" id="{72C84B4F-791A-FD52-14E1-B32003612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2692" y="4534122"/>
                    <a:ext cx="0" cy="261393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Connettore diritto 317">
                    <a:extLst>
                      <a:ext uri="{FF2B5EF4-FFF2-40B4-BE49-F238E27FC236}">
                        <a16:creationId xmlns:a16="http://schemas.microsoft.com/office/drawing/2014/main" id="{A865946D-479D-EEDD-BBCD-D16CF5E6B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65093" y="4569143"/>
                    <a:ext cx="0" cy="226371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Connettore diritto 318">
                    <a:extLst>
                      <a:ext uri="{FF2B5EF4-FFF2-40B4-BE49-F238E27FC236}">
                        <a16:creationId xmlns:a16="http://schemas.microsoft.com/office/drawing/2014/main" id="{F40C6F2E-7B50-EFE3-5BB3-036B0D940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17492" y="4584253"/>
                    <a:ext cx="0" cy="211261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Connettore diritto 319">
                    <a:extLst>
                      <a:ext uri="{FF2B5EF4-FFF2-40B4-BE49-F238E27FC236}">
                        <a16:creationId xmlns:a16="http://schemas.microsoft.com/office/drawing/2014/main" id="{EA4BEF48-F3BA-F9ED-D868-F72DFB78F8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69892" y="4598074"/>
                    <a:ext cx="0" cy="197445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9" name="Gruppo 298">
                <a:extLst>
                  <a:ext uri="{FF2B5EF4-FFF2-40B4-BE49-F238E27FC236}">
                    <a16:creationId xmlns:a16="http://schemas.microsoft.com/office/drawing/2014/main" id="{AEE63E4C-A9E7-CDA4-9467-625BB7CF73E1}"/>
                  </a:ext>
                </a:extLst>
              </p:cNvPr>
              <p:cNvGrpSpPr/>
              <p:nvPr/>
            </p:nvGrpSpPr>
            <p:grpSpPr>
              <a:xfrm>
                <a:off x="2632557" y="5540847"/>
                <a:ext cx="120000" cy="213960"/>
                <a:chOff x="779091" y="4610440"/>
                <a:chExt cx="152400" cy="185080"/>
              </a:xfrm>
            </p:grpSpPr>
            <p:cxnSp>
              <p:nvCxnSpPr>
                <p:cNvPr id="300" name="Connettore diritto 299">
                  <a:extLst>
                    <a:ext uri="{FF2B5EF4-FFF2-40B4-BE49-F238E27FC236}">
                      <a16:creationId xmlns:a16="http://schemas.microsoft.com/office/drawing/2014/main" id="{3BE6EA0F-CF2A-8FED-E524-4361D4812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091" y="4610440"/>
                  <a:ext cx="0" cy="18508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Connettore diritto 300">
                  <a:extLst>
                    <a:ext uri="{FF2B5EF4-FFF2-40B4-BE49-F238E27FC236}">
                      <a16:creationId xmlns:a16="http://schemas.microsoft.com/office/drawing/2014/main" id="{176328D4-BC1F-F983-46B8-89857CC72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1491" y="4610440"/>
                  <a:ext cx="0" cy="18508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6" name="Gruppo 275">
              <a:extLst>
                <a:ext uri="{FF2B5EF4-FFF2-40B4-BE49-F238E27FC236}">
                  <a16:creationId xmlns:a16="http://schemas.microsoft.com/office/drawing/2014/main" id="{CB9E0297-4FF6-0AEB-390B-724D7B7DC313}"/>
                </a:ext>
              </a:extLst>
            </p:cNvPr>
            <p:cNvGrpSpPr/>
            <p:nvPr/>
          </p:nvGrpSpPr>
          <p:grpSpPr>
            <a:xfrm>
              <a:off x="2066185" y="4430391"/>
              <a:ext cx="473234" cy="439499"/>
              <a:chOff x="931491" y="4444221"/>
              <a:chExt cx="762000" cy="351292"/>
            </a:xfrm>
          </p:grpSpPr>
          <p:cxnSp>
            <p:nvCxnSpPr>
              <p:cNvPr id="280" name="Connettore diritto 279">
                <a:extLst>
                  <a:ext uri="{FF2B5EF4-FFF2-40B4-BE49-F238E27FC236}">
                    <a16:creationId xmlns:a16="http://schemas.microsoft.com/office/drawing/2014/main" id="{63E58760-3D25-1BA1-34AA-6247B1F83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491" y="4605173"/>
                <a:ext cx="0" cy="19034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nettore diritto 280">
                <a:extLst>
                  <a:ext uri="{FF2B5EF4-FFF2-40B4-BE49-F238E27FC236}">
                    <a16:creationId xmlns:a16="http://schemas.microsoft.com/office/drawing/2014/main" id="{99A0ACB6-E04E-FE06-200C-6751216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891" y="4591352"/>
                <a:ext cx="0" cy="20416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nettore diritto 281">
                <a:extLst>
                  <a:ext uri="{FF2B5EF4-FFF2-40B4-BE49-F238E27FC236}">
                    <a16:creationId xmlns:a16="http://schemas.microsoft.com/office/drawing/2014/main" id="{6211B239-DFFE-7432-31A2-C2541423E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9009" y="4576242"/>
                <a:ext cx="0" cy="21927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nettore diritto 282">
                <a:extLst>
                  <a:ext uri="{FF2B5EF4-FFF2-40B4-BE49-F238E27FC236}">
                    <a16:creationId xmlns:a16="http://schemas.microsoft.com/office/drawing/2014/main" id="{A1EF4A22-10F0-1830-EA5E-3B9B56DA37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690" y="4541221"/>
                <a:ext cx="0" cy="25429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nettore diritto 283">
                <a:extLst>
                  <a:ext uri="{FF2B5EF4-FFF2-40B4-BE49-F238E27FC236}">
                    <a16:creationId xmlns:a16="http://schemas.microsoft.com/office/drawing/2014/main" id="{55352C04-BD98-1F58-D405-86316194B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091" y="4509245"/>
                <a:ext cx="0" cy="28626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nettore diritto 284">
                <a:extLst>
                  <a:ext uri="{FF2B5EF4-FFF2-40B4-BE49-F238E27FC236}">
                    <a16:creationId xmlns:a16="http://schemas.microsoft.com/office/drawing/2014/main" id="{E7E8DA20-CBF5-0AC5-808E-EFE972579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491" y="4444221"/>
                <a:ext cx="0" cy="35129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8" name="Connettore diritto 337">
            <a:extLst>
              <a:ext uri="{FF2B5EF4-FFF2-40B4-BE49-F238E27FC236}">
                <a16:creationId xmlns:a16="http://schemas.microsoft.com/office/drawing/2014/main" id="{555159D5-7151-63E1-7357-1F6405965181}"/>
              </a:ext>
            </a:extLst>
          </p:cNvPr>
          <p:cNvCxnSpPr>
            <a:cxnSpLocks/>
          </p:cNvCxnSpPr>
          <p:nvPr/>
        </p:nvCxnSpPr>
        <p:spPr>
          <a:xfrm flipV="1">
            <a:off x="10186373" y="3185169"/>
            <a:ext cx="0" cy="185910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ttore diritto 341">
            <a:extLst>
              <a:ext uri="{FF2B5EF4-FFF2-40B4-BE49-F238E27FC236}">
                <a16:creationId xmlns:a16="http://schemas.microsoft.com/office/drawing/2014/main" id="{83F4E1D0-2BEF-3108-BBBB-2EFE26756B47}"/>
              </a:ext>
            </a:extLst>
          </p:cNvPr>
          <p:cNvCxnSpPr>
            <a:cxnSpLocks/>
          </p:cNvCxnSpPr>
          <p:nvPr/>
        </p:nvCxnSpPr>
        <p:spPr>
          <a:xfrm>
            <a:off x="10281921" y="2305202"/>
            <a:ext cx="0" cy="883433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ttore diritto 344">
            <a:extLst>
              <a:ext uri="{FF2B5EF4-FFF2-40B4-BE49-F238E27FC236}">
                <a16:creationId xmlns:a16="http://schemas.microsoft.com/office/drawing/2014/main" id="{8153034A-92EF-F9FF-CB5E-63A1A998B3B4}"/>
              </a:ext>
            </a:extLst>
          </p:cNvPr>
          <p:cNvCxnSpPr>
            <a:cxnSpLocks/>
          </p:cNvCxnSpPr>
          <p:nvPr/>
        </p:nvCxnSpPr>
        <p:spPr>
          <a:xfrm flipV="1">
            <a:off x="10281745" y="3184967"/>
            <a:ext cx="0" cy="138452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ttore diritto 349">
            <a:extLst>
              <a:ext uri="{FF2B5EF4-FFF2-40B4-BE49-F238E27FC236}">
                <a16:creationId xmlns:a16="http://schemas.microsoft.com/office/drawing/2014/main" id="{EF8471DA-0422-F9BA-7C5C-2D1A7F6F282A}"/>
              </a:ext>
            </a:extLst>
          </p:cNvPr>
          <p:cNvCxnSpPr>
            <a:cxnSpLocks/>
          </p:cNvCxnSpPr>
          <p:nvPr/>
        </p:nvCxnSpPr>
        <p:spPr>
          <a:xfrm flipV="1">
            <a:off x="10468566" y="3188635"/>
            <a:ext cx="0" cy="208601"/>
          </a:xfrm>
          <a:prstGeom prst="line">
            <a:avLst/>
          </a:prstGeom>
          <a:ln w="31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3" name="Gruppo 352">
            <a:extLst>
              <a:ext uri="{FF2B5EF4-FFF2-40B4-BE49-F238E27FC236}">
                <a16:creationId xmlns:a16="http://schemas.microsoft.com/office/drawing/2014/main" id="{4DA75B1F-25CD-049A-A5A3-DA2C2CACBF2E}"/>
              </a:ext>
            </a:extLst>
          </p:cNvPr>
          <p:cNvGrpSpPr/>
          <p:nvPr/>
        </p:nvGrpSpPr>
        <p:grpSpPr>
          <a:xfrm>
            <a:off x="5246594" y="3273262"/>
            <a:ext cx="1455532" cy="2112799"/>
            <a:chOff x="2300256" y="4282250"/>
            <a:chExt cx="1455532" cy="2112799"/>
          </a:xfrm>
        </p:grpSpPr>
        <p:grpSp>
          <p:nvGrpSpPr>
            <p:cNvPr id="354" name="Gruppo 353">
              <a:extLst>
                <a:ext uri="{FF2B5EF4-FFF2-40B4-BE49-F238E27FC236}">
                  <a16:creationId xmlns:a16="http://schemas.microsoft.com/office/drawing/2014/main" id="{32E50EC3-46A2-6A68-110F-549DEC8BCF64}"/>
                </a:ext>
              </a:extLst>
            </p:cNvPr>
            <p:cNvGrpSpPr/>
            <p:nvPr/>
          </p:nvGrpSpPr>
          <p:grpSpPr>
            <a:xfrm>
              <a:off x="2300256" y="4282250"/>
              <a:ext cx="1372577" cy="2112799"/>
              <a:chOff x="2300256" y="4282250"/>
              <a:chExt cx="1372577" cy="2112799"/>
            </a:xfrm>
          </p:grpSpPr>
          <p:grpSp>
            <p:nvGrpSpPr>
              <p:cNvPr id="364" name="Gruppo 363">
                <a:extLst>
                  <a:ext uri="{FF2B5EF4-FFF2-40B4-BE49-F238E27FC236}">
                    <a16:creationId xmlns:a16="http://schemas.microsoft.com/office/drawing/2014/main" id="{9B51C1FF-BD6B-80DC-9E81-43EA14E548EB}"/>
                  </a:ext>
                </a:extLst>
              </p:cNvPr>
              <p:cNvGrpSpPr/>
              <p:nvPr/>
            </p:nvGrpSpPr>
            <p:grpSpPr>
              <a:xfrm>
                <a:off x="2300256" y="4282250"/>
                <a:ext cx="1220118" cy="2112799"/>
                <a:chOff x="2300256" y="4282250"/>
                <a:chExt cx="1220118" cy="2112799"/>
              </a:xfrm>
            </p:grpSpPr>
            <p:cxnSp>
              <p:nvCxnSpPr>
                <p:cNvPr id="366" name="Connettore diritto 365">
                  <a:extLst>
                    <a:ext uri="{FF2B5EF4-FFF2-40B4-BE49-F238E27FC236}">
                      <a16:creationId xmlns:a16="http://schemas.microsoft.com/office/drawing/2014/main" id="{63EE5E90-3DC5-14A2-454F-3C2C36AFB2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00256" y="4282250"/>
                  <a:ext cx="449089" cy="2112799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Connettore diritto 366">
                  <a:extLst>
                    <a:ext uri="{FF2B5EF4-FFF2-40B4-BE49-F238E27FC236}">
                      <a16:creationId xmlns:a16="http://schemas.microsoft.com/office/drawing/2014/main" id="{7B5B2F89-4C5C-8E33-65B4-46B651909D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8260" y="4434650"/>
                  <a:ext cx="403485" cy="189824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ttore diritto 367">
                  <a:extLst>
                    <a:ext uri="{FF2B5EF4-FFF2-40B4-BE49-F238E27FC236}">
                      <a16:creationId xmlns:a16="http://schemas.microsoft.com/office/drawing/2014/main" id="{254F4BBA-9E64-CA8C-0C17-6B6D83694C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97551" y="4567673"/>
                  <a:ext cx="360713" cy="1697022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Connettore diritto 368">
                  <a:extLst>
                    <a:ext uri="{FF2B5EF4-FFF2-40B4-BE49-F238E27FC236}">
                      <a16:creationId xmlns:a16="http://schemas.microsoft.com/office/drawing/2014/main" id="{A68ED5EE-F7B9-133D-D766-A8E306BA5D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97339" y="4735853"/>
                  <a:ext cx="309971" cy="145829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Connettore diritto 369">
                  <a:extLst>
                    <a:ext uri="{FF2B5EF4-FFF2-40B4-BE49-F238E27FC236}">
                      <a16:creationId xmlns:a16="http://schemas.microsoft.com/office/drawing/2014/main" id="{30FB4D24-EE98-9CA9-F5FD-D3562C2B8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6788" y="4853070"/>
                  <a:ext cx="270400" cy="127213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Connettore diritto 370">
                  <a:extLst>
                    <a:ext uri="{FF2B5EF4-FFF2-40B4-BE49-F238E27FC236}">
                      <a16:creationId xmlns:a16="http://schemas.microsoft.com/office/drawing/2014/main" id="{AEDD3735-AD9D-4500-6663-2B615E1BE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6151" y="5001771"/>
                  <a:ext cx="224223" cy="105488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Connettore diritto 364">
                <a:extLst>
                  <a:ext uri="{FF2B5EF4-FFF2-40B4-BE49-F238E27FC236}">
                    <a16:creationId xmlns:a16="http://schemas.microsoft.com/office/drawing/2014/main" id="{69C4A956-BCA9-4CDC-81C0-41E46D2D74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77025" y="5147956"/>
                <a:ext cx="95808" cy="45074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5" name="Gruppo 354">
              <a:extLst>
                <a:ext uri="{FF2B5EF4-FFF2-40B4-BE49-F238E27FC236}">
                  <a16:creationId xmlns:a16="http://schemas.microsoft.com/office/drawing/2014/main" id="{7B2F2F4D-31CF-21DA-08B0-6BDF792F2650}"/>
                </a:ext>
              </a:extLst>
            </p:cNvPr>
            <p:cNvGrpSpPr/>
            <p:nvPr/>
          </p:nvGrpSpPr>
          <p:grpSpPr>
            <a:xfrm>
              <a:off x="2403837" y="4368084"/>
              <a:ext cx="1351951" cy="1998585"/>
              <a:chOff x="2347377" y="4174777"/>
              <a:chExt cx="1351951" cy="1998585"/>
            </a:xfrm>
          </p:grpSpPr>
          <p:grpSp>
            <p:nvGrpSpPr>
              <p:cNvPr id="356" name="Gruppo 355">
                <a:extLst>
                  <a:ext uri="{FF2B5EF4-FFF2-40B4-BE49-F238E27FC236}">
                    <a16:creationId xmlns:a16="http://schemas.microsoft.com/office/drawing/2014/main" id="{8E392DDD-45AE-C60A-3A40-DFD3EF87465B}"/>
                  </a:ext>
                </a:extLst>
              </p:cNvPr>
              <p:cNvGrpSpPr/>
              <p:nvPr/>
            </p:nvGrpSpPr>
            <p:grpSpPr>
              <a:xfrm>
                <a:off x="2347377" y="4174777"/>
                <a:ext cx="1196141" cy="1998585"/>
                <a:chOff x="2347377" y="4174777"/>
                <a:chExt cx="1196141" cy="1998585"/>
              </a:xfrm>
            </p:grpSpPr>
            <p:cxnSp>
              <p:nvCxnSpPr>
                <p:cNvPr id="358" name="Connettore diritto 357">
                  <a:extLst>
                    <a:ext uri="{FF2B5EF4-FFF2-40B4-BE49-F238E27FC236}">
                      <a16:creationId xmlns:a16="http://schemas.microsoft.com/office/drawing/2014/main" id="{D7F2B8CA-EED7-5CB3-C883-E690EAEB3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7377" y="4174777"/>
                  <a:ext cx="424812" cy="1998585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Connettore diritto 358">
                  <a:extLst>
                    <a:ext uri="{FF2B5EF4-FFF2-40B4-BE49-F238E27FC236}">
                      <a16:creationId xmlns:a16="http://schemas.microsoft.com/office/drawing/2014/main" id="{81783A63-960C-0AE4-2234-1AF0F4563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47229" y="4315920"/>
                  <a:ext cx="379753" cy="178659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Connettore diritto 359">
                  <a:extLst>
                    <a:ext uri="{FF2B5EF4-FFF2-40B4-BE49-F238E27FC236}">
                      <a16:creationId xmlns:a16="http://schemas.microsoft.com/office/drawing/2014/main" id="{6D0E43B0-D19F-BC53-1B82-526C84FD52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6823" y="4448230"/>
                  <a:ext cx="336829" cy="158465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Connettore diritto 360">
                  <a:extLst>
                    <a:ext uri="{FF2B5EF4-FFF2-40B4-BE49-F238E27FC236}">
                      <a16:creationId xmlns:a16="http://schemas.microsoft.com/office/drawing/2014/main" id="{95B512F6-FD9B-0C1A-9964-03F91DEA0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5075" y="4604506"/>
                  <a:ext cx="290153" cy="1365064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Connettore diritto 361">
                  <a:extLst>
                    <a:ext uri="{FF2B5EF4-FFF2-40B4-BE49-F238E27FC236}">
                      <a16:creationId xmlns:a16="http://schemas.microsoft.com/office/drawing/2014/main" id="{17C57A3A-D1B3-75A2-8C53-5C06B9D8E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45794" y="4745708"/>
                  <a:ext cx="244214" cy="114893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Connettore diritto 362">
                  <a:extLst>
                    <a:ext uri="{FF2B5EF4-FFF2-40B4-BE49-F238E27FC236}">
                      <a16:creationId xmlns:a16="http://schemas.microsoft.com/office/drawing/2014/main" id="{B8D4522E-6867-28AC-C55C-62A2B3B57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3436" y="4892889"/>
                  <a:ext cx="200082" cy="94131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7" name="Connettore diritto 356">
                <a:extLst>
                  <a:ext uri="{FF2B5EF4-FFF2-40B4-BE49-F238E27FC236}">
                    <a16:creationId xmlns:a16="http://schemas.microsoft.com/office/drawing/2014/main" id="{D2C00314-0B8F-ED7F-D791-C2025BFE2D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2972" y="5023306"/>
                <a:ext cx="26356" cy="123996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5" name="Gruppo 394">
            <a:extLst>
              <a:ext uri="{FF2B5EF4-FFF2-40B4-BE49-F238E27FC236}">
                <a16:creationId xmlns:a16="http://schemas.microsoft.com/office/drawing/2014/main" id="{7D318ACD-5702-6D6B-2098-C157C5C42DCA}"/>
              </a:ext>
            </a:extLst>
          </p:cNvPr>
          <p:cNvGrpSpPr/>
          <p:nvPr/>
        </p:nvGrpSpPr>
        <p:grpSpPr>
          <a:xfrm rot="21179287">
            <a:off x="8738697" y="3483089"/>
            <a:ext cx="2098595" cy="1516086"/>
            <a:chOff x="2065401" y="3386169"/>
            <a:chExt cx="2098595" cy="2467194"/>
          </a:xfrm>
        </p:grpSpPr>
        <p:grpSp>
          <p:nvGrpSpPr>
            <p:cNvPr id="396" name="Gruppo 395">
              <a:extLst>
                <a:ext uri="{FF2B5EF4-FFF2-40B4-BE49-F238E27FC236}">
                  <a16:creationId xmlns:a16="http://schemas.microsoft.com/office/drawing/2014/main" id="{88C868A0-DB51-9ADC-DF1B-473EF74713CF}"/>
                </a:ext>
              </a:extLst>
            </p:cNvPr>
            <p:cNvGrpSpPr/>
            <p:nvPr/>
          </p:nvGrpSpPr>
          <p:grpSpPr>
            <a:xfrm>
              <a:off x="2065401" y="3386169"/>
              <a:ext cx="1953934" cy="1943944"/>
              <a:chOff x="2065401" y="3386169"/>
              <a:chExt cx="1953934" cy="1943944"/>
            </a:xfrm>
          </p:grpSpPr>
          <p:cxnSp>
            <p:nvCxnSpPr>
              <p:cNvPr id="403" name="Connettore diritto 402">
                <a:extLst>
                  <a:ext uri="{FF2B5EF4-FFF2-40B4-BE49-F238E27FC236}">
                    <a16:creationId xmlns:a16="http://schemas.microsoft.com/office/drawing/2014/main" id="{9CF83A24-B52D-CED4-5847-405AFD3E369D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065401" y="3386169"/>
                <a:ext cx="1823261" cy="101787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Connettore diritto 403">
                <a:extLst>
                  <a:ext uri="{FF2B5EF4-FFF2-40B4-BE49-F238E27FC236}">
                    <a16:creationId xmlns:a16="http://schemas.microsoft.com/office/drawing/2014/main" id="{D6E21AE7-3B6C-35C1-71CC-82F949DB4742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140612" y="3586535"/>
                <a:ext cx="1775712" cy="99133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Connettore diritto 404">
                <a:extLst>
                  <a:ext uri="{FF2B5EF4-FFF2-40B4-BE49-F238E27FC236}">
                    <a16:creationId xmlns:a16="http://schemas.microsoft.com/office/drawing/2014/main" id="{48CDBE4D-887C-ECB9-5828-DF4DC11348E7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13547" y="3787040"/>
                <a:ext cx="1729586" cy="96558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Connettore diritto 405">
                <a:extLst>
                  <a:ext uri="{FF2B5EF4-FFF2-40B4-BE49-F238E27FC236}">
                    <a16:creationId xmlns:a16="http://schemas.microsoft.com/office/drawing/2014/main" id="{6984D498-6E2D-71EC-50FB-7FA0894C235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80867" y="3984828"/>
                <a:ext cx="1693769" cy="94558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Connettore diritto 406">
                <a:extLst>
                  <a:ext uri="{FF2B5EF4-FFF2-40B4-BE49-F238E27FC236}">
                    <a16:creationId xmlns:a16="http://schemas.microsoft.com/office/drawing/2014/main" id="{694AB6AB-653A-526D-6C9B-7D90580134F2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28127" y="4190794"/>
                <a:ext cx="1666992" cy="93063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Connettore diritto 407">
                <a:extLst>
                  <a:ext uri="{FF2B5EF4-FFF2-40B4-BE49-F238E27FC236}">
                    <a16:creationId xmlns:a16="http://schemas.microsoft.com/office/drawing/2014/main" id="{0277A68D-D521-D9CC-64ED-5F5DE28EE02B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13326" y="4377691"/>
                <a:ext cx="1706009" cy="95242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Gruppo 396">
              <a:extLst>
                <a:ext uri="{FF2B5EF4-FFF2-40B4-BE49-F238E27FC236}">
                  <a16:creationId xmlns:a16="http://schemas.microsoft.com/office/drawing/2014/main" id="{D5674C8E-0BBA-6234-D74B-7781D335D774}"/>
                </a:ext>
              </a:extLst>
            </p:cNvPr>
            <p:cNvGrpSpPr/>
            <p:nvPr/>
          </p:nvGrpSpPr>
          <p:grpSpPr>
            <a:xfrm>
              <a:off x="2346802" y="4579051"/>
              <a:ext cx="1817194" cy="1274312"/>
              <a:chOff x="1591714" y="3607812"/>
              <a:chExt cx="1817194" cy="1274312"/>
            </a:xfrm>
          </p:grpSpPr>
          <p:cxnSp>
            <p:nvCxnSpPr>
              <p:cNvPr id="398" name="Connettore diritto 397">
                <a:extLst>
                  <a:ext uri="{FF2B5EF4-FFF2-40B4-BE49-F238E27FC236}">
                    <a16:creationId xmlns:a16="http://schemas.microsoft.com/office/drawing/2014/main" id="{6EF54349-4C3A-0882-6724-D8E86227314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591714" y="3607812"/>
                <a:ext cx="1692703" cy="94499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Connettore diritto 398">
                <a:extLst>
                  <a:ext uri="{FF2B5EF4-FFF2-40B4-BE49-F238E27FC236}">
                    <a16:creationId xmlns:a16="http://schemas.microsoft.com/office/drawing/2014/main" id="{12DA37FB-2A0B-717F-FFFC-9869C75117E9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05770" y="3798723"/>
                <a:ext cx="1712723" cy="95617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Connettore diritto 399">
                <a:extLst>
                  <a:ext uri="{FF2B5EF4-FFF2-40B4-BE49-F238E27FC236}">
                    <a16:creationId xmlns:a16="http://schemas.microsoft.com/office/drawing/2014/main" id="{4CFFC37C-A9EA-F07D-BFE9-9D78316EC5A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797707" y="4108085"/>
                <a:ext cx="572529" cy="31962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Connettore diritto 400">
                <a:extLst>
                  <a:ext uri="{FF2B5EF4-FFF2-40B4-BE49-F238E27FC236}">
                    <a16:creationId xmlns:a16="http://schemas.microsoft.com/office/drawing/2014/main" id="{4E53B133-EA12-EA39-D9C0-2677D8F62C8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756241" y="4302258"/>
                <a:ext cx="627622" cy="35038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Connettore diritto 401">
                <a:extLst>
                  <a:ext uri="{FF2B5EF4-FFF2-40B4-BE49-F238E27FC236}">
                    <a16:creationId xmlns:a16="http://schemas.microsoft.com/office/drawing/2014/main" id="{1AE1531F-AE21-3FFF-4E52-0673432456AD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707394" y="4490487"/>
                <a:ext cx="701514" cy="391637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o 426">
            <a:extLst>
              <a:ext uri="{FF2B5EF4-FFF2-40B4-BE49-F238E27FC236}">
                <a16:creationId xmlns:a16="http://schemas.microsoft.com/office/drawing/2014/main" id="{14F29101-97F8-3D5B-E909-8D6833884C6C}"/>
              </a:ext>
            </a:extLst>
          </p:cNvPr>
          <p:cNvGrpSpPr/>
          <p:nvPr/>
        </p:nvGrpSpPr>
        <p:grpSpPr>
          <a:xfrm rot="21179287">
            <a:off x="5884047" y="5023314"/>
            <a:ext cx="864578" cy="1279649"/>
            <a:chOff x="822276" y="4584750"/>
            <a:chExt cx="864578" cy="2082430"/>
          </a:xfrm>
        </p:grpSpPr>
        <p:grpSp>
          <p:nvGrpSpPr>
            <p:cNvPr id="428" name="Gruppo 427">
              <a:extLst>
                <a:ext uri="{FF2B5EF4-FFF2-40B4-BE49-F238E27FC236}">
                  <a16:creationId xmlns:a16="http://schemas.microsoft.com/office/drawing/2014/main" id="{04D126FB-B67C-E945-E94B-E4FB8A1DD134}"/>
                </a:ext>
              </a:extLst>
            </p:cNvPr>
            <p:cNvGrpSpPr/>
            <p:nvPr/>
          </p:nvGrpSpPr>
          <p:grpSpPr>
            <a:xfrm>
              <a:off x="822276" y="4584750"/>
              <a:ext cx="580676" cy="1096400"/>
              <a:chOff x="822276" y="4584750"/>
              <a:chExt cx="580676" cy="1096400"/>
            </a:xfrm>
          </p:grpSpPr>
          <p:cxnSp>
            <p:nvCxnSpPr>
              <p:cNvPr id="436" name="Connettore diritto 435">
                <a:extLst>
                  <a:ext uri="{FF2B5EF4-FFF2-40B4-BE49-F238E27FC236}">
                    <a16:creationId xmlns:a16="http://schemas.microsoft.com/office/drawing/2014/main" id="{BFCFD5A6-D7B4-3184-9006-0A6873769C3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22276" y="4584750"/>
                <a:ext cx="566690" cy="31636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Connettore diritto 436">
                <a:extLst>
                  <a:ext uri="{FF2B5EF4-FFF2-40B4-BE49-F238E27FC236}">
                    <a16:creationId xmlns:a16="http://schemas.microsoft.com/office/drawing/2014/main" id="{F2BDE548-A96C-397B-438E-08D8C241174B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41261" y="4793874"/>
                <a:ext cx="542552" cy="30289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Connettore diritto 437">
                <a:extLst>
                  <a:ext uri="{FF2B5EF4-FFF2-40B4-BE49-F238E27FC236}">
                    <a16:creationId xmlns:a16="http://schemas.microsoft.com/office/drawing/2014/main" id="{D0C5FBAB-8D95-0C59-2720-1C7D8D7114B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73279" y="5009812"/>
                <a:ext cx="493388" cy="27544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Connettore diritto 438">
                <a:extLst>
                  <a:ext uri="{FF2B5EF4-FFF2-40B4-BE49-F238E27FC236}">
                    <a16:creationId xmlns:a16="http://schemas.microsoft.com/office/drawing/2014/main" id="{FF4AE522-274E-AB10-E515-DF3D81B761DA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97272" y="5215043"/>
                <a:ext cx="485967" cy="27130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Connettore diritto 439">
                <a:extLst>
                  <a:ext uri="{FF2B5EF4-FFF2-40B4-BE49-F238E27FC236}">
                    <a16:creationId xmlns:a16="http://schemas.microsoft.com/office/drawing/2014/main" id="{F8C37FFA-C6D8-6180-B69A-C27E24799B3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912179" y="5407164"/>
                <a:ext cx="490773" cy="27398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9" name="Gruppo 428">
              <a:extLst>
                <a:ext uri="{FF2B5EF4-FFF2-40B4-BE49-F238E27FC236}">
                  <a16:creationId xmlns:a16="http://schemas.microsoft.com/office/drawing/2014/main" id="{A71E94B0-4C7D-2C4A-8B06-F0790BD51B06}"/>
                </a:ext>
              </a:extLst>
            </p:cNvPr>
            <p:cNvGrpSpPr/>
            <p:nvPr/>
          </p:nvGrpSpPr>
          <p:grpSpPr>
            <a:xfrm>
              <a:off x="948555" y="5600302"/>
              <a:ext cx="738299" cy="1066878"/>
              <a:chOff x="193467" y="4629063"/>
              <a:chExt cx="738299" cy="1066878"/>
            </a:xfrm>
          </p:grpSpPr>
          <p:cxnSp>
            <p:nvCxnSpPr>
              <p:cNvPr id="430" name="Connettore diritto 429">
                <a:extLst>
                  <a:ext uri="{FF2B5EF4-FFF2-40B4-BE49-F238E27FC236}">
                    <a16:creationId xmlns:a16="http://schemas.microsoft.com/office/drawing/2014/main" id="{8E1A41C7-E510-2C65-F7B4-12A13D9D497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93467" y="4629063"/>
                <a:ext cx="493481" cy="27549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Connettore diritto 430">
                <a:extLst>
                  <a:ext uri="{FF2B5EF4-FFF2-40B4-BE49-F238E27FC236}">
                    <a16:creationId xmlns:a16="http://schemas.microsoft.com/office/drawing/2014/main" id="{A0BA111E-C02D-E5B3-DF2B-0556F2C8E298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19042" y="4820019"/>
                <a:ext cx="504623" cy="28171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Connettore diritto 431">
                <a:extLst>
                  <a:ext uri="{FF2B5EF4-FFF2-40B4-BE49-F238E27FC236}">
                    <a16:creationId xmlns:a16="http://schemas.microsoft.com/office/drawing/2014/main" id="{56BD8E24-9B4F-7278-28C4-93FC7E4010FF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42578" y="5002595"/>
                <a:ext cx="535903" cy="29918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Connettore diritto 432">
                <a:extLst>
                  <a:ext uri="{FF2B5EF4-FFF2-40B4-BE49-F238E27FC236}">
                    <a16:creationId xmlns:a16="http://schemas.microsoft.com/office/drawing/2014/main" id="{CE677106-4D60-1E59-3A43-0E4ED08D9850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81005" y="5178234"/>
                <a:ext cx="571210" cy="31889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Connettore diritto 433">
                <a:extLst>
                  <a:ext uri="{FF2B5EF4-FFF2-40B4-BE49-F238E27FC236}">
                    <a16:creationId xmlns:a16="http://schemas.microsoft.com/office/drawing/2014/main" id="{8A29D5BF-A7E3-A25D-AD48-5B621EF9974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313146" y="5350581"/>
                <a:ext cx="618620" cy="3453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uppo 463">
            <a:extLst>
              <a:ext uri="{FF2B5EF4-FFF2-40B4-BE49-F238E27FC236}">
                <a16:creationId xmlns:a16="http://schemas.microsoft.com/office/drawing/2014/main" id="{1528091F-F213-9773-F2D1-D9FA1B29E0DD}"/>
              </a:ext>
            </a:extLst>
          </p:cNvPr>
          <p:cNvGrpSpPr/>
          <p:nvPr/>
        </p:nvGrpSpPr>
        <p:grpSpPr>
          <a:xfrm>
            <a:off x="8707520" y="4626905"/>
            <a:ext cx="1849893" cy="2004581"/>
            <a:chOff x="8707520" y="4626905"/>
            <a:chExt cx="1849893" cy="2004581"/>
          </a:xfrm>
        </p:grpSpPr>
        <p:grpSp>
          <p:nvGrpSpPr>
            <p:cNvPr id="465" name="Gruppo 464">
              <a:extLst>
                <a:ext uri="{FF2B5EF4-FFF2-40B4-BE49-F238E27FC236}">
                  <a16:creationId xmlns:a16="http://schemas.microsoft.com/office/drawing/2014/main" id="{FE9E2976-C507-A831-DDC0-F2242B8DA233}"/>
                </a:ext>
              </a:extLst>
            </p:cNvPr>
            <p:cNvGrpSpPr/>
            <p:nvPr/>
          </p:nvGrpSpPr>
          <p:grpSpPr>
            <a:xfrm rot="3543903">
              <a:off x="8805199" y="4529226"/>
              <a:ext cx="1654535" cy="1849893"/>
              <a:chOff x="2754633" y="4268054"/>
              <a:chExt cx="1654535" cy="1849893"/>
            </a:xfrm>
          </p:grpSpPr>
          <p:grpSp>
            <p:nvGrpSpPr>
              <p:cNvPr id="471" name="Gruppo 470">
                <a:extLst>
                  <a:ext uri="{FF2B5EF4-FFF2-40B4-BE49-F238E27FC236}">
                    <a16:creationId xmlns:a16="http://schemas.microsoft.com/office/drawing/2014/main" id="{F4D7FD14-FAD7-1BC6-8D58-A85F38A4726E}"/>
                  </a:ext>
                </a:extLst>
              </p:cNvPr>
              <p:cNvGrpSpPr/>
              <p:nvPr/>
            </p:nvGrpSpPr>
            <p:grpSpPr>
              <a:xfrm>
                <a:off x="2825110" y="4341030"/>
                <a:ext cx="1584058" cy="1776917"/>
                <a:chOff x="2825110" y="4341030"/>
                <a:chExt cx="1584058" cy="1776917"/>
              </a:xfrm>
            </p:grpSpPr>
            <p:grpSp>
              <p:nvGrpSpPr>
                <p:cNvPr id="483" name="Gruppo 482">
                  <a:extLst>
                    <a:ext uri="{FF2B5EF4-FFF2-40B4-BE49-F238E27FC236}">
                      <a16:creationId xmlns:a16="http://schemas.microsoft.com/office/drawing/2014/main" id="{17AD1F7C-F218-67B8-B0BE-3D90D5F9FBE8}"/>
                    </a:ext>
                  </a:extLst>
                </p:cNvPr>
                <p:cNvGrpSpPr/>
                <p:nvPr/>
              </p:nvGrpSpPr>
              <p:grpSpPr>
                <a:xfrm>
                  <a:off x="2825110" y="4341030"/>
                  <a:ext cx="870340" cy="1776917"/>
                  <a:chOff x="2825110" y="4341030"/>
                  <a:chExt cx="870340" cy="1776917"/>
                </a:xfrm>
              </p:grpSpPr>
              <p:cxnSp>
                <p:nvCxnSpPr>
                  <p:cNvPr id="490" name="Connettore diritto 489">
                    <a:extLst>
                      <a:ext uri="{FF2B5EF4-FFF2-40B4-BE49-F238E27FC236}">
                        <a16:creationId xmlns:a16="http://schemas.microsoft.com/office/drawing/2014/main" id="{DF9397A2-8BC3-CD49-8BF4-898E86B13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73977" y="4892163"/>
                    <a:ext cx="1677870" cy="57560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Connettore diritto 490">
                    <a:extLst>
                      <a:ext uri="{FF2B5EF4-FFF2-40B4-BE49-F238E27FC236}">
                        <a16:creationId xmlns:a16="http://schemas.microsoft.com/office/drawing/2014/main" id="{FA7D68AA-0F7B-6A3C-3E09-F432B08443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56430" y="5023127"/>
                    <a:ext cx="1630340" cy="55930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Connettore diritto 491">
                    <a:extLst>
                      <a:ext uri="{FF2B5EF4-FFF2-40B4-BE49-F238E27FC236}">
                        <a16:creationId xmlns:a16="http://schemas.microsoft.com/office/drawing/2014/main" id="{C30BEAEA-3AC9-188E-DB85-565E734FBD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31918" y="5089875"/>
                    <a:ext cx="1434833" cy="49223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4" name="Gruppo 483">
                  <a:extLst>
                    <a:ext uri="{FF2B5EF4-FFF2-40B4-BE49-F238E27FC236}">
                      <a16:creationId xmlns:a16="http://schemas.microsoft.com/office/drawing/2014/main" id="{0C7812F7-0E55-5BFB-3F40-FF77BD83DA04}"/>
                    </a:ext>
                  </a:extLst>
                </p:cNvPr>
                <p:cNvGrpSpPr/>
                <p:nvPr/>
              </p:nvGrpSpPr>
              <p:grpSpPr>
                <a:xfrm>
                  <a:off x="3410502" y="4754150"/>
                  <a:ext cx="998666" cy="1245603"/>
                  <a:chOff x="2609128" y="4183330"/>
                  <a:chExt cx="998666" cy="1245603"/>
                </a:xfrm>
              </p:grpSpPr>
              <p:cxnSp>
                <p:nvCxnSpPr>
                  <p:cNvPr id="485" name="Connettore diritto 484">
                    <a:extLst>
                      <a:ext uri="{FF2B5EF4-FFF2-40B4-BE49-F238E27FC236}">
                        <a16:creationId xmlns:a16="http://schemas.microsoft.com/office/drawing/2014/main" id="{403963BB-DBCE-FACB-D255-0818C719F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99983" y="4592475"/>
                    <a:ext cx="1245603" cy="42731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Connettore diritto 485">
                    <a:extLst>
                      <a:ext uri="{FF2B5EF4-FFF2-40B4-BE49-F238E27FC236}">
                        <a16:creationId xmlns:a16="http://schemas.microsoft.com/office/drawing/2014/main" id="{E426E45C-AAFF-9FE9-6BA4-DA17C95801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69964" y="4672077"/>
                    <a:ext cx="1055265" cy="36201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Connettore diritto 486">
                    <a:extLst>
                      <a:ext uri="{FF2B5EF4-FFF2-40B4-BE49-F238E27FC236}">
                        <a16:creationId xmlns:a16="http://schemas.microsoft.com/office/drawing/2014/main" id="{5F61FDF3-7D6B-FE1F-2166-259E9F958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63620" y="4756326"/>
                    <a:ext cx="818959" cy="280948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Connettore diritto 487">
                    <a:extLst>
                      <a:ext uri="{FF2B5EF4-FFF2-40B4-BE49-F238E27FC236}">
                        <a16:creationId xmlns:a16="http://schemas.microsoft.com/office/drawing/2014/main" id="{4733A695-780F-116F-61CC-B43E5D438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026157" y="4824782"/>
                    <a:ext cx="646917" cy="221929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Connettore diritto 488">
                    <a:extLst>
                      <a:ext uri="{FF2B5EF4-FFF2-40B4-BE49-F238E27FC236}">
                        <a16:creationId xmlns:a16="http://schemas.microsoft.com/office/drawing/2014/main" id="{B9E4D831-D8A9-54F3-6DB2-AF5AAAA467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286621" y="4894411"/>
                    <a:ext cx="478272" cy="16407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" name="Gruppo 471">
                <a:extLst>
                  <a:ext uri="{FF2B5EF4-FFF2-40B4-BE49-F238E27FC236}">
                    <a16:creationId xmlns:a16="http://schemas.microsoft.com/office/drawing/2014/main" id="{85078EF7-BC94-8C47-2A25-9120D246E6C2}"/>
                  </a:ext>
                </a:extLst>
              </p:cNvPr>
              <p:cNvGrpSpPr/>
              <p:nvPr/>
            </p:nvGrpSpPr>
            <p:grpSpPr>
              <a:xfrm>
                <a:off x="2754633" y="4268054"/>
                <a:ext cx="1584139" cy="1833427"/>
                <a:chOff x="2698173" y="4074747"/>
                <a:chExt cx="1584139" cy="1833427"/>
              </a:xfrm>
            </p:grpSpPr>
            <p:grpSp>
              <p:nvGrpSpPr>
                <p:cNvPr id="473" name="Gruppo 472">
                  <a:extLst>
                    <a:ext uri="{FF2B5EF4-FFF2-40B4-BE49-F238E27FC236}">
                      <a16:creationId xmlns:a16="http://schemas.microsoft.com/office/drawing/2014/main" id="{A1366475-173A-16D6-4071-A2A84869F1BA}"/>
                    </a:ext>
                  </a:extLst>
                </p:cNvPr>
                <p:cNvGrpSpPr/>
                <p:nvPr/>
              </p:nvGrpSpPr>
              <p:grpSpPr>
                <a:xfrm>
                  <a:off x="2698173" y="4074747"/>
                  <a:ext cx="1013657" cy="1833427"/>
                  <a:chOff x="2698173" y="4074747"/>
                  <a:chExt cx="1013657" cy="1833427"/>
                </a:xfrm>
              </p:grpSpPr>
              <p:cxnSp>
                <p:nvCxnSpPr>
                  <p:cNvPr id="479" name="Connettore diritto 478">
                    <a:extLst>
                      <a:ext uri="{FF2B5EF4-FFF2-40B4-BE49-F238E27FC236}">
                        <a16:creationId xmlns:a16="http://schemas.microsoft.com/office/drawing/2014/main" id="{1BF28294-57ED-C43C-40C4-79B0BA0F60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48532" y="4624388"/>
                    <a:ext cx="1673333" cy="574051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Connettore diritto 479">
                    <a:extLst>
                      <a:ext uri="{FF2B5EF4-FFF2-40B4-BE49-F238E27FC236}">
                        <a16:creationId xmlns:a16="http://schemas.microsoft.com/office/drawing/2014/main" id="{A18D776B-C530-21B3-87DB-7A2FEF8B1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92812" y="4773420"/>
                    <a:ext cx="1689806" cy="579701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Connettore diritto 480">
                    <a:extLst>
                      <a:ext uri="{FF2B5EF4-FFF2-40B4-BE49-F238E27FC236}">
                        <a16:creationId xmlns:a16="http://schemas.microsoft.com/office/drawing/2014/main" id="{D0CBFABE-0B5E-8811-0008-DB028847BC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45350" y="4867670"/>
                    <a:ext cx="1526176" cy="52356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Connettore diritto 481">
                    <a:extLst>
                      <a:ext uri="{FF2B5EF4-FFF2-40B4-BE49-F238E27FC236}">
                        <a16:creationId xmlns:a16="http://schemas.microsoft.com/office/drawing/2014/main" id="{54F8E818-8F92-C3E5-12BE-902341F6DD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20952" y="4944061"/>
                    <a:ext cx="1326641" cy="45511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4" name="Gruppo 473">
                  <a:extLst>
                    <a:ext uri="{FF2B5EF4-FFF2-40B4-BE49-F238E27FC236}">
                      <a16:creationId xmlns:a16="http://schemas.microsoft.com/office/drawing/2014/main" id="{7AC3B48A-0619-D2C1-B6BD-658336FFF957}"/>
                    </a:ext>
                  </a:extLst>
                </p:cNvPr>
                <p:cNvGrpSpPr/>
                <p:nvPr/>
              </p:nvGrpSpPr>
              <p:grpSpPr>
                <a:xfrm>
                  <a:off x="3462403" y="4647701"/>
                  <a:ext cx="819909" cy="1140218"/>
                  <a:chOff x="2661029" y="4076881"/>
                  <a:chExt cx="819909" cy="1140218"/>
                </a:xfrm>
              </p:grpSpPr>
              <p:cxnSp>
                <p:nvCxnSpPr>
                  <p:cNvPr id="475" name="Connettore diritto 474">
                    <a:extLst>
                      <a:ext uri="{FF2B5EF4-FFF2-40B4-BE49-F238E27FC236}">
                        <a16:creationId xmlns:a16="http://schemas.microsoft.com/office/drawing/2014/main" id="{823A6271-37C3-88FA-329E-78E54D0186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86502" y="4451408"/>
                    <a:ext cx="1140218" cy="39116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Connettore diritto 475">
                    <a:extLst>
                      <a:ext uri="{FF2B5EF4-FFF2-40B4-BE49-F238E27FC236}">
                        <a16:creationId xmlns:a16="http://schemas.microsoft.com/office/drawing/2014/main" id="{4EF4B312-2C00-725B-C3A2-63C56880F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63089" y="4519352"/>
                    <a:ext cx="942190" cy="32322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Connettore diritto 476">
                    <a:extLst>
                      <a:ext uri="{FF2B5EF4-FFF2-40B4-BE49-F238E27FC236}">
                        <a16:creationId xmlns:a16="http://schemas.microsoft.com/office/drawing/2014/main" id="{42B15E98-D7F1-4CE3-5A16-66060CDF4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32557" y="4592858"/>
                    <a:ext cx="755228" cy="25908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Connettore diritto 477">
                    <a:extLst>
                      <a:ext uri="{FF2B5EF4-FFF2-40B4-BE49-F238E27FC236}">
                        <a16:creationId xmlns:a16="http://schemas.microsoft.com/office/drawing/2014/main" id="{5DC5D1E0-E663-9FE0-D1A1-C9870AF881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107646" y="4671156"/>
                    <a:ext cx="555887" cy="19069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66" name="Gruppo 465">
              <a:extLst>
                <a:ext uri="{FF2B5EF4-FFF2-40B4-BE49-F238E27FC236}">
                  <a16:creationId xmlns:a16="http://schemas.microsoft.com/office/drawing/2014/main" id="{5F0421D8-107B-BD31-523A-B055E9A5E4C0}"/>
                </a:ext>
              </a:extLst>
            </p:cNvPr>
            <p:cNvGrpSpPr/>
            <p:nvPr/>
          </p:nvGrpSpPr>
          <p:grpSpPr>
            <a:xfrm>
              <a:off x="9547323" y="6292435"/>
              <a:ext cx="375290" cy="339051"/>
              <a:chOff x="9547323" y="6292435"/>
              <a:chExt cx="375290" cy="339051"/>
            </a:xfrm>
          </p:grpSpPr>
          <p:cxnSp>
            <p:nvCxnSpPr>
              <p:cNvPr id="467" name="Connettore diritto 466">
                <a:extLst>
                  <a:ext uri="{FF2B5EF4-FFF2-40B4-BE49-F238E27FC236}">
                    <a16:creationId xmlns:a16="http://schemas.microsoft.com/office/drawing/2014/main" id="{8D991DE1-9986-3AE4-096C-D454684276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7323" y="6292435"/>
                <a:ext cx="375290" cy="128745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Connettore diritto 467">
                <a:extLst>
                  <a:ext uri="{FF2B5EF4-FFF2-40B4-BE49-F238E27FC236}">
                    <a16:creationId xmlns:a16="http://schemas.microsoft.com/office/drawing/2014/main" id="{C9293E12-8224-04E8-2E69-5E67DA36D1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6733" y="6498839"/>
                <a:ext cx="181259" cy="6218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ttore diritto 468">
                <a:extLst>
                  <a:ext uri="{FF2B5EF4-FFF2-40B4-BE49-F238E27FC236}">
                    <a16:creationId xmlns:a16="http://schemas.microsoft.com/office/drawing/2014/main" id="{1819456C-2AA8-4AE7-F4F0-2C6E19EBA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8371" y="6401433"/>
                <a:ext cx="270570" cy="9281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Connettore diritto 469">
                <a:extLst>
                  <a:ext uri="{FF2B5EF4-FFF2-40B4-BE49-F238E27FC236}">
                    <a16:creationId xmlns:a16="http://schemas.microsoft.com/office/drawing/2014/main" id="{F943DE3C-E559-EAAE-DD5B-4745A09224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5380" y="6606008"/>
                <a:ext cx="74269" cy="254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7" name="Connettore diritto 506">
            <a:extLst>
              <a:ext uri="{FF2B5EF4-FFF2-40B4-BE49-F238E27FC236}">
                <a16:creationId xmlns:a16="http://schemas.microsoft.com/office/drawing/2014/main" id="{18D289F0-A63E-2810-F801-4D95B345D55B}"/>
              </a:ext>
            </a:extLst>
          </p:cNvPr>
          <p:cNvCxnSpPr>
            <a:cxnSpLocks/>
          </p:cNvCxnSpPr>
          <p:nvPr/>
        </p:nvCxnSpPr>
        <p:spPr>
          <a:xfrm>
            <a:off x="6447170" y="4854004"/>
            <a:ext cx="2142476" cy="377776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Connettore diritto 507">
            <a:extLst>
              <a:ext uri="{FF2B5EF4-FFF2-40B4-BE49-F238E27FC236}">
                <a16:creationId xmlns:a16="http://schemas.microsoft.com/office/drawing/2014/main" id="{7DA938AC-32E3-13CC-03BA-6CEE4C8C3D3B}"/>
              </a:ext>
            </a:extLst>
          </p:cNvPr>
          <p:cNvCxnSpPr>
            <a:cxnSpLocks/>
          </p:cNvCxnSpPr>
          <p:nvPr/>
        </p:nvCxnSpPr>
        <p:spPr>
          <a:xfrm>
            <a:off x="6503773" y="4634845"/>
            <a:ext cx="2050421" cy="746292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Connettore diritto 508">
            <a:extLst>
              <a:ext uri="{FF2B5EF4-FFF2-40B4-BE49-F238E27FC236}">
                <a16:creationId xmlns:a16="http://schemas.microsoft.com/office/drawing/2014/main" id="{1C301812-5448-D455-4D43-C6C701C71FB1}"/>
              </a:ext>
            </a:extLst>
          </p:cNvPr>
          <p:cNvCxnSpPr>
            <a:cxnSpLocks/>
          </p:cNvCxnSpPr>
          <p:nvPr/>
        </p:nvCxnSpPr>
        <p:spPr>
          <a:xfrm>
            <a:off x="6614374" y="4434052"/>
            <a:ext cx="2074026" cy="119744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Connettore diritto 509">
            <a:extLst>
              <a:ext uri="{FF2B5EF4-FFF2-40B4-BE49-F238E27FC236}">
                <a16:creationId xmlns:a16="http://schemas.microsoft.com/office/drawing/2014/main" id="{982B1012-ACAF-4300-C850-83CE60D01EE4}"/>
              </a:ext>
            </a:extLst>
          </p:cNvPr>
          <p:cNvCxnSpPr>
            <a:cxnSpLocks/>
          </p:cNvCxnSpPr>
          <p:nvPr/>
        </p:nvCxnSpPr>
        <p:spPr>
          <a:xfrm rot="2400000">
            <a:off x="6386234" y="5083464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Connettore diritto 510">
            <a:extLst>
              <a:ext uri="{FF2B5EF4-FFF2-40B4-BE49-F238E27FC236}">
                <a16:creationId xmlns:a16="http://schemas.microsoft.com/office/drawing/2014/main" id="{0DD2A2A2-0290-DF7A-B3B4-9D6EF6A5B44C}"/>
              </a:ext>
            </a:extLst>
          </p:cNvPr>
          <p:cNvCxnSpPr>
            <a:cxnSpLocks/>
          </p:cNvCxnSpPr>
          <p:nvPr/>
        </p:nvCxnSpPr>
        <p:spPr>
          <a:xfrm rot="3000000">
            <a:off x="6385932" y="5081384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Connettore diritto 511">
            <a:extLst>
              <a:ext uri="{FF2B5EF4-FFF2-40B4-BE49-F238E27FC236}">
                <a16:creationId xmlns:a16="http://schemas.microsoft.com/office/drawing/2014/main" id="{9E3BB308-11CA-145C-6FC3-CE579A396487}"/>
              </a:ext>
            </a:extLst>
          </p:cNvPr>
          <p:cNvCxnSpPr>
            <a:cxnSpLocks/>
          </p:cNvCxnSpPr>
          <p:nvPr/>
        </p:nvCxnSpPr>
        <p:spPr>
          <a:xfrm rot="3600000">
            <a:off x="6386060" y="5081829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Connettore diritto 512">
            <a:extLst>
              <a:ext uri="{FF2B5EF4-FFF2-40B4-BE49-F238E27FC236}">
                <a16:creationId xmlns:a16="http://schemas.microsoft.com/office/drawing/2014/main" id="{DDA7C4D6-2861-EA92-EA7E-DB51234C653F}"/>
              </a:ext>
            </a:extLst>
          </p:cNvPr>
          <p:cNvCxnSpPr>
            <a:cxnSpLocks/>
          </p:cNvCxnSpPr>
          <p:nvPr/>
        </p:nvCxnSpPr>
        <p:spPr>
          <a:xfrm rot="4200000">
            <a:off x="6386308" y="5081830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onnettore diritto 513">
            <a:extLst>
              <a:ext uri="{FF2B5EF4-FFF2-40B4-BE49-F238E27FC236}">
                <a16:creationId xmlns:a16="http://schemas.microsoft.com/office/drawing/2014/main" id="{77E03F18-F888-9CB0-14A6-6FCA9F681114}"/>
              </a:ext>
            </a:extLst>
          </p:cNvPr>
          <p:cNvCxnSpPr>
            <a:cxnSpLocks/>
          </p:cNvCxnSpPr>
          <p:nvPr/>
        </p:nvCxnSpPr>
        <p:spPr>
          <a:xfrm rot="4800000">
            <a:off x="6384681" y="5079624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nettore diritto 518">
            <a:extLst>
              <a:ext uri="{FF2B5EF4-FFF2-40B4-BE49-F238E27FC236}">
                <a16:creationId xmlns:a16="http://schemas.microsoft.com/office/drawing/2014/main" id="{2A814DBE-ABBD-B20D-736C-2E1797640F66}"/>
              </a:ext>
            </a:extLst>
          </p:cNvPr>
          <p:cNvCxnSpPr>
            <a:cxnSpLocks/>
          </p:cNvCxnSpPr>
          <p:nvPr/>
        </p:nvCxnSpPr>
        <p:spPr>
          <a:xfrm rot="6000000">
            <a:off x="6389722" y="5078313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Connettore diritto 519">
            <a:extLst>
              <a:ext uri="{FF2B5EF4-FFF2-40B4-BE49-F238E27FC236}">
                <a16:creationId xmlns:a16="http://schemas.microsoft.com/office/drawing/2014/main" id="{4F45C59E-B5EC-E914-C76C-22C811DE8BDE}"/>
              </a:ext>
            </a:extLst>
          </p:cNvPr>
          <p:cNvCxnSpPr>
            <a:cxnSpLocks/>
          </p:cNvCxnSpPr>
          <p:nvPr/>
        </p:nvCxnSpPr>
        <p:spPr>
          <a:xfrm rot="6600000">
            <a:off x="6388036" y="5078313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Connettore diritto 520">
            <a:extLst>
              <a:ext uri="{FF2B5EF4-FFF2-40B4-BE49-F238E27FC236}">
                <a16:creationId xmlns:a16="http://schemas.microsoft.com/office/drawing/2014/main" id="{AAEA380A-3F1F-14AA-328B-D7CF37400F4C}"/>
              </a:ext>
            </a:extLst>
          </p:cNvPr>
          <p:cNvCxnSpPr>
            <a:cxnSpLocks/>
          </p:cNvCxnSpPr>
          <p:nvPr/>
        </p:nvCxnSpPr>
        <p:spPr>
          <a:xfrm rot="7200000">
            <a:off x="6387537" y="5082911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onnettore diritto 521">
            <a:extLst>
              <a:ext uri="{FF2B5EF4-FFF2-40B4-BE49-F238E27FC236}">
                <a16:creationId xmlns:a16="http://schemas.microsoft.com/office/drawing/2014/main" id="{AF456996-224B-ED2A-0616-B5D98A491E05}"/>
              </a:ext>
            </a:extLst>
          </p:cNvPr>
          <p:cNvCxnSpPr>
            <a:cxnSpLocks/>
          </p:cNvCxnSpPr>
          <p:nvPr/>
        </p:nvCxnSpPr>
        <p:spPr>
          <a:xfrm rot="7800000">
            <a:off x="6387152" y="5080628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Connettore diritto 522">
            <a:extLst>
              <a:ext uri="{FF2B5EF4-FFF2-40B4-BE49-F238E27FC236}">
                <a16:creationId xmlns:a16="http://schemas.microsoft.com/office/drawing/2014/main" id="{A6C0D16C-A144-5919-CB06-72DF55B0B1B5}"/>
              </a:ext>
            </a:extLst>
          </p:cNvPr>
          <p:cNvCxnSpPr>
            <a:cxnSpLocks/>
          </p:cNvCxnSpPr>
          <p:nvPr/>
        </p:nvCxnSpPr>
        <p:spPr>
          <a:xfrm rot="8400000">
            <a:off x="6388061" y="5080326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Connettore diritto 523">
            <a:extLst>
              <a:ext uri="{FF2B5EF4-FFF2-40B4-BE49-F238E27FC236}">
                <a16:creationId xmlns:a16="http://schemas.microsoft.com/office/drawing/2014/main" id="{5693536F-A317-60C8-5383-2283BCDF8D96}"/>
              </a:ext>
            </a:extLst>
          </p:cNvPr>
          <p:cNvCxnSpPr>
            <a:cxnSpLocks/>
          </p:cNvCxnSpPr>
          <p:nvPr/>
        </p:nvCxnSpPr>
        <p:spPr>
          <a:xfrm rot="9000000">
            <a:off x="6387616" y="5080454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Connettore diritto 524">
            <a:extLst>
              <a:ext uri="{FF2B5EF4-FFF2-40B4-BE49-F238E27FC236}">
                <a16:creationId xmlns:a16="http://schemas.microsoft.com/office/drawing/2014/main" id="{47C2F70F-45B8-0EF1-A895-7346CE37D3BB}"/>
              </a:ext>
            </a:extLst>
          </p:cNvPr>
          <p:cNvCxnSpPr>
            <a:cxnSpLocks/>
          </p:cNvCxnSpPr>
          <p:nvPr/>
        </p:nvCxnSpPr>
        <p:spPr>
          <a:xfrm rot="9600000">
            <a:off x="6387615" y="5080702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Connettore diritto 525">
            <a:extLst>
              <a:ext uri="{FF2B5EF4-FFF2-40B4-BE49-F238E27FC236}">
                <a16:creationId xmlns:a16="http://schemas.microsoft.com/office/drawing/2014/main" id="{A77445D0-1A52-7AAA-4B91-DCC12816EA7C}"/>
              </a:ext>
            </a:extLst>
          </p:cNvPr>
          <p:cNvCxnSpPr>
            <a:cxnSpLocks/>
          </p:cNvCxnSpPr>
          <p:nvPr/>
        </p:nvCxnSpPr>
        <p:spPr>
          <a:xfrm rot="10200000">
            <a:off x="6389819" y="5079078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ttore diritto 527">
            <a:extLst>
              <a:ext uri="{FF2B5EF4-FFF2-40B4-BE49-F238E27FC236}">
                <a16:creationId xmlns:a16="http://schemas.microsoft.com/office/drawing/2014/main" id="{B079A0F7-7490-69AB-7292-768CE9C8CE58}"/>
              </a:ext>
            </a:extLst>
          </p:cNvPr>
          <p:cNvCxnSpPr/>
          <p:nvPr/>
        </p:nvCxnSpPr>
        <p:spPr>
          <a:xfrm>
            <a:off x="6384100" y="5082688"/>
            <a:ext cx="2388575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22D1C6-DD81-DCDF-4164-FEC10433FF8C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A38A05-5AE8-55CB-6661-2E1A3949C41F}"/>
              </a:ext>
            </a:extLst>
          </p:cNvPr>
          <p:cNvSpPr txBox="1"/>
          <p:nvPr/>
        </p:nvSpPr>
        <p:spPr>
          <a:xfrm>
            <a:off x="0" y="1705743"/>
            <a:ext cx="403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Riassumendo e sintetizzando quanto elaborato nelle pagine precedenti si ottiene la seguente immagine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89B1F4-1376-4118-7912-94EA3D25A349}"/>
              </a:ext>
            </a:extLst>
          </p:cNvPr>
          <p:cNvSpPr txBox="1"/>
          <p:nvPr/>
        </p:nvSpPr>
        <p:spPr>
          <a:xfrm>
            <a:off x="0" y="2811783"/>
            <a:ext cx="3685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lettere evidenziano i punti essenziali della spezzata mista che costituisce il perimetro della compenetrazione dei tre solidi sia nell’immagine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che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DAA95F-F4D1-9F81-5C14-4320E0B21FB3}"/>
              </a:ext>
            </a:extLst>
          </p:cNvPr>
          <p:cNvSpPr txBox="1"/>
          <p:nvPr/>
        </p:nvSpPr>
        <p:spPr>
          <a:xfrm>
            <a:off x="6131980" y="483172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F6CC73-1F12-D10A-A712-7C6239E5B69D}"/>
              </a:ext>
            </a:extLst>
          </p:cNvPr>
          <p:cNvSpPr txBox="1"/>
          <p:nvPr/>
        </p:nvSpPr>
        <p:spPr>
          <a:xfrm>
            <a:off x="6275702" y="12987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F0B4E95-F117-1845-3B47-6086CFDF701C}"/>
              </a:ext>
            </a:extLst>
          </p:cNvPr>
          <p:cNvSpPr txBox="1"/>
          <p:nvPr/>
        </p:nvSpPr>
        <p:spPr>
          <a:xfrm>
            <a:off x="6593647" y="399947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0D9197B-FA5B-1334-40D4-60C911C227FC}"/>
              </a:ext>
            </a:extLst>
          </p:cNvPr>
          <p:cNvSpPr txBox="1"/>
          <p:nvPr/>
        </p:nvSpPr>
        <p:spPr>
          <a:xfrm>
            <a:off x="8228798" y="543308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F7D1783-7C69-9CCD-60D4-445C866F1A03}"/>
              </a:ext>
            </a:extLst>
          </p:cNvPr>
          <p:cNvSpPr txBox="1"/>
          <p:nvPr/>
        </p:nvSpPr>
        <p:spPr>
          <a:xfrm>
            <a:off x="8457704" y="491594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9A993CE-588A-9754-557E-886F3BB25099}"/>
              </a:ext>
            </a:extLst>
          </p:cNvPr>
          <p:cNvSpPr txBox="1"/>
          <p:nvPr/>
        </p:nvSpPr>
        <p:spPr>
          <a:xfrm>
            <a:off x="8296866" y="56665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7C23A05-070B-1622-BEC7-A544736CA1F5}"/>
              </a:ext>
            </a:extLst>
          </p:cNvPr>
          <p:cNvSpPr txBox="1"/>
          <p:nvPr/>
        </p:nvSpPr>
        <p:spPr>
          <a:xfrm>
            <a:off x="8526686" y="5613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382795E-8C0F-FC1B-CF6A-ED8916EEFED5}"/>
              </a:ext>
            </a:extLst>
          </p:cNvPr>
          <p:cNvSpPr txBox="1"/>
          <p:nvPr/>
        </p:nvSpPr>
        <p:spPr>
          <a:xfrm>
            <a:off x="6963958" y="2106842"/>
            <a:ext cx="39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M’’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17BAAD7-01B3-3854-2E68-3F2FDFEB15B0}"/>
              </a:ext>
            </a:extLst>
          </p:cNvPr>
          <p:cNvSpPr txBox="1"/>
          <p:nvPr/>
        </p:nvSpPr>
        <p:spPr>
          <a:xfrm>
            <a:off x="8457308" y="270746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X’’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22A0D56-6207-7AB8-F9FA-CBE9A1D00F22}"/>
              </a:ext>
            </a:extLst>
          </p:cNvPr>
          <p:cNvSpPr txBox="1"/>
          <p:nvPr/>
        </p:nvSpPr>
        <p:spPr>
          <a:xfrm>
            <a:off x="6402451" y="211088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H’’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F175552-E5F9-3561-782A-C2AD51C317A3}"/>
              </a:ext>
            </a:extLst>
          </p:cNvPr>
          <p:cNvCxnSpPr>
            <a:cxnSpLocks/>
          </p:cNvCxnSpPr>
          <p:nvPr/>
        </p:nvCxnSpPr>
        <p:spPr>
          <a:xfrm flipV="1">
            <a:off x="10187475" y="2306620"/>
            <a:ext cx="0" cy="878094"/>
          </a:xfrm>
          <a:prstGeom prst="line">
            <a:avLst/>
          </a:prstGeom>
          <a:ln w="31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3D2CD04D-D9A4-03F0-92E9-EAA4D148A2A3}"/>
              </a:ext>
            </a:extLst>
          </p:cNvPr>
          <p:cNvCxnSpPr>
            <a:cxnSpLocks/>
          </p:cNvCxnSpPr>
          <p:nvPr/>
        </p:nvCxnSpPr>
        <p:spPr>
          <a:xfrm flipV="1">
            <a:off x="5805947" y="2305202"/>
            <a:ext cx="0" cy="290093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3042D5B-DBE8-7034-0BF5-DF8C536AEE8B}"/>
              </a:ext>
            </a:extLst>
          </p:cNvPr>
          <p:cNvCxnSpPr>
            <a:cxnSpLocks/>
          </p:cNvCxnSpPr>
          <p:nvPr/>
        </p:nvCxnSpPr>
        <p:spPr>
          <a:xfrm>
            <a:off x="5731982" y="2310220"/>
            <a:ext cx="0" cy="878415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A9C91A9-41B1-E6A9-734C-438D3D0E5DCC}"/>
              </a:ext>
            </a:extLst>
          </p:cNvPr>
          <p:cNvSpPr txBox="1"/>
          <p:nvPr/>
        </p:nvSpPr>
        <p:spPr>
          <a:xfrm>
            <a:off x="6403392" y="488057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H’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DCCC799-6073-732A-DA0F-C30A80612AF2}"/>
              </a:ext>
            </a:extLst>
          </p:cNvPr>
          <p:cNvSpPr txBox="1"/>
          <p:nvPr/>
        </p:nvSpPr>
        <p:spPr>
          <a:xfrm>
            <a:off x="8476501" y="552082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X’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DB921EE-6A5F-7FE8-C64C-4DA6AC561FED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B869937F-74D2-C1C3-EFEC-F64C1A132B5D}"/>
              </a:ext>
            </a:extLst>
          </p:cNvPr>
          <p:cNvCxnSpPr>
            <a:cxnSpLocks/>
          </p:cNvCxnSpPr>
          <p:nvPr/>
        </p:nvCxnSpPr>
        <p:spPr>
          <a:xfrm>
            <a:off x="7738436" y="3733798"/>
            <a:ext cx="0" cy="2698703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 animBg="1"/>
      <p:bldP spid="92" grpId="0" animBg="1"/>
      <p:bldP spid="93" grpId="0" animBg="1"/>
      <p:bldP spid="95" grpId="0" animBg="1"/>
      <p:bldP spid="97" grpId="0" animBg="1"/>
      <p:bldP spid="98" grpId="0" animBg="1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7689F1-A438-F74E-BA3D-44E28B8CC618}"/>
              </a:ext>
            </a:extLst>
          </p:cNvPr>
          <p:cNvCxnSpPr>
            <a:cxnSpLocks/>
          </p:cNvCxnSpPr>
          <p:nvPr/>
        </p:nvCxnSpPr>
        <p:spPr>
          <a:xfrm>
            <a:off x="4304145" y="3187250"/>
            <a:ext cx="773745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 (6)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8C99BC9-B8C0-0F18-8D0B-999644665AE6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1186492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1FD59EF-8961-50EB-B7DE-6B5B81A4C6FB}"/>
              </a:ext>
            </a:extLst>
          </p:cNvPr>
          <p:cNvCxnSpPr>
            <a:cxnSpLocks/>
          </p:cNvCxnSpPr>
          <p:nvPr/>
        </p:nvCxnSpPr>
        <p:spPr>
          <a:xfrm flipH="1" flipV="1">
            <a:off x="14129424" y="1801642"/>
            <a:ext cx="37490" cy="4697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452095D0-EB7B-CE39-6DEE-4C3238338839}"/>
              </a:ext>
            </a:extLst>
          </p:cNvPr>
          <p:cNvCxnSpPr>
            <a:cxnSpLocks/>
          </p:cNvCxnSpPr>
          <p:nvPr/>
        </p:nvCxnSpPr>
        <p:spPr>
          <a:xfrm>
            <a:off x="5246110" y="1517023"/>
            <a:ext cx="0" cy="38748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52F5930-2710-8C54-76EA-7634CF40F2F1}"/>
              </a:ext>
            </a:extLst>
          </p:cNvPr>
          <p:cNvCxnSpPr>
            <a:cxnSpLocks/>
          </p:cNvCxnSpPr>
          <p:nvPr/>
        </p:nvCxnSpPr>
        <p:spPr>
          <a:xfrm>
            <a:off x="5696860" y="1517023"/>
            <a:ext cx="0" cy="1671612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B0AE1E-AE7F-AA64-ED5B-715C099A02B3}"/>
              </a:ext>
            </a:extLst>
          </p:cNvPr>
          <p:cNvGrpSpPr/>
          <p:nvPr/>
        </p:nvGrpSpPr>
        <p:grpSpPr>
          <a:xfrm rot="21600000">
            <a:off x="7676084" y="5026492"/>
            <a:ext cx="108000" cy="108000"/>
            <a:chOff x="8505397" y="4941330"/>
            <a:chExt cx="86400" cy="86400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1213077-476B-A6F5-2ECC-0D2C8AAE7FF6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87" y="4941330"/>
              <a:ext cx="0" cy="8640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66602F6-DC3F-4438-5C9F-FAD02445B5DB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97" y="4985644"/>
              <a:ext cx="864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4A49CE2-883B-8F40-A40A-1A1AD46E23D1}"/>
              </a:ext>
            </a:extLst>
          </p:cNvPr>
          <p:cNvCxnSpPr>
            <a:cxnSpLocks/>
          </p:cNvCxnSpPr>
          <p:nvPr/>
        </p:nvCxnSpPr>
        <p:spPr>
          <a:xfrm>
            <a:off x="10282367" y="772198"/>
            <a:ext cx="0" cy="153566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654369C-23FA-4448-A4DC-6940F742A1DA}"/>
              </a:ext>
            </a:extLst>
          </p:cNvPr>
          <p:cNvCxnSpPr>
            <a:cxnSpLocks/>
          </p:cNvCxnSpPr>
          <p:nvPr/>
        </p:nvCxnSpPr>
        <p:spPr>
          <a:xfrm>
            <a:off x="9838058" y="772198"/>
            <a:ext cx="0" cy="591221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BB03B3-A770-2D0D-1FA1-7835B3BC2442}"/>
              </a:ext>
            </a:extLst>
          </p:cNvPr>
          <p:cNvCxnSpPr>
            <a:cxnSpLocks/>
          </p:cNvCxnSpPr>
          <p:nvPr/>
        </p:nvCxnSpPr>
        <p:spPr>
          <a:xfrm>
            <a:off x="8501795" y="786581"/>
            <a:ext cx="178283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F400726-900B-D61B-0968-06D50DF0C7ED}"/>
              </a:ext>
            </a:extLst>
          </p:cNvPr>
          <p:cNvCxnSpPr>
            <a:cxnSpLocks/>
          </p:cNvCxnSpPr>
          <p:nvPr/>
        </p:nvCxnSpPr>
        <p:spPr>
          <a:xfrm flipV="1">
            <a:off x="6214459" y="2310541"/>
            <a:ext cx="0" cy="407533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D5C8F79-ECB9-777A-53FC-4141969BB106}"/>
              </a:ext>
            </a:extLst>
          </p:cNvPr>
          <p:cNvCxnSpPr>
            <a:cxnSpLocks/>
          </p:cNvCxnSpPr>
          <p:nvPr/>
        </p:nvCxnSpPr>
        <p:spPr>
          <a:xfrm>
            <a:off x="10178794" y="2310541"/>
            <a:ext cx="7668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BB52EBD-72EC-4314-ECE7-98A7F164FCE0}"/>
              </a:ext>
            </a:extLst>
          </p:cNvPr>
          <p:cNvCxnSpPr>
            <a:cxnSpLocks/>
          </p:cNvCxnSpPr>
          <p:nvPr/>
        </p:nvCxnSpPr>
        <p:spPr>
          <a:xfrm flipV="1">
            <a:off x="10939232" y="2309379"/>
            <a:ext cx="0" cy="24588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E9DB9B23-AEA0-0D59-7C40-AA351FB3CDEC}"/>
              </a:ext>
            </a:extLst>
          </p:cNvPr>
          <p:cNvCxnSpPr>
            <a:cxnSpLocks/>
          </p:cNvCxnSpPr>
          <p:nvPr/>
        </p:nvCxnSpPr>
        <p:spPr>
          <a:xfrm flipV="1">
            <a:off x="8589157" y="3382468"/>
            <a:ext cx="1889679" cy="64933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D7DF309-B717-8BB5-D5D6-852182B17CAC}"/>
              </a:ext>
            </a:extLst>
          </p:cNvPr>
          <p:cNvCxnSpPr>
            <a:cxnSpLocks/>
          </p:cNvCxnSpPr>
          <p:nvPr/>
        </p:nvCxnSpPr>
        <p:spPr>
          <a:xfrm>
            <a:off x="5801020" y="5185161"/>
            <a:ext cx="413439" cy="120071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75C5727-EF8B-0DC4-9C61-BEF109287E89}"/>
              </a:ext>
            </a:extLst>
          </p:cNvPr>
          <p:cNvCxnSpPr>
            <a:cxnSpLocks/>
          </p:cNvCxnSpPr>
          <p:nvPr/>
        </p:nvCxnSpPr>
        <p:spPr>
          <a:xfrm>
            <a:off x="10464903" y="3377984"/>
            <a:ext cx="474969" cy="137941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1FBC69CA-9300-1BC9-9B51-011346F08A36}"/>
              </a:ext>
            </a:extLst>
          </p:cNvPr>
          <p:cNvCxnSpPr>
            <a:cxnSpLocks/>
          </p:cNvCxnSpPr>
          <p:nvPr/>
        </p:nvCxnSpPr>
        <p:spPr>
          <a:xfrm>
            <a:off x="5807526" y="2310541"/>
            <a:ext cx="676273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8194B3B-F3F2-8AEF-0D36-EB9A0378436B}"/>
              </a:ext>
            </a:extLst>
          </p:cNvPr>
          <p:cNvCxnSpPr>
            <a:cxnSpLocks/>
          </p:cNvCxnSpPr>
          <p:nvPr/>
        </p:nvCxnSpPr>
        <p:spPr>
          <a:xfrm flipV="1">
            <a:off x="10468532" y="2310541"/>
            <a:ext cx="0" cy="878094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94CE448-0EF0-E1EF-840D-3CF2BD22FB4B}"/>
              </a:ext>
            </a:extLst>
          </p:cNvPr>
          <p:cNvCxnSpPr>
            <a:cxnSpLocks/>
          </p:cNvCxnSpPr>
          <p:nvPr/>
        </p:nvCxnSpPr>
        <p:spPr>
          <a:xfrm flipV="1">
            <a:off x="6213924" y="6144407"/>
            <a:ext cx="701396" cy="24101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o 20">
            <a:extLst>
              <a:ext uri="{FF2B5EF4-FFF2-40B4-BE49-F238E27FC236}">
                <a16:creationId xmlns:a16="http://schemas.microsoft.com/office/drawing/2014/main" id="{F23A95A6-5664-A7EF-3BDD-D190847C5312}"/>
              </a:ext>
            </a:extLst>
          </p:cNvPr>
          <p:cNvSpPr/>
          <p:nvPr/>
        </p:nvSpPr>
        <p:spPr>
          <a:xfrm>
            <a:off x="6886914" y="4244943"/>
            <a:ext cx="1713600" cy="1713600"/>
          </a:xfrm>
          <a:prstGeom prst="arc">
            <a:avLst>
              <a:gd name="adj1" fmla="val 162515"/>
              <a:gd name="adj2" fmla="val 1544272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8B05BDF6-BB55-42EF-74DE-1FA7823D689C}"/>
              </a:ext>
            </a:extLst>
          </p:cNvPr>
          <p:cNvSpPr/>
          <p:nvPr/>
        </p:nvSpPr>
        <p:spPr>
          <a:xfrm>
            <a:off x="6432602" y="3772403"/>
            <a:ext cx="2610000" cy="2610000"/>
          </a:xfrm>
          <a:prstGeom prst="arc">
            <a:avLst>
              <a:gd name="adj1" fmla="val 11053608"/>
              <a:gd name="adj2" fmla="val 13172094"/>
            </a:avLst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39DFBFFC-18BF-1F1C-FC8F-F07A69E1DBEB}"/>
              </a:ext>
            </a:extLst>
          </p:cNvPr>
          <p:cNvSpPr/>
          <p:nvPr/>
        </p:nvSpPr>
        <p:spPr>
          <a:xfrm>
            <a:off x="6388238" y="3732501"/>
            <a:ext cx="2700000" cy="2700000"/>
          </a:xfrm>
          <a:prstGeom prst="arc">
            <a:avLst>
              <a:gd name="adj1" fmla="val 13185775"/>
              <a:gd name="adj2" fmla="val 2133874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7112F718-5798-1DC0-192C-C7F999C6E400}"/>
              </a:ext>
            </a:extLst>
          </p:cNvPr>
          <p:cNvSpPr/>
          <p:nvPr/>
        </p:nvSpPr>
        <p:spPr>
          <a:xfrm>
            <a:off x="6385371" y="3733798"/>
            <a:ext cx="2700000" cy="2700000"/>
          </a:xfrm>
          <a:prstGeom prst="arc">
            <a:avLst>
              <a:gd name="adj1" fmla="val 1924843"/>
              <a:gd name="adj2" fmla="val 1102592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F1A8AA53-F661-4D49-4653-D0932B4CFE15}"/>
              </a:ext>
            </a:extLst>
          </p:cNvPr>
          <p:cNvSpPr/>
          <p:nvPr/>
        </p:nvSpPr>
        <p:spPr>
          <a:xfrm>
            <a:off x="7001608" y="505223"/>
            <a:ext cx="1872000" cy="2649600"/>
          </a:xfrm>
          <a:prstGeom prst="arc">
            <a:avLst>
              <a:gd name="adj1" fmla="val 17914994"/>
              <a:gd name="adj2" fmla="val 3229142"/>
            </a:avLst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3ADB28AF-C786-585B-CBC1-7F4AF5AEFE1A}"/>
              </a:ext>
            </a:extLst>
          </p:cNvPr>
          <p:cNvSpPr/>
          <p:nvPr/>
        </p:nvSpPr>
        <p:spPr>
          <a:xfrm>
            <a:off x="6908820" y="705282"/>
            <a:ext cx="2145600" cy="2257200"/>
          </a:xfrm>
          <a:prstGeom prst="arc">
            <a:avLst>
              <a:gd name="adj1" fmla="val 3344534"/>
              <a:gd name="adj2" fmla="val 92240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450FD840-FB13-9297-7ED2-0F33CF808419}"/>
              </a:ext>
            </a:extLst>
          </p:cNvPr>
          <p:cNvSpPr/>
          <p:nvPr/>
        </p:nvSpPr>
        <p:spPr>
          <a:xfrm>
            <a:off x="6389395" y="588127"/>
            <a:ext cx="2361600" cy="2491200"/>
          </a:xfrm>
          <a:prstGeom prst="arc">
            <a:avLst>
              <a:gd name="adj1" fmla="val 9386190"/>
              <a:gd name="adj2" fmla="val 117328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2E85A0BD-8190-3E98-538A-3CFD4074DDC9}"/>
              </a:ext>
            </a:extLst>
          </p:cNvPr>
          <p:cNvCxnSpPr>
            <a:cxnSpLocks/>
          </p:cNvCxnSpPr>
          <p:nvPr/>
        </p:nvCxnSpPr>
        <p:spPr>
          <a:xfrm>
            <a:off x="8505586" y="786819"/>
            <a:ext cx="949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FD4856E6-2E3A-52D5-59F5-EBE33B6A3B18}"/>
              </a:ext>
            </a:extLst>
          </p:cNvPr>
          <p:cNvCxnSpPr>
            <a:cxnSpLocks/>
          </p:cNvCxnSpPr>
          <p:nvPr/>
        </p:nvCxnSpPr>
        <p:spPr>
          <a:xfrm>
            <a:off x="6475900" y="2311775"/>
            <a:ext cx="5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o 61">
            <a:extLst>
              <a:ext uri="{FF2B5EF4-FFF2-40B4-BE49-F238E27FC236}">
                <a16:creationId xmlns:a16="http://schemas.microsoft.com/office/drawing/2014/main" id="{9B756B41-BE2E-74AF-3510-4762D98C5332}"/>
              </a:ext>
            </a:extLst>
          </p:cNvPr>
          <p:cNvSpPr/>
          <p:nvPr/>
        </p:nvSpPr>
        <p:spPr>
          <a:xfrm>
            <a:off x="6388468" y="484970"/>
            <a:ext cx="2700000" cy="2700000"/>
          </a:xfrm>
          <a:prstGeom prst="arc">
            <a:avLst>
              <a:gd name="adj1" fmla="val 9563445"/>
              <a:gd name="adj2" fmla="val 18544926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B4A4CBBD-F2D5-938A-AD98-5D0C58CD38A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8599557" y="4977493"/>
            <a:ext cx="480961" cy="1647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CE90081B-AD97-D1D2-5183-25FE7DB7BFC3}"/>
              </a:ext>
            </a:extLst>
          </p:cNvPr>
          <p:cNvCxnSpPr>
            <a:cxnSpLocks/>
          </p:cNvCxnSpPr>
          <p:nvPr/>
        </p:nvCxnSpPr>
        <p:spPr>
          <a:xfrm flipH="1" flipV="1">
            <a:off x="6701063" y="4215192"/>
            <a:ext cx="31945" cy="297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F47C7704-E3BF-C4B4-92DA-A8B1C299ED06}"/>
              </a:ext>
            </a:extLst>
          </p:cNvPr>
          <p:cNvCxnSpPr>
            <a:cxnSpLocks/>
          </p:cNvCxnSpPr>
          <p:nvPr/>
        </p:nvCxnSpPr>
        <p:spPr>
          <a:xfrm flipH="1">
            <a:off x="6384100" y="4981977"/>
            <a:ext cx="52919" cy="18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212A6C55-9562-1AFE-5844-62A10D06456B}"/>
              </a:ext>
            </a:extLst>
          </p:cNvPr>
          <p:cNvCxnSpPr>
            <a:cxnSpLocks/>
          </p:cNvCxnSpPr>
          <p:nvPr/>
        </p:nvCxnSpPr>
        <p:spPr>
          <a:xfrm>
            <a:off x="8514034" y="5468233"/>
            <a:ext cx="363908" cy="333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o 83">
            <a:extLst>
              <a:ext uri="{FF2B5EF4-FFF2-40B4-BE49-F238E27FC236}">
                <a16:creationId xmlns:a16="http://schemas.microsoft.com/office/drawing/2014/main" id="{3818DF2B-5F85-5ED8-DC69-A06259B26E0A}"/>
              </a:ext>
            </a:extLst>
          </p:cNvPr>
          <p:cNvSpPr/>
          <p:nvPr/>
        </p:nvSpPr>
        <p:spPr>
          <a:xfrm>
            <a:off x="6427651" y="485762"/>
            <a:ext cx="2628000" cy="2700000"/>
          </a:xfrm>
          <a:prstGeom prst="arc">
            <a:avLst>
              <a:gd name="adj1" fmla="val 9518048"/>
              <a:gd name="adj2" fmla="val 17611876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Arco 84">
            <a:extLst>
              <a:ext uri="{FF2B5EF4-FFF2-40B4-BE49-F238E27FC236}">
                <a16:creationId xmlns:a16="http://schemas.microsoft.com/office/drawing/2014/main" id="{4DFFF52F-AD5D-9D28-3CC1-5BA6549FDF36}"/>
              </a:ext>
            </a:extLst>
          </p:cNvPr>
          <p:cNvSpPr/>
          <p:nvPr/>
        </p:nvSpPr>
        <p:spPr>
          <a:xfrm>
            <a:off x="6483799" y="481743"/>
            <a:ext cx="2520000" cy="2700000"/>
          </a:xfrm>
          <a:prstGeom prst="arc">
            <a:avLst>
              <a:gd name="adj1" fmla="val 9467911"/>
              <a:gd name="adj2" fmla="val 18410946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Arco 87">
            <a:extLst>
              <a:ext uri="{FF2B5EF4-FFF2-40B4-BE49-F238E27FC236}">
                <a16:creationId xmlns:a16="http://schemas.microsoft.com/office/drawing/2014/main" id="{C1605F69-FE26-064F-5D60-68D4B2A01D3D}"/>
              </a:ext>
            </a:extLst>
          </p:cNvPr>
          <p:cNvSpPr/>
          <p:nvPr/>
        </p:nvSpPr>
        <p:spPr>
          <a:xfrm>
            <a:off x="6572029" y="485741"/>
            <a:ext cx="2340000" cy="2700000"/>
          </a:xfrm>
          <a:prstGeom prst="arc">
            <a:avLst>
              <a:gd name="adj1" fmla="val 9369439"/>
              <a:gd name="adj2" fmla="val 19135383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Arco 91">
            <a:extLst>
              <a:ext uri="{FF2B5EF4-FFF2-40B4-BE49-F238E27FC236}">
                <a16:creationId xmlns:a16="http://schemas.microsoft.com/office/drawing/2014/main" id="{958A3A39-965D-2A28-7DDE-5A769036194C}"/>
              </a:ext>
            </a:extLst>
          </p:cNvPr>
          <p:cNvSpPr/>
          <p:nvPr/>
        </p:nvSpPr>
        <p:spPr>
          <a:xfrm>
            <a:off x="6732659" y="484658"/>
            <a:ext cx="2016000" cy="2700000"/>
          </a:xfrm>
          <a:prstGeom prst="arc">
            <a:avLst>
              <a:gd name="adj1" fmla="val 9194004"/>
              <a:gd name="adj2" fmla="val 3569170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Arco 92">
            <a:extLst>
              <a:ext uri="{FF2B5EF4-FFF2-40B4-BE49-F238E27FC236}">
                <a16:creationId xmlns:a16="http://schemas.microsoft.com/office/drawing/2014/main" id="{5A904397-F865-C9D5-06A8-EA996FE92382}"/>
              </a:ext>
            </a:extLst>
          </p:cNvPr>
          <p:cNvSpPr/>
          <p:nvPr/>
        </p:nvSpPr>
        <p:spPr>
          <a:xfrm>
            <a:off x="6913147" y="484660"/>
            <a:ext cx="1656000" cy="2700000"/>
          </a:xfrm>
          <a:prstGeom prst="arc">
            <a:avLst>
              <a:gd name="adj1" fmla="val 8887911"/>
              <a:gd name="adj2" fmla="val 3974431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Arco 94">
            <a:extLst>
              <a:ext uri="{FF2B5EF4-FFF2-40B4-BE49-F238E27FC236}">
                <a16:creationId xmlns:a16="http://schemas.microsoft.com/office/drawing/2014/main" id="{67F5DCBB-2515-849D-55A3-96401BD21BC8}"/>
              </a:ext>
            </a:extLst>
          </p:cNvPr>
          <p:cNvSpPr/>
          <p:nvPr/>
        </p:nvSpPr>
        <p:spPr>
          <a:xfrm>
            <a:off x="7093625" y="484646"/>
            <a:ext cx="1296000" cy="2700000"/>
          </a:xfrm>
          <a:prstGeom prst="arc">
            <a:avLst>
              <a:gd name="adj1" fmla="val 7357520"/>
              <a:gd name="adj2" fmla="val 4339281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Arco 96">
            <a:extLst>
              <a:ext uri="{FF2B5EF4-FFF2-40B4-BE49-F238E27FC236}">
                <a16:creationId xmlns:a16="http://schemas.microsoft.com/office/drawing/2014/main" id="{75A8645E-DEC7-9BFD-F0F8-8432C6B6F4D9}"/>
              </a:ext>
            </a:extLst>
          </p:cNvPr>
          <p:cNvSpPr/>
          <p:nvPr/>
        </p:nvSpPr>
        <p:spPr>
          <a:xfrm>
            <a:off x="7294152" y="488649"/>
            <a:ext cx="900000" cy="2700000"/>
          </a:xfrm>
          <a:prstGeom prst="arc">
            <a:avLst>
              <a:gd name="adj1" fmla="val 6491364"/>
              <a:gd name="adj2" fmla="val 4649379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Arco 97">
            <a:extLst>
              <a:ext uri="{FF2B5EF4-FFF2-40B4-BE49-F238E27FC236}">
                <a16:creationId xmlns:a16="http://schemas.microsoft.com/office/drawing/2014/main" id="{D7D1C07B-53E6-365F-BBDF-F198228375D6}"/>
              </a:ext>
            </a:extLst>
          </p:cNvPr>
          <p:cNvSpPr/>
          <p:nvPr/>
        </p:nvSpPr>
        <p:spPr>
          <a:xfrm>
            <a:off x="7566872" y="488635"/>
            <a:ext cx="360000" cy="2700000"/>
          </a:xfrm>
          <a:prstGeom prst="arc">
            <a:avLst>
              <a:gd name="adj1" fmla="val 5754278"/>
              <a:gd name="adj2" fmla="val 5084983"/>
            </a:avLst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F47DB553-E7C5-7394-3D3E-9EE81FDBEDC7}"/>
              </a:ext>
            </a:extLst>
          </p:cNvPr>
          <p:cNvCxnSpPr>
            <a:cxnSpLocks/>
          </p:cNvCxnSpPr>
          <p:nvPr/>
        </p:nvCxnSpPr>
        <p:spPr>
          <a:xfrm>
            <a:off x="7738410" y="481743"/>
            <a:ext cx="0" cy="244800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uppo 107">
            <a:extLst>
              <a:ext uri="{FF2B5EF4-FFF2-40B4-BE49-F238E27FC236}">
                <a16:creationId xmlns:a16="http://schemas.microsoft.com/office/drawing/2014/main" id="{3E89FC1F-196D-A35C-86DC-C665E9B578F4}"/>
              </a:ext>
            </a:extLst>
          </p:cNvPr>
          <p:cNvGrpSpPr/>
          <p:nvPr/>
        </p:nvGrpSpPr>
        <p:grpSpPr>
          <a:xfrm>
            <a:off x="5805504" y="2310538"/>
            <a:ext cx="396000" cy="883185"/>
            <a:chOff x="12481595" y="809816"/>
            <a:chExt cx="403200" cy="1537760"/>
          </a:xfrm>
        </p:grpSpPr>
        <p:grpSp>
          <p:nvGrpSpPr>
            <p:cNvPr id="109" name="Gruppo 108">
              <a:extLst>
                <a:ext uri="{FF2B5EF4-FFF2-40B4-BE49-F238E27FC236}">
                  <a16:creationId xmlns:a16="http://schemas.microsoft.com/office/drawing/2014/main" id="{D9A90CCE-2B22-AA1E-E973-09DDCA318807}"/>
                </a:ext>
              </a:extLst>
            </p:cNvPr>
            <p:cNvGrpSpPr/>
            <p:nvPr/>
          </p:nvGrpSpPr>
          <p:grpSpPr>
            <a:xfrm>
              <a:off x="12481595" y="809816"/>
              <a:ext cx="230400" cy="1530633"/>
              <a:chOff x="3184535" y="4362477"/>
              <a:chExt cx="440000" cy="1530633"/>
            </a:xfrm>
          </p:grpSpPr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CF9423DC-07F3-C27F-872D-D69C303DC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152464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>
                <a:extLst>
                  <a:ext uri="{FF2B5EF4-FFF2-40B4-BE49-F238E27FC236}">
                    <a16:creationId xmlns:a16="http://schemas.microsoft.com/office/drawing/2014/main" id="{54A726BE-99E6-2258-055F-AC9BF46B8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diritto 115">
                <a:extLst>
                  <a:ext uri="{FF2B5EF4-FFF2-40B4-BE49-F238E27FC236}">
                    <a16:creationId xmlns:a16="http://schemas.microsoft.com/office/drawing/2014/main" id="{3DACFF35-986E-2059-EB70-89A6ADA87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9866E089-B5A3-C2A0-8D0E-35B17BDA5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63714"/>
                <a:ext cx="0" cy="152939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diritto 117">
                <a:extLst>
                  <a:ext uri="{FF2B5EF4-FFF2-40B4-BE49-F238E27FC236}">
                    <a16:creationId xmlns:a16="http://schemas.microsoft.com/office/drawing/2014/main" id="{EE8FF178-78F4-6DE7-73ED-5CD09E52B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62477"/>
                <a:ext cx="0" cy="153063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94528256-058A-BF22-910B-883C3BCDABC5}"/>
                </a:ext>
              </a:extLst>
            </p:cNvPr>
            <p:cNvGrpSpPr/>
            <p:nvPr/>
          </p:nvGrpSpPr>
          <p:grpSpPr>
            <a:xfrm>
              <a:off x="12769595" y="811053"/>
              <a:ext cx="115200" cy="1536523"/>
              <a:chOff x="3184535" y="4363714"/>
              <a:chExt cx="220000" cy="1536523"/>
            </a:xfrm>
          </p:grpSpPr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953037F1-B4BC-DD67-8CCD-B65FC28B1C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152464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53AE9BE1-2878-AC71-3264-B468DC056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6" y="4363714"/>
                <a:ext cx="0" cy="151631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488A2B1E-A841-493B-42B1-852B5D54C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63714"/>
                <a:ext cx="0" cy="153652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uppo 147">
            <a:extLst>
              <a:ext uri="{FF2B5EF4-FFF2-40B4-BE49-F238E27FC236}">
                <a16:creationId xmlns:a16="http://schemas.microsoft.com/office/drawing/2014/main" id="{C690ADAC-BB9A-B158-E9B5-29E8B8C9A39D}"/>
              </a:ext>
            </a:extLst>
          </p:cNvPr>
          <p:cNvGrpSpPr/>
          <p:nvPr/>
        </p:nvGrpSpPr>
        <p:grpSpPr>
          <a:xfrm>
            <a:off x="10186377" y="2309183"/>
            <a:ext cx="720000" cy="880432"/>
            <a:chOff x="744484" y="5150547"/>
            <a:chExt cx="720000" cy="880432"/>
          </a:xfrm>
        </p:grpSpPr>
        <p:cxnSp>
          <p:nvCxnSpPr>
            <p:cNvPr id="149" name="Connettore diritto 148">
              <a:extLst>
                <a:ext uri="{FF2B5EF4-FFF2-40B4-BE49-F238E27FC236}">
                  <a16:creationId xmlns:a16="http://schemas.microsoft.com/office/drawing/2014/main" id="{ACF72D7C-8896-CF24-0ED3-27D28F99E675}"/>
                </a:ext>
              </a:extLst>
            </p:cNvPr>
            <p:cNvCxnSpPr>
              <a:cxnSpLocks/>
            </p:cNvCxnSpPr>
            <p:nvPr/>
          </p:nvCxnSpPr>
          <p:spPr>
            <a:xfrm>
              <a:off x="744484" y="5154086"/>
              <a:ext cx="0" cy="87088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diritto 149">
              <a:extLst>
                <a:ext uri="{FF2B5EF4-FFF2-40B4-BE49-F238E27FC236}">
                  <a16:creationId xmlns:a16="http://schemas.microsoft.com/office/drawing/2014/main" id="{D6F82BBD-57B0-476C-AF95-8BB8AFBCC970}"/>
                </a:ext>
              </a:extLst>
            </p:cNvPr>
            <p:cNvCxnSpPr>
              <a:cxnSpLocks/>
            </p:cNvCxnSpPr>
            <p:nvPr/>
          </p:nvCxnSpPr>
          <p:spPr>
            <a:xfrm>
              <a:off x="864484" y="5152741"/>
              <a:ext cx="0" cy="8782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diritto 150">
              <a:extLst>
                <a:ext uri="{FF2B5EF4-FFF2-40B4-BE49-F238E27FC236}">
                  <a16:creationId xmlns:a16="http://schemas.microsoft.com/office/drawing/2014/main" id="{1384A808-E202-55F0-BDCE-75BD55FA0087}"/>
                </a:ext>
              </a:extLst>
            </p:cNvPr>
            <p:cNvCxnSpPr>
              <a:cxnSpLocks/>
            </p:cNvCxnSpPr>
            <p:nvPr/>
          </p:nvCxnSpPr>
          <p:spPr>
            <a:xfrm>
              <a:off x="984484" y="5152742"/>
              <a:ext cx="0" cy="87823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D453B277-A9BC-B4D3-E86C-B37E05AA27D4}"/>
                </a:ext>
              </a:extLst>
            </p:cNvPr>
            <p:cNvCxnSpPr>
              <a:cxnSpLocks/>
            </p:cNvCxnSpPr>
            <p:nvPr/>
          </p:nvCxnSpPr>
          <p:spPr>
            <a:xfrm>
              <a:off x="1104484" y="5152743"/>
              <a:ext cx="0" cy="8782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9756D7E6-A486-7110-567E-D3176A0E96E7}"/>
                </a:ext>
              </a:extLst>
            </p:cNvPr>
            <p:cNvCxnSpPr>
              <a:cxnSpLocks/>
            </p:cNvCxnSpPr>
            <p:nvPr/>
          </p:nvCxnSpPr>
          <p:spPr>
            <a:xfrm>
              <a:off x="1224484" y="5150547"/>
              <a:ext cx="0" cy="88043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0359AB05-BB55-5012-BC59-083BA3AAE445}"/>
                </a:ext>
              </a:extLst>
            </p:cNvPr>
            <p:cNvCxnSpPr>
              <a:cxnSpLocks/>
            </p:cNvCxnSpPr>
            <p:nvPr/>
          </p:nvCxnSpPr>
          <p:spPr>
            <a:xfrm>
              <a:off x="1344484" y="5150548"/>
              <a:ext cx="0" cy="8804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AE1175E1-F08B-A3FA-C138-2DC1110DA730}"/>
                </a:ext>
              </a:extLst>
            </p:cNvPr>
            <p:cNvCxnSpPr>
              <a:cxnSpLocks/>
            </p:cNvCxnSpPr>
            <p:nvPr/>
          </p:nvCxnSpPr>
          <p:spPr>
            <a:xfrm>
              <a:off x="1464484" y="5152748"/>
              <a:ext cx="0" cy="8782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o 199">
            <a:extLst>
              <a:ext uri="{FF2B5EF4-FFF2-40B4-BE49-F238E27FC236}">
                <a16:creationId xmlns:a16="http://schemas.microsoft.com/office/drawing/2014/main" id="{C8B75B91-65C7-9729-31D4-3EF828CE0D04}"/>
              </a:ext>
            </a:extLst>
          </p:cNvPr>
          <p:cNvGrpSpPr/>
          <p:nvPr/>
        </p:nvGrpSpPr>
        <p:grpSpPr>
          <a:xfrm>
            <a:off x="9850821" y="778769"/>
            <a:ext cx="403200" cy="2410846"/>
            <a:chOff x="12481595" y="815804"/>
            <a:chExt cx="403200" cy="2410846"/>
          </a:xfrm>
        </p:grpSpPr>
        <p:grpSp>
          <p:nvGrpSpPr>
            <p:cNvPr id="201" name="Gruppo 200">
              <a:extLst>
                <a:ext uri="{FF2B5EF4-FFF2-40B4-BE49-F238E27FC236}">
                  <a16:creationId xmlns:a16="http://schemas.microsoft.com/office/drawing/2014/main" id="{2487063C-D308-16C5-F9E7-243A0DDD9E91}"/>
                </a:ext>
              </a:extLst>
            </p:cNvPr>
            <p:cNvGrpSpPr/>
            <p:nvPr/>
          </p:nvGrpSpPr>
          <p:grpSpPr>
            <a:xfrm>
              <a:off x="12481595" y="815804"/>
              <a:ext cx="230400" cy="2410846"/>
              <a:chOff x="3184535" y="4368465"/>
              <a:chExt cx="440000" cy="2410846"/>
            </a:xfrm>
          </p:grpSpPr>
          <p:cxnSp>
            <p:nvCxnSpPr>
              <p:cNvPr id="206" name="Connettore diritto 205">
                <a:extLst>
                  <a:ext uri="{FF2B5EF4-FFF2-40B4-BE49-F238E27FC236}">
                    <a16:creationId xmlns:a16="http://schemas.microsoft.com/office/drawing/2014/main" id="{17A835D9-3A79-75BF-5D80-33970D2C2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68465"/>
                <a:ext cx="0" cy="2410846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ttore diritto 206">
                <a:extLst>
                  <a:ext uri="{FF2B5EF4-FFF2-40B4-BE49-F238E27FC236}">
                    <a16:creationId xmlns:a16="http://schemas.microsoft.com/office/drawing/2014/main" id="{7846B77F-589E-91CF-8EB9-0D080E41B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75174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diritto 207">
                <a:extLst>
                  <a:ext uri="{FF2B5EF4-FFF2-40B4-BE49-F238E27FC236}">
                    <a16:creationId xmlns:a16="http://schemas.microsoft.com/office/drawing/2014/main" id="{ED98B793-46CD-B63E-E22F-4C05F1100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75174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diritto 208">
                <a:extLst>
                  <a:ext uri="{FF2B5EF4-FFF2-40B4-BE49-F238E27FC236}">
                    <a16:creationId xmlns:a16="http://schemas.microsoft.com/office/drawing/2014/main" id="{57823B5C-CC74-A27B-4734-D5F1032D5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4535" y="4375174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diritto 209">
                <a:extLst>
                  <a:ext uri="{FF2B5EF4-FFF2-40B4-BE49-F238E27FC236}">
                    <a16:creationId xmlns:a16="http://schemas.microsoft.com/office/drawing/2014/main" id="{CA48A14F-35F0-F218-955E-4F8CF9CE4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535" y="4372419"/>
                <a:ext cx="0" cy="24012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uppo 201">
              <a:extLst>
                <a:ext uri="{FF2B5EF4-FFF2-40B4-BE49-F238E27FC236}">
                  <a16:creationId xmlns:a16="http://schemas.microsoft.com/office/drawing/2014/main" id="{F9159883-7AA8-78D1-288E-0B3988437066}"/>
                </a:ext>
              </a:extLst>
            </p:cNvPr>
            <p:cNvGrpSpPr/>
            <p:nvPr/>
          </p:nvGrpSpPr>
          <p:grpSpPr>
            <a:xfrm>
              <a:off x="12769595" y="822513"/>
              <a:ext cx="115200" cy="2397767"/>
              <a:chOff x="3184535" y="4375174"/>
              <a:chExt cx="220000" cy="2397767"/>
            </a:xfrm>
          </p:grpSpPr>
          <p:cxnSp>
            <p:nvCxnSpPr>
              <p:cNvPr id="203" name="Connettore diritto 202">
                <a:extLst>
                  <a:ext uri="{FF2B5EF4-FFF2-40B4-BE49-F238E27FC236}">
                    <a16:creationId xmlns:a16="http://schemas.microsoft.com/office/drawing/2014/main" id="{1AE9B856-E375-C088-6C7D-730B95E2C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535" y="4375341"/>
                <a:ext cx="0" cy="23976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ttore diritto 203">
                <a:extLst>
                  <a:ext uri="{FF2B5EF4-FFF2-40B4-BE49-F238E27FC236}">
                    <a16:creationId xmlns:a16="http://schemas.microsoft.com/office/drawing/2014/main" id="{B1501FBB-D6C4-6B1A-04EA-66972643C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4535" y="4375174"/>
                <a:ext cx="0" cy="15264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ttore diritto 204">
                <a:extLst>
                  <a:ext uri="{FF2B5EF4-FFF2-40B4-BE49-F238E27FC236}">
                    <a16:creationId xmlns:a16="http://schemas.microsoft.com/office/drawing/2014/main" id="{AA80D280-2395-0800-D099-852BF375F7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4375174"/>
                <a:ext cx="0" cy="152640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1C94D92-0A6B-03E2-18B9-F8FD55A2E462}"/>
              </a:ext>
            </a:extLst>
          </p:cNvPr>
          <p:cNvGrpSpPr/>
          <p:nvPr/>
        </p:nvGrpSpPr>
        <p:grpSpPr>
          <a:xfrm>
            <a:off x="8611902" y="782890"/>
            <a:ext cx="1210000" cy="2404488"/>
            <a:chOff x="8611902" y="782890"/>
            <a:chExt cx="1210000" cy="2404488"/>
          </a:xfrm>
        </p:grpSpPr>
        <p:grpSp>
          <p:nvGrpSpPr>
            <p:cNvPr id="216" name="Gruppo 215">
              <a:extLst>
                <a:ext uri="{FF2B5EF4-FFF2-40B4-BE49-F238E27FC236}">
                  <a16:creationId xmlns:a16="http://schemas.microsoft.com/office/drawing/2014/main" id="{AC1E7C9F-A969-CF23-CE4C-E83A1D21E0BA}"/>
                </a:ext>
              </a:extLst>
            </p:cNvPr>
            <p:cNvGrpSpPr/>
            <p:nvPr/>
          </p:nvGrpSpPr>
          <p:grpSpPr>
            <a:xfrm>
              <a:off x="8611902" y="782890"/>
              <a:ext cx="1210000" cy="2404488"/>
              <a:chOff x="1236291" y="3436726"/>
              <a:chExt cx="1676401" cy="2266998"/>
            </a:xfrm>
          </p:grpSpPr>
          <p:cxnSp>
            <p:nvCxnSpPr>
              <p:cNvPr id="220" name="Connettore diritto 219">
                <a:extLst>
                  <a:ext uri="{FF2B5EF4-FFF2-40B4-BE49-F238E27FC236}">
                    <a16:creationId xmlns:a16="http://schemas.microsoft.com/office/drawing/2014/main" id="{1645D187-1FB5-9431-D1CC-58A07327F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291" y="3440205"/>
                <a:ext cx="0" cy="115851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nettore diritto 220">
                <a:extLst>
                  <a:ext uri="{FF2B5EF4-FFF2-40B4-BE49-F238E27FC236}">
                    <a16:creationId xmlns:a16="http://schemas.microsoft.com/office/drawing/2014/main" id="{E8B45825-0522-8DE0-530D-2B1C0C2FE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691" y="5091551"/>
                <a:ext cx="0" cy="60721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ttore diritto 221">
                <a:extLst>
                  <a:ext uri="{FF2B5EF4-FFF2-40B4-BE49-F238E27FC236}">
                    <a16:creationId xmlns:a16="http://schemas.microsoft.com/office/drawing/2014/main" id="{456BDEFC-0074-C2F8-7244-253A424EC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091" y="4780795"/>
                <a:ext cx="0" cy="91796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nettore diritto 222">
                <a:extLst>
                  <a:ext uri="{FF2B5EF4-FFF2-40B4-BE49-F238E27FC236}">
                    <a16:creationId xmlns:a16="http://schemas.microsoft.com/office/drawing/2014/main" id="{DA432C31-62CA-575D-09C4-EA490C57C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491" y="3440205"/>
                <a:ext cx="0" cy="225855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ttore diritto 223">
                <a:extLst>
                  <a:ext uri="{FF2B5EF4-FFF2-40B4-BE49-F238E27FC236}">
                    <a16:creationId xmlns:a16="http://schemas.microsoft.com/office/drawing/2014/main" id="{6453BE85-9E12-DF77-4465-0FCD4A776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5891" y="3443551"/>
                <a:ext cx="0" cy="224872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ttore diritto 224">
                <a:extLst>
                  <a:ext uri="{FF2B5EF4-FFF2-40B4-BE49-F238E27FC236}">
                    <a16:creationId xmlns:a16="http://schemas.microsoft.com/office/drawing/2014/main" id="{77B5F578-D60C-2366-9BDF-69DFD041E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8291" y="3436726"/>
                <a:ext cx="0" cy="2262037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uppo 225">
                <a:extLst>
                  <a:ext uri="{FF2B5EF4-FFF2-40B4-BE49-F238E27FC236}">
                    <a16:creationId xmlns:a16="http://schemas.microsoft.com/office/drawing/2014/main" id="{E27AF892-C15A-E48B-22C7-4AC1600918A1}"/>
                  </a:ext>
                </a:extLst>
              </p:cNvPr>
              <p:cNvGrpSpPr/>
              <p:nvPr/>
            </p:nvGrpSpPr>
            <p:grpSpPr>
              <a:xfrm>
                <a:off x="2150692" y="3436910"/>
                <a:ext cx="762000" cy="2266814"/>
                <a:chOff x="2150692" y="3436910"/>
                <a:chExt cx="762000" cy="2266814"/>
              </a:xfrm>
            </p:grpSpPr>
            <p:cxnSp>
              <p:nvCxnSpPr>
                <p:cNvPr id="227" name="Connettore diritto 226">
                  <a:extLst>
                    <a:ext uri="{FF2B5EF4-FFF2-40B4-BE49-F238E27FC236}">
                      <a16:creationId xmlns:a16="http://schemas.microsoft.com/office/drawing/2014/main" id="{92A8EC48-CFB2-14F6-A656-B85511A6B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0692" y="3443551"/>
                  <a:ext cx="0" cy="2260173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ttore diritto 227">
                  <a:extLst>
                    <a:ext uri="{FF2B5EF4-FFF2-40B4-BE49-F238E27FC236}">
                      <a16:creationId xmlns:a16="http://schemas.microsoft.com/office/drawing/2014/main" id="{DD459DC8-1F94-E891-68E8-F4BF8D63A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3092" y="3444891"/>
                  <a:ext cx="0" cy="2258833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Connettore diritto 228">
                  <a:extLst>
                    <a:ext uri="{FF2B5EF4-FFF2-40B4-BE49-F238E27FC236}">
                      <a16:creationId xmlns:a16="http://schemas.microsoft.com/office/drawing/2014/main" id="{DC42C1D6-DF67-A771-AA97-1F013C5A4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5492" y="3442731"/>
                  <a:ext cx="0" cy="2247387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Connettore diritto 229">
                  <a:extLst>
                    <a:ext uri="{FF2B5EF4-FFF2-40B4-BE49-F238E27FC236}">
                      <a16:creationId xmlns:a16="http://schemas.microsoft.com/office/drawing/2014/main" id="{85A9F459-9210-482F-4130-7D54D69CFB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7892" y="3439072"/>
                  <a:ext cx="0" cy="2253207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Connettore diritto 230">
                  <a:extLst>
                    <a:ext uri="{FF2B5EF4-FFF2-40B4-BE49-F238E27FC236}">
                      <a16:creationId xmlns:a16="http://schemas.microsoft.com/office/drawing/2014/main" id="{BB2E08B7-8339-A1F5-D397-42B1B8B254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0292" y="3439230"/>
                  <a:ext cx="0" cy="2260173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Connettore diritto 231">
                  <a:extLst>
                    <a:ext uri="{FF2B5EF4-FFF2-40B4-BE49-F238E27FC236}">
                      <a16:creationId xmlns:a16="http://schemas.microsoft.com/office/drawing/2014/main" id="{6BE5EF73-C7E5-3A32-386F-B9877FD9D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2692" y="3436910"/>
                  <a:ext cx="0" cy="226389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7" name="Connettore diritto 236">
              <a:extLst>
                <a:ext uri="{FF2B5EF4-FFF2-40B4-BE49-F238E27FC236}">
                  <a16:creationId xmlns:a16="http://schemas.microsoft.com/office/drawing/2014/main" id="{DFC635AD-C73A-2571-AF95-0027DEBA3125}"/>
                </a:ext>
              </a:extLst>
            </p:cNvPr>
            <p:cNvCxnSpPr>
              <a:cxnSpLocks/>
            </p:cNvCxnSpPr>
            <p:nvPr/>
          </p:nvCxnSpPr>
          <p:spPr>
            <a:xfrm>
              <a:off x="8721902" y="786581"/>
              <a:ext cx="0" cy="30598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diritto 241">
              <a:extLst>
                <a:ext uri="{FF2B5EF4-FFF2-40B4-BE49-F238E27FC236}">
                  <a16:creationId xmlns:a16="http://schemas.microsoft.com/office/drawing/2014/main" id="{7042B0FF-1822-BAB7-A292-C02132573FBA}"/>
                </a:ext>
              </a:extLst>
            </p:cNvPr>
            <p:cNvCxnSpPr>
              <a:cxnSpLocks/>
            </p:cNvCxnSpPr>
            <p:nvPr/>
          </p:nvCxnSpPr>
          <p:spPr>
            <a:xfrm>
              <a:off x="8831902" y="786581"/>
              <a:ext cx="0" cy="64680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uppo 251">
            <a:extLst>
              <a:ext uri="{FF2B5EF4-FFF2-40B4-BE49-F238E27FC236}">
                <a16:creationId xmlns:a16="http://schemas.microsoft.com/office/drawing/2014/main" id="{C0A54F97-18EB-C7C6-621A-384802782DB7}"/>
              </a:ext>
            </a:extLst>
          </p:cNvPr>
          <p:cNvGrpSpPr/>
          <p:nvPr/>
        </p:nvGrpSpPr>
        <p:grpSpPr>
          <a:xfrm>
            <a:off x="5251930" y="1517021"/>
            <a:ext cx="1100000" cy="1676704"/>
            <a:chOff x="779091" y="4098616"/>
            <a:chExt cx="1524001" cy="1580830"/>
          </a:xfrm>
        </p:grpSpPr>
        <p:cxnSp>
          <p:nvCxnSpPr>
            <p:cNvPr id="253" name="Connettore diritto 252">
              <a:extLst>
                <a:ext uri="{FF2B5EF4-FFF2-40B4-BE49-F238E27FC236}">
                  <a16:creationId xmlns:a16="http://schemas.microsoft.com/office/drawing/2014/main" id="{CB5E274B-86C0-C892-1C1D-7BE84B3A2489}"/>
                </a:ext>
              </a:extLst>
            </p:cNvPr>
            <p:cNvCxnSpPr>
              <a:cxnSpLocks/>
            </p:cNvCxnSpPr>
            <p:nvPr/>
          </p:nvCxnSpPr>
          <p:spPr>
            <a:xfrm>
              <a:off x="7790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diritto 253">
              <a:extLst>
                <a:ext uri="{FF2B5EF4-FFF2-40B4-BE49-F238E27FC236}">
                  <a16:creationId xmlns:a16="http://schemas.microsoft.com/office/drawing/2014/main" id="{21D2195D-C181-3B54-16E2-C95DDF9D77D8}"/>
                </a:ext>
              </a:extLst>
            </p:cNvPr>
            <p:cNvCxnSpPr>
              <a:cxnSpLocks/>
            </p:cNvCxnSpPr>
            <p:nvPr/>
          </p:nvCxnSpPr>
          <p:spPr>
            <a:xfrm>
              <a:off x="931491" y="4098616"/>
              <a:ext cx="0" cy="156988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diritto 254">
              <a:extLst>
                <a:ext uri="{FF2B5EF4-FFF2-40B4-BE49-F238E27FC236}">
                  <a16:creationId xmlns:a16="http://schemas.microsoft.com/office/drawing/2014/main" id="{855483D0-2C07-E183-77E7-ABE0EF1511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8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diritto 255">
              <a:extLst>
                <a:ext uri="{FF2B5EF4-FFF2-40B4-BE49-F238E27FC236}">
                  <a16:creationId xmlns:a16="http://schemas.microsoft.com/office/drawing/2014/main" id="{9D722449-4BC9-856B-63DD-F859C470D6C9}"/>
                </a:ext>
              </a:extLst>
            </p:cNvPr>
            <p:cNvCxnSpPr>
              <a:cxnSpLocks/>
            </p:cNvCxnSpPr>
            <p:nvPr/>
          </p:nvCxnSpPr>
          <p:spPr>
            <a:xfrm>
              <a:off x="1236291" y="4098616"/>
              <a:ext cx="0" cy="158083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diritto 257">
              <a:extLst>
                <a:ext uri="{FF2B5EF4-FFF2-40B4-BE49-F238E27FC236}">
                  <a16:creationId xmlns:a16="http://schemas.microsoft.com/office/drawing/2014/main" id="{41F6CCD1-7A61-64A5-BD86-57A3D324C99F}"/>
                </a:ext>
              </a:extLst>
            </p:cNvPr>
            <p:cNvCxnSpPr>
              <a:cxnSpLocks/>
            </p:cNvCxnSpPr>
            <p:nvPr/>
          </p:nvCxnSpPr>
          <p:spPr>
            <a:xfrm>
              <a:off x="1537045" y="4098617"/>
              <a:ext cx="0" cy="156953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diritto 258">
              <a:extLst>
                <a:ext uri="{FF2B5EF4-FFF2-40B4-BE49-F238E27FC236}">
                  <a16:creationId xmlns:a16="http://schemas.microsoft.com/office/drawing/2014/main" id="{ADE0D573-BDDF-D24D-9174-9648544C497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4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diritto 259">
              <a:extLst>
                <a:ext uri="{FF2B5EF4-FFF2-40B4-BE49-F238E27FC236}">
                  <a16:creationId xmlns:a16="http://schemas.microsoft.com/office/drawing/2014/main" id="{3E6B2538-3332-5B1E-DDD2-5FF9A97D992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8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diritto 260">
              <a:extLst>
                <a:ext uri="{FF2B5EF4-FFF2-40B4-BE49-F238E27FC236}">
                  <a16:creationId xmlns:a16="http://schemas.microsoft.com/office/drawing/2014/main" id="{2E213AEA-5CA2-9B9D-0D32-9198CCC7F23F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91" y="4098617"/>
              <a:ext cx="0" cy="74814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2" name="Gruppo 261">
              <a:extLst>
                <a:ext uri="{FF2B5EF4-FFF2-40B4-BE49-F238E27FC236}">
                  <a16:creationId xmlns:a16="http://schemas.microsoft.com/office/drawing/2014/main" id="{4A8B30E1-8419-DFC7-6E0F-3AAD7212DA05}"/>
                </a:ext>
              </a:extLst>
            </p:cNvPr>
            <p:cNvGrpSpPr/>
            <p:nvPr/>
          </p:nvGrpSpPr>
          <p:grpSpPr>
            <a:xfrm>
              <a:off x="2150692" y="4098617"/>
              <a:ext cx="152400" cy="748144"/>
              <a:chOff x="2150692" y="4098617"/>
              <a:chExt cx="152400" cy="748144"/>
            </a:xfrm>
          </p:grpSpPr>
          <p:cxnSp>
            <p:nvCxnSpPr>
              <p:cNvPr id="263" name="Connettore diritto 262">
                <a:extLst>
                  <a:ext uri="{FF2B5EF4-FFF2-40B4-BE49-F238E27FC236}">
                    <a16:creationId xmlns:a16="http://schemas.microsoft.com/office/drawing/2014/main" id="{A112D752-2FCD-CF24-6965-39A8B899D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06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ttore diritto 263">
                <a:extLst>
                  <a:ext uri="{FF2B5EF4-FFF2-40B4-BE49-F238E27FC236}">
                    <a16:creationId xmlns:a16="http://schemas.microsoft.com/office/drawing/2014/main" id="{28F842BD-FE2B-CF06-EF2B-C21E9820B0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092" y="4098617"/>
                <a:ext cx="0" cy="74814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3" name="Gruppo 272">
            <a:extLst>
              <a:ext uri="{FF2B5EF4-FFF2-40B4-BE49-F238E27FC236}">
                <a16:creationId xmlns:a16="http://schemas.microsoft.com/office/drawing/2014/main" id="{9F03EEEB-9A5A-E043-C30C-4368A46D3062}"/>
              </a:ext>
            </a:extLst>
          </p:cNvPr>
          <p:cNvGrpSpPr/>
          <p:nvPr/>
        </p:nvGrpSpPr>
        <p:grpSpPr>
          <a:xfrm>
            <a:off x="6327430" y="2319659"/>
            <a:ext cx="2272275" cy="880598"/>
            <a:chOff x="267144" y="3998185"/>
            <a:chExt cx="2272275" cy="880598"/>
          </a:xfrm>
        </p:grpSpPr>
        <p:grpSp>
          <p:nvGrpSpPr>
            <p:cNvPr id="274" name="Gruppo 273">
              <a:extLst>
                <a:ext uri="{FF2B5EF4-FFF2-40B4-BE49-F238E27FC236}">
                  <a16:creationId xmlns:a16="http://schemas.microsoft.com/office/drawing/2014/main" id="{74EB5FF0-05C0-DAD1-B3BC-80CDCBF059FC}"/>
                </a:ext>
              </a:extLst>
            </p:cNvPr>
            <p:cNvGrpSpPr/>
            <p:nvPr/>
          </p:nvGrpSpPr>
          <p:grpSpPr>
            <a:xfrm>
              <a:off x="267144" y="3998185"/>
              <a:ext cx="1705353" cy="880598"/>
              <a:chOff x="590389" y="4941131"/>
              <a:chExt cx="2162168" cy="813696"/>
            </a:xfrm>
          </p:grpSpPr>
          <p:grpSp>
            <p:nvGrpSpPr>
              <p:cNvPr id="298" name="Gruppo 297">
                <a:extLst>
                  <a:ext uri="{FF2B5EF4-FFF2-40B4-BE49-F238E27FC236}">
                    <a16:creationId xmlns:a16="http://schemas.microsoft.com/office/drawing/2014/main" id="{71CCBF46-5238-596D-6D1D-D2870E4612E1}"/>
                  </a:ext>
                </a:extLst>
              </p:cNvPr>
              <p:cNvGrpSpPr/>
              <p:nvPr/>
            </p:nvGrpSpPr>
            <p:grpSpPr>
              <a:xfrm>
                <a:off x="590389" y="4941131"/>
                <a:ext cx="1920000" cy="813696"/>
                <a:chOff x="931491" y="4091657"/>
                <a:chExt cx="2438401" cy="703862"/>
              </a:xfrm>
            </p:grpSpPr>
            <p:cxnSp>
              <p:nvCxnSpPr>
                <p:cNvPr id="303" name="Connettore diritto 302">
                  <a:extLst>
                    <a:ext uri="{FF2B5EF4-FFF2-40B4-BE49-F238E27FC236}">
                      <a16:creationId xmlns:a16="http://schemas.microsoft.com/office/drawing/2014/main" id="{488B3684-9FF5-1F74-D55F-9E07BA8253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1491" y="4093396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Connettore diritto 303">
                  <a:extLst>
                    <a:ext uri="{FF2B5EF4-FFF2-40B4-BE49-F238E27FC236}">
                      <a16:creationId xmlns:a16="http://schemas.microsoft.com/office/drawing/2014/main" id="{89F8CFF1-17E9-7CBA-2397-6609DFEBA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891" y="4093396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Connettore diritto 304">
                  <a:extLst>
                    <a:ext uri="{FF2B5EF4-FFF2-40B4-BE49-F238E27FC236}">
                      <a16:creationId xmlns:a16="http://schemas.microsoft.com/office/drawing/2014/main" id="{76CD0BF3-598E-A41D-CEA1-0B156D0CB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9009" y="4095005"/>
                  <a:ext cx="0" cy="700508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Connettore diritto 305">
                  <a:extLst>
                    <a:ext uri="{FF2B5EF4-FFF2-40B4-BE49-F238E27FC236}">
                      <a16:creationId xmlns:a16="http://schemas.microsoft.com/office/drawing/2014/main" id="{95C350CA-C3A1-4B9A-6594-D01C07B5F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8691" y="4093396"/>
                  <a:ext cx="0" cy="702117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Connettore diritto 306">
                  <a:extLst>
                    <a:ext uri="{FF2B5EF4-FFF2-40B4-BE49-F238E27FC236}">
                      <a16:creationId xmlns:a16="http://schemas.microsoft.com/office/drawing/2014/main" id="{48E7D173-0A47-BA1F-1BE7-8760CFB2E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1091" y="4093397"/>
                  <a:ext cx="0" cy="70211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Connettore diritto 307">
                  <a:extLst>
                    <a:ext uri="{FF2B5EF4-FFF2-40B4-BE49-F238E27FC236}">
                      <a16:creationId xmlns:a16="http://schemas.microsoft.com/office/drawing/2014/main" id="{9853E80B-0E33-20EF-B177-E45D8CB1F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3491" y="4091657"/>
                  <a:ext cx="0" cy="70385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Connettore diritto 308">
                  <a:extLst>
                    <a:ext uri="{FF2B5EF4-FFF2-40B4-BE49-F238E27FC236}">
                      <a16:creationId xmlns:a16="http://schemas.microsoft.com/office/drawing/2014/main" id="{68961788-A309-ACCB-D4A0-C5FDEB676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5891" y="4091657"/>
                  <a:ext cx="0" cy="70385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Connettore diritto 309">
                  <a:extLst>
                    <a:ext uri="{FF2B5EF4-FFF2-40B4-BE49-F238E27FC236}">
                      <a16:creationId xmlns:a16="http://schemas.microsoft.com/office/drawing/2014/main" id="{C4D8ED68-9B74-F2CC-D757-4E49E3112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91" y="4093397"/>
                  <a:ext cx="0" cy="70211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1" name="Gruppo 310">
                  <a:extLst>
                    <a:ext uri="{FF2B5EF4-FFF2-40B4-BE49-F238E27FC236}">
                      <a16:creationId xmlns:a16="http://schemas.microsoft.com/office/drawing/2014/main" id="{6FA9F7B2-C82D-35F3-8685-CAD95A5A8406}"/>
                    </a:ext>
                  </a:extLst>
                </p:cNvPr>
                <p:cNvGrpSpPr/>
                <p:nvPr/>
              </p:nvGrpSpPr>
              <p:grpSpPr>
                <a:xfrm>
                  <a:off x="2150692" y="4191523"/>
                  <a:ext cx="1219200" cy="603996"/>
                  <a:chOff x="2150692" y="4191523"/>
                  <a:chExt cx="1219200" cy="603996"/>
                </a:xfrm>
              </p:grpSpPr>
              <p:cxnSp>
                <p:nvCxnSpPr>
                  <p:cNvPr id="312" name="Connettore diritto 311">
                    <a:extLst>
                      <a:ext uri="{FF2B5EF4-FFF2-40B4-BE49-F238E27FC236}">
                        <a16:creationId xmlns:a16="http://schemas.microsoft.com/office/drawing/2014/main" id="{2EC5F047-D2C7-B586-8706-73ED033147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50692" y="4191523"/>
                    <a:ext cx="0" cy="603989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Connettore diritto 312">
                    <a:extLst>
                      <a:ext uri="{FF2B5EF4-FFF2-40B4-BE49-F238E27FC236}">
                        <a16:creationId xmlns:a16="http://schemas.microsoft.com/office/drawing/2014/main" id="{35518DF7-C5D1-EA58-DE33-648E0E00A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05857" y="4299632"/>
                    <a:ext cx="0" cy="49588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Connettore diritto 313">
                    <a:extLst>
                      <a:ext uri="{FF2B5EF4-FFF2-40B4-BE49-F238E27FC236}">
                        <a16:creationId xmlns:a16="http://schemas.microsoft.com/office/drawing/2014/main" id="{AF0FD47F-CB74-E518-72C0-6080FDA554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55493" y="4384902"/>
                    <a:ext cx="0" cy="410612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Connettore diritto 314">
                    <a:extLst>
                      <a:ext uri="{FF2B5EF4-FFF2-40B4-BE49-F238E27FC236}">
                        <a16:creationId xmlns:a16="http://schemas.microsoft.com/office/drawing/2014/main" id="{20E749C7-1FF9-E481-DB34-28F48AA993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07892" y="4448854"/>
                    <a:ext cx="0" cy="346659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Connettore diritto 315">
                    <a:extLst>
                      <a:ext uri="{FF2B5EF4-FFF2-40B4-BE49-F238E27FC236}">
                        <a16:creationId xmlns:a16="http://schemas.microsoft.com/office/drawing/2014/main" id="{9E373278-EDB2-6672-24F8-AB4C037FA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0292" y="4489966"/>
                    <a:ext cx="0" cy="30554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Connettore diritto 316">
                    <a:extLst>
                      <a:ext uri="{FF2B5EF4-FFF2-40B4-BE49-F238E27FC236}">
                        <a16:creationId xmlns:a16="http://schemas.microsoft.com/office/drawing/2014/main" id="{72C84B4F-791A-FD52-14E1-B32003612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2692" y="4534122"/>
                    <a:ext cx="0" cy="261393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Connettore diritto 317">
                    <a:extLst>
                      <a:ext uri="{FF2B5EF4-FFF2-40B4-BE49-F238E27FC236}">
                        <a16:creationId xmlns:a16="http://schemas.microsoft.com/office/drawing/2014/main" id="{A865946D-479D-EEDD-BBCD-D16CF5E6B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65093" y="4569143"/>
                    <a:ext cx="0" cy="226371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Connettore diritto 318">
                    <a:extLst>
                      <a:ext uri="{FF2B5EF4-FFF2-40B4-BE49-F238E27FC236}">
                        <a16:creationId xmlns:a16="http://schemas.microsoft.com/office/drawing/2014/main" id="{F40C6F2E-7B50-EFE3-5BB3-036B0D940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17492" y="4584253"/>
                    <a:ext cx="0" cy="211261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Connettore diritto 319">
                    <a:extLst>
                      <a:ext uri="{FF2B5EF4-FFF2-40B4-BE49-F238E27FC236}">
                        <a16:creationId xmlns:a16="http://schemas.microsoft.com/office/drawing/2014/main" id="{EA4BEF48-F3BA-F9ED-D868-F72DFB78F8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69892" y="4598074"/>
                    <a:ext cx="0" cy="197445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9" name="Gruppo 298">
                <a:extLst>
                  <a:ext uri="{FF2B5EF4-FFF2-40B4-BE49-F238E27FC236}">
                    <a16:creationId xmlns:a16="http://schemas.microsoft.com/office/drawing/2014/main" id="{AEE63E4C-A9E7-CDA4-9467-625BB7CF73E1}"/>
                  </a:ext>
                </a:extLst>
              </p:cNvPr>
              <p:cNvGrpSpPr/>
              <p:nvPr/>
            </p:nvGrpSpPr>
            <p:grpSpPr>
              <a:xfrm>
                <a:off x="2632557" y="5540847"/>
                <a:ext cx="120000" cy="213960"/>
                <a:chOff x="779091" y="4610440"/>
                <a:chExt cx="152400" cy="185080"/>
              </a:xfrm>
            </p:grpSpPr>
            <p:cxnSp>
              <p:nvCxnSpPr>
                <p:cNvPr id="300" name="Connettore diritto 299">
                  <a:extLst>
                    <a:ext uri="{FF2B5EF4-FFF2-40B4-BE49-F238E27FC236}">
                      <a16:creationId xmlns:a16="http://schemas.microsoft.com/office/drawing/2014/main" id="{3BE6EA0F-CF2A-8FED-E524-4361D4812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091" y="4610440"/>
                  <a:ext cx="0" cy="18508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Connettore diritto 300">
                  <a:extLst>
                    <a:ext uri="{FF2B5EF4-FFF2-40B4-BE49-F238E27FC236}">
                      <a16:creationId xmlns:a16="http://schemas.microsoft.com/office/drawing/2014/main" id="{176328D4-BC1F-F983-46B8-89857CC72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1491" y="4610440"/>
                  <a:ext cx="0" cy="18508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6" name="Gruppo 275">
              <a:extLst>
                <a:ext uri="{FF2B5EF4-FFF2-40B4-BE49-F238E27FC236}">
                  <a16:creationId xmlns:a16="http://schemas.microsoft.com/office/drawing/2014/main" id="{CB9E0297-4FF6-0AEB-390B-724D7B7DC313}"/>
                </a:ext>
              </a:extLst>
            </p:cNvPr>
            <p:cNvGrpSpPr/>
            <p:nvPr/>
          </p:nvGrpSpPr>
          <p:grpSpPr>
            <a:xfrm>
              <a:off x="2066185" y="4430391"/>
              <a:ext cx="473234" cy="439499"/>
              <a:chOff x="931491" y="4444221"/>
              <a:chExt cx="762000" cy="351292"/>
            </a:xfrm>
          </p:grpSpPr>
          <p:cxnSp>
            <p:nvCxnSpPr>
              <p:cNvPr id="280" name="Connettore diritto 279">
                <a:extLst>
                  <a:ext uri="{FF2B5EF4-FFF2-40B4-BE49-F238E27FC236}">
                    <a16:creationId xmlns:a16="http://schemas.microsoft.com/office/drawing/2014/main" id="{63E58760-3D25-1BA1-34AA-6247B1F83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491" y="4605173"/>
                <a:ext cx="0" cy="19034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nettore diritto 280">
                <a:extLst>
                  <a:ext uri="{FF2B5EF4-FFF2-40B4-BE49-F238E27FC236}">
                    <a16:creationId xmlns:a16="http://schemas.microsoft.com/office/drawing/2014/main" id="{99A0ACB6-E04E-FE06-200C-6751216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891" y="4591352"/>
                <a:ext cx="0" cy="20416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nettore diritto 281">
                <a:extLst>
                  <a:ext uri="{FF2B5EF4-FFF2-40B4-BE49-F238E27FC236}">
                    <a16:creationId xmlns:a16="http://schemas.microsoft.com/office/drawing/2014/main" id="{6211B239-DFFE-7432-31A2-C2541423E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9009" y="4576242"/>
                <a:ext cx="0" cy="21927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nettore diritto 282">
                <a:extLst>
                  <a:ext uri="{FF2B5EF4-FFF2-40B4-BE49-F238E27FC236}">
                    <a16:creationId xmlns:a16="http://schemas.microsoft.com/office/drawing/2014/main" id="{A1EF4A22-10F0-1830-EA5E-3B9B56DA37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690" y="4541221"/>
                <a:ext cx="0" cy="25429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nettore diritto 283">
                <a:extLst>
                  <a:ext uri="{FF2B5EF4-FFF2-40B4-BE49-F238E27FC236}">
                    <a16:creationId xmlns:a16="http://schemas.microsoft.com/office/drawing/2014/main" id="{55352C04-BD98-1F58-D405-86316194B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091" y="4509245"/>
                <a:ext cx="0" cy="28626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nettore diritto 284">
                <a:extLst>
                  <a:ext uri="{FF2B5EF4-FFF2-40B4-BE49-F238E27FC236}">
                    <a16:creationId xmlns:a16="http://schemas.microsoft.com/office/drawing/2014/main" id="{E7E8DA20-CBF5-0AC5-808E-EFE972579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491" y="4444221"/>
                <a:ext cx="0" cy="35129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0" name="Connettore diritto 349">
            <a:extLst>
              <a:ext uri="{FF2B5EF4-FFF2-40B4-BE49-F238E27FC236}">
                <a16:creationId xmlns:a16="http://schemas.microsoft.com/office/drawing/2014/main" id="{EF8471DA-0422-F9BA-7C5C-2D1A7F6F282A}"/>
              </a:ext>
            </a:extLst>
          </p:cNvPr>
          <p:cNvCxnSpPr>
            <a:cxnSpLocks/>
          </p:cNvCxnSpPr>
          <p:nvPr/>
        </p:nvCxnSpPr>
        <p:spPr>
          <a:xfrm flipV="1">
            <a:off x="10468566" y="3188635"/>
            <a:ext cx="0" cy="208601"/>
          </a:xfrm>
          <a:prstGeom prst="line">
            <a:avLst/>
          </a:prstGeom>
          <a:ln w="31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3" name="Gruppo 352">
            <a:extLst>
              <a:ext uri="{FF2B5EF4-FFF2-40B4-BE49-F238E27FC236}">
                <a16:creationId xmlns:a16="http://schemas.microsoft.com/office/drawing/2014/main" id="{4DA75B1F-25CD-049A-A5A3-DA2C2CACBF2E}"/>
              </a:ext>
            </a:extLst>
          </p:cNvPr>
          <p:cNvGrpSpPr/>
          <p:nvPr/>
        </p:nvGrpSpPr>
        <p:grpSpPr>
          <a:xfrm>
            <a:off x="5246594" y="3273262"/>
            <a:ext cx="1455532" cy="2112799"/>
            <a:chOff x="2300256" y="4282250"/>
            <a:chExt cx="1455532" cy="2112799"/>
          </a:xfrm>
        </p:grpSpPr>
        <p:grpSp>
          <p:nvGrpSpPr>
            <p:cNvPr id="354" name="Gruppo 353">
              <a:extLst>
                <a:ext uri="{FF2B5EF4-FFF2-40B4-BE49-F238E27FC236}">
                  <a16:creationId xmlns:a16="http://schemas.microsoft.com/office/drawing/2014/main" id="{32E50EC3-46A2-6A68-110F-549DEC8BCF64}"/>
                </a:ext>
              </a:extLst>
            </p:cNvPr>
            <p:cNvGrpSpPr/>
            <p:nvPr/>
          </p:nvGrpSpPr>
          <p:grpSpPr>
            <a:xfrm>
              <a:off x="2300256" y="4282250"/>
              <a:ext cx="1372577" cy="2112799"/>
              <a:chOff x="2300256" y="4282250"/>
              <a:chExt cx="1372577" cy="2112799"/>
            </a:xfrm>
          </p:grpSpPr>
          <p:grpSp>
            <p:nvGrpSpPr>
              <p:cNvPr id="364" name="Gruppo 363">
                <a:extLst>
                  <a:ext uri="{FF2B5EF4-FFF2-40B4-BE49-F238E27FC236}">
                    <a16:creationId xmlns:a16="http://schemas.microsoft.com/office/drawing/2014/main" id="{9B51C1FF-BD6B-80DC-9E81-43EA14E548EB}"/>
                  </a:ext>
                </a:extLst>
              </p:cNvPr>
              <p:cNvGrpSpPr/>
              <p:nvPr/>
            </p:nvGrpSpPr>
            <p:grpSpPr>
              <a:xfrm>
                <a:off x="2300256" y="4282250"/>
                <a:ext cx="1220118" cy="2112799"/>
                <a:chOff x="2300256" y="4282250"/>
                <a:chExt cx="1220118" cy="2112799"/>
              </a:xfrm>
            </p:grpSpPr>
            <p:cxnSp>
              <p:nvCxnSpPr>
                <p:cNvPr id="366" name="Connettore diritto 365">
                  <a:extLst>
                    <a:ext uri="{FF2B5EF4-FFF2-40B4-BE49-F238E27FC236}">
                      <a16:creationId xmlns:a16="http://schemas.microsoft.com/office/drawing/2014/main" id="{63EE5E90-3DC5-14A2-454F-3C2C36AFB2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00256" y="4282250"/>
                  <a:ext cx="449089" cy="2112799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Connettore diritto 366">
                  <a:extLst>
                    <a:ext uri="{FF2B5EF4-FFF2-40B4-BE49-F238E27FC236}">
                      <a16:creationId xmlns:a16="http://schemas.microsoft.com/office/drawing/2014/main" id="{7B5B2F89-4C5C-8E33-65B4-46B651909D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8260" y="4434650"/>
                  <a:ext cx="403485" cy="189824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ttore diritto 367">
                  <a:extLst>
                    <a:ext uri="{FF2B5EF4-FFF2-40B4-BE49-F238E27FC236}">
                      <a16:creationId xmlns:a16="http://schemas.microsoft.com/office/drawing/2014/main" id="{254F4BBA-9E64-CA8C-0C17-6B6D83694C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97551" y="4567673"/>
                  <a:ext cx="360713" cy="1697022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Connettore diritto 368">
                  <a:extLst>
                    <a:ext uri="{FF2B5EF4-FFF2-40B4-BE49-F238E27FC236}">
                      <a16:creationId xmlns:a16="http://schemas.microsoft.com/office/drawing/2014/main" id="{A68ED5EE-F7B9-133D-D766-A8E306BA5D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97339" y="4735853"/>
                  <a:ext cx="309971" cy="145829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Connettore diritto 369">
                  <a:extLst>
                    <a:ext uri="{FF2B5EF4-FFF2-40B4-BE49-F238E27FC236}">
                      <a16:creationId xmlns:a16="http://schemas.microsoft.com/office/drawing/2014/main" id="{30FB4D24-EE98-9CA9-F5FD-D3562C2B8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6788" y="4853070"/>
                  <a:ext cx="270400" cy="1272131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Connettore diritto 370">
                  <a:extLst>
                    <a:ext uri="{FF2B5EF4-FFF2-40B4-BE49-F238E27FC236}">
                      <a16:creationId xmlns:a16="http://schemas.microsoft.com/office/drawing/2014/main" id="{AEDD3735-AD9D-4500-6663-2B615E1BE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6151" y="5001771"/>
                  <a:ext cx="224223" cy="105488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Connettore diritto 364">
                <a:extLst>
                  <a:ext uri="{FF2B5EF4-FFF2-40B4-BE49-F238E27FC236}">
                    <a16:creationId xmlns:a16="http://schemas.microsoft.com/office/drawing/2014/main" id="{69C4A956-BCA9-4CDC-81C0-41E46D2D74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77025" y="5147956"/>
                <a:ext cx="95808" cy="45074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5" name="Gruppo 354">
              <a:extLst>
                <a:ext uri="{FF2B5EF4-FFF2-40B4-BE49-F238E27FC236}">
                  <a16:creationId xmlns:a16="http://schemas.microsoft.com/office/drawing/2014/main" id="{7B2F2F4D-31CF-21DA-08B0-6BDF792F2650}"/>
                </a:ext>
              </a:extLst>
            </p:cNvPr>
            <p:cNvGrpSpPr/>
            <p:nvPr/>
          </p:nvGrpSpPr>
          <p:grpSpPr>
            <a:xfrm>
              <a:off x="2403837" y="4368084"/>
              <a:ext cx="1351951" cy="1998585"/>
              <a:chOff x="2347377" y="4174777"/>
              <a:chExt cx="1351951" cy="1998585"/>
            </a:xfrm>
          </p:grpSpPr>
          <p:grpSp>
            <p:nvGrpSpPr>
              <p:cNvPr id="356" name="Gruppo 355">
                <a:extLst>
                  <a:ext uri="{FF2B5EF4-FFF2-40B4-BE49-F238E27FC236}">
                    <a16:creationId xmlns:a16="http://schemas.microsoft.com/office/drawing/2014/main" id="{8E392DDD-45AE-C60A-3A40-DFD3EF87465B}"/>
                  </a:ext>
                </a:extLst>
              </p:cNvPr>
              <p:cNvGrpSpPr/>
              <p:nvPr/>
            </p:nvGrpSpPr>
            <p:grpSpPr>
              <a:xfrm>
                <a:off x="2347377" y="4174777"/>
                <a:ext cx="1196141" cy="1998585"/>
                <a:chOff x="2347377" y="4174777"/>
                <a:chExt cx="1196141" cy="1998585"/>
              </a:xfrm>
            </p:grpSpPr>
            <p:cxnSp>
              <p:nvCxnSpPr>
                <p:cNvPr id="358" name="Connettore diritto 357">
                  <a:extLst>
                    <a:ext uri="{FF2B5EF4-FFF2-40B4-BE49-F238E27FC236}">
                      <a16:creationId xmlns:a16="http://schemas.microsoft.com/office/drawing/2014/main" id="{D7F2B8CA-EED7-5CB3-C883-E690EAEB3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7377" y="4174777"/>
                  <a:ext cx="424812" cy="1998585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Connettore diritto 358">
                  <a:extLst>
                    <a:ext uri="{FF2B5EF4-FFF2-40B4-BE49-F238E27FC236}">
                      <a16:creationId xmlns:a16="http://schemas.microsoft.com/office/drawing/2014/main" id="{81783A63-960C-0AE4-2234-1AF0F4563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47229" y="4315920"/>
                  <a:ext cx="379753" cy="178659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Connettore diritto 359">
                  <a:extLst>
                    <a:ext uri="{FF2B5EF4-FFF2-40B4-BE49-F238E27FC236}">
                      <a16:creationId xmlns:a16="http://schemas.microsoft.com/office/drawing/2014/main" id="{6D0E43B0-D19F-BC53-1B82-526C84FD52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6823" y="4448230"/>
                  <a:ext cx="336829" cy="158465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Connettore diritto 360">
                  <a:extLst>
                    <a:ext uri="{FF2B5EF4-FFF2-40B4-BE49-F238E27FC236}">
                      <a16:creationId xmlns:a16="http://schemas.microsoft.com/office/drawing/2014/main" id="{95B512F6-FD9B-0C1A-9964-03F91DEA0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5075" y="4604506"/>
                  <a:ext cx="290153" cy="1365064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Connettore diritto 361">
                  <a:extLst>
                    <a:ext uri="{FF2B5EF4-FFF2-40B4-BE49-F238E27FC236}">
                      <a16:creationId xmlns:a16="http://schemas.microsoft.com/office/drawing/2014/main" id="{17C57A3A-D1B3-75A2-8C53-5C06B9D8E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45794" y="4745708"/>
                  <a:ext cx="244214" cy="114893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Connettore diritto 362">
                  <a:extLst>
                    <a:ext uri="{FF2B5EF4-FFF2-40B4-BE49-F238E27FC236}">
                      <a16:creationId xmlns:a16="http://schemas.microsoft.com/office/drawing/2014/main" id="{B8D4522E-6867-28AC-C55C-62A2B3B57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3436" y="4892889"/>
                  <a:ext cx="200082" cy="94131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7" name="Connettore diritto 356">
                <a:extLst>
                  <a:ext uri="{FF2B5EF4-FFF2-40B4-BE49-F238E27FC236}">
                    <a16:creationId xmlns:a16="http://schemas.microsoft.com/office/drawing/2014/main" id="{D2C00314-0B8F-ED7F-D791-C2025BFE2D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2972" y="5023306"/>
                <a:ext cx="26356" cy="123996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5" name="Gruppo 394">
            <a:extLst>
              <a:ext uri="{FF2B5EF4-FFF2-40B4-BE49-F238E27FC236}">
                <a16:creationId xmlns:a16="http://schemas.microsoft.com/office/drawing/2014/main" id="{7D318ACD-5702-6D6B-2098-C157C5C42DCA}"/>
              </a:ext>
            </a:extLst>
          </p:cNvPr>
          <p:cNvGrpSpPr/>
          <p:nvPr/>
        </p:nvGrpSpPr>
        <p:grpSpPr>
          <a:xfrm rot="21179287">
            <a:off x="8738697" y="3483089"/>
            <a:ext cx="2098595" cy="1516086"/>
            <a:chOff x="2065401" y="3386169"/>
            <a:chExt cx="2098595" cy="2467194"/>
          </a:xfrm>
        </p:grpSpPr>
        <p:grpSp>
          <p:nvGrpSpPr>
            <p:cNvPr id="396" name="Gruppo 395">
              <a:extLst>
                <a:ext uri="{FF2B5EF4-FFF2-40B4-BE49-F238E27FC236}">
                  <a16:creationId xmlns:a16="http://schemas.microsoft.com/office/drawing/2014/main" id="{88C868A0-DB51-9ADC-DF1B-473EF74713CF}"/>
                </a:ext>
              </a:extLst>
            </p:cNvPr>
            <p:cNvGrpSpPr/>
            <p:nvPr/>
          </p:nvGrpSpPr>
          <p:grpSpPr>
            <a:xfrm>
              <a:off x="2065401" y="3386169"/>
              <a:ext cx="1953934" cy="1943944"/>
              <a:chOff x="2065401" y="3386169"/>
              <a:chExt cx="1953934" cy="1943944"/>
            </a:xfrm>
          </p:grpSpPr>
          <p:cxnSp>
            <p:nvCxnSpPr>
              <p:cNvPr id="403" name="Connettore diritto 402">
                <a:extLst>
                  <a:ext uri="{FF2B5EF4-FFF2-40B4-BE49-F238E27FC236}">
                    <a16:creationId xmlns:a16="http://schemas.microsoft.com/office/drawing/2014/main" id="{9CF83A24-B52D-CED4-5847-405AFD3E369D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065401" y="3386169"/>
                <a:ext cx="1823261" cy="101787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Connettore diritto 403">
                <a:extLst>
                  <a:ext uri="{FF2B5EF4-FFF2-40B4-BE49-F238E27FC236}">
                    <a16:creationId xmlns:a16="http://schemas.microsoft.com/office/drawing/2014/main" id="{D6E21AE7-3B6C-35C1-71CC-82F949DB4742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140612" y="3586535"/>
                <a:ext cx="1775712" cy="99133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Connettore diritto 404">
                <a:extLst>
                  <a:ext uri="{FF2B5EF4-FFF2-40B4-BE49-F238E27FC236}">
                    <a16:creationId xmlns:a16="http://schemas.microsoft.com/office/drawing/2014/main" id="{48CDBE4D-887C-ECB9-5828-DF4DC11348E7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13547" y="3787040"/>
                <a:ext cx="1729586" cy="96558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Connettore diritto 405">
                <a:extLst>
                  <a:ext uri="{FF2B5EF4-FFF2-40B4-BE49-F238E27FC236}">
                    <a16:creationId xmlns:a16="http://schemas.microsoft.com/office/drawing/2014/main" id="{6984D498-6E2D-71EC-50FB-7FA0894C235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280867" y="3984828"/>
                <a:ext cx="1693769" cy="94558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Connettore diritto 406">
                <a:extLst>
                  <a:ext uri="{FF2B5EF4-FFF2-40B4-BE49-F238E27FC236}">
                    <a16:creationId xmlns:a16="http://schemas.microsoft.com/office/drawing/2014/main" id="{694AB6AB-653A-526D-6C9B-7D90580134F2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28127" y="4190794"/>
                <a:ext cx="1666992" cy="93063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Connettore diritto 407">
                <a:extLst>
                  <a:ext uri="{FF2B5EF4-FFF2-40B4-BE49-F238E27FC236}">
                    <a16:creationId xmlns:a16="http://schemas.microsoft.com/office/drawing/2014/main" id="{0277A68D-D521-D9CC-64ED-5F5DE28EE02B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313326" y="4377691"/>
                <a:ext cx="1706009" cy="95242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Gruppo 396">
              <a:extLst>
                <a:ext uri="{FF2B5EF4-FFF2-40B4-BE49-F238E27FC236}">
                  <a16:creationId xmlns:a16="http://schemas.microsoft.com/office/drawing/2014/main" id="{D5674C8E-0BBA-6234-D74B-7781D335D774}"/>
                </a:ext>
              </a:extLst>
            </p:cNvPr>
            <p:cNvGrpSpPr/>
            <p:nvPr/>
          </p:nvGrpSpPr>
          <p:grpSpPr>
            <a:xfrm>
              <a:off x="2346802" y="4579051"/>
              <a:ext cx="1817194" cy="1274312"/>
              <a:chOff x="1591714" y="3607812"/>
              <a:chExt cx="1817194" cy="1274312"/>
            </a:xfrm>
          </p:grpSpPr>
          <p:cxnSp>
            <p:nvCxnSpPr>
              <p:cNvPr id="398" name="Connettore diritto 397">
                <a:extLst>
                  <a:ext uri="{FF2B5EF4-FFF2-40B4-BE49-F238E27FC236}">
                    <a16:creationId xmlns:a16="http://schemas.microsoft.com/office/drawing/2014/main" id="{6EF54349-4C3A-0882-6724-D8E86227314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591714" y="3607812"/>
                <a:ext cx="1692703" cy="94499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Connettore diritto 398">
                <a:extLst>
                  <a:ext uri="{FF2B5EF4-FFF2-40B4-BE49-F238E27FC236}">
                    <a16:creationId xmlns:a16="http://schemas.microsoft.com/office/drawing/2014/main" id="{12DA37FB-2A0B-717F-FFFC-9869C75117E9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605770" y="3798723"/>
                <a:ext cx="1712723" cy="95617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Connettore diritto 399">
                <a:extLst>
                  <a:ext uri="{FF2B5EF4-FFF2-40B4-BE49-F238E27FC236}">
                    <a16:creationId xmlns:a16="http://schemas.microsoft.com/office/drawing/2014/main" id="{4CFFC37C-A9EA-F07D-BFE9-9D78316EC5A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797707" y="4108085"/>
                <a:ext cx="572529" cy="31962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Connettore diritto 400">
                <a:extLst>
                  <a:ext uri="{FF2B5EF4-FFF2-40B4-BE49-F238E27FC236}">
                    <a16:creationId xmlns:a16="http://schemas.microsoft.com/office/drawing/2014/main" id="{4E53B133-EA12-EA39-D9C0-2677D8F62C8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756241" y="4302258"/>
                <a:ext cx="627622" cy="350385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Connettore diritto 401">
                <a:extLst>
                  <a:ext uri="{FF2B5EF4-FFF2-40B4-BE49-F238E27FC236}">
                    <a16:creationId xmlns:a16="http://schemas.microsoft.com/office/drawing/2014/main" id="{1AE1531F-AE21-3FFF-4E52-0673432456AD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707394" y="4490487"/>
                <a:ext cx="701514" cy="391637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o 426">
            <a:extLst>
              <a:ext uri="{FF2B5EF4-FFF2-40B4-BE49-F238E27FC236}">
                <a16:creationId xmlns:a16="http://schemas.microsoft.com/office/drawing/2014/main" id="{14F29101-97F8-3D5B-E909-8D6833884C6C}"/>
              </a:ext>
            </a:extLst>
          </p:cNvPr>
          <p:cNvGrpSpPr/>
          <p:nvPr/>
        </p:nvGrpSpPr>
        <p:grpSpPr>
          <a:xfrm rot="21179287">
            <a:off x="5884047" y="5023314"/>
            <a:ext cx="864578" cy="1279649"/>
            <a:chOff x="822276" y="4584750"/>
            <a:chExt cx="864578" cy="2082430"/>
          </a:xfrm>
        </p:grpSpPr>
        <p:grpSp>
          <p:nvGrpSpPr>
            <p:cNvPr id="428" name="Gruppo 427">
              <a:extLst>
                <a:ext uri="{FF2B5EF4-FFF2-40B4-BE49-F238E27FC236}">
                  <a16:creationId xmlns:a16="http://schemas.microsoft.com/office/drawing/2014/main" id="{04D126FB-B67C-E945-E94B-E4FB8A1DD134}"/>
                </a:ext>
              </a:extLst>
            </p:cNvPr>
            <p:cNvGrpSpPr/>
            <p:nvPr/>
          </p:nvGrpSpPr>
          <p:grpSpPr>
            <a:xfrm>
              <a:off x="822276" y="4584750"/>
              <a:ext cx="580676" cy="1096400"/>
              <a:chOff x="822276" y="4584750"/>
              <a:chExt cx="580676" cy="1096400"/>
            </a:xfrm>
          </p:grpSpPr>
          <p:cxnSp>
            <p:nvCxnSpPr>
              <p:cNvPr id="436" name="Connettore diritto 435">
                <a:extLst>
                  <a:ext uri="{FF2B5EF4-FFF2-40B4-BE49-F238E27FC236}">
                    <a16:creationId xmlns:a16="http://schemas.microsoft.com/office/drawing/2014/main" id="{BFCFD5A6-D7B4-3184-9006-0A6873769C3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22276" y="4584750"/>
                <a:ext cx="566690" cy="316369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Connettore diritto 436">
                <a:extLst>
                  <a:ext uri="{FF2B5EF4-FFF2-40B4-BE49-F238E27FC236}">
                    <a16:creationId xmlns:a16="http://schemas.microsoft.com/office/drawing/2014/main" id="{F2BDE548-A96C-397B-438E-08D8C241174B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41261" y="4793874"/>
                <a:ext cx="542552" cy="30289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Connettore diritto 437">
                <a:extLst>
                  <a:ext uri="{FF2B5EF4-FFF2-40B4-BE49-F238E27FC236}">
                    <a16:creationId xmlns:a16="http://schemas.microsoft.com/office/drawing/2014/main" id="{D0C5FBAB-8D95-0C59-2720-1C7D8D7114B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73279" y="5009812"/>
                <a:ext cx="493388" cy="27544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Connettore diritto 438">
                <a:extLst>
                  <a:ext uri="{FF2B5EF4-FFF2-40B4-BE49-F238E27FC236}">
                    <a16:creationId xmlns:a16="http://schemas.microsoft.com/office/drawing/2014/main" id="{FF4AE522-274E-AB10-E515-DF3D81B761DA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897272" y="5215043"/>
                <a:ext cx="485967" cy="271303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Connettore diritto 439">
                <a:extLst>
                  <a:ext uri="{FF2B5EF4-FFF2-40B4-BE49-F238E27FC236}">
                    <a16:creationId xmlns:a16="http://schemas.microsoft.com/office/drawing/2014/main" id="{F8C37FFA-C6D8-6180-B69A-C27E24799B36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912179" y="5407164"/>
                <a:ext cx="490773" cy="27398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9" name="Gruppo 428">
              <a:extLst>
                <a:ext uri="{FF2B5EF4-FFF2-40B4-BE49-F238E27FC236}">
                  <a16:creationId xmlns:a16="http://schemas.microsoft.com/office/drawing/2014/main" id="{A71E94B0-4C7D-2C4A-8B06-F0790BD51B06}"/>
                </a:ext>
              </a:extLst>
            </p:cNvPr>
            <p:cNvGrpSpPr/>
            <p:nvPr/>
          </p:nvGrpSpPr>
          <p:grpSpPr>
            <a:xfrm>
              <a:off x="948555" y="5600302"/>
              <a:ext cx="738299" cy="1066878"/>
              <a:chOff x="193467" y="4629063"/>
              <a:chExt cx="738299" cy="1066878"/>
            </a:xfrm>
          </p:grpSpPr>
          <p:cxnSp>
            <p:nvCxnSpPr>
              <p:cNvPr id="430" name="Connettore diritto 429">
                <a:extLst>
                  <a:ext uri="{FF2B5EF4-FFF2-40B4-BE49-F238E27FC236}">
                    <a16:creationId xmlns:a16="http://schemas.microsoft.com/office/drawing/2014/main" id="{8E1A41C7-E510-2C65-F7B4-12A13D9D4975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193467" y="4629063"/>
                <a:ext cx="493481" cy="27549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Connettore diritto 430">
                <a:extLst>
                  <a:ext uri="{FF2B5EF4-FFF2-40B4-BE49-F238E27FC236}">
                    <a16:creationId xmlns:a16="http://schemas.microsoft.com/office/drawing/2014/main" id="{A0BA111E-C02D-E5B3-DF2B-0556F2C8E298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19042" y="4820019"/>
                <a:ext cx="504623" cy="28171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Connettore diritto 431">
                <a:extLst>
                  <a:ext uri="{FF2B5EF4-FFF2-40B4-BE49-F238E27FC236}">
                    <a16:creationId xmlns:a16="http://schemas.microsoft.com/office/drawing/2014/main" id="{56BD8E24-9B4F-7278-28C4-93FC7E4010FF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42578" y="5002595"/>
                <a:ext cx="535903" cy="29918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Connettore diritto 432">
                <a:extLst>
                  <a:ext uri="{FF2B5EF4-FFF2-40B4-BE49-F238E27FC236}">
                    <a16:creationId xmlns:a16="http://schemas.microsoft.com/office/drawing/2014/main" id="{CE677106-4D60-1E59-3A43-0E4ED08D9850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281005" y="5178234"/>
                <a:ext cx="571210" cy="318891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Connettore diritto 433">
                <a:extLst>
                  <a:ext uri="{FF2B5EF4-FFF2-40B4-BE49-F238E27FC236}">
                    <a16:creationId xmlns:a16="http://schemas.microsoft.com/office/drawing/2014/main" id="{8A29D5BF-A7E3-A25D-AD48-5B621EF9974E}"/>
                  </a:ext>
                </a:extLst>
              </p:cNvPr>
              <p:cNvCxnSpPr>
                <a:cxnSpLocks/>
              </p:cNvCxnSpPr>
              <p:nvPr/>
            </p:nvCxnSpPr>
            <p:spPr>
              <a:xfrm rot="420713" flipV="1">
                <a:off x="313146" y="5350581"/>
                <a:ext cx="618620" cy="3453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uppo 463">
            <a:extLst>
              <a:ext uri="{FF2B5EF4-FFF2-40B4-BE49-F238E27FC236}">
                <a16:creationId xmlns:a16="http://schemas.microsoft.com/office/drawing/2014/main" id="{1528091F-F213-9773-F2D1-D9FA1B29E0DD}"/>
              </a:ext>
            </a:extLst>
          </p:cNvPr>
          <p:cNvGrpSpPr/>
          <p:nvPr/>
        </p:nvGrpSpPr>
        <p:grpSpPr>
          <a:xfrm>
            <a:off x="8707520" y="4626905"/>
            <a:ext cx="1849893" cy="2004581"/>
            <a:chOff x="8707520" y="4626905"/>
            <a:chExt cx="1849893" cy="2004581"/>
          </a:xfrm>
        </p:grpSpPr>
        <p:grpSp>
          <p:nvGrpSpPr>
            <p:cNvPr id="465" name="Gruppo 464">
              <a:extLst>
                <a:ext uri="{FF2B5EF4-FFF2-40B4-BE49-F238E27FC236}">
                  <a16:creationId xmlns:a16="http://schemas.microsoft.com/office/drawing/2014/main" id="{FE9E2976-C507-A831-DDC0-F2242B8DA233}"/>
                </a:ext>
              </a:extLst>
            </p:cNvPr>
            <p:cNvGrpSpPr/>
            <p:nvPr/>
          </p:nvGrpSpPr>
          <p:grpSpPr>
            <a:xfrm rot="3543903">
              <a:off x="8805199" y="4529226"/>
              <a:ext cx="1654535" cy="1849893"/>
              <a:chOff x="2754633" y="4268054"/>
              <a:chExt cx="1654535" cy="1849893"/>
            </a:xfrm>
          </p:grpSpPr>
          <p:grpSp>
            <p:nvGrpSpPr>
              <p:cNvPr id="471" name="Gruppo 470">
                <a:extLst>
                  <a:ext uri="{FF2B5EF4-FFF2-40B4-BE49-F238E27FC236}">
                    <a16:creationId xmlns:a16="http://schemas.microsoft.com/office/drawing/2014/main" id="{F4D7FD14-FAD7-1BC6-8D58-A85F38A4726E}"/>
                  </a:ext>
                </a:extLst>
              </p:cNvPr>
              <p:cNvGrpSpPr/>
              <p:nvPr/>
            </p:nvGrpSpPr>
            <p:grpSpPr>
              <a:xfrm>
                <a:off x="2825110" y="4341030"/>
                <a:ext cx="1584058" cy="1776917"/>
                <a:chOff x="2825110" y="4341030"/>
                <a:chExt cx="1584058" cy="1776917"/>
              </a:xfrm>
            </p:grpSpPr>
            <p:grpSp>
              <p:nvGrpSpPr>
                <p:cNvPr id="483" name="Gruppo 482">
                  <a:extLst>
                    <a:ext uri="{FF2B5EF4-FFF2-40B4-BE49-F238E27FC236}">
                      <a16:creationId xmlns:a16="http://schemas.microsoft.com/office/drawing/2014/main" id="{17AD1F7C-F218-67B8-B0BE-3D90D5F9FBE8}"/>
                    </a:ext>
                  </a:extLst>
                </p:cNvPr>
                <p:cNvGrpSpPr/>
                <p:nvPr/>
              </p:nvGrpSpPr>
              <p:grpSpPr>
                <a:xfrm>
                  <a:off x="2825110" y="4341030"/>
                  <a:ext cx="870340" cy="1776917"/>
                  <a:chOff x="2825110" y="4341030"/>
                  <a:chExt cx="870340" cy="1776917"/>
                </a:xfrm>
              </p:grpSpPr>
              <p:cxnSp>
                <p:nvCxnSpPr>
                  <p:cNvPr id="490" name="Connettore diritto 489">
                    <a:extLst>
                      <a:ext uri="{FF2B5EF4-FFF2-40B4-BE49-F238E27FC236}">
                        <a16:creationId xmlns:a16="http://schemas.microsoft.com/office/drawing/2014/main" id="{DF9397A2-8BC3-CD49-8BF4-898E86B13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73977" y="4892163"/>
                    <a:ext cx="1677870" cy="57560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Connettore diritto 490">
                    <a:extLst>
                      <a:ext uri="{FF2B5EF4-FFF2-40B4-BE49-F238E27FC236}">
                        <a16:creationId xmlns:a16="http://schemas.microsoft.com/office/drawing/2014/main" id="{FA7D68AA-0F7B-6A3C-3E09-F432B08443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56430" y="5023127"/>
                    <a:ext cx="1630340" cy="55930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Connettore diritto 491">
                    <a:extLst>
                      <a:ext uri="{FF2B5EF4-FFF2-40B4-BE49-F238E27FC236}">
                        <a16:creationId xmlns:a16="http://schemas.microsoft.com/office/drawing/2014/main" id="{C30BEAEA-3AC9-188E-DB85-565E734FBD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31918" y="5089875"/>
                    <a:ext cx="1434833" cy="49223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4" name="Gruppo 483">
                  <a:extLst>
                    <a:ext uri="{FF2B5EF4-FFF2-40B4-BE49-F238E27FC236}">
                      <a16:creationId xmlns:a16="http://schemas.microsoft.com/office/drawing/2014/main" id="{0C7812F7-0E55-5BFB-3F40-FF77BD83DA04}"/>
                    </a:ext>
                  </a:extLst>
                </p:cNvPr>
                <p:cNvGrpSpPr/>
                <p:nvPr/>
              </p:nvGrpSpPr>
              <p:grpSpPr>
                <a:xfrm>
                  <a:off x="3410502" y="4754150"/>
                  <a:ext cx="998666" cy="1245603"/>
                  <a:chOff x="2609128" y="4183330"/>
                  <a:chExt cx="998666" cy="1245603"/>
                </a:xfrm>
              </p:grpSpPr>
              <p:cxnSp>
                <p:nvCxnSpPr>
                  <p:cNvPr id="485" name="Connettore diritto 484">
                    <a:extLst>
                      <a:ext uri="{FF2B5EF4-FFF2-40B4-BE49-F238E27FC236}">
                        <a16:creationId xmlns:a16="http://schemas.microsoft.com/office/drawing/2014/main" id="{403963BB-DBCE-FACB-D255-0818C719F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99983" y="4592475"/>
                    <a:ext cx="1245603" cy="427314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Connettore diritto 485">
                    <a:extLst>
                      <a:ext uri="{FF2B5EF4-FFF2-40B4-BE49-F238E27FC236}">
                        <a16:creationId xmlns:a16="http://schemas.microsoft.com/office/drawing/2014/main" id="{E426E45C-AAFF-9FE9-6BA4-DA17C95801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469964" y="4672077"/>
                    <a:ext cx="1055265" cy="36201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Connettore diritto 486">
                    <a:extLst>
                      <a:ext uri="{FF2B5EF4-FFF2-40B4-BE49-F238E27FC236}">
                        <a16:creationId xmlns:a16="http://schemas.microsoft.com/office/drawing/2014/main" id="{5F61FDF3-7D6B-FE1F-2166-259E9F958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763620" y="4756326"/>
                    <a:ext cx="818959" cy="280948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Connettore diritto 487">
                    <a:extLst>
                      <a:ext uri="{FF2B5EF4-FFF2-40B4-BE49-F238E27FC236}">
                        <a16:creationId xmlns:a16="http://schemas.microsoft.com/office/drawing/2014/main" id="{4733A695-780F-116F-61CC-B43E5D438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026157" y="4824782"/>
                    <a:ext cx="646917" cy="221929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Connettore diritto 488">
                    <a:extLst>
                      <a:ext uri="{FF2B5EF4-FFF2-40B4-BE49-F238E27FC236}">
                        <a16:creationId xmlns:a16="http://schemas.microsoft.com/office/drawing/2014/main" id="{B9E4D831-D8A9-54F3-6DB2-AF5AAAA467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286621" y="4894411"/>
                    <a:ext cx="478272" cy="16407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" name="Gruppo 471">
                <a:extLst>
                  <a:ext uri="{FF2B5EF4-FFF2-40B4-BE49-F238E27FC236}">
                    <a16:creationId xmlns:a16="http://schemas.microsoft.com/office/drawing/2014/main" id="{85078EF7-BC94-8C47-2A25-9120D246E6C2}"/>
                  </a:ext>
                </a:extLst>
              </p:cNvPr>
              <p:cNvGrpSpPr/>
              <p:nvPr/>
            </p:nvGrpSpPr>
            <p:grpSpPr>
              <a:xfrm>
                <a:off x="2754633" y="4268054"/>
                <a:ext cx="1584139" cy="1833427"/>
                <a:chOff x="2698173" y="4074747"/>
                <a:chExt cx="1584139" cy="1833427"/>
              </a:xfrm>
            </p:grpSpPr>
            <p:grpSp>
              <p:nvGrpSpPr>
                <p:cNvPr id="473" name="Gruppo 472">
                  <a:extLst>
                    <a:ext uri="{FF2B5EF4-FFF2-40B4-BE49-F238E27FC236}">
                      <a16:creationId xmlns:a16="http://schemas.microsoft.com/office/drawing/2014/main" id="{A1366475-173A-16D6-4071-A2A84869F1BA}"/>
                    </a:ext>
                  </a:extLst>
                </p:cNvPr>
                <p:cNvGrpSpPr/>
                <p:nvPr/>
              </p:nvGrpSpPr>
              <p:grpSpPr>
                <a:xfrm>
                  <a:off x="2698173" y="4074747"/>
                  <a:ext cx="1013657" cy="1833427"/>
                  <a:chOff x="2698173" y="4074747"/>
                  <a:chExt cx="1013657" cy="1833427"/>
                </a:xfrm>
              </p:grpSpPr>
              <p:cxnSp>
                <p:nvCxnSpPr>
                  <p:cNvPr id="479" name="Connettore diritto 478">
                    <a:extLst>
                      <a:ext uri="{FF2B5EF4-FFF2-40B4-BE49-F238E27FC236}">
                        <a16:creationId xmlns:a16="http://schemas.microsoft.com/office/drawing/2014/main" id="{1BF28294-57ED-C43C-40C4-79B0BA0F60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148532" y="4624388"/>
                    <a:ext cx="1673333" cy="574051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Connettore diritto 479">
                    <a:extLst>
                      <a:ext uri="{FF2B5EF4-FFF2-40B4-BE49-F238E27FC236}">
                        <a16:creationId xmlns:a16="http://schemas.microsoft.com/office/drawing/2014/main" id="{A18D776B-C530-21B3-87DB-7A2FEF8B1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92812" y="4773420"/>
                    <a:ext cx="1689806" cy="579701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Connettore diritto 480">
                    <a:extLst>
                      <a:ext uri="{FF2B5EF4-FFF2-40B4-BE49-F238E27FC236}">
                        <a16:creationId xmlns:a16="http://schemas.microsoft.com/office/drawing/2014/main" id="{D0CBFABE-0B5E-8811-0008-DB028847BC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45350" y="4867670"/>
                    <a:ext cx="1526176" cy="52356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Connettore diritto 481">
                    <a:extLst>
                      <a:ext uri="{FF2B5EF4-FFF2-40B4-BE49-F238E27FC236}">
                        <a16:creationId xmlns:a16="http://schemas.microsoft.com/office/drawing/2014/main" id="{54F8E818-8F92-C3E5-12BE-902341F6DD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20952" y="4944061"/>
                    <a:ext cx="1326641" cy="45511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4" name="Gruppo 473">
                  <a:extLst>
                    <a:ext uri="{FF2B5EF4-FFF2-40B4-BE49-F238E27FC236}">
                      <a16:creationId xmlns:a16="http://schemas.microsoft.com/office/drawing/2014/main" id="{7AC3B48A-0619-D2C1-B6BD-658336FFF957}"/>
                    </a:ext>
                  </a:extLst>
                </p:cNvPr>
                <p:cNvGrpSpPr/>
                <p:nvPr/>
              </p:nvGrpSpPr>
              <p:grpSpPr>
                <a:xfrm>
                  <a:off x="3462403" y="4647701"/>
                  <a:ext cx="819909" cy="1140218"/>
                  <a:chOff x="2661029" y="4076881"/>
                  <a:chExt cx="819909" cy="1140218"/>
                </a:xfrm>
              </p:grpSpPr>
              <p:cxnSp>
                <p:nvCxnSpPr>
                  <p:cNvPr id="475" name="Connettore diritto 474">
                    <a:extLst>
                      <a:ext uri="{FF2B5EF4-FFF2-40B4-BE49-F238E27FC236}">
                        <a16:creationId xmlns:a16="http://schemas.microsoft.com/office/drawing/2014/main" id="{823A6271-37C3-88FA-329E-78E54D0186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286502" y="4451408"/>
                    <a:ext cx="1140218" cy="391163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Connettore diritto 475">
                    <a:extLst>
                      <a:ext uri="{FF2B5EF4-FFF2-40B4-BE49-F238E27FC236}">
                        <a16:creationId xmlns:a16="http://schemas.microsoft.com/office/drawing/2014/main" id="{4EF4B312-2C00-725B-C3A2-63C56880F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563089" y="4519352"/>
                    <a:ext cx="942190" cy="323225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Connettore diritto 476">
                    <a:extLst>
                      <a:ext uri="{FF2B5EF4-FFF2-40B4-BE49-F238E27FC236}">
                        <a16:creationId xmlns:a16="http://schemas.microsoft.com/office/drawing/2014/main" id="{42B15E98-D7F1-4CE3-5A16-66060CDF4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2832557" y="4592858"/>
                    <a:ext cx="755228" cy="259080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Connettore diritto 477">
                    <a:extLst>
                      <a:ext uri="{FF2B5EF4-FFF2-40B4-BE49-F238E27FC236}">
                        <a16:creationId xmlns:a16="http://schemas.microsoft.com/office/drawing/2014/main" id="{5DC5D1E0-E663-9FE0-D1A1-C9870AF881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56097" flipH="1">
                    <a:off x="3107646" y="4671156"/>
                    <a:ext cx="555887" cy="190697"/>
                  </a:xfrm>
                  <a:prstGeom prst="line">
                    <a:avLst/>
                  </a:prstGeom>
                  <a:ln w="31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66" name="Gruppo 465">
              <a:extLst>
                <a:ext uri="{FF2B5EF4-FFF2-40B4-BE49-F238E27FC236}">
                  <a16:creationId xmlns:a16="http://schemas.microsoft.com/office/drawing/2014/main" id="{5F0421D8-107B-BD31-523A-B055E9A5E4C0}"/>
                </a:ext>
              </a:extLst>
            </p:cNvPr>
            <p:cNvGrpSpPr/>
            <p:nvPr/>
          </p:nvGrpSpPr>
          <p:grpSpPr>
            <a:xfrm>
              <a:off x="9547323" y="6292435"/>
              <a:ext cx="375290" cy="339051"/>
              <a:chOff x="9547323" y="6292435"/>
              <a:chExt cx="375290" cy="339051"/>
            </a:xfrm>
          </p:grpSpPr>
          <p:cxnSp>
            <p:nvCxnSpPr>
              <p:cNvPr id="467" name="Connettore diritto 466">
                <a:extLst>
                  <a:ext uri="{FF2B5EF4-FFF2-40B4-BE49-F238E27FC236}">
                    <a16:creationId xmlns:a16="http://schemas.microsoft.com/office/drawing/2014/main" id="{8D991DE1-9986-3AE4-096C-D454684276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7323" y="6292435"/>
                <a:ext cx="375290" cy="128745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Connettore diritto 467">
                <a:extLst>
                  <a:ext uri="{FF2B5EF4-FFF2-40B4-BE49-F238E27FC236}">
                    <a16:creationId xmlns:a16="http://schemas.microsoft.com/office/drawing/2014/main" id="{C9293E12-8224-04E8-2E69-5E67DA36D1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6733" y="6498839"/>
                <a:ext cx="181259" cy="62182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ttore diritto 468">
                <a:extLst>
                  <a:ext uri="{FF2B5EF4-FFF2-40B4-BE49-F238E27FC236}">
                    <a16:creationId xmlns:a16="http://schemas.microsoft.com/office/drawing/2014/main" id="{1819456C-2AA8-4AE7-F4F0-2C6E19EBA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8371" y="6401433"/>
                <a:ext cx="270570" cy="92819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Connettore diritto 469">
                <a:extLst>
                  <a:ext uri="{FF2B5EF4-FFF2-40B4-BE49-F238E27FC236}">
                    <a16:creationId xmlns:a16="http://schemas.microsoft.com/office/drawing/2014/main" id="{F943DE3C-E559-EAAE-DD5B-4745A09224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5380" y="6606008"/>
                <a:ext cx="74269" cy="254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7" name="Connettore diritto 506">
            <a:extLst>
              <a:ext uri="{FF2B5EF4-FFF2-40B4-BE49-F238E27FC236}">
                <a16:creationId xmlns:a16="http://schemas.microsoft.com/office/drawing/2014/main" id="{18D289F0-A63E-2810-F801-4D95B345D55B}"/>
              </a:ext>
            </a:extLst>
          </p:cNvPr>
          <p:cNvCxnSpPr>
            <a:cxnSpLocks/>
          </p:cNvCxnSpPr>
          <p:nvPr/>
        </p:nvCxnSpPr>
        <p:spPr>
          <a:xfrm>
            <a:off x="6447170" y="4854004"/>
            <a:ext cx="2142476" cy="377776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Connettore diritto 507">
            <a:extLst>
              <a:ext uri="{FF2B5EF4-FFF2-40B4-BE49-F238E27FC236}">
                <a16:creationId xmlns:a16="http://schemas.microsoft.com/office/drawing/2014/main" id="{7DA938AC-32E3-13CC-03BA-6CEE4C8C3D3B}"/>
              </a:ext>
            </a:extLst>
          </p:cNvPr>
          <p:cNvCxnSpPr>
            <a:cxnSpLocks/>
          </p:cNvCxnSpPr>
          <p:nvPr/>
        </p:nvCxnSpPr>
        <p:spPr>
          <a:xfrm>
            <a:off x="6503773" y="4634845"/>
            <a:ext cx="2050421" cy="746292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Connettore diritto 508">
            <a:extLst>
              <a:ext uri="{FF2B5EF4-FFF2-40B4-BE49-F238E27FC236}">
                <a16:creationId xmlns:a16="http://schemas.microsoft.com/office/drawing/2014/main" id="{1C301812-5448-D455-4D43-C6C701C71FB1}"/>
              </a:ext>
            </a:extLst>
          </p:cNvPr>
          <p:cNvCxnSpPr>
            <a:cxnSpLocks/>
          </p:cNvCxnSpPr>
          <p:nvPr/>
        </p:nvCxnSpPr>
        <p:spPr>
          <a:xfrm>
            <a:off x="6614374" y="4434052"/>
            <a:ext cx="2074026" cy="119744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Connettore diritto 509">
            <a:extLst>
              <a:ext uri="{FF2B5EF4-FFF2-40B4-BE49-F238E27FC236}">
                <a16:creationId xmlns:a16="http://schemas.microsoft.com/office/drawing/2014/main" id="{982B1012-ACAF-4300-C850-83CE60D01EE4}"/>
              </a:ext>
            </a:extLst>
          </p:cNvPr>
          <p:cNvCxnSpPr>
            <a:cxnSpLocks/>
          </p:cNvCxnSpPr>
          <p:nvPr/>
        </p:nvCxnSpPr>
        <p:spPr>
          <a:xfrm rot="2400000">
            <a:off x="6386234" y="5083464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Connettore diritto 510">
            <a:extLst>
              <a:ext uri="{FF2B5EF4-FFF2-40B4-BE49-F238E27FC236}">
                <a16:creationId xmlns:a16="http://schemas.microsoft.com/office/drawing/2014/main" id="{0DD2A2A2-0290-DF7A-B3B4-9D6EF6A5B44C}"/>
              </a:ext>
            </a:extLst>
          </p:cNvPr>
          <p:cNvCxnSpPr>
            <a:cxnSpLocks/>
          </p:cNvCxnSpPr>
          <p:nvPr/>
        </p:nvCxnSpPr>
        <p:spPr>
          <a:xfrm rot="3000000">
            <a:off x="6385932" y="5081384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Connettore diritto 511">
            <a:extLst>
              <a:ext uri="{FF2B5EF4-FFF2-40B4-BE49-F238E27FC236}">
                <a16:creationId xmlns:a16="http://schemas.microsoft.com/office/drawing/2014/main" id="{9E3BB308-11CA-145C-6FC3-CE579A396487}"/>
              </a:ext>
            </a:extLst>
          </p:cNvPr>
          <p:cNvCxnSpPr>
            <a:cxnSpLocks/>
          </p:cNvCxnSpPr>
          <p:nvPr/>
        </p:nvCxnSpPr>
        <p:spPr>
          <a:xfrm rot="3600000">
            <a:off x="6386060" y="5081829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Connettore diritto 512">
            <a:extLst>
              <a:ext uri="{FF2B5EF4-FFF2-40B4-BE49-F238E27FC236}">
                <a16:creationId xmlns:a16="http://schemas.microsoft.com/office/drawing/2014/main" id="{DDA7C4D6-2861-EA92-EA7E-DB51234C653F}"/>
              </a:ext>
            </a:extLst>
          </p:cNvPr>
          <p:cNvCxnSpPr>
            <a:cxnSpLocks/>
          </p:cNvCxnSpPr>
          <p:nvPr/>
        </p:nvCxnSpPr>
        <p:spPr>
          <a:xfrm rot="4200000">
            <a:off x="6386308" y="5081830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onnettore diritto 513">
            <a:extLst>
              <a:ext uri="{FF2B5EF4-FFF2-40B4-BE49-F238E27FC236}">
                <a16:creationId xmlns:a16="http://schemas.microsoft.com/office/drawing/2014/main" id="{77E03F18-F888-9CB0-14A6-6FCA9F681114}"/>
              </a:ext>
            </a:extLst>
          </p:cNvPr>
          <p:cNvCxnSpPr>
            <a:cxnSpLocks/>
          </p:cNvCxnSpPr>
          <p:nvPr/>
        </p:nvCxnSpPr>
        <p:spPr>
          <a:xfrm rot="4800000">
            <a:off x="6384681" y="5079624"/>
            <a:ext cx="2700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nettore diritto 518">
            <a:extLst>
              <a:ext uri="{FF2B5EF4-FFF2-40B4-BE49-F238E27FC236}">
                <a16:creationId xmlns:a16="http://schemas.microsoft.com/office/drawing/2014/main" id="{2A814DBE-ABBD-B20D-736C-2E1797640F66}"/>
              </a:ext>
            </a:extLst>
          </p:cNvPr>
          <p:cNvCxnSpPr>
            <a:cxnSpLocks/>
          </p:cNvCxnSpPr>
          <p:nvPr/>
        </p:nvCxnSpPr>
        <p:spPr>
          <a:xfrm rot="6000000">
            <a:off x="6389722" y="5078313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Connettore diritto 519">
            <a:extLst>
              <a:ext uri="{FF2B5EF4-FFF2-40B4-BE49-F238E27FC236}">
                <a16:creationId xmlns:a16="http://schemas.microsoft.com/office/drawing/2014/main" id="{4F45C59E-B5EC-E914-C76C-22C811DE8BDE}"/>
              </a:ext>
            </a:extLst>
          </p:cNvPr>
          <p:cNvCxnSpPr>
            <a:cxnSpLocks/>
          </p:cNvCxnSpPr>
          <p:nvPr/>
        </p:nvCxnSpPr>
        <p:spPr>
          <a:xfrm rot="6600000">
            <a:off x="6388036" y="5078313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Connettore diritto 520">
            <a:extLst>
              <a:ext uri="{FF2B5EF4-FFF2-40B4-BE49-F238E27FC236}">
                <a16:creationId xmlns:a16="http://schemas.microsoft.com/office/drawing/2014/main" id="{AAEA380A-3F1F-14AA-328B-D7CF37400F4C}"/>
              </a:ext>
            </a:extLst>
          </p:cNvPr>
          <p:cNvCxnSpPr>
            <a:cxnSpLocks/>
          </p:cNvCxnSpPr>
          <p:nvPr/>
        </p:nvCxnSpPr>
        <p:spPr>
          <a:xfrm rot="7200000">
            <a:off x="6387537" y="5082911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onnettore diritto 521">
            <a:extLst>
              <a:ext uri="{FF2B5EF4-FFF2-40B4-BE49-F238E27FC236}">
                <a16:creationId xmlns:a16="http://schemas.microsoft.com/office/drawing/2014/main" id="{AF456996-224B-ED2A-0616-B5D98A491E05}"/>
              </a:ext>
            </a:extLst>
          </p:cNvPr>
          <p:cNvCxnSpPr>
            <a:cxnSpLocks/>
          </p:cNvCxnSpPr>
          <p:nvPr/>
        </p:nvCxnSpPr>
        <p:spPr>
          <a:xfrm rot="7800000">
            <a:off x="6387152" y="5080628"/>
            <a:ext cx="269540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Connettore diritto 522">
            <a:extLst>
              <a:ext uri="{FF2B5EF4-FFF2-40B4-BE49-F238E27FC236}">
                <a16:creationId xmlns:a16="http://schemas.microsoft.com/office/drawing/2014/main" id="{A6C0D16C-A144-5919-CB06-72DF55B0B1B5}"/>
              </a:ext>
            </a:extLst>
          </p:cNvPr>
          <p:cNvCxnSpPr>
            <a:cxnSpLocks/>
          </p:cNvCxnSpPr>
          <p:nvPr/>
        </p:nvCxnSpPr>
        <p:spPr>
          <a:xfrm rot="8400000">
            <a:off x="6388061" y="5080326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Connettore diritto 523">
            <a:extLst>
              <a:ext uri="{FF2B5EF4-FFF2-40B4-BE49-F238E27FC236}">
                <a16:creationId xmlns:a16="http://schemas.microsoft.com/office/drawing/2014/main" id="{5693536F-A317-60C8-5383-2283BCDF8D96}"/>
              </a:ext>
            </a:extLst>
          </p:cNvPr>
          <p:cNvCxnSpPr>
            <a:cxnSpLocks/>
          </p:cNvCxnSpPr>
          <p:nvPr/>
        </p:nvCxnSpPr>
        <p:spPr>
          <a:xfrm rot="9000000">
            <a:off x="6387616" y="5080454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Connettore diritto 524">
            <a:extLst>
              <a:ext uri="{FF2B5EF4-FFF2-40B4-BE49-F238E27FC236}">
                <a16:creationId xmlns:a16="http://schemas.microsoft.com/office/drawing/2014/main" id="{47C2F70F-45B8-0EF1-A895-7346CE37D3BB}"/>
              </a:ext>
            </a:extLst>
          </p:cNvPr>
          <p:cNvCxnSpPr>
            <a:cxnSpLocks/>
          </p:cNvCxnSpPr>
          <p:nvPr/>
        </p:nvCxnSpPr>
        <p:spPr>
          <a:xfrm rot="9600000">
            <a:off x="6387615" y="5080702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Connettore diritto 525">
            <a:extLst>
              <a:ext uri="{FF2B5EF4-FFF2-40B4-BE49-F238E27FC236}">
                <a16:creationId xmlns:a16="http://schemas.microsoft.com/office/drawing/2014/main" id="{A77445D0-1A52-7AAA-4B91-DCC12816EA7C}"/>
              </a:ext>
            </a:extLst>
          </p:cNvPr>
          <p:cNvCxnSpPr>
            <a:cxnSpLocks/>
          </p:cNvCxnSpPr>
          <p:nvPr/>
        </p:nvCxnSpPr>
        <p:spPr>
          <a:xfrm rot="10200000">
            <a:off x="6389819" y="5079078"/>
            <a:ext cx="26977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ttore diritto 527">
            <a:extLst>
              <a:ext uri="{FF2B5EF4-FFF2-40B4-BE49-F238E27FC236}">
                <a16:creationId xmlns:a16="http://schemas.microsoft.com/office/drawing/2014/main" id="{B079A0F7-7490-69AB-7292-768CE9C8CE58}"/>
              </a:ext>
            </a:extLst>
          </p:cNvPr>
          <p:cNvCxnSpPr/>
          <p:nvPr/>
        </p:nvCxnSpPr>
        <p:spPr>
          <a:xfrm>
            <a:off x="6384100" y="5082688"/>
            <a:ext cx="2388575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1BFA8C6-DFC6-F95B-7883-571C5B8EA665}"/>
              </a:ext>
            </a:extLst>
          </p:cNvPr>
          <p:cNvCxnSpPr>
            <a:cxnSpLocks/>
          </p:cNvCxnSpPr>
          <p:nvPr/>
        </p:nvCxnSpPr>
        <p:spPr>
          <a:xfrm flipV="1">
            <a:off x="10169758" y="4764153"/>
            <a:ext cx="764470" cy="26268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F053642A-181E-3147-0EA9-7917ED1D413A}"/>
              </a:ext>
            </a:extLst>
          </p:cNvPr>
          <p:cNvCxnSpPr>
            <a:cxnSpLocks/>
          </p:cNvCxnSpPr>
          <p:nvPr/>
        </p:nvCxnSpPr>
        <p:spPr>
          <a:xfrm flipV="1">
            <a:off x="9064272" y="4565835"/>
            <a:ext cx="1218094" cy="4179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11DFF98-2279-E0CB-677C-26748DA42ED1}"/>
              </a:ext>
            </a:extLst>
          </p:cNvPr>
          <p:cNvCxnSpPr>
            <a:cxnSpLocks/>
          </p:cNvCxnSpPr>
          <p:nvPr/>
        </p:nvCxnSpPr>
        <p:spPr>
          <a:xfrm>
            <a:off x="8514034" y="5468233"/>
            <a:ext cx="1325943" cy="121618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nettore diritto 448">
            <a:extLst>
              <a:ext uri="{FF2B5EF4-FFF2-40B4-BE49-F238E27FC236}">
                <a16:creationId xmlns:a16="http://schemas.microsoft.com/office/drawing/2014/main" id="{C64CDE7A-CAD0-C9EB-3E8E-F74EC36AB2D3}"/>
              </a:ext>
            </a:extLst>
          </p:cNvPr>
          <p:cNvCxnSpPr>
            <a:cxnSpLocks/>
          </p:cNvCxnSpPr>
          <p:nvPr/>
        </p:nvCxnSpPr>
        <p:spPr>
          <a:xfrm flipH="1">
            <a:off x="9839977" y="4565835"/>
            <a:ext cx="442389" cy="211857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nettore diritto 454">
            <a:extLst>
              <a:ext uri="{FF2B5EF4-FFF2-40B4-BE49-F238E27FC236}">
                <a16:creationId xmlns:a16="http://schemas.microsoft.com/office/drawing/2014/main" id="{C68A55DA-1083-EEDB-F7E7-E016E744B8E6}"/>
              </a:ext>
            </a:extLst>
          </p:cNvPr>
          <p:cNvCxnSpPr>
            <a:cxnSpLocks/>
          </p:cNvCxnSpPr>
          <p:nvPr/>
        </p:nvCxnSpPr>
        <p:spPr>
          <a:xfrm>
            <a:off x="7743268" y="3733798"/>
            <a:ext cx="0" cy="2698703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ttore diritto 457">
            <a:extLst>
              <a:ext uri="{FF2B5EF4-FFF2-40B4-BE49-F238E27FC236}">
                <a16:creationId xmlns:a16="http://schemas.microsoft.com/office/drawing/2014/main" id="{D1829856-B118-79A3-6DBA-EF9A1FD7C279}"/>
              </a:ext>
            </a:extLst>
          </p:cNvPr>
          <p:cNvCxnSpPr>
            <a:cxnSpLocks/>
          </p:cNvCxnSpPr>
          <p:nvPr/>
        </p:nvCxnSpPr>
        <p:spPr>
          <a:xfrm flipH="1">
            <a:off x="5246111" y="4978933"/>
            <a:ext cx="1199767" cy="41226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Connettore diritto 459">
            <a:extLst>
              <a:ext uri="{FF2B5EF4-FFF2-40B4-BE49-F238E27FC236}">
                <a16:creationId xmlns:a16="http://schemas.microsoft.com/office/drawing/2014/main" id="{37FB4E4F-B173-6F3E-35FA-D8167C4FC43C}"/>
              </a:ext>
            </a:extLst>
          </p:cNvPr>
          <p:cNvCxnSpPr>
            <a:cxnSpLocks/>
          </p:cNvCxnSpPr>
          <p:nvPr/>
        </p:nvCxnSpPr>
        <p:spPr>
          <a:xfrm flipH="1" flipV="1">
            <a:off x="5695200" y="3278398"/>
            <a:ext cx="1019167" cy="94918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Connettore diritto 461">
            <a:extLst>
              <a:ext uri="{FF2B5EF4-FFF2-40B4-BE49-F238E27FC236}">
                <a16:creationId xmlns:a16="http://schemas.microsoft.com/office/drawing/2014/main" id="{CCFF4D18-EB66-FAAE-552B-AB9AD0A549B7}"/>
              </a:ext>
            </a:extLst>
          </p:cNvPr>
          <p:cNvCxnSpPr>
            <a:cxnSpLocks/>
          </p:cNvCxnSpPr>
          <p:nvPr/>
        </p:nvCxnSpPr>
        <p:spPr>
          <a:xfrm flipH="1">
            <a:off x="5246111" y="3278398"/>
            <a:ext cx="449089" cy="211279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11C5F8-2768-F99B-FF26-AA34501D563D}"/>
              </a:ext>
            </a:extLst>
          </p:cNvPr>
          <p:cNvSpPr txBox="1"/>
          <p:nvPr/>
        </p:nvSpPr>
        <p:spPr>
          <a:xfrm>
            <a:off x="11672936" y="2909066"/>
            <a:ext cx="10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A76B90E-5B4F-C218-CA67-155E6251DA2D}"/>
              </a:ext>
            </a:extLst>
          </p:cNvPr>
          <p:cNvCxnSpPr>
            <a:cxnSpLocks/>
          </p:cNvCxnSpPr>
          <p:nvPr/>
        </p:nvCxnSpPr>
        <p:spPr>
          <a:xfrm>
            <a:off x="8608653" y="2726512"/>
            <a:ext cx="0" cy="4652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56E8D4-A942-F765-E0A7-26B4D140EB90}"/>
              </a:ext>
            </a:extLst>
          </p:cNvPr>
          <p:cNvCxnSpPr>
            <a:cxnSpLocks/>
          </p:cNvCxnSpPr>
          <p:nvPr/>
        </p:nvCxnSpPr>
        <p:spPr>
          <a:xfrm>
            <a:off x="10188625" y="2308484"/>
            <a:ext cx="0" cy="88043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E583554-C516-2A11-66A0-F41CF6876055}"/>
              </a:ext>
            </a:extLst>
          </p:cNvPr>
          <p:cNvCxnSpPr>
            <a:cxnSpLocks/>
          </p:cNvCxnSpPr>
          <p:nvPr/>
        </p:nvCxnSpPr>
        <p:spPr>
          <a:xfrm>
            <a:off x="5697336" y="3188635"/>
            <a:ext cx="0" cy="10149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5A75C063-6FB4-F6E4-16D4-B77F258D300E}"/>
              </a:ext>
            </a:extLst>
          </p:cNvPr>
          <p:cNvCxnSpPr>
            <a:cxnSpLocks/>
          </p:cNvCxnSpPr>
          <p:nvPr/>
        </p:nvCxnSpPr>
        <p:spPr>
          <a:xfrm>
            <a:off x="5807526" y="2307867"/>
            <a:ext cx="0" cy="290934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072A7742-399C-BD47-D640-666E84C3B6D1}"/>
              </a:ext>
            </a:extLst>
          </p:cNvPr>
          <p:cNvGrpSpPr/>
          <p:nvPr/>
        </p:nvGrpSpPr>
        <p:grpSpPr>
          <a:xfrm>
            <a:off x="7680056" y="1774337"/>
            <a:ext cx="108000" cy="108000"/>
            <a:chOff x="7680056" y="1774337"/>
            <a:chExt cx="108000" cy="108000"/>
          </a:xfrm>
        </p:grpSpPr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12631634-4B19-A64F-491A-F4D0993D0B8F}"/>
                </a:ext>
              </a:extLst>
            </p:cNvPr>
            <p:cNvCxnSpPr>
              <a:cxnSpLocks/>
            </p:cNvCxnSpPr>
            <p:nvPr/>
          </p:nvCxnSpPr>
          <p:spPr>
            <a:xfrm>
              <a:off x="7680056" y="1832115"/>
              <a:ext cx="108000" cy="0"/>
            </a:xfrm>
            <a:prstGeom prst="line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ED77C6D8-F778-20EE-5121-B5E831EC5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8250" y="1774337"/>
              <a:ext cx="0" cy="108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94535E-A782-D3BC-CBF2-2A0BD09D91E1}"/>
              </a:ext>
            </a:extLst>
          </p:cNvPr>
          <p:cNvSpPr txBox="1"/>
          <p:nvPr/>
        </p:nvSpPr>
        <p:spPr>
          <a:xfrm>
            <a:off x="17343" y="2444601"/>
            <a:ext cx="3856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fine, dissolvendo anche tutte le parti nascoste si ottiene la seguente immagine dove la sfera è stata trattata con una campitura dinamica per conferire maggior senso di spazialità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A78B40E-A5FF-1842-9D80-EFB42DD84C75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8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 animBg="1"/>
      <p:bldP spid="92" grpId="0" animBg="1"/>
      <p:bldP spid="93" grpId="0" animBg="1"/>
      <p:bldP spid="95" grpId="0" animBg="1"/>
      <p:bldP spid="97" grpId="0" animBg="1"/>
      <p:bldP spid="98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132000" cy="113261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ulsante di azione: vuot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648E477-D426-48F2-90E9-55B271C2F355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65818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944</Words>
  <Application>Microsoft Office PowerPoint</Application>
  <PresentationFormat>Widescreen</PresentationFormat>
  <Paragraphs>158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MS Shell Dlg 2</vt:lpstr>
      <vt:lpstr>Symbol</vt:lpstr>
      <vt:lpstr>Tema di Office</vt:lpstr>
      <vt:lpstr>Geometria descrittiva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81</cp:revision>
  <dcterms:created xsi:type="dcterms:W3CDTF">2023-02-14T22:36:06Z</dcterms:created>
  <dcterms:modified xsi:type="dcterms:W3CDTF">2023-03-11T14:43:50Z</dcterms:modified>
</cp:coreProperties>
</file>