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2" r:id="rId2"/>
    <p:sldId id="265" r:id="rId3"/>
    <p:sldId id="260" r:id="rId4"/>
    <p:sldId id="258" r:id="rId5"/>
    <p:sldId id="257" r:id="rId6"/>
    <p:sldId id="269" r:id="rId7"/>
    <p:sldId id="259" r:id="rId8"/>
    <p:sldId id="266" r:id="rId9"/>
    <p:sldId id="267" r:id="rId10"/>
    <p:sldId id="270" r:id="rId11"/>
    <p:sldId id="268" r:id="rId12"/>
    <p:sldId id="263" r:id="rId13"/>
  </p:sldIdLst>
  <p:sldSz cx="6858000" cy="9144000" type="screen4x3"/>
  <p:notesSz cx="6858000" cy="9144000"/>
  <p:defaultTex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68" autoAdjust="0"/>
    <p:restoredTop sz="96831" autoAdjust="0"/>
  </p:normalViewPr>
  <p:slideViewPr>
    <p:cSldViewPr snapToGrid="0">
      <p:cViewPr varScale="1">
        <p:scale>
          <a:sx n="62" d="100"/>
          <a:sy n="62" d="100"/>
        </p:scale>
        <p:origin x="2554" y="58"/>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28284C1C-2714-4939-67EB-D7AC5257A5E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it-IT"/>
          </a:p>
        </p:txBody>
      </p:sp>
      <p:sp>
        <p:nvSpPr>
          <p:cNvPr id="3" name="Segnaposto data 2">
            <a:extLst>
              <a:ext uri="{FF2B5EF4-FFF2-40B4-BE49-F238E27FC236}">
                <a16:creationId xmlns:a16="http://schemas.microsoft.com/office/drawing/2014/main" id="{D9A26409-1B7D-B5F2-A8BF-EB6CE2D96F66}"/>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938C3D45-1287-4417-8749-A0F7AAAAB205}" type="datetimeFigureOut">
              <a:rPr lang="it-IT"/>
              <a:pPr>
                <a:defRPr/>
              </a:pPr>
              <a:t>06/03/2023</a:t>
            </a:fld>
            <a:endParaRPr lang="it-IT"/>
          </a:p>
        </p:txBody>
      </p:sp>
      <p:sp>
        <p:nvSpPr>
          <p:cNvPr id="4" name="Segnaposto immagine diapositiva 3">
            <a:extLst>
              <a:ext uri="{FF2B5EF4-FFF2-40B4-BE49-F238E27FC236}">
                <a16:creationId xmlns:a16="http://schemas.microsoft.com/office/drawing/2014/main" id="{288508FC-E0B2-49EE-1D81-5FFD4FB7C2CC}"/>
              </a:ext>
            </a:extLst>
          </p:cNvPr>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a:extLst>
              <a:ext uri="{FF2B5EF4-FFF2-40B4-BE49-F238E27FC236}">
                <a16:creationId xmlns:a16="http://schemas.microsoft.com/office/drawing/2014/main" id="{5E3F806C-6735-99E1-F036-972A32A1243F}"/>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a:extLst>
              <a:ext uri="{FF2B5EF4-FFF2-40B4-BE49-F238E27FC236}">
                <a16:creationId xmlns:a16="http://schemas.microsoft.com/office/drawing/2014/main" id="{053816AE-4D74-C041-20B2-E1BA0F4F29AA}"/>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it-IT"/>
          </a:p>
        </p:txBody>
      </p:sp>
      <p:sp>
        <p:nvSpPr>
          <p:cNvPr id="7" name="Segnaposto numero diapositiva 6">
            <a:extLst>
              <a:ext uri="{FF2B5EF4-FFF2-40B4-BE49-F238E27FC236}">
                <a16:creationId xmlns:a16="http://schemas.microsoft.com/office/drawing/2014/main" id="{A3CD4778-41BE-9FB3-2C8B-975D8A59E9A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5A2C36F-EF69-43C5-87E5-D81E29E85802}"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egnaposto immagine diapositiva 1">
            <a:extLst>
              <a:ext uri="{FF2B5EF4-FFF2-40B4-BE49-F238E27FC236}">
                <a16:creationId xmlns:a16="http://schemas.microsoft.com/office/drawing/2014/main" id="{DA72213F-11E2-237D-37D8-A9F91B58F5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Segnaposto note 2">
            <a:extLst>
              <a:ext uri="{FF2B5EF4-FFF2-40B4-BE49-F238E27FC236}">
                <a16:creationId xmlns:a16="http://schemas.microsoft.com/office/drawing/2014/main" id="{8E7E74FC-1C8B-0BE4-21FA-D6492030FF2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9460" name="Segnaposto numero diapositiva 3">
            <a:extLst>
              <a:ext uri="{FF2B5EF4-FFF2-40B4-BE49-F238E27FC236}">
                <a16:creationId xmlns:a16="http://schemas.microsoft.com/office/drawing/2014/main" id="{24803428-ABBC-DC6D-BF8D-09DC815E01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3E29514-691A-4C89-A417-DEA6019ADD1C}" type="slidenum">
              <a:rPr lang="it-IT" altLang="it-IT" smtClean="0">
                <a:latin typeface="Arial" panose="020B0604020202020204" pitchFamily="34" charset="0"/>
              </a:rPr>
              <a:pPr>
                <a:spcBef>
                  <a:spcPct val="0"/>
                </a:spcBef>
              </a:pPr>
              <a:t>5</a:t>
            </a:fld>
            <a:endParaRPr lang="it-IT" altLang="it-IT">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514350" y="2840568"/>
            <a:ext cx="5829300" cy="1960033"/>
          </a:xfrm>
        </p:spPr>
        <p:txBody>
          <a:bodyPr/>
          <a:lstStyle/>
          <a:p>
            <a:r>
              <a:rPr lang="it-IT"/>
              <a:t>Fare clic per modificare lo stile del titolo</a:t>
            </a:r>
          </a:p>
        </p:txBody>
      </p:sp>
      <p:sp>
        <p:nvSpPr>
          <p:cNvPr id="3" name="Sottotitolo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7EC54662-DCC0-A4D3-A828-B7F4E070052A}"/>
              </a:ext>
            </a:extLst>
          </p:cNvPr>
          <p:cNvSpPr>
            <a:spLocks noGrp="1"/>
          </p:cNvSpPr>
          <p:nvPr>
            <p:ph type="dt" sz="half" idx="10"/>
          </p:nvPr>
        </p:nvSpPr>
        <p:spPr/>
        <p:txBody>
          <a:bodyPr/>
          <a:lstStyle>
            <a:lvl1pPr>
              <a:defRPr/>
            </a:lvl1pPr>
          </a:lstStyle>
          <a:p>
            <a:pPr>
              <a:defRPr/>
            </a:pPr>
            <a:fld id="{B7B47D93-CE98-47E2-B067-E9E59FF2E118}" type="datetimeFigureOut">
              <a:rPr lang="it-IT"/>
              <a:pPr>
                <a:defRPr/>
              </a:pPr>
              <a:t>06/03/2023</a:t>
            </a:fld>
            <a:endParaRPr lang="it-IT"/>
          </a:p>
        </p:txBody>
      </p:sp>
      <p:sp>
        <p:nvSpPr>
          <p:cNvPr id="5" name="Segnaposto piè di pagina 4">
            <a:extLst>
              <a:ext uri="{FF2B5EF4-FFF2-40B4-BE49-F238E27FC236}">
                <a16:creationId xmlns:a16="http://schemas.microsoft.com/office/drawing/2014/main" id="{AC80001A-7F0C-BD6F-CD98-75EF6E2AA364}"/>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3518F783-0672-32EF-9782-5F295E6BDCC1}"/>
              </a:ext>
            </a:extLst>
          </p:cNvPr>
          <p:cNvSpPr>
            <a:spLocks noGrp="1"/>
          </p:cNvSpPr>
          <p:nvPr>
            <p:ph type="sldNum" sz="quarter" idx="12"/>
          </p:nvPr>
        </p:nvSpPr>
        <p:spPr/>
        <p:txBody>
          <a:bodyPr/>
          <a:lstStyle>
            <a:lvl1pPr>
              <a:defRPr/>
            </a:lvl1pPr>
          </a:lstStyle>
          <a:p>
            <a:pPr>
              <a:defRPr/>
            </a:pPr>
            <a:fld id="{AF003DD5-75BD-48A9-AE46-1BAFD2C4FD51}" type="slidenum">
              <a:rPr lang="it-IT" altLang="it-IT"/>
              <a:pPr>
                <a:defRPr/>
              </a:pPr>
              <a:t>‹N›</a:t>
            </a:fld>
            <a:endParaRPr lang="it-IT" altLang="it-IT"/>
          </a:p>
        </p:txBody>
      </p:sp>
    </p:spTree>
    <p:extLst>
      <p:ext uri="{BB962C8B-B14F-4D97-AF65-F5344CB8AC3E}">
        <p14:creationId xmlns:p14="http://schemas.microsoft.com/office/powerpoint/2010/main" val="2440036286"/>
      </p:ext>
    </p:extLst>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0CBF8F2-8541-B734-DB35-A66C69F73719}"/>
              </a:ext>
            </a:extLst>
          </p:cNvPr>
          <p:cNvSpPr>
            <a:spLocks noGrp="1"/>
          </p:cNvSpPr>
          <p:nvPr>
            <p:ph type="dt" sz="half" idx="10"/>
          </p:nvPr>
        </p:nvSpPr>
        <p:spPr/>
        <p:txBody>
          <a:bodyPr/>
          <a:lstStyle>
            <a:lvl1pPr>
              <a:defRPr/>
            </a:lvl1pPr>
          </a:lstStyle>
          <a:p>
            <a:pPr>
              <a:defRPr/>
            </a:pPr>
            <a:fld id="{A1365358-DF42-4E8C-93D5-4CF65D87F225}" type="datetimeFigureOut">
              <a:rPr lang="it-IT"/>
              <a:pPr>
                <a:defRPr/>
              </a:pPr>
              <a:t>06/03/2023</a:t>
            </a:fld>
            <a:endParaRPr lang="it-IT"/>
          </a:p>
        </p:txBody>
      </p:sp>
      <p:sp>
        <p:nvSpPr>
          <p:cNvPr id="5" name="Segnaposto piè di pagina 4">
            <a:extLst>
              <a:ext uri="{FF2B5EF4-FFF2-40B4-BE49-F238E27FC236}">
                <a16:creationId xmlns:a16="http://schemas.microsoft.com/office/drawing/2014/main" id="{63A8BB3F-CDDA-8F2F-5A3A-A4DBC1E7684E}"/>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7127AE8D-1815-B580-C1A0-3BF942CC4D0B}"/>
              </a:ext>
            </a:extLst>
          </p:cNvPr>
          <p:cNvSpPr>
            <a:spLocks noGrp="1"/>
          </p:cNvSpPr>
          <p:nvPr>
            <p:ph type="sldNum" sz="quarter" idx="12"/>
          </p:nvPr>
        </p:nvSpPr>
        <p:spPr/>
        <p:txBody>
          <a:bodyPr/>
          <a:lstStyle>
            <a:lvl1pPr>
              <a:defRPr/>
            </a:lvl1pPr>
          </a:lstStyle>
          <a:p>
            <a:pPr>
              <a:defRPr/>
            </a:pPr>
            <a:fld id="{451BC597-1F6F-4686-9C47-7A750585751C}" type="slidenum">
              <a:rPr lang="it-IT" altLang="it-IT"/>
              <a:pPr>
                <a:defRPr/>
              </a:pPr>
              <a:t>‹N›</a:t>
            </a:fld>
            <a:endParaRPr lang="it-IT" altLang="it-IT"/>
          </a:p>
        </p:txBody>
      </p:sp>
    </p:spTree>
    <p:extLst>
      <p:ext uri="{BB962C8B-B14F-4D97-AF65-F5344CB8AC3E}">
        <p14:creationId xmlns:p14="http://schemas.microsoft.com/office/powerpoint/2010/main" val="1843705874"/>
      </p:ext>
    </p:extLst>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4972050" y="366185"/>
            <a:ext cx="1543050" cy="7802033"/>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342900" y="366185"/>
            <a:ext cx="4514850" cy="7802033"/>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0EBB23E-7B63-123F-4ABA-3AD998DBD9BB}"/>
              </a:ext>
            </a:extLst>
          </p:cNvPr>
          <p:cNvSpPr>
            <a:spLocks noGrp="1"/>
          </p:cNvSpPr>
          <p:nvPr>
            <p:ph type="dt" sz="half" idx="10"/>
          </p:nvPr>
        </p:nvSpPr>
        <p:spPr/>
        <p:txBody>
          <a:bodyPr/>
          <a:lstStyle>
            <a:lvl1pPr>
              <a:defRPr/>
            </a:lvl1pPr>
          </a:lstStyle>
          <a:p>
            <a:pPr>
              <a:defRPr/>
            </a:pPr>
            <a:fld id="{1240B17F-F960-4627-9A8D-206CA2EC03B0}" type="datetimeFigureOut">
              <a:rPr lang="it-IT"/>
              <a:pPr>
                <a:defRPr/>
              </a:pPr>
              <a:t>06/03/2023</a:t>
            </a:fld>
            <a:endParaRPr lang="it-IT"/>
          </a:p>
        </p:txBody>
      </p:sp>
      <p:sp>
        <p:nvSpPr>
          <p:cNvPr id="5" name="Segnaposto piè di pagina 4">
            <a:extLst>
              <a:ext uri="{FF2B5EF4-FFF2-40B4-BE49-F238E27FC236}">
                <a16:creationId xmlns:a16="http://schemas.microsoft.com/office/drawing/2014/main" id="{E9A3F733-40B2-4E87-4909-F53853EF12CE}"/>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5B922650-F58A-DAEF-F275-ADC3B33FD7A0}"/>
              </a:ext>
            </a:extLst>
          </p:cNvPr>
          <p:cNvSpPr>
            <a:spLocks noGrp="1"/>
          </p:cNvSpPr>
          <p:nvPr>
            <p:ph type="sldNum" sz="quarter" idx="12"/>
          </p:nvPr>
        </p:nvSpPr>
        <p:spPr/>
        <p:txBody>
          <a:bodyPr/>
          <a:lstStyle>
            <a:lvl1pPr>
              <a:defRPr/>
            </a:lvl1pPr>
          </a:lstStyle>
          <a:p>
            <a:pPr>
              <a:defRPr/>
            </a:pPr>
            <a:fld id="{BFAE79C5-7C05-4176-87B7-4DF6D21B3546}" type="slidenum">
              <a:rPr lang="it-IT" altLang="it-IT"/>
              <a:pPr>
                <a:defRPr/>
              </a:pPr>
              <a:t>‹N›</a:t>
            </a:fld>
            <a:endParaRPr lang="it-IT" altLang="it-IT"/>
          </a:p>
        </p:txBody>
      </p:sp>
    </p:spTree>
    <p:extLst>
      <p:ext uri="{BB962C8B-B14F-4D97-AF65-F5344CB8AC3E}">
        <p14:creationId xmlns:p14="http://schemas.microsoft.com/office/powerpoint/2010/main" val="1767945442"/>
      </p:ext>
    </p:extLst>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63DA6E4-4761-A20B-E44E-F8B1D4F29A6B}"/>
              </a:ext>
            </a:extLst>
          </p:cNvPr>
          <p:cNvSpPr>
            <a:spLocks noGrp="1"/>
          </p:cNvSpPr>
          <p:nvPr>
            <p:ph type="dt" sz="half" idx="10"/>
          </p:nvPr>
        </p:nvSpPr>
        <p:spPr/>
        <p:txBody>
          <a:bodyPr/>
          <a:lstStyle>
            <a:lvl1pPr>
              <a:defRPr/>
            </a:lvl1pPr>
          </a:lstStyle>
          <a:p>
            <a:pPr>
              <a:defRPr/>
            </a:pPr>
            <a:fld id="{D57A72C1-BE7C-4FFF-AF87-2BF982443E35}" type="datetimeFigureOut">
              <a:rPr lang="it-IT"/>
              <a:pPr>
                <a:defRPr/>
              </a:pPr>
              <a:t>06/03/2023</a:t>
            </a:fld>
            <a:endParaRPr lang="it-IT"/>
          </a:p>
        </p:txBody>
      </p:sp>
      <p:sp>
        <p:nvSpPr>
          <p:cNvPr id="5" name="Segnaposto piè di pagina 4">
            <a:extLst>
              <a:ext uri="{FF2B5EF4-FFF2-40B4-BE49-F238E27FC236}">
                <a16:creationId xmlns:a16="http://schemas.microsoft.com/office/drawing/2014/main" id="{0DC8DFDA-9374-D8E8-9F7F-C28562D35213}"/>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774B8589-2FB9-1944-E23D-93A947ED2D9C}"/>
              </a:ext>
            </a:extLst>
          </p:cNvPr>
          <p:cNvSpPr>
            <a:spLocks noGrp="1"/>
          </p:cNvSpPr>
          <p:nvPr>
            <p:ph type="sldNum" sz="quarter" idx="12"/>
          </p:nvPr>
        </p:nvSpPr>
        <p:spPr/>
        <p:txBody>
          <a:bodyPr/>
          <a:lstStyle>
            <a:lvl1pPr>
              <a:defRPr/>
            </a:lvl1pPr>
          </a:lstStyle>
          <a:p>
            <a:pPr>
              <a:defRPr/>
            </a:pPr>
            <a:fld id="{4E5F9FCF-6573-485F-A9B1-1662494C88D4}" type="slidenum">
              <a:rPr lang="it-IT" altLang="it-IT"/>
              <a:pPr>
                <a:defRPr/>
              </a:pPr>
              <a:t>‹N›</a:t>
            </a:fld>
            <a:endParaRPr lang="it-IT" altLang="it-IT"/>
          </a:p>
        </p:txBody>
      </p:sp>
    </p:spTree>
    <p:extLst>
      <p:ext uri="{BB962C8B-B14F-4D97-AF65-F5344CB8AC3E}">
        <p14:creationId xmlns:p14="http://schemas.microsoft.com/office/powerpoint/2010/main" val="2969109396"/>
      </p:ext>
    </p:extLst>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41735" y="5875867"/>
            <a:ext cx="5829300" cy="1816100"/>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a:extLst>
              <a:ext uri="{FF2B5EF4-FFF2-40B4-BE49-F238E27FC236}">
                <a16:creationId xmlns:a16="http://schemas.microsoft.com/office/drawing/2014/main" id="{39AA0261-838B-AB39-A2CD-CF4DB14F1ED2}"/>
              </a:ext>
            </a:extLst>
          </p:cNvPr>
          <p:cNvSpPr>
            <a:spLocks noGrp="1"/>
          </p:cNvSpPr>
          <p:nvPr>
            <p:ph type="dt" sz="half" idx="10"/>
          </p:nvPr>
        </p:nvSpPr>
        <p:spPr/>
        <p:txBody>
          <a:bodyPr/>
          <a:lstStyle>
            <a:lvl1pPr>
              <a:defRPr/>
            </a:lvl1pPr>
          </a:lstStyle>
          <a:p>
            <a:pPr>
              <a:defRPr/>
            </a:pPr>
            <a:fld id="{25970606-6188-4938-851A-F8915A18C585}" type="datetimeFigureOut">
              <a:rPr lang="it-IT"/>
              <a:pPr>
                <a:defRPr/>
              </a:pPr>
              <a:t>06/03/2023</a:t>
            </a:fld>
            <a:endParaRPr lang="it-IT"/>
          </a:p>
        </p:txBody>
      </p:sp>
      <p:sp>
        <p:nvSpPr>
          <p:cNvPr id="5" name="Segnaposto piè di pagina 4">
            <a:extLst>
              <a:ext uri="{FF2B5EF4-FFF2-40B4-BE49-F238E27FC236}">
                <a16:creationId xmlns:a16="http://schemas.microsoft.com/office/drawing/2014/main" id="{28C4A0E8-9D4A-FE8B-B869-4CD7D3567EBC}"/>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1AF605AB-18DA-856A-A313-D83E34FFB5AA}"/>
              </a:ext>
            </a:extLst>
          </p:cNvPr>
          <p:cNvSpPr>
            <a:spLocks noGrp="1"/>
          </p:cNvSpPr>
          <p:nvPr>
            <p:ph type="sldNum" sz="quarter" idx="12"/>
          </p:nvPr>
        </p:nvSpPr>
        <p:spPr/>
        <p:txBody>
          <a:bodyPr/>
          <a:lstStyle>
            <a:lvl1pPr>
              <a:defRPr/>
            </a:lvl1pPr>
          </a:lstStyle>
          <a:p>
            <a:pPr>
              <a:defRPr/>
            </a:pPr>
            <a:fld id="{D1F15925-2B00-4E98-B2EB-4A7D00372C8A}" type="slidenum">
              <a:rPr lang="it-IT" altLang="it-IT"/>
              <a:pPr>
                <a:defRPr/>
              </a:pPr>
              <a:t>‹N›</a:t>
            </a:fld>
            <a:endParaRPr lang="it-IT" altLang="it-IT"/>
          </a:p>
        </p:txBody>
      </p:sp>
    </p:spTree>
    <p:extLst>
      <p:ext uri="{BB962C8B-B14F-4D97-AF65-F5344CB8AC3E}">
        <p14:creationId xmlns:p14="http://schemas.microsoft.com/office/powerpoint/2010/main" val="4053282542"/>
      </p:ext>
    </p:extLst>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a:extLst>
              <a:ext uri="{FF2B5EF4-FFF2-40B4-BE49-F238E27FC236}">
                <a16:creationId xmlns:a16="http://schemas.microsoft.com/office/drawing/2014/main" id="{EBEF9516-B0EE-587C-845E-02415D810982}"/>
              </a:ext>
            </a:extLst>
          </p:cNvPr>
          <p:cNvSpPr>
            <a:spLocks noGrp="1"/>
          </p:cNvSpPr>
          <p:nvPr>
            <p:ph type="dt" sz="half" idx="10"/>
          </p:nvPr>
        </p:nvSpPr>
        <p:spPr/>
        <p:txBody>
          <a:bodyPr/>
          <a:lstStyle>
            <a:lvl1pPr>
              <a:defRPr/>
            </a:lvl1pPr>
          </a:lstStyle>
          <a:p>
            <a:pPr>
              <a:defRPr/>
            </a:pPr>
            <a:fld id="{8EA17E62-F01C-450D-BD7C-9A043990D27C}" type="datetimeFigureOut">
              <a:rPr lang="it-IT"/>
              <a:pPr>
                <a:defRPr/>
              </a:pPr>
              <a:t>06/03/2023</a:t>
            </a:fld>
            <a:endParaRPr lang="it-IT"/>
          </a:p>
        </p:txBody>
      </p:sp>
      <p:sp>
        <p:nvSpPr>
          <p:cNvPr id="6" name="Segnaposto piè di pagina 4">
            <a:extLst>
              <a:ext uri="{FF2B5EF4-FFF2-40B4-BE49-F238E27FC236}">
                <a16:creationId xmlns:a16="http://schemas.microsoft.com/office/drawing/2014/main" id="{62A76704-C272-C9C4-0A32-F4419450E755}"/>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5">
            <a:extLst>
              <a:ext uri="{FF2B5EF4-FFF2-40B4-BE49-F238E27FC236}">
                <a16:creationId xmlns:a16="http://schemas.microsoft.com/office/drawing/2014/main" id="{E6D00739-A57F-3F04-C248-E43E8680160B}"/>
              </a:ext>
            </a:extLst>
          </p:cNvPr>
          <p:cNvSpPr>
            <a:spLocks noGrp="1"/>
          </p:cNvSpPr>
          <p:nvPr>
            <p:ph type="sldNum" sz="quarter" idx="12"/>
          </p:nvPr>
        </p:nvSpPr>
        <p:spPr/>
        <p:txBody>
          <a:bodyPr/>
          <a:lstStyle>
            <a:lvl1pPr>
              <a:defRPr/>
            </a:lvl1pPr>
          </a:lstStyle>
          <a:p>
            <a:pPr>
              <a:defRPr/>
            </a:pPr>
            <a:fld id="{B177B4A2-0827-4646-A70D-E9EF32C71FDB}" type="slidenum">
              <a:rPr lang="it-IT" altLang="it-IT"/>
              <a:pPr>
                <a:defRPr/>
              </a:pPr>
              <a:t>‹N›</a:t>
            </a:fld>
            <a:endParaRPr lang="it-IT" altLang="it-IT"/>
          </a:p>
        </p:txBody>
      </p:sp>
    </p:spTree>
    <p:extLst>
      <p:ext uri="{BB962C8B-B14F-4D97-AF65-F5344CB8AC3E}">
        <p14:creationId xmlns:p14="http://schemas.microsoft.com/office/powerpoint/2010/main" val="314864804"/>
      </p:ext>
    </p:extLst>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a:extLst>
              <a:ext uri="{FF2B5EF4-FFF2-40B4-BE49-F238E27FC236}">
                <a16:creationId xmlns:a16="http://schemas.microsoft.com/office/drawing/2014/main" id="{40F8EDC6-2003-A276-B599-8C5FCE5EB299}"/>
              </a:ext>
            </a:extLst>
          </p:cNvPr>
          <p:cNvSpPr>
            <a:spLocks noGrp="1"/>
          </p:cNvSpPr>
          <p:nvPr>
            <p:ph type="dt" sz="half" idx="10"/>
          </p:nvPr>
        </p:nvSpPr>
        <p:spPr/>
        <p:txBody>
          <a:bodyPr/>
          <a:lstStyle>
            <a:lvl1pPr>
              <a:defRPr/>
            </a:lvl1pPr>
          </a:lstStyle>
          <a:p>
            <a:pPr>
              <a:defRPr/>
            </a:pPr>
            <a:fld id="{90CBCBAF-8FB2-421D-8292-AC60C743C46D}" type="datetimeFigureOut">
              <a:rPr lang="it-IT"/>
              <a:pPr>
                <a:defRPr/>
              </a:pPr>
              <a:t>06/03/2023</a:t>
            </a:fld>
            <a:endParaRPr lang="it-IT"/>
          </a:p>
        </p:txBody>
      </p:sp>
      <p:sp>
        <p:nvSpPr>
          <p:cNvPr id="8" name="Segnaposto piè di pagina 4">
            <a:extLst>
              <a:ext uri="{FF2B5EF4-FFF2-40B4-BE49-F238E27FC236}">
                <a16:creationId xmlns:a16="http://schemas.microsoft.com/office/drawing/2014/main" id="{37A8C844-08B3-BDBA-F3B3-083D2740137A}"/>
              </a:ext>
            </a:extLst>
          </p:cNvPr>
          <p:cNvSpPr>
            <a:spLocks noGrp="1"/>
          </p:cNvSpPr>
          <p:nvPr>
            <p:ph type="ftr" sz="quarter" idx="11"/>
          </p:nvPr>
        </p:nvSpPr>
        <p:spPr/>
        <p:txBody>
          <a:bodyPr/>
          <a:lstStyle>
            <a:lvl1pPr>
              <a:defRPr/>
            </a:lvl1pPr>
          </a:lstStyle>
          <a:p>
            <a:pPr>
              <a:defRPr/>
            </a:pPr>
            <a:endParaRPr lang="it-IT"/>
          </a:p>
        </p:txBody>
      </p:sp>
      <p:sp>
        <p:nvSpPr>
          <p:cNvPr id="9" name="Segnaposto numero diapositiva 5">
            <a:extLst>
              <a:ext uri="{FF2B5EF4-FFF2-40B4-BE49-F238E27FC236}">
                <a16:creationId xmlns:a16="http://schemas.microsoft.com/office/drawing/2014/main" id="{8C6BCE4A-3A20-D247-D0F2-6523B356E77A}"/>
              </a:ext>
            </a:extLst>
          </p:cNvPr>
          <p:cNvSpPr>
            <a:spLocks noGrp="1"/>
          </p:cNvSpPr>
          <p:nvPr>
            <p:ph type="sldNum" sz="quarter" idx="12"/>
          </p:nvPr>
        </p:nvSpPr>
        <p:spPr/>
        <p:txBody>
          <a:bodyPr/>
          <a:lstStyle>
            <a:lvl1pPr>
              <a:defRPr/>
            </a:lvl1pPr>
          </a:lstStyle>
          <a:p>
            <a:pPr>
              <a:defRPr/>
            </a:pPr>
            <a:fld id="{D9F2D271-F397-420D-92CB-0FA50A37531B}" type="slidenum">
              <a:rPr lang="it-IT" altLang="it-IT"/>
              <a:pPr>
                <a:defRPr/>
              </a:pPr>
              <a:t>‹N›</a:t>
            </a:fld>
            <a:endParaRPr lang="it-IT" altLang="it-IT"/>
          </a:p>
        </p:txBody>
      </p:sp>
    </p:spTree>
    <p:extLst>
      <p:ext uri="{BB962C8B-B14F-4D97-AF65-F5344CB8AC3E}">
        <p14:creationId xmlns:p14="http://schemas.microsoft.com/office/powerpoint/2010/main" val="1973223770"/>
      </p:ext>
    </p:extLst>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a:extLst>
              <a:ext uri="{FF2B5EF4-FFF2-40B4-BE49-F238E27FC236}">
                <a16:creationId xmlns:a16="http://schemas.microsoft.com/office/drawing/2014/main" id="{2C07C103-1760-56F9-8209-5EF37B42052D}"/>
              </a:ext>
            </a:extLst>
          </p:cNvPr>
          <p:cNvSpPr>
            <a:spLocks noGrp="1"/>
          </p:cNvSpPr>
          <p:nvPr>
            <p:ph type="dt" sz="half" idx="10"/>
          </p:nvPr>
        </p:nvSpPr>
        <p:spPr/>
        <p:txBody>
          <a:bodyPr/>
          <a:lstStyle>
            <a:lvl1pPr>
              <a:defRPr/>
            </a:lvl1pPr>
          </a:lstStyle>
          <a:p>
            <a:pPr>
              <a:defRPr/>
            </a:pPr>
            <a:fld id="{F6B2AA7F-4138-4D61-833A-77AC3C31DD30}" type="datetimeFigureOut">
              <a:rPr lang="it-IT"/>
              <a:pPr>
                <a:defRPr/>
              </a:pPr>
              <a:t>06/03/2023</a:t>
            </a:fld>
            <a:endParaRPr lang="it-IT"/>
          </a:p>
        </p:txBody>
      </p:sp>
      <p:sp>
        <p:nvSpPr>
          <p:cNvPr id="4" name="Segnaposto piè di pagina 4">
            <a:extLst>
              <a:ext uri="{FF2B5EF4-FFF2-40B4-BE49-F238E27FC236}">
                <a16:creationId xmlns:a16="http://schemas.microsoft.com/office/drawing/2014/main" id="{E582BAEF-ECB4-9884-7ED8-0A7E78FD6A03}"/>
              </a:ext>
            </a:extLst>
          </p:cNvPr>
          <p:cNvSpPr>
            <a:spLocks noGrp="1"/>
          </p:cNvSpPr>
          <p:nvPr>
            <p:ph type="ftr" sz="quarter" idx="11"/>
          </p:nvPr>
        </p:nvSpPr>
        <p:spPr/>
        <p:txBody>
          <a:bodyPr/>
          <a:lstStyle>
            <a:lvl1pPr>
              <a:defRPr/>
            </a:lvl1pPr>
          </a:lstStyle>
          <a:p>
            <a:pPr>
              <a:defRPr/>
            </a:pPr>
            <a:endParaRPr lang="it-IT"/>
          </a:p>
        </p:txBody>
      </p:sp>
      <p:sp>
        <p:nvSpPr>
          <p:cNvPr id="5" name="Segnaposto numero diapositiva 5">
            <a:extLst>
              <a:ext uri="{FF2B5EF4-FFF2-40B4-BE49-F238E27FC236}">
                <a16:creationId xmlns:a16="http://schemas.microsoft.com/office/drawing/2014/main" id="{0E44489E-C219-AA12-D32D-97418E8F9B8D}"/>
              </a:ext>
            </a:extLst>
          </p:cNvPr>
          <p:cNvSpPr>
            <a:spLocks noGrp="1"/>
          </p:cNvSpPr>
          <p:nvPr>
            <p:ph type="sldNum" sz="quarter" idx="12"/>
          </p:nvPr>
        </p:nvSpPr>
        <p:spPr/>
        <p:txBody>
          <a:bodyPr/>
          <a:lstStyle>
            <a:lvl1pPr>
              <a:defRPr/>
            </a:lvl1pPr>
          </a:lstStyle>
          <a:p>
            <a:pPr>
              <a:defRPr/>
            </a:pPr>
            <a:fld id="{4D8B1BC8-6938-44E2-A255-ED770860ADB3}" type="slidenum">
              <a:rPr lang="it-IT" altLang="it-IT"/>
              <a:pPr>
                <a:defRPr/>
              </a:pPr>
              <a:t>‹N›</a:t>
            </a:fld>
            <a:endParaRPr lang="it-IT" altLang="it-IT"/>
          </a:p>
        </p:txBody>
      </p:sp>
    </p:spTree>
    <p:extLst>
      <p:ext uri="{BB962C8B-B14F-4D97-AF65-F5344CB8AC3E}">
        <p14:creationId xmlns:p14="http://schemas.microsoft.com/office/powerpoint/2010/main" val="1891844665"/>
      </p:ext>
    </p:extLst>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a:extLst>
              <a:ext uri="{FF2B5EF4-FFF2-40B4-BE49-F238E27FC236}">
                <a16:creationId xmlns:a16="http://schemas.microsoft.com/office/drawing/2014/main" id="{E3BFF7C9-7765-0C2A-9DF0-D8ADF4EC1F53}"/>
              </a:ext>
            </a:extLst>
          </p:cNvPr>
          <p:cNvSpPr>
            <a:spLocks noGrp="1"/>
          </p:cNvSpPr>
          <p:nvPr>
            <p:ph type="dt" sz="half" idx="10"/>
          </p:nvPr>
        </p:nvSpPr>
        <p:spPr/>
        <p:txBody>
          <a:bodyPr/>
          <a:lstStyle>
            <a:lvl1pPr>
              <a:defRPr/>
            </a:lvl1pPr>
          </a:lstStyle>
          <a:p>
            <a:pPr>
              <a:defRPr/>
            </a:pPr>
            <a:fld id="{21520D20-7A33-4B83-A73F-A6328FF8FB4E}" type="datetimeFigureOut">
              <a:rPr lang="it-IT"/>
              <a:pPr>
                <a:defRPr/>
              </a:pPr>
              <a:t>06/03/2023</a:t>
            </a:fld>
            <a:endParaRPr lang="it-IT"/>
          </a:p>
        </p:txBody>
      </p:sp>
      <p:sp>
        <p:nvSpPr>
          <p:cNvPr id="3" name="Segnaposto piè di pagina 4">
            <a:extLst>
              <a:ext uri="{FF2B5EF4-FFF2-40B4-BE49-F238E27FC236}">
                <a16:creationId xmlns:a16="http://schemas.microsoft.com/office/drawing/2014/main" id="{DF2D2685-DB84-0D47-515D-ACC6FBA8584A}"/>
              </a:ext>
            </a:extLst>
          </p:cNvPr>
          <p:cNvSpPr>
            <a:spLocks noGrp="1"/>
          </p:cNvSpPr>
          <p:nvPr>
            <p:ph type="ftr" sz="quarter" idx="11"/>
          </p:nvPr>
        </p:nvSpPr>
        <p:spPr/>
        <p:txBody>
          <a:bodyPr/>
          <a:lstStyle>
            <a:lvl1pPr>
              <a:defRPr/>
            </a:lvl1pPr>
          </a:lstStyle>
          <a:p>
            <a:pPr>
              <a:defRPr/>
            </a:pPr>
            <a:endParaRPr lang="it-IT"/>
          </a:p>
        </p:txBody>
      </p:sp>
      <p:sp>
        <p:nvSpPr>
          <p:cNvPr id="4" name="Segnaposto numero diapositiva 5">
            <a:extLst>
              <a:ext uri="{FF2B5EF4-FFF2-40B4-BE49-F238E27FC236}">
                <a16:creationId xmlns:a16="http://schemas.microsoft.com/office/drawing/2014/main" id="{5304B862-A454-2E5A-CDE7-A4D49C0FDB8B}"/>
              </a:ext>
            </a:extLst>
          </p:cNvPr>
          <p:cNvSpPr>
            <a:spLocks noGrp="1"/>
          </p:cNvSpPr>
          <p:nvPr>
            <p:ph type="sldNum" sz="quarter" idx="12"/>
          </p:nvPr>
        </p:nvSpPr>
        <p:spPr/>
        <p:txBody>
          <a:bodyPr/>
          <a:lstStyle>
            <a:lvl1pPr>
              <a:defRPr/>
            </a:lvl1pPr>
          </a:lstStyle>
          <a:p>
            <a:pPr>
              <a:defRPr/>
            </a:pPr>
            <a:fld id="{945F2CBA-F219-4456-A087-C40F0CC9B676}" type="slidenum">
              <a:rPr lang="it-IT" altLang="it-IT"/>
              <a:pPr>
                <a:defRPr/>
              </a:pPr>
              <a:t>‹N›</a:t>
            </a:fld>
            <a:endParaRPr lang="it-IT" altLang="it-IT"/>
          </a:p>
        </p:txBody>
      </p:sp>
    </p:spTree>
    <p:extLst>
      <p:ext uri="{BB962C8B-B14F-4D97-AF65-F5344CB8AC3E}">
        <p14:creationId xmlns:p14="http://schemas.microsoft.com/office/powerpoint/2010/main" val="4207822860"/>
      </p:ext>
    </p:extLst>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342900" y="364067"/>
            <a:ext cx="2256235" cy="154940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a:extLst>
              <a:ext uri="{FF2B5EF4-FFF2-40B4-BE49-F238E27FC236}">
                <a16:creationId xmlns:a16="http://schemas.microsoft.com/office/drawing/2014/main" id="{382B5BC7-38CC-BE39-3E7B-E6EE6486D962}"/>
              </a:ext>
            </a:extLst>
          </p:cNvPr>
          <p:cNvSpPr>
            <a:spLocks noGrp="1"/>
          </p:cNvSpPr>
          <p:nvPr>
            <p:ph type="dt" sz="half" idx="10"/>
          </p:nvPr>
        </p:nvSpPr>
        <p:spPr/>
        <p:txBody>
          <a:bodyPr/>
          <a:lstStyle>
            <a:lvl1pPr>
              <a:defRPr/>
            </a:lvl1pPr>
          </a:lstStyle>
          <a:p>
            <a:pPr>
              <a:defRPr/>
            </a:pPr>
            <a:fld id="{27D5B41A-2C30-47DF-AE6B-99E88B3951A1}" type="datetimeFigureOut">
              <a:rPr lang="it-IT"/>
              <a:pPr>
                <a:defRPr/>
              </a:pPr>
              <a:t>06/03/2023</a:t>
            </a:fld>
            <a:endParaRPr lang="it-IT"/>
          </a:p>
        </p:txBody>
      </p:sp>
      <p:sp>
        <p:nvSpPr>
          <p:cNvPr id="6" name="Segnaposto piè di pagina 4">
            <a:extLst>
              <a:ext uri="{FF2B5EF4-FFF2-40B4-BE49-F238E27FC236}">
                <a16:creationId xmlns:a16="http://schemas.microsoft.com/office/drawing/2014/main" id="{A6FFE126-8D12-4286-3DAA-DD614EB60878}"/>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5">
            <a:extLst>
              <a:ext uri="{FF2B5EF4-FFF2-40B4-BE49-F238E27FC236}">
                <a16:creationId xmlns:a16="http://schemas.microsoft.com/office/drawing/2014/main" id="{B0D41761-EB61-1064-9BE8-992E4F71BE5D}"/>
              </a:ext>
            </a:extLst>
          </p:cNvPr>
          <p:cNvSpPr>
            <a:spLocks noGrp="1"/>
          </p:cNvSpPr>
          <p:nvPr>
            <p:ph type="sldNum" sz="quarter" idx="12"/>
          </p:nvPr>
        </p:nvSpPr>
        <p:spPr/>
        <p:txBody>
          <a:bodyPr/>
          <a:lstStyle>
            <a:lvl1pPr>
              <a:defRPr/>
            </a:lvl1pPr>
          </a:lstStyle>
          <a:p>
            <a:pPr>
              <a:defRPr/>
            </a:pPr>
            <a:fld id="{12852F4F-695D-4018-9857-935C0427E407}" type="slidenum">
              <a:rPr lang="it-IT" altLang="it-IT"/>
              <a:pPr>
                <a:defRPr/>
              </a:pPr>
              <a:t>‹N›</a:t>
            </a:fld>
            <a:endParaRPr lang="it-IT" altLang="it-IT"/>
          </a:p>
        </p:txBody>
      </p:sp>
    </p:spTree>
    <p:extLst>
      <p:ext uri="{BB962C8B-B14F-4D97-AF65-F5344CB8AC3E}">
        <p14:creationId xmlns:p14="http://schemas.microsoft.com/office/powerpoint/2010/main" val="3805568206"/>
      </p:ext>
    </p:extLst>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344216" y="6400800"/>
            <a:ext cx="4114800" cy="755651"/>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a:extLst>
              <a:ext uri="{FF2B5EF4-FFF2-40B4-BE49-F238E27FC236}">
                <a16:creationId xmlns:a16="http://schemas.microsoft.com/office/drawing/2014/main" id="{3524D237-B250-8F08-7690-11A58886291B}"/>
              </a:ext>
            </a:extLst>
          </p:cNvPr>
          <p:cNvSpPr>
            <a:spLocks noGrp="1"/>
          </p:cNvSpPr>
          <p:nvPr>
            <p:ph type="dt" sz="half" idx="10"/>
          </p:nvPr>
        </p:nvSpPr>
        <p:spPr/>
        <p:txBody>
          <a:bodyPr/>
          <a:lstStyle>
            <a:lvl1pPr>
              <a:defRPr/>
            </a:lvl1pPr>
          </a:lstStyle>
          <a:p>
            <a:pPr>
              <a:defRPr/>
            </a:pPr>
            <a:fld id="{37F133BB-608D-40FC-9F62-9F55272DEF16}" type="datetimeFigureOut">
              <a:rPr lang="it-IT"/>
              <a:pPr>
                <a:defRPr/>
              </a:pPr>
              <a:t>06/03/2023</a:t>
            </a:fld>
            <a:endParaRPr lang="it-IT"/>
          </a:p>
        </p:txBody>
      </p:sp>
      <p:sp>
        <p:nvSpPr>
          <p:cNvPr id="6" name="Segnaposto piè di pagina 4">
            <a:extLst>
              <a:ext uri="{FF2B5EF4-FFF2-40B4-BE49-F238E27FC236}">
                <a16:creationId xmlns:a16="http://schemas.microsoft.com/office/drawing/2014/main" id="{DC0A70C6-52AA-6D12-D47B-0AF5734F78A0}"/>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5">
            <a:extLst>
              <a:ext uri="{FF2B5EF4-FFF2-40B4-BE49-F238E27FC236}">
                <a16:creationId xmlns:a16="http://schemas.microsoft.com/office/drawing/2014/main" id="{283A0C82-2FFB-A5CC-75D2-94C88AEEFF52}"/>
              </a:ext>
            </a:extLst>
          </p:cNvPr>
          <p:cNvSpPr>
            <a:spLocks noGrp="1"/>
          </p:cNvSpPr>
          <p:nvPr>
            <p:ph type="sldNum" sz="quarter" idx="12"/>
          </p:nvPr>
        </p:nvSpPr>
        <p:spPr/>
        <p:txBody>
          <a:bodyPr/>
          <a:lstStyle>
            <a:lvl1pPr>
              <a:defRPr/>
            </a:lvl1pPr>
          </a:lstStyle>
          <a:p>
            <a:pPr>
              <a:defRPr/>
            </a:pPr>
            <a:fld id="{D6BBB01D-5613-48BA-9EC1-B7896C528D6D}" type="slidenum">
              <a:rPr lang="it-IT" altLang="it-IT"/>
              <a:pPr>
                <a:defRPr/>
              </a:pPr>
              <a:t>‹N›</a:t>
            </a:fld>
            <a:endParaRPr lang="it-IT" altLang="it-IT"/>
          </a:p>
        </p:txBody>
      </p:sp>
    </p:spTree>
    <p:extLst>
      <p:ext uri="{BB962C8B-B14F-4D97-AF65-F5344CB8AC3E}">
        <p14:creationId xmlns:p14="http://schemas.microsoft.com/office/powerpoint/2010/main" val="1282441206"/>
      </p:ext>
    </p:extLst>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2F0D9"/>
        </a:solidFill>
        <a:effectLst/>
      </p:bgPr>
    </p:bg>
    <p:spTree>
      <p:nvGrpSpPr>
        <p:cNvPr id="1" name=""/>
        <p:cNvGrpSpPr/>
        <p:nvPr/>
      </p:nvGrpSpPr>
      <p:grpSpPr>
        <a:xfrm>
          <a:off x="0" y="0"/>
          <a:ext cx="0" cy="0"/>
          <a:chOff x="0" y="0"/>
          <a:chExt cx="0" cy="0"/>
        </a:xfrm>
      </p:grpSpPr>
      <p:sp>
        <p:nvSpPr>
          <p:cNvPr id="1026" name="Segnaposto titolo 1">
            <a:extLst>
              <a:ext uri="{FF2B5EF4-FFF2-40B4-BE49-F238E27FC236}">
                <a16:creationId xmlns:a16="http://schemas.microsoft.com/office/drawing/2014/main" id="{FFFDE551-C9EB-4359-2753-B26D1D803570}"/>
              </a:ext>
            </a:extLst>
          </p:cNvPr>
          <p:cNvSpPr>
            <a:spLocks noGrp="1"/>
          </p:cNvSpPr>
          <p:nvPr>
            <p:ph type="title"/>
          </p:nvPr>
        </p:nvSpPr>
        <p:spPr bwMode="auto">
          <a:xfrm>
            <a:off x="342900" y="366713"/>
            <a:ext cx="6172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a:extLst>
              <a:ext uri="{FF2B5EF4-FFF2-40B4-BE49-F238E27FC236}">
                <a16:creationId xmlns:a16="http://schemas.microsoft.com/office/drawing/2014/main" id="{153F0D50-CB9C-5090-FB66-7770BA5085FE}"/>
              </a:ext>
            </a:extLst>
          </p:cNvPr>
          <p:cNvSpPr>
            <a:spLocks noGrp="1"/>
          </p:cNvSpPr>
          <p:nvPr>
            <p:ph type="body" idx="1"/>
          </p:nvPr>
        </p:nvSpPr>
        <p:spPr bwMode="auto">
          <a:xfrm>
            <a:off x="342900" y="2133600"/>
            <a:ext cx="6172200" cy="603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a:extLst>
              <a:ext uri="{FF2B5EF4-FFF2-40B4-BE49-F238E27FC236}">
                <a16:creationId xmlns:a16="http://schemas.microsoft.com/office/drawing/2014/main" id="{1FAF68B4-74F2-8A1A-3490-3CF9C30CAC7D}"/>
              </a:ext>
            </a:extLst>
          </p:cNvPr>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2CB98DB6-A5BC-4459-8572-5ED95B332CF2}" type="datetimeFigureOut">
              <a:rPr lang="it-IT"/>
              <a:pPr>
                <a:defRPr/>
              </a:pPr>
              <a:t>06/03/2023</a:t>
            </a:fld>
            <a:endParaRPr lang="it-IT"/>
          </a:p>
        </p:txBody>
      </p:sp>
      <p:sp>
        <p:nvSpPr>
          <p:cNvPr id="5" name="Segnaposto piè di pagina 4">
            <a:extLst>
              <a:ext uri="{FF2B5EF4-FFF2-40B4-BE49-F238E27FC236}">
                <a16:creationId xmlns:a16="http://schemas.microsoft.com/office/drawing/2014/main" id="{567A5815-939C-86FD-65ED-35D97A6042DD}"/>
              </a:ext>
            </a:extLst>
          </p:cNvPr>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a:extLst>
              <a:ext uri="{FF2B5EF4-FFF2-40B4-BE49-F238E27FC236}">
                <a16:creationId xmlns:a16="http://schemas.microsoft.com/office/drawing/2014/main" id="{E0CF0A16-82B5-8DD1-8C27-57094DFD6D47}"/>
              </a:ext>
            </a:extLst>
          </p:cNvPr>
          <p:cNvSpPr>
            <a:spLocks noGrp="1"/>
          </p:cNvSpPr>
          <p:nvPr>
            <p:ph type="sldNum" sz="quarter" idx="4"/>
          </p:nvPr>
        </p:nvSpPr>
        <p:spPr>
          <a:xfrm>
            <a:off x="4914900" y="8475663"/>
            <a:ext cx="1600200" cy="4857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D89B2E69-2367-46A0-9E36-463B5560442C}"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eliofragassi.it/"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webalice.it/eliofragassi/private/ricerche/Operazioni_geometriche/sezioni/La_sezione.htm" TargetMode="External"/><Relationship Id="rId2" Type="http://schemas.openxmlformats.org/officeDocument/2006/relationships/hyperlink" Target="http://www.webalice.it/eliofragassi/private/ricerche/Operazioni_geometriche/Le_operazioni_geometriche.htm" TargetMode="External"/><Relationship Id="rId1" Type="http://schemas.openxmlformats.org/officeDocument/2006/relationships/slideLayout" Target="../slideLayouts/slideLayout7.xml"/><Relationship Id="rId4" Type="http://schemas.openxmlformats.org/officeDocument/2006/relationships/hyperlink" Target="http://www.webalice.it/eliofragassi/private/ricerche/Operazioni_geometriche/Le_operazioni_geometriche.htm#3."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www.webalice.it/eliofragassi"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asellaDiTesto 27">
            <a:extLst>
              <a:ext uri="{FF2B5EF4-FFF2-40B4-BE49-F238E27FC236}">
                <a16:creationId xmlns:a16="http://schemas.microsoft.com/office/drawing/2014/main" id="{0CC724B8-317B-7DED-FA17-B5D2CC32E1C7}"/>
              </a:ext>
            </a:extLst>
          </p:cNvPr>
          <p:cNvSpPr txBox="1">
            <a:spLocks noChangeArrowheads="1"/>
          </p:cNvSpPr>
          <p:nvPr/>
        </p:nvSpPr>
        <p:spPr bwMode="auto">
          <a:xfrm>
            <a:off x="26988" y="19050"/>
            <a:ext cx="6804025" cy="461963"/>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it-IT" altLang="it-IT" sz="2400">
                <a:solidFill>
                  <a:srgbClr val="00B050"/>
                </a:solidFill>
                <a:latin typeface="Comic Sans MS" panose="030F0702030302020204" pitchFamily="66" charset="0"/>
              </a:rPr>
              <a:t>GEOMETRIA DESCRITTIVA DINAMICA</a:t>
            </a:r>
          </a:p>
        </p:txBody>
      </p:sp>
      <p:sp>
        <p:nvSpPr>
          <p:cNvPr id="14339" name="CasellaDiTesto 28">
            <a:extLst>
              <a:ext uri="{FF2B5EF4-FFF2-40B4-BE49-F238E27FC236}">
                <a16:creationId xmlns:a16="http://schemas.microsoft.com/office/drawing/2014/main" id="{DEC2A319-CD3F-E1E0-9314-29BF88B04744}"/>
              </a:ext>
            </a:extLst>
          </p:cNvPr>
          <p:cNvSpPr txBox="1">
            <a:spLocks noChangeArrowheads="1"/>
          </p:cNvSpPr>
          <p:nvPr/>
        </p:nvSpPr>
        <p:spPr bwMode="auto">
          <a:xfrm>
            <a:off x="26988" y="603250"/>
            <a:ext cx="6804025" cy="830263"/>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it-IT" altLang="it-IT" sz="2400">
                <a:solidFill>
                  <a:srgbClr val="00B050"/>
                </a:solidFill>
                <a:latin typeface="Comic Sans MS" panose="030F0702030302020204" pitchFamily="66" charset="0"/>
              </a:rPr>
              <a:t>Indagine insiemistica sulla doppia proiezione ortogonale di Monge</a:t>
            </a:r>
          </a:p>
        </p:txBody>
      </p:sp>
      <p:sp>
        <p:nvSpPr>
          <p:cNvPr id="2052" name="CasellaDiTesto 29">
            <a:extLst>
              <a:ext uri="{FF2B5EF4-FFF2-40B4-BE49-F238E27FC236}">
                <a16:creationId xmlns:a16="http://schemas.microsoft.com/office/drawing/2014/main" id="{E5C8071F-75B7-9097-80C0-FD327C241832}"/>
              </a:ext>
            </a:extLst>
          </p:cNvPr>
          <p:cNvSpPr txBox="1">
            <a:spLocks noChangeArrowheads="1"/>
          </p:cNvSpPr>
          <p:nvPr/>
        </p:nvSpPr>
        <p:spPr bwMode="auto">
          <a:xfrm>
            <a:off x="17463" y="5916613"/>
            <a:ext cx="4176712" cy="1836737"/>
          </a:xfrm>
          <a:prstGeom prst="rect">
            <a:avLst/>
          </a:prstGeom>
          <a:noFill/>
          <a:ln w="9525">
            <a:solidFill>
              <a:schemeClr val="bg1">
                <a:lumMod val="65000"/>
              </a:schemeClr>
            </a:solidFill>
            <a:miter lim="800000"/>
            <a:headEnd/>
            <a:tailEnd/>
          </a:ln>
        </p:spPr>
        <p:txBody>
          <a:bodyPr>
            <a:spAutoFit/>
          </a:bodyPr>
          <a:lstStyle/>
          <a:p>
            <a:pPr algn="ctr" eaLnBrk="1" hangingPunct="1">
              <a:defRPr/>
            </a:pPr>
            <a:r>
              <a:rPr lang="it-IT" sz="2400" dirty="0">
                <a:solidFill>
                  <a:schemeClr val="bg1">
                    <a:lumMod val="65000"/>
                  </a:schemeClr>
                </a:solidFill>
                <a:latin typeface="Comic Sans MS" pitchFamily="66" charset="0"/>
                <a:cs typeface="Arial" charset="0"/>
              </a:rPr>
              <a:t>COMPENETRAZIONE  TRA UN  </a:t>
            </a:r>
            <a:r>
              <a:rPr lang="it-IT" sz="2400" dirty="0">
                <a:solidFill>
                  <a:srgbClr val="00B050"/>
                </a:solidFill>
                <a:latin typeface="Comic Sans MS" pitchFamily="66" charset="0"/>
                <a:cs typeface="Arial" charset="0"/>
              </a:rPr>
              <a:t>CONO  CIRCOLARE RETTO  </a:t>
            </a:r>
            <a:r>
              <a:rPr lang="it-IT" sz="2400" dirty="0">
                <a:solidFill>
                  <a:schemeClr val="bg1">
                    <a:lumMod val="65000"/>
                  </a:schemeClr>
                </a:solidFill>
                <a:latin typeface="Comic Sans MS" pitchFamily="66" charset="0"/>
                <a:cs typeface="Arial" charset="0"/>
              </a:rPr>
              <a:t>ED </a:t>
            </a:r>
          </a:p>
          <a:p>
            <a:pPr algn="ctr" eaLnBrk="1" hangingPunct="1">
              <a:defRPr/>
            </a:pPr>
            <a:r>
              <a:rPr lang="it-IT" sz="2400" dirty="0">
                <a:solidFill>
                  <a:schemeClr val="bg1">
                    <a:lumMod val="65000"/>
                  </a:schemeClr>
                </a:solidFill>
                <a:latin typeface="Comic Sans MS" pitchFamily="66" charset="0"/>
                <a:cs typeface="Arial" charset="0"/>
              </a:rPr>
              <a:t>UN</a:t>
            </a:r>
            <a:r>
              <a:rPr lang="it-IT" sz="2400" dirty="0">
                <a:solidFill>
                  <a:srgbClr val="00B050"/>
                </a:solidFill>
                <a:latin typeface="Comic Sans MS" pitchFamily="66" charset="0"/>
                <a:cs typeface="Arial" charset="0"/>
              </a:rPr>
              <a:t>  </a:t>
            </a:r>
            <a:r>
              <a:rPr lang="it-IT" sz="2400" dirty="0">
                <a:solidFill>
                  <a:srgbClr val="002060"/>
                </a:solidFill>
                <a:latin typeface="Comic Sans MS" pitchFamily="66" charset="0"/>
                <a:cs typeface="Arial" charset="0"/>
              </a:rPr>
              <a:t>PRISMA  RETTO  A BASE  ESAGONALE</a:t>
            </a:r>
          </a:p>
        </p:txBody>
      </p:sp>
      <p:sp>
        <p:nvSpPr>
          <p:cNvPr id="31" name="Rettangolo 6">
            <a:extLst>
              <a:ext uri="{FF2B5EF4-FFF2-40B4-BE49-F238E27FC236}">
                <a16:creationId xmlns:a16="http://schemas.microsoft.com/office/drawing/2014/main" id="{AD71FFA5-95FB-6055-EFC8-986C60606A2B}"/>
              </a:ext>
            </a:extLst>
          </p:cNvPr>
          <p:cNvSpPr>
            <a:spLocks noChangeArrowheads="1"/>
          </p:cNvSpPr>
          <p:nvPr/>
        </p:nvSpPr>
        <p:spPr bwMode="auto">
          <a:xfrm>
            <a:off x="26989" y="8380413"/>
            <a:ext cx="4176712" cy="708025"/>
          </a:xfrm>
          <a:prstGeom prst="rect">
            <a:avLst/>
          </a:prstGeom>
          <a:solidFill>
            <a:srgbClr val="FFC000"/>
          </a:solidFill>
          <a:ln w="9525">
            <a:solidFill>
              <a:srgbClr val="00B050"/>
            </a:solidFill>
            <a:miter lim="800000"/>
            <a:headEnd/>
            <a:tailEnd/>
          </a:ln>
        </p:spPr>
        <p:txBody>
          <a:bodyPr wrap="square">
            <a:spAutoFit/>
          </a:bodyPr>
          <a:lstStyle/>
          <a:p>
            <a:pPr eaLnBrk="1" fontAlgn="auto" hangingPunct="1">
              <a:spcBef>
                <a:spcPts val="0"/>
              </a:spcBef>
              <a:spcAft>
                <a:spcPts val="0"/>
              </a:spcAft>
              <a:defRPr/>
            </a:pPr>
            <a:r>
              <a:rPr lang="it-IT" sz="2000" kern="0" dirty="0">
                <a:solidFill>
                  <a:srgbClr val="00349E">
                    <a:lumMod val="50000"/>
                  </a:srgbClr>
                </a:solidFill>
                <a:latin typeface="Comic Sans MS" pitchFamily="66" charset="0"/>
                <a:cs typeface="Arial" charset="0"/>
              </a:rPr>
              <a:t>Per approfondimenti consultare il sito </a:t>
            </a:r>
            <a:r>
              <a:rPr lang="it-IT" sz="2000" kern="0" dirty="0">
                <a:solidFill>
                  <a:sysClr val="windowText" lastClr="000000"/>
                </a:solidFill>
                <a:latin typeface="Comic Sans MS" pitchFamily="66" charset="0"/>
                <a:cs typeface="Arial" charset="0"/>
                <a:hlinkClick r:id="rId2"/>
              </a:rPr>
              <a:t>https://www.eliofragassi.it</a:t>
            </a:r>
            <a:endParaRPr lang="it-IT" sz="2000" kern="0" dirty="0">
              <a:solidFill>
                <a:sysClr val="windowText" lastClr="000000"/>
              </a:solidFill>
              <a:latin typeface="Comic Sans MS" pitchFamily="66" charset="0"/>
              <a:cs typeface="Arial" charset="0"/>
            </a:endParaRPr>
          </a:p>
        </p:txBody>
      </p:sp>
      <p:pic>
        <p:nvPicPr>
          <p:cNvPr id="2054" name="Picture 2" descr="C:\Users\Elio\Documents\Elio dati\Elaborati alunni\Disegni\Disegni allievi\Trabucco01-5B-9091.JPG">
            <a:extLst>
              <a:ext uri="{FF2B5EF4-FFF2-40B4-BE49-F238E27FC236}">
                <a16:creationId xmlns:a16="http://schemas.microsoft.com/office/drawing/2014/main" id="{4631330E-62CA-641D-E309-447AC016DF89}"/>
              </a:ext>
            </a:extLst>
          </p:cNvPr>
          <p:cNvPicPr>
            <a:picLocks noChangeAspect="1" noChangeArrowheads="1"/>
          </p:cNvPicPr>
          <p:nvPr/>
        </p:nvPicPr>
        <p:blipFill>
          <a:blip r:embed="rId3">
            <a:lum contrast="10000"/>
            <a:extLst>
              <a:ext uri="{28A0092B-C50C-407E-A947-70E740481C1C}">
                <a14:useLocalDpi xmlns:a14="http://schemas.microsoft.com/office/drawing/2010/main" val="0"/>
              </a:ext>
            </a:extLst>
          </a:blip>
          <a:srcRect r="15778"/>
          <a:stretch>
            <a:fillRect/>
          </a:stretch>
        </p:blipFill>
        <p:spPr bwMode="auto">
          <a:xfrm>
            <a:off x="49213" y="2259013"/>
            <a:ext cx="4140200" cy="3568700"/>
          </a:xfrm>
          <a:prstGeom prst="rect">
            <a:avLst/>
          </a:prstGeom>
          <a:noFill/>
          <a:ln w="3175">
            <a:solidFill>
              <a:srgbClr val="00B050"/>
            </a:solidFill>
            <a:miter lim="800000"/>
            <a:headEnd/>
            <a:tailEnd/>
          </a:ln>
          <a:extLst>
            <a:ext uri="{909E8E84-426E-40DD-AFC4-6F175D3DCCD1}">
              <a14:hiddenFill xmlns:a14="http://schemas.microsoft.com/office/drawing/2010/main">
                <a:solidFill>
                  <a:srgbClr val="FFFFFF"/>
                </a:solidFill>
              </a14:hiddenFill>
            </a:ext>
          </a:extLst>
        </p:spPr>
      </p:pic>
      <p:sp>
        <p:nvSpPr>
          <p:cNvPr id="34" name="Text Box 6">
            <a:extLst>
              <a:ext uri="{FF2B5EF4-FFF2-40B4-BE49-F238E27FC236}">
                <a16:creationId xmlns:a16="http://schemas.microsoft.com/office/drawing/2014/main" id="{762C94E7-860F-3F58-9E17-D5FC1AE4F3AF}"/>
              </a:ext>
            </a:extLst>
          </p:cNvPr>
          <p:cNvSpPr txBox="1">
            <a:spLocks noChangeArrowheads="1"/>
          </p:cNvSpPr>
          <p:nvPr/>
        </p:nvSpPr>
        <p:spPr bwMode="auto">
          <a:xfrm>
            <a:off x="19050" y="7853363"/>
            <a:ext cx="4176713" cy="339725"/>
          </a:xfrm>
          <a:prstGeom prst="rect">
            <a:avLst/>
          </a:prstGeom>
          <a:solidFill>
            <a:srgbClr val="FFFF00"/>
          </a:solidFill>
          <a:ln w="9525">
            <a:solidFill>
              <a:srgbClr val="00B050"/>
            </a:solidFill>
            <a:miter lim="800000"/>
            <a:headEnd/>
            <a:tailEnd/>
          </a:ln>
        </p:spPr>
        <p:txBody>
          <a:bodyPr lIns="92075" tIns="46038" rIns="92075" bIns="46038">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it-IT" altLang="it-IT" sz="1600">
                <a:solidFill>
                  <a:srgbClr val="C00000"/>
                </a:solidFill>
                <a:latin typeface="Comic Sans MS" panose="030F0702030302020204" pitchFamily="66" charset="0"/>
                <a:cs typeface="Courier New" panose="02070309020205020404" pitchFamily="49" charset="0"/>
              </a:rPr>
              <a:t>Autore   Prof. Elio Fragassi</a:t>
            </a:r>
          </a:p>
        </p:txBody>
      </p:sp>
      <p:sp>
        <p:nvSpPr>
          <p:cNvPr id="35" name="Rectangle 5">
            <a:extLst>
              <a:ext uri="{FF2B5EF4-FFF2-40B4-BE49-F238E27FC236}">
                <a16:creationId xmlns:a16="http://schemas.microsoft.com/office/drawing/2014/main" id="{E0233053-AB24-8A0D-DC4F-49C50D1261EF}"/>
              </a:ext>
            </a:extLst>
          </p:cNvPr>
          <p:cNvSpPr>
            <a:spLocks noChangeArrowheads="1"/>
          </p:cNvSpPr>
          <p:nvPr/>
        </p:nvSpPr>
        <p:spPr bwMode="auto">
          <a:xfrm>
            <a:off x="4298950" y="2235200"/>
            <a:ext cx="2519363" cy="5940425"/>
          </a:xfrm>
          <a:prstGeom prst="rect">
            <a:avLst/>
          </a:prstGeom>
          <a:noFill/>
          <a:ln w="3175" algn="ctr">
            <a:solidFill>
              <a:srgbClr val="00B050"/>
            </a:solidFill>
            <a:miter lim="800000"/>
            <a:headEnd/>
            <a:tailEnd/>
          </a:ln>
        </p:spPr>
        <p:txBody>
          <a:bodyPr lIns="0" anchor="ctr">
            <a:spAutoFit/>
          </a:bodyPr>
          <a:lstStyle/>
          <a:p>
            <a:pPr marL="108000" algn="ctr">
              <a:spcBef>
                <a:spcPts val="0"/>
              </a:spcBef>
              <a:defRPr/>
            </a:pPr>
            <a:r>
              <a:rPr lang="it-IT" sz="2000" dirty="0">
                <a:latin typeface="Comic Sans MS" pitchFamily="66" charset="0"/>
                <a:cs typeface="Times New Roman" pitchFamily="18" charset="0"/>
              </a:rPr>
              <a:t>Il disegno a fianco è stato  eseguito </a:t>
            </a:r>
          </a:p>
          <a:p>
            <a:pPr marL="108000" algn="ctr">
              <a:spcBef>
                <a:spcPts val="0"/>
              </a:spcBef>
              <a:defRPr/>
            </a:pPr>
            <a:r>
              <a:rPr lang="it-IT" sz="2000" dirty="0">
                <a:latin typeface="Comic Sans MS" pitchFamily="66" charset="0"/>
                <a:cs typeface="Times New Roman" pitchFamily="18" charset="0"/>
              </a:rPr>
              <a:t>nell’a. s. 1990/1991 </a:t>
            </a:r>
          </a:p>
          <a:p>
            <a:pPr marL="108000" algn="ctr">
              <a:spcBef>
                <a:spcPts val="0"/>
              </a:spcBef>
              <a:defRPr/>
            </a:pPr>
            <a:endParaRPr lang="it-IT" sz="2000" dirty="0">
              <a:latin typeface="Comic Sans MS" pitchFamily="66" charset="0"/>
              <a:cs typeface="Times New Roman" pitchFamily="18" charset="0"/>
            </a:endParaRPr>
          </a:p>
          <a:p>
            <a:pPr marL="108000" algn="ctr">
              <a:spcBef>
                <a:spcPts val="0"/>
              </a:spcBef>
              <a:defRPr/>
            </a:pPr>
            <a:r>
              <a:rPr lang="it-IT" sz="2000" dirty="0">
                <a:latin typeface="Comic Sans MS" pitchFamily="66" charset="0"/>
                <a:cs typeface="Times New Roman" pitchFamily="18" charset="0"/>
              </a:rPr>
              <a:t>da </a:t>
            </a:r>
            <a:r>
              <a:rPr lang="it-IT" sz="2000" b="1" dirty="0">
                <a:latin typeface="Comic Sans MS" pitchFamily="66" charset="0"/>
                <a:cs typeface="Times New Roman" pitchFamily="18" charset="0"/>
              </a:rPr>
              <a:t>Trabucco Alessandra </a:t>
            </a:r>
          </a:p>
          <a:p>
            <a:pPr marL="108000" algn="ctr">
              <a:spcBef>
                <a:spcPts val="0"/>
              </a:spcBef>
              <a:defRPr/>
            </a:pPr>
            <a:r>
              <a:rPr lang="it-IT" sz="2000" dirty="0">
                <a:latin typeface="Comic Sans MS" pitchFamily="66" charset="0"/>
                <a:cs typeface="Times New Roman" pitchFamily="18" charset="0"/>
              </a:rPr>
              <a:t>della classe 5 B</a:t>
            </a:r>
          </a:p>
          <a:p>
            <a:pPr marL="108000" algn="ctr">
              <a:spcBef>
                <a:spcPts val="0"/>
              </a:spcBef>
              <a:defRPr/>
            </a:pPr>
            <a:r>
              <a:rPr lang="it-IT" sz="2000" dirty="0">
                <a:latin typeface="Comic Sans MS" pitchFamily="66" charset="0"/>
                <a:cs typeface="Times New Roman" pitchFamily="18" charset="0"/>
              </a:rPr>
              <a:t> </a:t>
            </a:r>
          </a:p>
          <a:p>
            <a:pPr marL="108000" algn="ctr">
              <a:spcBef>
                <a:spcPts val="0"/>
              </a:spcBef>
              <a:defRPr/>
            </a:pPr>
            <a:r>
              <a:rPr lang="it-IT" sz="2000" dirty="0">
                <a:latin typeface="Comic Sans MS" pitchFamily="66" charset="0"/>
                <a:cs typeface="Times New Roman" pitchFamily="18" charset="0"/>
              </a:rPr>
              <a:t>dell’Istituto statale d’arte </a:t>
            </a:r>
          </a:p>
          <a:p>
            <a:pPr marL="108000" algn="ctr">
              <a:spcBef>
                <a:spcPts val="0"/>
              </a:spcBef>
              <a:defRPr/>
            </a:pPr>
            <a:r>
              <a:rPr lang="it-IT" sz="2000" dirty="0">
                <a:latin typeface="Comic Sans MS" pitchFamily="66" charset="0"/>
                <a:cs typeface="Times New Roman" pitchFamily="18" charset="0"/>
              </a:rPr>
              <a:t>“</a:t>
            </a:r>
            <a:r>
              <a:rPr lang="it-IT" sz="2000" b="1" dirty="0">
                <a:latin typeface="Comic Sans MS" pitchFamily="66" charset="0"/>
                <a:cs typeface="Times New Roman" pitchFamily="18" charset="0"/>
              </a:rPr>
              <a:t>G. Mazara</a:t>
            </a:r>
            <a:r>
              <a:rPr lang="it-IT" sz="2000" dirty="0">
                <a:latin typeface="Comic Sans MS" pitchFamily="66" charset="0"/>
                <a:cs typeface="Times New Roman" pitchFamily="18" charset="0"/>
              </a:rPr>
              <a:t>” di </a:t>
            </a:r>
            <a:r>
              <a:rPr lang="it-IT" sz="2000" b="1" dirty="0">
                <a:latin typeface="Comic Sans MS" pitchFamily="66" charset="0"/>
                <a:cs typeface="Times New Roman" pitchFamily="18" charset="0"/>
              </a:rPr>
              <a:t>Sulmona</a:t>
            </a:r>
            <a:r>
              <a:rPr lang="it-IT" sz="2000" dirty="0">
                <a:latin typeface="Comic Sans MS" pitchFamily="66" charset="0"/>
                <a:cs typeface="Times New Roman" pitchFamily="18" charset="0"/>
              </a:rPr>
              <a:t> </a:t>
            </a:r>
          </a:p>
          <a:p>
            <a:pPr marL="108000" algn="ctr">
              <a:spcBef>
                <a:spcPts val="0"/>
              </a:spcBef>
              <a:defRPr/>
            </a:pPr>
            <a:r>
              <a:rPr lang="it-IT" sz="2000" dirty="0">
                <a:latin typeface="Comic Sans MS" pitchFamily="66" charset="0"/>
                <a:cs typeface="Times New Roman" pitchFamily="18" charset="0"/>
              </a:rPr>
              <a:t> </a:t>
            </a:r>
          </a:p>
          <a:p>
            <a:pPr marL="108000" algn="ctr">
              <a:spcBef>
                <a:spcPts val="0"/>
              </a:spcBef>
              <a:defRPr/>
            </a:pPr>
            <a:r>
              <a:rPr lang="it-IT" sz="2000" dirty="0">
                <a:latin typeface="Comic Sans MS" pitchFamily="66" charset="0"/>
                <a:cs typeface="Times New Roman" pitchFamily="18" charset="0"/>
              </a:rPr>
              <a:t>per la materia “</a:t>
            </a:r>
            <a:r>
              <a:rPr lang="it-IT" sz="2000" b="1" dirty="0">
                <a:latin typeface="Comic Sans MS" pitchFamily="66" charset="0"/>
                <a:cs typeface="Times New Roman" pitchFamily="18" charset="0"/>
              </a:rPr>
              <a:t>Geometria descrittiva</a:t>
            </a:r>
            <a:r>
              <a:rPr lang="it-IT" sz="2000" dirty="0">
                <a:latin typeface="Comic Sans MS" pitchFamily="66" charset="0"/>
                <a:cs typeface="Times New Roman" pitchFamily="18" charset="0"/>
              </a:rPr>
              <a:t>”</a:t>
            </a:r>
          </a:p>
          <a:p>
            <a:pPr algn="ctr">
              <a:defRPr/>
            </a:pPr>
            <a:endParaRPr lang="it-IT" sz="2000" dirty="0">
              <a:latin typeface="Comic Sans MS" pitchFamily="66" charset="0"/>
              <a:cs typeface="Times New Roman" pitchFamily="18" charset="0"/>
            </a:endParaRPr>
          </a:p>
          <a:p>
            <a:pPr algn="ctr">
              <a:defRPr/>
            </a:pPr>
            <a:r>
              <a:rPr lang="it-IT" sz="2000" dirty="0">
                <a:latin typeface="Comic Sans MS" pitchFamily="66" charset="0"/>
                <a:cs typeface="Times New Roman" pitchFamily="18" charset="0"/>
              </a:rPr>
              <a:t>Insegnante: </a:t>
            </a:r>
          </a:p>
          <a:p>
            <a:pPr algn="ctr">
              <a:defRPr/>
            </a:pPr>
            <a:r>
              <a:rPr lang="it-IT" sz="2000" dirty="0">
                <a:latin typeface="Comic Sans MS" pitchFamily="66" charset="0"/>
                <a:cs typeface="Times New Roman" pitchFamily="18" charset="0"/>
              </a:rPr>
              <a:t>Prof. Elio Fragassi</a:t>
            </a:r>
            <a:endParaRPr lang="it-IT" sz="2000" dirty="0">
              <a:latin typeface="Comic Sans MS" pitchFamily="66" charset="0"/>
              <a:cs typeface="Arial" charset="0"/>
            </a:endParaRPr>
          </a:p>
        </p:txBody>
      </p:sp>
      <p:sp>
        <p:nvSpPr>
          <p:cNvPr id="2057" name="CasellaDiTesto 39">
            <a:extLst>
              <a:ext uri="{FF2B5EF4-FFF2-40B4-BE49-F238E27FC236}">
                <a16:creationId xmlns:a16="http://schemas.microsoft.com/office/drawing/2014/main" id="{BC79548C-F957-A40D-7BC4-318792CC1DAA}"/>
              </a:ext>
            </a:extLst>
          </p:cNvPr>
          <p:cNvSpPr txBox="1">
            <a:spLocks noChangeArrowheads="1"/>
          </p:cNvSpPr>
          <p:nvPr/>
        </p:nvSpPr>
        <p:spPr bwMode="auto">
          <a:xfrm>
            <a:off x="26988" y="1555750"/>
            <a:ext cx="6804025" cy="523875"/>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it-IT" altLang="it-IT" sz="2800">
                <a:solidFill>
                  <a:srgbClr val="00B050"/>
                </a:solidFill>
                <a:latin typeface="Comic Sans MS" panose="030F0702030302020204" pitchFamily="66" charset="0"/>
              </a:rPr>
              <a:t>COMPENETRAZIONE DI SOLIDI</a:t>
            </a:r>
          </a:p>
        </p:txBody>
      </p:sp>
      <p:sp>
        <p:nvSpPr>
          <p:cNvPr id="2" name="CasellaDiTesto 1">
            <a:extLst>
              <a:ext uri="{FF2B5EF4-FFF2-40B4-BE49-F238E27FC236}">
                <a16:creationId xmlns:a16="http://schemas.microsoft.com/office/drawing/2014/main" id="{60DB495A-DDFB-1B65-AB94-74DADC2BA6DD}"/>
              </a:ext>
            </a:extLst>
          </p:cNvPr>
          <p:cNvSpPr txBox="1"/>
          <p:nvPr/>
        </p:nvSpPr>
        <p:spPr>
          <a:xfrm>
            <a:off x="4298950" y="8380412"/>
            <a:ext cx="2410769" cy="720000"/>
          </a:xfrm>
          <a:prstGeom prst="rect">
            <a:avLst/>
          </a:prstGeom>
          <a:solidFill>
            <a:srgbClr val="FF0000"/>
          </a:solidFill>
        </p:spPr>
        <p:txBody>
          <a:bodyPr wrap="square" rtlCol="0">
            <a:spAutoFit/>
          </a:bodyPr>
          <a:lstStyle/>
          <a:p>
            <a:pPr algn="ctr"/>
            <a:r>
              <a:rPr lang="it-IT" sz="2000" dirty="0">
                <a:solidFill>
                  <a:schemeClr val="bg1"/>
                </a:solidFill>
                <a:latin typeface="Comic Sans MS" panose="030F0702030302020204" pitchFamily="66" charset="0"/>
              </a:rPr>
              <a:t>Versione originale del 2013</a:t>
            </a:r>
          </a:p>
        </p:txBody>
      </p:sp>
    </p:spTree>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1" nodeType="clickEffect">
                                  <p:stCondLst>
                                    <p:cond delay="0"/>
                                  </p:stCondLst>
                                  <p:childTnLst>
                                    <p:set>
                                      <p:cBhvr>
                                        <p:cTn id="6" dur="1" fill="hold">
                                          <p:stCondLst>
                                            <p:cond delay="0"/>
                                          </p:stCondLst>
                                        </p:cTn>
                                        <p:tgtEl>
                                          <p:spTgt spid="2057"/>
                                        </p:tgtEl>
                                        <p:attrNameLst>
                                          <p:attrName>style.visibility</p:attrName>
                                        </p:attrNameLst>
                                      </p:cBhvr>
                                      <p:to>
                                        <p:strVal val="visible"/>
                                      </p:to>
                                    </p:set>
                                    <p:anim calcmode="lin" valueType="num">
                                      <p:cBhvr additive="base">
                                        <p:cTn id="7" dur="1000" fill="hold"/>
                                        <p:tgtEl>
                                          <p:spTgt spid="2057"/>
                                        </p:tgtEl>
                                        <p:attrNameLst>
                                          <p:attrName>ppt_x</p:attrName>
                                        </p:attrNameLst>
                                      </p:cBhvr>
                                      <p:tavLst>
                                        <p:tav tm="0">
                                          <p:val>
                                            <p:strVal val="0-#ppt_w/2"/>
                                          </p:val>
                                        </p:tav>
                                        <p:tav tm="100000">
                                          <p:val>
                                            <p:strVal val="#ppt_x"/>
                                          </p:val>
                                        </p:tav>
                                      </p:tavLst>
                                    </p:anim>
                                    <p:anim calcmode="lin" valueType="num">
                                      <p:cBhvr additive="base">
                                        <p:cTn id="8" dur="1000" fill="hold"/>
                                        <p:tgtEl>
                                          <p:spTgt spid="205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3" fill="hold" nodeType="clickEffect">
                                  <p:stCondLst>
                                    <p:cond delay="0"/>
                                  </p:stCondLst>
                                  <p:childTnLst>
                                    <p:set>
                                      <p:cBhvr>
                                        <p:cTn id="12" dur="1" fill="hold">
                                          <p:stCondLst>
                                            <p:cond delay="0"/>
                                          </p:stCondLst>
                                        </p:cTn>
                                        <p:tgtEl>
                                          <p:spTgt spid="2054"/>
                                        </p:tgtEl>
                                        <p:attrNameLst>
                                          <p:attrName>style.visibility</p:attrName>
                                        </p:attrNameLst>
                                      </p:cBhvr>
                                      <p:to>
                                        <p:strVal val="visible"/>
                                      </p:to>
                                    </p:set>
                                    <p:animEffect transition="in" filter="strips(upRight)">
                                      <p:cBhvr>
                                        <p:cTn id="13" dur="1000"/>
                                        <p:tgtEl>
                                          <p:spTgt spid="205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4" fill="hold" nodeType="clickEffect">
                                  <p:stCondLst>
                                    <p:cond delay="0"/>
                                  </p:stCondLst>
                                  <p:childTnLst>
                                    <p:set>
                                      <p:cBhvr>
                                        <p:cTn id="17" dur="1" fill="hold">
                                          <p:stCondLst>
                                            <p:cond delay="0"/>
                                          </p:stCondLst>
                                        </p:cTn>
                                        <p:tgtEl>
                                          <p:spTgt spid="35"/>
                                        </p:tgtEl>
                                        <p:attrNameLst>
                                          <p:attrName>style.visibility</p:attrName>
                                        </p:attrNameLst>
                                      </p:cBhvr>
                                      <p:to>
                                        <p:strVal val="visible"/>
                                      </p:to>
                                    </p:set>
                                    <p:animEffect transition="in" filter="slide(fromBottom)">
                                      <p:cBhvr>
                                        <p:cTn id="18" dur="1000"/>
                                        <p:tgtEl>
                                          <p:spTgt spid="3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8" fill="hold" nodeType="clickEffect">
                                  <p:stCondLst>
                                    <p:cond delay="0"/>
                                  </p:stCondLst>
                                  <p:childTnLst>
                                    <p:set>
                                      <p:cBhvr>
                                        <p:cTn id="22" dur="1" fill="hold">
                                          <p:stCondLst>
                                            <p:cond delay="0"/>
                                          </p:stCondLst>
                                        </p:cTn>
                                        <p:tgtEl>
                                          <p:spTgt spid="2052"/>
                                        </p:tgtEl>
                                        <p:attrNameLst>
                                          <p:attrName>style.visibility</p:attrName>
                                        </p:attrNameLst>
                                      </p:cBhvr>
                                      <p:to>
                                        <p:strVal val="visible"/>
                                      </p:to>
                                    </p:set>
                                    <p:animEffect transition="in" filter="slide(fromLeft)">
                                      <p:cBhvr>
                                        <p:cTn id="23" dur="1000"/>
                                        <p:tgtEl>
                                          <p:spTgt spid="205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4" fill="hold" nodeType="click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slide(fromBottom)">
                                      <p:cBhvr>
                                        <p:cTn id="28" dur="1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animBg="1"/>
      <p:bldP spid="34" grpId="0" animBg="1"/>
      <p:bldP spid="35" grpId="0" animBg="1"/>
      <p:bldP spid="2057" grpId="0" animBg="1"/>
      <p:bldP spid="2057"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77">
            <a:extLst>
              <a:ext uri="{FF2B5EF4-FFF2-40B4-BE49-F238E27FC236}">
                <a16:creationId xmlns:a16="http://schemas.microsoft.com/office/drawing/2014/main" id="{594C369A-AB62-4A7C-6FE6-12A826A010B6}"/>
              </a:ext>
            </a:extLst>
          </p:cNvPr>
          <p:cNvGrpSpPr>
            <a:grpSpLocks/>
          </p:cNvGrpSpPr>
          <p:nvPr/>
        </p:nvGrpSpPr>
        <p:grpSpPr bwMode="auto">
          <a:xfrm>
            <a:off x="1222375" y="5159375"/>
            <a:ext cx="4224338" cy="3511550"/>
            <a:chOff x="1221618" y="5159817"/>
            <a:chExt cx="4225877" cy="3511441"/>
          </a:xfrm>
        </p:grpSpPr>
        <p:cxnSp>
          <p:nvCxnSpPr>
            <p:cNvPr id="12" name="Connettore 1 11">
              <a:extLst>
                <a:ext uri="{FF2B5EF4-FFF2-40B4-BE49-F238E27FC236}">
                  <a16:creationId xmlns:a16="http://schemas.microsoft.com/office/drawing/2014/main" id="{20782A6C-D4BC-57CC-2B83-4C61DE043E78}"/>
                </a:ext>
              </a:extLst>
            </p:cNvPr>
            <p:cNvCxnSpPr/>
            <p:nvPr/>
          </p:nvCxnSpPr>
          <p:spPr>
            <a:xfrm>
              <a:off x="2269750" y="5159817"/>
              <a:ext cx="2134377"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Connettore 1 12">
              <a:extLst>
                <a:ext uri="{FF2B5EF4-FFF2-40B4-BE49-F238E27FC236}">
                  <a16:creationId xmlns:a16="http://schemas.microsoft.com/office/drawing/2014/main" id="{93D5B676-4517-61C7-8721-9E1AD96C9EDE}"/>
                </a:ext>
              </a:extLst>
            </p:cNvPr>
            <p:cNvCxnSpPr/>
            <p:nvPr/>
          </p:nvCxnSpPr>
          <p:spPr>
            <a:xfrm>
              <a:off x="2285630" y="8669671"/>
              <a:ext cx="2113733"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4" name="Connettore 1 13">
              <a:extLst>
                <a:ext uri="{FF2B5EF4-FFF2-40B4-BE49-F238E27FC236}">
                  <a16:creationId xmlns:a16="http://schemas.microsoft.com/office/drawing/2014/main" id="{0240268B-ED6C-1461-8302-AA7906A325BE}"/>
                </a:ext>
              </a:extLst>
            </p:cNvPr>
            <p:cNvCxnSpPr/>
            <p:nvPr/>
          </p:nvCxnSpPr>
          <p:spPr>
            <a:xfrm flipV="1">
              <a:off x="1221618" y="5159817"/>
              <a:ext cx="1052896" cy="175095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7" name="Connettore 1 16">
              <a:extLst>
                <a:ext uri="{FF2B5EF4-FFF2-40B4-BE49-F238E27FC236}">
                  <a16:creationId xmlns:a16="http://schemas.microsoft.com/office/drawing/2014/main" id="{0F808656-E84D-D093-C9D1-1812B58EA09A}"/>
                </a:ext>
              </a:extLst>
            </p:cNvPr>
            <p:cNvCxnSpPr/>
            <p:nvPr/>
          </p:nvCxnSpPr>
          <p:spPr>
            <a:xfrm flipV="1">
              <a:off x="4397775" y="6910776"/>
              <a:ext cx="1049720" cy="1749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9" name="Connettore 1 18">
              <a:extLst>
                <a:ext uri="{FF2B5EF4-FFF2-40B4-BE49-F238E27FC236}">
                  <a16:creationId xmlns:a16="http://schemas.microsoft.com/office/drawing/2014/main" id="{73F3F25E-565E-1CDD-E820-3586C05284D7}"/>
                </a:ext>
              </a:extLst>
            </p:cNvPr>
            <p:cNvCxnSpPr/>
            <p:nvPr/>
          </p:nvCxnSpPr>
          <p:spPr>
            <a:xfrm>
              <a:off x="4399363" y="5159817"/>
              <a:ext cx="1048132" cy="175095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0" name="Connettore 1 19">
              <a:extLst>
                <a:ext uri="{FF2B5EF4-FFF2-40B4-BE49-F238E27FC236}">
                  <a16:creationId xmlns:a16="http://schemas.microsoft.com/office/drawing/2014/main" id="{BDEF7DB3-05C4-1687-7EA0-683D4A5766BB}"/>
                </a:ext>
              </a:extLst>
            </p:cNvPr>
            <p:cNvCxnSpPr/>
            <p:nvPr/>
          </p:nvCxnSpPr>
          <p:spPr>
            <a:xfrm>
              <a:off x="1221618" y="6910776"/>
              <a:ext cx="1064012" cy="1760482"/>
            </a:xfrm>
            <a:prstGeom prst="line">
              <a:avLst/>
            </a:prstGeom>
            <a:ln w="19050"/>
          </p:spPr>
          <p:style>
            <a:lnRef idx="1">
              <a:schemeClr val="accent1"/>
            </a:lnRef>
            <a:fillRef idx="0">
              <a:schemeClr val="accent1"/>
            </a:fillRef>
            <a:effectRef idx="0">
              <a:schemeClr val="accent1"/>
            </a:effectRef>
            <a:fontRef idx="minor">
              <a:schemeClr val="tx1"/>
            </a:fontRef>
          </p:style>
        </p:cxnSp>
      </p:grpSp>
      <p:cxnSp>
        <p:nvCxnSpPr>
          <p:cNvPr id="36" name="Connettore 1 35">
            <a:extLst>
              <a:ext uri="{FF2B5EF4-FFF2-40B4-BE49-F238E27FC236}">
                <a16:creationId xmlns:a16="http://schemas.microsoft.com/office/drawing/2014/main" id="{E1DC84B1-B351-20D3-646A-F9E726441A5F}"/>
              </a:ext>
            </a:extLst>
          </p:cNvPr>
          <p:cNvCxnSpPr>
            <a:stCxn id="124" idx="0"/>
          </p:cNvCxnSpPr>
          <p:nvPr/>
        </p:nvCxnSpPr>
        <p:spPr>
          <a:xfrm>
            <a:off x="2284413" y="3611563"/>
            <a:ext cx="0" cy="505777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7" name="Connettore 1 36">
            <a:extLst>
              <a:ext uri="{FF2B5EF4-FFF2-40B4-BE49-F238E27FC236}">
                <a16:creationId xmlns:a16="http://schemas.microsoft.com/office/drawing/2014/main" id="{BC5BF144-0C61-2EF6-7A90-23F7A41F2BFD}"/>
              </a:ext>
            </a:extLst>
          </p:cNvPr>
          <p:cNvCxnSpPr>
            <a:stCxn id="124" idx="8"/>
          </p:cNvCxnSpPr>
          <p:nvPr/>
        </p:nvCxnSpPr>
        <p:spPr>
          <a:xfrm flipH="1">
            <a:off x="4392613" y="3614738"/>
            <a:ext cx="3175" cy="505936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8" name="Connettore 1 37">
            <a:extLst>
              <a:ext uri="{FF2B5EF4-FFF2-40B4-BE49-F238E27FC236}">
                <a16:creationId xmlns:a16="http://schemas.microsoft.com/office/drawing/2014/main" id="{CF63348D-B030-0A6F-B544-57AD7ED8D3BF}"/>
              </a:ext>
            </a:extLst>
          </p:cNvPr>
          <p:cNvCxnSpPr/>
          <p:nvPr/>
        </p:nvCxnSpPr>
        <p:spPr>
          <a:xfrm>
            <a:off x="5449888" y="3613150"/>
            <a:ext cx="0" cy="329882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9" name="Connettore 1 38">
            <a:extLst>
              <a:ext uri="{FF2B5EF4-FFF2-40B4-BE49-F238E27FC236}">
                <a16:creationId xmlns:a16="http://schemas.microsoft.com/office/drawing/2014/main" id="{06630791-2921-E6BB-C464-11986C3A1A18}"/>
              </a:ext>
            </a:extLst>
          </p:cNvPr>
          <p:cNvCxnSpPr/>
          <p:nvPr/>
        </p:nvCxnSpPr>
        <p:spPr>
          <a:xfrm>
            <a:off x="1222375" y="3613150"/>
            <a:ext cx="0" cy="329247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1" name="Connettore 1 40">
            <a:extLst>
              <a:ext uri="{FF2B5EF4-FFF2-40B4-BE49-F238E27FC236}">
                <a16:creationId xmlns:a16="http://schemas.microsoft.com/office/drawing/2014/main" id="{1C617D6A-39A8-A3A3-30C2-1A4AD5C2CAA5}"/>
              </a:ext>
            </a:extLst>
          </p:cNvPr>
          <p:cNvCxnSpPr/>
          <p:nvPr/>
        </p:nvCxnSpPr>
        <p:spPr>
          <a:xfrm>
            <a:off x="388938" y="4748213"/>
            <a:ext cx="5797550" cy="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21" name="Ovale 120">
            <a:extLst>
              <a:ext uri="{FF2B5EF4-FFF2-40B4-BE49-F238E27FC236}">
                <a16:creationId xmlns:a16="http://schemas.microsoft.com/office/drawing/2014/main" id="{0FF1A17D-9AAB-17AE-77EA-C7288D492950}"/>
              </a:ext>
            </a:extLst>
          </p:cNvPr>
          <p:cNvSpPr>
            <a:spLocks noChangeAspect="1"/>
          </p:cNvSpPr>
          <p:nvPr/>
        </p:nvSpPr>
        <p:spPr>
          <a:xfrm>
            <a:off x="1857375" y="5334000"/>
            <a:ext cx="2981325" cy="3094038"/>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it-IT"/>
          </a:p>
        </p:txBody>
      </p:sp>
      <p:sp>
        <p:nvSpPr>
          <p:cNvPr id="24585" name="CasellaDiTesto 119">
            <a:extLst>
              <a:ext uri="{FF2B5EF4-FFF2-40B4-BE49-F238E27FC236}">
                <a16:creationId xmlns:a16="http://schemas.microsoft.com/office/drawing/2014/main" id="{1B89D93A-955C-CDAF-F240-349D738F9B52}"/>
              </a:ext>
            </a:extLst>
          </p:cNvPr>
          <p:cNvSpPr txBox="1">
            <a:spLocks noChangeArrowheads="1"/>
          </p:cNvSpPr>
          <p:nvPr/>
        </p:nvSpPr>
        <p:spPr bwMode="auto">
          <a:xfrm>
            <a:off x="0" y="0"/>
            <a:ext cx="6858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b="1" u="sng">
                <a:solidFill>
                  <a:srgbClr val="C00000"/>
                </a:solidFill>
                <a:latin typeface="Comic Sans MS" panose="030F0702030302020204" pitchFamily="66" charset="0"/>
              </a:rPr>
              <a:t>SOLIDO SOTTRATTO DAL PRISMA</a:t>
            </a:r>
          </a:p>
        </p:txBody>
      </p:sp>
      <p:grpSp>
        <p:nvGrpSpPr>
          <p:cNvPr id="3" name="Gruppo 308">
            <a:extLst>
              <a:ext uri="{FF2B5EF4-FFF2-40B4-BE49-F238E27FC236}">
                <a16:creationId xmlns:a16="http://schemas.microsoft.com/office/drawing/2014/main" id="{682A307E-1C4B-A45A-BAF8-B6813D11CA16}"/>
              </a:ext>
            </a:extLst>
          </p:cNvPr>
          <p:cNvGrpSpPr>
            <a:grpSpLocks/>
          </p:cNvGrpSpPr>
          <p:nvPr/>
        </p:nvGrpSpPr>
        <p:grpSpPr bwMode="auto">
          <a:xfrm>
            <a:off x="1222375" y="2652713"/>
            <a:ext cx="4232275" cy="962025"/>
            <a:chOff x="1222375" y="2652696"/>
            <a:chExt cx="4232275" cy="962039"/>
          </a:xfrm>
        </p:grpSpPr>
        <p:cxnSp>
          <p:nvCxnSpPr>
            <p:cNvPr id="42" name="Connettore 1 41">
              <a:extLst>
                <a:ext uri="{FF2B5EF4-FFF2-40B4-BE49-F238E27FC236}">
                  <a16:creationId xmlns:a16="http://schemas.microsoft.com/office/drawing/2014/main" id="{1EE7A7FC-1314-08B9-E9ED-6E3F32E37C15}"/>
                </a:ext>
              </a:extLst>
            </p:cNvPr>
            <p:cNvCxnSpPr/>
            <p:nvPr/>
          </p:nvCxnSpPr>
          <p:spPr>
            <a:xfrm>
              <a:off x="1222375" y="2662221"/>
              <a:ext cx="4232275"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4" name="Figura a mano libera 93">
              <a:extLst>
                <a:ext uri="{FF2B5EF4-FFF2-40B4-BE49-F238E27FC236}">
                  <a16:creationId xmlns:a16="http://schemas.microsoft.com/office/drawing/2014/main" id="{22FB9750-7D3A-47AF-B56D-336D8D40168C}"/>
                </a:ext>
              </a:extLst>
            </p:cNvPr>
            <p:cNvSpPr/>
            <p:nvPr/>
          </p:nvSpPr>
          <p:spPr>
            <a:xfrm>
              <a:off x="1222375" y="3155940"/>
              <a:ext cx="1062038" cy="458795"/>
            </a:xfrm>
            <a:custGeom>
              <a:avLst/>
              <a:gdLst>
                <a:gd name="connsiteX0" fmla="*/ 0 w 1062037"/>
                <a:gd name="connsiteY0" fmla="*/ 456009 h 458391"/>
                <a:gd name="connsiteX1" fmla="*/ 176212 w 1062037"/>
                <a:gd name="connsiteY1" fmla="*/ 215503 h 458391"/>
                <a:gd name="connsiteX2" fmla="*/ 335756 w 1062037"/>
                <a:gd name="connsiteY2" fmla="*/ 72628 h 458391"/>
                <a:gd name="connsiteX3" fmla="*/ 426243 w 1062037"/>
                <a:gd name="connsiteY3" fmla="*/ 29766 h 458391"/>
                <a:gd name="connsiteX4" fmla="*/ 573881 w 1062037"/>
                <a:gd name="connsiteY4" fmla="*/ 8334 h 458391"/>
                <a:gd name="connsiteX5" fmla="*/ 747712 w 1062037"/>
                <a:gd name="connsiteY5" fmla="*/ 79772 h 458391"/>
                <a:gd name="connsiteX6" fmla="*/ 862012 w 1062037"/>
                <a:gd name="connsiteY6" fmla="*/ 179784 h 458391"/>
                <a:gd name="connsiteX7" fmla="*/ 931068 w 1062037"/>
                <a:gd name="connsiteY7" fmla="*/ 275034 h 458391"/>
                <a:gd name="connsiteX8" fmla="*/ 1062037 w 1062037"/>
                <a:gd name="connsiteY8" fmla="*/ 458391 h 458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2037" h="458391">
                  <a:moveTo>
                    <a:pt x="0" y="456009"/>
                  </a:moveTo>
                  <a:cubicBezTo>
                    <a:pt x="60126" y="367704"/>
                    <a:pt x="120253" y="279400"/>
                    <a:pt x="176212" y="215503"/>
                  </a:cubicBezTo>
                  <a:cubicBezTo>
                    <a:pt x="232171" y="151606"/>
                    <a:pt x="294084" y="103584"/>
                    <a:pt x="335756" y="72628"/>
                  </a:cubicBezTo>
                  <a:cubicBezTo>
                    <a:pt x="377428" y="41672"/>
                    <a:pt x="386556" y="40482"/>
                    <a:pt x="426243" y="29766"/>
                  </a:cubicBezTo>
                  <a:cubicBezTo>
                    <a:pt x="465930" y="19050"/>
                    <a:pt x="520303" y="0"/>
                    <a:pt x="573881" y="8334"/>
                  </a:cubicBezTo>
                  <a:cubicBezTo>
                    <a:pt x="627459" y="16668"/>
                    <a:pt x="699690" y="51197"/>
                    <a:pt x="747712" y="79772"/>
                  </a:cubicBezTo>
                  <a:cubicBezTo>
                    <a:pt x="795734" y="108347"/>
                    <a:pt x="831453" y="147240"/>
                    <a:pt x="862012" y="179784"/>
                  </a:cubicBezTo>
                  <a:cubicBezTo>
                    <a:pt x="892571" y="212328"/>
                    <a:pt x="931068" y="275034"/>
                    <a:pt x="931068" y="275034"/>
                  </a:cubicBezTo>
                  <a:lnTo>
                    <a:pt x="1062037" y="458391"/>
                  </a:lnTo>
                </a:path>
              </a:pathLst>
            </a:custGeom>
            <a:ln w="1905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dirty="0"/>
            </a:p>
          </p:txBody>
        </p:sp>
        <p:sp>
          <p:nvSpPr>
            <p:cNvPr id="124" name="Figura a mano libera 123">
              <a:extLst>
                <a:ext uri="{FF2B5EF4-FFF2-40B4-BE49-F238E27FC236}">
                  <a16:creationId xmlns:a16="http://schemas.microsoft.com/office/drawing/2014/main" id="{1A9F24C3-6789-08EB-8117-3669F57D5B12}"/>
                </a:ext>
              </a:extLst>
            </p:cNvPr>
            <p:cNvSpPr/>
            <p:nvPr/>
          </p:nvSpPr>
          <p:spPr>
            <a:xfrm>
              <a:off x="2284413" y="3162290"/>
              <a:ext cx="2111375" cy="452445"/>
            </a:xfrm>
            <a:custGeom>
              <a:avLst/>
              <a:gdLst>
                <a:gd name="connsiteX0" fmla="*/ 0 w 2112169"/>
                <a:gd name="connsiteY0" fmla="*/ 449659 h 452041"/>
                <a:gd name="connsiteX1" fmla="*/ 311944 w 2112169"/>
                <a:gd name="connsiteY1" fmla="*/ 244872 h 452041"/>
                <a:gd name="connsiteX2" fmla="*/ 590550 w 2112169"/>
                <a:gd name="connsiteY2" fmla="*/ 113903 h 452041"/>
                <a:gd name="connsiteX3" fmla="*/ 845344 w 2112169"/>
                <a:gd name="connsiteY3" fmla="*/ 37703 h 452041"/>
                <a:gd name="connsiteX4" fmla="*/ 1052512 w 2112169"/>
                <a:gd name="connsiteY4" fmla="*/ 1984 h 452041"/>
                <a:gd name="connsiteX5" fmla="*/ 1300162 w 2112169"/>
                <a:gd name="connsiteY5" fmla="*/ 49609 h 452041"/>
                <a:gd name="connsiteX6" fmla="*/ 1540669 w 2112169"/>
                <a:gd name="connsiteY6" fmla="*/ 125809 h 452041"/>
                <a:gd name="connsiteX7" fmla="*/ 1795462 w 2112169"/>
                <a:gd name="connsiteY7" fmla="*/ 252016 h 452041"/>
                <a:gd name="connsiteX8" fmla="*/ 2112169 w 2112169"/>
                <a:gd name="connsiteY8" fmla="*/ 452041 h 452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2169" h="452041">
                  <a:moveTo>
                    <a:pt x="0" y="449659"/>
                  </a:moveTo>
                  <a:cubicBezTo>
                    <a:pt x="106759" y="375245"/>
                    <a:pt x="213519" y="300831"/>
                    <a:pt x="311944" y="244872"/>
                  </a:cubicBezTo>
                  <a:cubicBezTo>
                    <a:pt x="410369" y="188913"/>
                    <a:pt x="501650" y="148431"/>
                    <a:pt x="590550" y="113903"/>
                  </a:cubicBezTo>
                  <a:cubicBezTo>
                    <a:pt x="679450" y="79375"/>
                    <a:pt x="768350" y="56356"/>
                    <a:pt x="845344" y="37703"/>
                  </a:cubicBezTo>
                  <a:cubicBezTo>
                    <a:pt x="922338" y="19050"/>
                    <a:pt x="976709" y="0"/>
                    <a:pt x="1052512" y="1984"/>
                  </a:cubicBezTo>
                  <a:cubicBezTo>
                    <a:pt x="1128315" y="3968"/>
                    <a:pt x="1218803" y="28972"/>
                    <a:pt x="1300162" y="49609"/>
                  </a:cubicBezTo>
                  <a:cubicBezTo>
                    <a:pt x="1381521" y="70246"/>
                    <a:pt x="1458119" y="92075"/>
                    <a:pt x="1540669" y="125809"/>
                  </a:cubicBezTo>
                  <a:cubicBezTo>
                    <a:pt x="1623219" y="159543"/>
                    <a:pt x="1700212" y="197644"/>
                    <a:pt x="1795462" y="252016"/>
                  </a:cubicBezTo>
                  <a:cubicBezTo>
                    <a:pt x="1890712" y="306388"/>
                    <a:pt x="2001440" y="379214"/>
                    <a:pt x="2112169" y="452041"/>
                  </a:cubicBezTo>
                </a:path>
              </a:pathLst>
            </a:custGeom>
            <a:ln w="1905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a:p>
          </p:txBody>
        </p:sp>
        <p:cxnSp>
          <p:nvCxnSpPr>
            <p:cNvPr id="99" name="Connettore 1 98">
              <a:extLst>
                <a:ext uri="{FF2B5EF4-FFF2-40B4-BE49-F238E27FC236}">
                  <a16:creationId xmlns:a16="http://schemas.microsoft.com/office/drawing/2014/main" id="{90579B28-09E9-D2AF-5F65-90BF9C3971A3}"/>
                </a:ext>
              </a:extLst>
            </p:cNvPr>
            <p:cNvCxnSpPr/>
            <p:nvPr/>
          </p:nvCxnSpPr>
          <p:spPr>
            <a:xfrm>
              <a:off x="1231900" y="2660633"/>
              <a:ext cx="0" cy="94616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4" name="Connettore 1 103">
              <a:extLst>
                <a:ext uri="{FF2B5EF4-FFF2-40B4-BE49-F238E27FC236}">
                  <a16:creationId xmlns:a16="http://schemas.microsoft.com/office/drawing/2014/main" id="{D22DC961-7A21-9D6D-FAA1-1523AB7DF3C4}"/>
                </a:ext>
              </a:extLst>
            </p:cNvPr>
            <p:cNvCxnSpPr/>
            <p:nvPr/>
          </p:nvCxnSpPr>
          <p:spPr>
            <a:xfrm>
              <a:off x="2279650" y="2666983"/>
              <a:ext cx="0" cy="94616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5" name="Connettore 1 104">
              <a:extLst>
                <a:ext uri="{FF2B5EF4-FFF2-40B4-BE49-F238E27FC236}">
                  <a16:creationId xmlns:a16="http://schemas.microsoft.com/office/drawing/2014/main" id="{E00B6722-4386-EDC7-08FA-04AFCCF409D2}"/>
                </a:ext>
              </a:extLst>
            </p:cNvPr>
            <p:cNvCxnSpPr/>
            <p:nvPr/>
          </p:nvCxnSpPr>
          <p:spPr>
            <a:xfrm>
              <a:off x="4394200" y="2666983"/>
              <a:ext cx="0" cy="94616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6" name="Connettore 1 105">
              <a:extLst>
                <a:ext uri="{FF2B5EF4-FFF2-40B4-BE49-F238E27FC236}">
                  <a16:creationId xmlns:a16="http://schemas.microsoft.com/office/drawing/2014/main" id="{578648D1-424B-204D-7D6D-A8FEEDE532AD}"/>
                </a:ext>
              </a:extLst>
            </p:cNvPr>
            <p:cNvCxnSpPr/>
            <p:nvPr/>
          </p:nvCxnSpPr>
          <p:spPr>
            <a:xfrm>
              <a:off x="5448300" y="2660633"/>
              <a:ext cx="0" cy="946164"/>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8" name="Figura a mano libera 107">
              <a:extLst>
                <a:ext uri="{FF2B5EF4-FFF2-40B4-BE49-F238E27FC236}">
                  <a16:creationId xmlns:a16="http://schemas.microsoft.com/office/drawing/2014/main" id="{85B7D60C-90AB-187D-B988-B6CB725D52CF}"/>
                </a:ext>
              </a:extLst>
            </p:cNvPr>
            <p:cNvSpPr/>
            <p:nvPr/>
          </p:nvSpPr>
          <p:spPr>
            <a:xfrm>
              <a:off x="4397375" y="3149590"/>
              <a:ext cx="1050925" cy="458795"/>
            </a:xfrm>
            <a:custGeom>
              <a:avLst/>
              <a:gdLst>
                <a:gd name="connsiteX0" fmla="*/ 0 w 1062037"/>
                <a:gd name="connsiteY0" fmla="*/ 456009 h 458391"/>
                <a:gd name="connsiteX1" fmla="*/ 176212 w 1062037"/>
                <a:gd name="connsiteY1" fmla="*/ 215503 h 458391"/>
                <a:gd name="connsiteX2" fmla="*/ 335756 w 1062037"/>
                <a:gd name="connsiteY2" fmla="*/ 72628 h 458391"/>
                <a:gd name="connsiteX3" fmla="*/ 426243 w 1062037"/>
                <a:gd name="connsiteY3" fmla="*/ 29766 h 458391"/>
                <a:gd name="connsiteX4" fmla="*/ 573881 w 1062037"/>
                <a:gd name="connsiteY4" fmla="*/ 8334 h 458391"/>
                <a:gd name="connsiteX5" fmla="*/ 747712 w 1062037"/>
                <a:gd name="connsiteY5" fmla="*/ 79772 h 458391"/>
                <a:gd name="connsiteX6" fmla="*/ 862012 w 1062037"/>
                <a:gd name="connsiteY6" fmla="*/ 179784 h 458391"/>
                <a:gd name="connsiteX7" fmla="*/ 931068 w 1062037"/>
                <a:gd name="connsiteY7" fmla="*/ 275034 h 458391"/>
                <a:gd name="connsiteX8" fmla="*/ 1062037 w 1062037"/>
                <a:gd name="connsiteY8" fmla="*/ 458391 h 458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2037" h="458391">
                  <a:moveTo>
                    <a:pt x="0" y="456009"/>
                  </a:moveTo>
                  <a:cubicBezTo>
                    <a:pt x="60126" y="367704"/>
                    <a:pt x="120253" y="279400"/>
                    <a:pt x="176212" y="215503"/>
                  </a:cubicBezTo>
                  <a:cubicBezTo>
                    <a:pt x="232171" y="151606"/>
                    <a:pt x="294084" y="103584"/>
                    <a:pt x="335756" y="72628"/>
                  </a:cubicBezTo>
                  <a:cubicBezTo>
                    <a:pt x="377428" y="41672"/>
                    <a:pt x="386556" y="40482"/>
                    <a:pt x="426243" y="29766"/>
                  </a:cubicBezTo>
                  <a:cubicBezTo>
                    <a:pt x="465930" y="19050"/>
                    <a:pt x="520303" y="0"/>
                    <a:pt x="573881" y="8334"/>
                  </a:cubicBezTo>
                  <a:cubicBezTo>
                    <a:pt x="627459" y="16668"/>
                    <a:pt x="699690" y="51197"/>
                    <a:pt x="747712" y="79772"/>
                  </a:cubicBezTo>
                  <a:cubicBezTo>
                    <a:pt x="795734" y="108347"/>
                    <a:pt x="831453" y="147240"/>
                    <a:pt x="862012" y="179784"/>
                  </a:cubicBezTo>
                  <a:cubicBezTo>
                    <a:pt x="892571" y="212328"/>
                    <a:pt x="931068" y="275034"/>
                    <a:pt x="931068" y="275034"/>
                  </a:cubicBezTo>
                  <a:lnTo>
                    <a:pt x="1062037" y="458391"/>
                  </a:lnTo>
                </a:path>
              </a:pathLst>
            </a:custGeom>
            <a:ln w="1905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dirty="0"/>
            </a:p>
          </p:txBody>
        </p:sp>
        <p:cxnSp>
          <p:nvCxnSpPr>
            <p:cNvPr id="29" name="Connettore 1 28">
              <a:extLst>
                <a:ext uri="{FF2B5EF4-FFF2-40B4-BE49-F238E27FC236}">
                  <a16:creationId xmlns:a16="http://schemas.microsoft.com/office/drawing/2014/main" id="{A0CE329D-D104-20BD-1622-C8A3E8ADA14D}"/>
                </a:ext>
              </a:extLst>
            </p:cNvPr>
            <p:cNvCxnSpPr/>
            <p:nvPr/>
          </p:nvCxnSpPr>
          <p:spPr>
            <a:xfrm>
              <a:off x="1276350" y="2670158"/>
              <a:ext cx="0" cy="86043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2" name="Connettore 1 31">
              <a:extLst>
                <a:ext uri="{FF2B5EF4-FFF2-40B4-BE49-F238E27FC236}">
                  <a16:creationId xmlns:a16="http://schemas.microsoft.com/office/drawing/2014/main" id="{CF87B88F-DC8F-59CD-AC6B-1260ECF62A82}"/>
                </a:ext>
              </a:extLst>
            </p:cNvPr>
            <p:cNvCxnSpPr/>
            <p:nvPr/>
          </p:nvCxnSpPr>
          <p:spPr>
            <a:xfrm>
              <a:off x="1314450" y="2665396"/>
              <a:ext cx="0" cy="811224"/>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3" name="Connettore 1 32">
              <a:extLst>
                <a:ext uri="{FF2B5EF4-FFF2-40B4-BE49-F238E27FC236}">
                  <a16:creationId xmlns:a16="http://schemas.microsoft.com/office/drawing/2014/main" id="{92D6CD2F-434C-764C-8255-6C06E91CFE3A}"/>
                </a:ext>
              </a:extLst>
            </p:cNvPr>
            <p:cNvCxnSpPr/>
            <p:nvPr/>
          </p:nvCxnSpPr>
          <p:spPr>
            <a:xfrm>
              <a:off x="1355725" y="2657458"/>
              <a:ext cx="0" cy="75089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4" name="Connettore 1 33">
              <a:extLst>
                <a:ext uri="{FF2B5EF4-FFF2-40B4-BE49-F238E27FC236}">
                  <a16:creationId xmlns:a16="http://schemas.microsoft.com/office/drawing/2014/main" id="{952B7E9E-E336-75B1-6D66-95F10D8812C3}"/>
                </a:ext>
              </a:extLst>
            </p:cNvPr>
            <p:cNvCxnSpPr/>
            <p:nvPr/>
          </p:nvCxnSpPr>
          <p:spPr>
            <a:xfrm>
              <a:off x="1393825" y="2657458"/>
              <a:ext cx="0" cy="70327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0" name="Connettore 1 39">
              <a:extLst>
                <a:ext uri="{FF2B5EF4-FFF2-40B4-BE49-F238E27FC236}">
                  <a16:creationId xmlns:a16="http://schemas.microsoft.com/office/drawing/2014/main" id="{0EEE123C-8FD1-953C-C806-10C99516B643}"/>
                </a:ext>
              </a:extLst>
            </p:cNvPr>
            <p:cNvCxnSpPr/>
            <p:nvPr/>
          </p:nvCxnSpPr>
          <p:spPr>
            <a:xfrm>
              <a:off x="1430338" y="2655871"/>
              <a:ext cx="0" cy="66834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3" name="Connettore 1 42">
              <a:extLst>
                <a:ext uri="{FF2B5EF4-FFF2-40B4-BE49-F238E27FC236}">
                  <a16:creationId xmlns:a16="http://schemas.microsoft.com/office/drawing/2014/main" id="{F07D13EB-EF01-0917-7838-42D0DF40640A}"/>
                </a:ext>
              </a:extLst>
            </p:cNvPr>
            <p:cNvCxnSpPr/>
            <p:nvPr/>
          </p:nvCxnSpPr>
          <p:spPr>
            <a:xfrm>
              <a:off x="1470025" y="2665396"/>
              <a:ext cx="0" cy="620721"/>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4" name="Connettore 1 43">
              <a:extLst>
                <a:ext uri="{FF2B5EF4-FFF2-40B4-BE49-F238E27FC236}">
                  <a16:creationId xmlns:a16="http://schemas.microsoft.com/office/drawing/2014/main" id="{E783A7B8-EBE5-6D2E-43B4-5B3780DB4768}"/>
                </a:ext>
              </a:extLst>
            </p:cNvPr>
            <p:cNvCxnSpPr/>
            <p:nvPr/>
          </p:nvCxnSpPr>
          <p:spPr>
            <a:xfrm>
              <a:off x="1508125" y="2660633"/>
              <a:ext cx="0" cy="59532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5" name="Connettore 1 44">
              <a:extLst>
                <a:ext uri="{FF2B5EF4-FFF2-40B4-BE49-F238E27FC236}">
                  <a16:creationId xmlns:a16="http://schemas.microsoft.com/office/drawing/2014/main" id="{C0B000D0-AC27-E207-8189-6420BD64FE71}"/>
                </a:ext>
              </a:extLst>
            </p:cNvPr>
            <p:cNvCxnSpPr/>
            <p:nvPr/>
          </p:nvCxnSpPr>
          <p:spPr>
            <a:xfrm>
              <a:off x="1546225" y="2665396"/>
              <a:ext cx="0" cy="56198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7" name="Connettore 1 46">
              <a:extLst>
                <a:ext uri="{FF2B5EF4-FFF2-40B4-BE49-F238E27FC236}">
                  <a16:creationId xmlns:a16="http://schemas.microsoft.com/office/drawing/2014/main" id="{5441045D-DEED-0AD8-8AE3-D1444E4D9BAF}"/>
                </a:ext>
              </a:extLst>
            </p:cNvPr>
            <p:cNvCxnSpPr/>
            <p:nvPr/>
          </p:nvCxnSpPr>
          <p:spPr>
            <a:xfrm>
              <a:off x="1582738" y="2665396"/>
              <a:ext cx="0" cy="53658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8" name="Connettore 1 47">
              <a:extLst>
                <a:ext uri="{FF2B5EF4-FFF2-40B4-BE49-F238E27FC236}">
                  <a16:creationId xmlns:a16="http://schemas.microsoft.com/office/drawing/2014/main" id="{90B9FDDA-36AF-DF98-FFA6-1BEC99CF3B61}"/>
                </a:ext>
              </a:extLst>
            </p:cNvPr>
            <p:cNvCxnSpPr/>
            <p:nvPr/>
          </p:nvCxnSpPr>
          <p:spPr>
            <a:xfrm>
              <a:off x="1622425" y="2654283"/>
              <a:ext cx="0" cy="531821"/>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9" name="Connettore 1 48">
              <a:extLst>
                <a:ext uri="{FF2B5EF4-FFF2-40B4-BE49-F238E27FC236}">
                  <a16:creationId xmlns:a16="http://schemas.microsoft.com/office/drawing/2014/main" id="{104CE945-F630-3BA6-0AB7-E8FF32825B9D}"/>
                </a:ext>
              </a:extLst>
            </p:cNvPr>
            <p:cNvCxnSpPr/>
            <p:nvPr/>
          </p:nvCxnSpPr>
          <p:spPr>
            <a:xfrm>
              <a:off x="1660525" y="2660633"/>
              <a:ext cx="0" cy="51435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50" name="Connettore 1 49">
              <a:extLst>
                <a:ext uri="{FF2B5EF4-FFF2-40B4-BE49-F238E27FC236}">
                  <a16:creationId xmlns:a16="http://schemas.microsoft.com/office/drawing/2014/main" id="{6A5DE4BA-A727-55F3-3BAB-3407D0446124}"/>
                </a:ext>
              </a:extLst>
            </p:cNvPr>
            <p:cNvCxnSpPr/>
            <p:nvPr/>
          </p:nvCxnSpPr>
          <p:spPr>
            <a:xfrm>
              <a:off x="1698625" y="2660633"/>
              <a:ext cx="0" cy="50165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51" name="Connettore 1 50">
              <a:extLst>
                <a:ext uri="{FF2B5EF4-FFF2-40B4-BE49-F238E27FC236}">
                  <a16:creationId xmlns:a16="http://schemas.microsoft.com/office/drawing/2014/main" id="{6C2B52D7-0EED-4DCC-941E-A0623CEA1786}"/>
                </a:ext>
              </a:extLst>
            </p:cNvPr>
            <p:cNvCxnSpPr/>
            <p:nvPr/>
          </p:nvCxnSpPr>
          <p:spPr>
            <a:xfrm>
              <a:off x="1736725" y="2660633"/>
              <a:ext cx="0" cy="49689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52" name="Connettore 1 51">
              <a:extLst>
                <a:ext uri="{FF2B5EF4-FFF2-40B4-BE49-F238E27FC236}">
                  <a16:creationId xmlns:a16="http://schemas.microsoft.com/office/drawing/2014/main" id="{1CC8E0C7-2E35-AEFA-7BD7-F39FE9DF9727}"/>
                </a:ext>
              </a:extLst>
            </p:cNvPr>
            <p:cNvCxnSpPr/>
            <p:nvPr/>
          </p:nvCxnSpPr>
          <p:spPr>
            <a:xfrm>
              <a:off x="1774825" y="2657458"/>
              <a:ext cx="0" cy="49530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53" name="Connettore 1 52">
              <a:extLst>
                <a:ext uri="{FF2B5EF4-FFF2-40B4-BE49-F238E27FC236}">
                  <a16:creationId xmlns:a16="http://schemas.microsoft.com/office/drawing/2014/main" id="{723F4100-4B4F-932F-CFDA-5DD5B4FCD456}"/>
                </a:ext>
              </a:extLst>
            </p:cNvPr>
            <p:cNvCxnSpPr/>
            <p:nvPr/>
          </p:nvCxnSpPr>
          <p:spPr>
            <a:xfrm>
              <a:off x="1812925" y="2657458"/>
              <a:ext cx="0" cy="50324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2" name="Connettore 1 111">
              <a:extLst>
                <a:ext uri="{FF2B5EF4-FFF2-40B4-BE49-F238E27FC236}">
                  <a16:creationId xmlns:a16="http://schemas.microsoft.com/office/drawing/2014/main" id="{A97CF9C0-0E22-8D83-001D-BA4E29EDF555}"/>
                </a:ext>
              </a:extLst>
            </p:cNvPr>
            <p:cNvCxnSpPr/>
            <p:nvPr/>
          </p:nvCxnSpPr>
          <p:spPr>
            <a:xfrm>
              <a:off x="1851025" y="2662221"/>
              <a:ext cx="0" cy="509594"/>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3" name="Connettore 1 112">
              <a:extLst>
                <a:ext uri="{FF2B5EF4-FFF2-40B4-BE49-F238E27FC236}">
                  <a16:creationId xmlns:a16="http://schemas.microsoft.com/office/drawing/2014/main" id="{58073DB7-3F72-9173-B7B5-FF6D8157BF93}"/>
                </a:ext>
              </a:extLst>
            </p:cNvPr>
            <p:cNvCxnSpPr/>
            <p:nvPr/>
          </p:nvCxnSpPr>
          <p:spPr>
            <a:xfrm>
              <a:off x="2425700" y="2657458"/>
              <a:ext cx="0" cy="84615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4" name="Connettore 1 113">
              <a:extLst>
                <a:ext uri="{FF2B5EF4-FFF2-40B4-BE49-F238E27FC236}">
                  <a16:creationId xmlns:a16="http://schemas.microsoft.com/office/drawing/2014/main" id="{8F8793C6-506B-3D07-92D5-FAE5A032CDA2}"/>
                </a:ext>
              </a:extLst>
            </p:cNvPr>
            <p:cNvCxnSpPr/>
            <p:nvPr/>
          </p:nvCxnSpPr>
          <p:spPr>
            <a:xfrm>
              <a:off x="2498725" y="2673333"/>
              <a:ext cx="0" cy="78264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5" name="Connettore 1 114">
              <a:extLst>
                <a:ext uri="{FF2B5EF4-FFF2-40B4-BE49-F238E27FC236}">
                  <a16:creationId xmlns:a16="http://schemas.microsoft.com/office/drawing/2014/main" id="{4B8354E2-1E87-28C3-1C36-682DF813847D}"/>
                </a:ext>
              </a:extLst>
            </p:cNvPr>
            <p:cNvCxnSpPr/>
            <p:nvPr/>
          </p:nvCxnSpPr>
          <p:spPr>
            <a:xfrm>
              <a:off x="2574925" y="2670158"/>
              <a:ext cx="0" cy="73819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6" name="Connettore 1 115">
              <a:extLst>
                <a:ext uri="{FF2B5EF4-FFF2-40B4-BE49-F238E27FC236}">
                  <a16:creationId xmlns:a16="http://schemas.microsoft.com/office/drawing/2014/main" id="{628CCB10-BCC6-0D0B-B926-757F1106281D}"/>
                </a:ext>
              </a:extLst>
            </p:cNvPr>
            <p:cNvCxnSpPr/>
            <p:nvPr/>
          </p:nvCxnSpPr>
          <p:spPr>
            <a:xfrm>
              <a:off x="2647950" y="2676508"/>
              <a:ext cx="0" cy="69216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7" name="Connettore 1 116">
              <a:extLst>
                <a:ext uri="{FF2B5EF4-FFF2-40B4-BE49-F238E27FC236}">
                  <a16:creationId xmlns:a16="http://schemas.microsoft.com/office/drawing/2014/main" id="{3AB794DB-B164-C18C-3C89-B1B4EBF0D5CD}"/>
                </a:ext>
              </a:extLst>
            </p:cNvPr>
            <p:cNvCxnSpPr/>
            <p:nvPr/>
          </p:nvCxnSpPr>
          <p:spPr>
            <a:xfrm>
              <a:off x="2792413" y="2676508"/>
              <a:ext cx="0" cy="625484"/>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8" name="Connettore 1 117">
              <a:extLst>
                <a:ext uri="{FF2B5EF4-FFF2-40B4-BE49-F238E27FC236}">
                  <a16:creationId xmlns:a16="http://schemas.microsoft.com/office/drawing/2014/main" id="{A41B82E7-23D6-41A5-50F7-6792568E70E4}"/>
                </a:ext>
              </a:extLst>
            </p:cNvPr>
            <p:cNvCxnSpPr/>
            <p:nvPr/>
          </p:nvCxnSpPr>
          <p:spPr>
            <a:xfrm>
              <a:off x="2865438" y="2665396"/>
              <a:ext cx="0" cy="60484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9" name="Connettore 1 118">
              <a:extLst>
                <a:ext uri="{FF2B5EF4-FFF2-40B4-BE49-F238E27FC236}">
                  <a16:creationId xmlns:a16="http://schemas.microsoft.com/office/drawing/2014/main" id="{3501F847-FCD0-E304-F446-9CECD66EBA00}"/>
                </a:ext>
              </a:extLst>
            </p:cNvPr>
            <p:cNvCxnSpPr/>
            <p:nvPr/>
          </p:nvCxnSpPr>
          <p:spPr>
            <a:xfrm>
              <a:off x="2936875" y="2676508"/>
              <a:ext cx="0" cy="56198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20" name="Connettore 1 119">
              <a:extLst>
                <a:ext uri="{FF2B5EF4-FFF2-40B4-BE49-F238E27FC236}">
                  <a16:creationId xmlns:a16="http://schemas.microsoft.com/office/drawing/2014/main" id="{828B2FA8-73D5-56DC-36E3-8233CB1C6883}"/>
                </a:ext>
              </a:extLst>
            </p:cNvPr>
            <p:cNvCxnSpPr/>
            <p:nvPr/>
          </p:nvCxnSpPr>
          <p:spPr>
            <a:xfrm>
              <a:off x="3009900" y="2670158"/>
              <a:ext cx="0" cy="54769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22" name="Connettore 1 121">
              <a:extLst>
                <a:ext uri="{FF2B5EF4-FFF2-40B4-BE49-F238E27FC236}">
                  <a16:creationId xmlns:a16="http://schemas.microsoft.com/office/drawing/2014/main" id="{B91EB381-73D9-67B2-F70E-AC0786CCAD4D}"/>
                </a:ext>
              </a:extLst>
            </p:cNvPr>
            <p:cNvCxnSpPr/>
            <p:nvPr/>
          </p:nvCxnSpPr>
          <p:spPr>
            <a:xfrm>
              <a:off x="3159125" y="2665396"/>
              <a:ext cx="0" cy="51594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26" name="Connettore 1 125">
              <a:extLst>
                <a:ext uri="{FF2B5EF4-FFF2-40B4-BE49-F238E27FC236}">
                  <a16:creationId xmlns:a16="http://schemas.microsoft.com/office/drawing/2014/main" id="{666E78CD-4026-DE6C-1FE2-97FACAF5213B}"/>
                </a:ext>
              </a:extLst>
            </p:cNvPr>
            <p:cNvCxnSpPr/>
            <p:nvPr/>
          </p:nvCxnSpPr>
          <p:spPr>
            <a:xfrm>
              <a:off x="1885950" y="2652696"/>
              <a:ext cx="0" cy="53340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27" name="Connettore 1 126">
              <a:extLst>
                <a:ext uri="{FF2B5EF4-FFF2-40B4-BE49-F238E27FC236}">
                  <a16:creationId xmlns:a16="http://schemas.microsoft.com/office/drawing/2014/main" id="{62E4E511-8DBA-4C49-2F91-24288BB3497C}"/>
                </a:ext>
              </a:extLst>
            </p:cNvPr>
            <p:cNvCxnSpPr/>
            <p:nvPr/>
          </p:nvCxnSpPr>
          <p:spPr>
            <a:xfrm>
              <a:off x="1924050" y="2662221"/>
              <a:ext cx="0" cy="53817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28" name="Connettore 1 127">
              <a:extLst>
                <a:ext uri="{FF2B5EF4-FFF2-40B4-BE49-F238E27FC236}">
                  <a16:creationId xmlns:a16="http://schemas.microsoft.com/office/drawing/2014/main" id="{28BF423F-F4CC-78CE-5BAA-25324BCAC110}"/>
                </a:ext>
              </a:extLst>
            </p:cNvPr>
            <p:cNvCxnSpPr/>
            <p:nvPr/>
          </p:nvCxnSpPr>
          <p:spPr>
            <a:xfrm>
              <a:off x="1963738" y="2657458"/>
              <a:ext cx="0" cy="56674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29" name="Connettore 1 128">
              <a:extLst>
                <a:ext uri="{FF2B5EF4-FFF2-40B4-BE49-F238E27FC236}">
                  <a16:creationId xmlns:a16="http://schemas.microsoft.com/office/drawing/2014/main" id="{E4222D42-1487-8B69-C8AB-41D5E3C13AA5}"/>
                </a:ext>
              </a:extLst>
            </p:cNvPr>
            <p:cNvCxnSpPr/>
            <p:nvPr/>
          </p:nvCxnSpPr>
          <p:spPr>
            <a:xfrm>
              <a:off x="2003425" y="2665396"/>
              <a:ext cx="0" cy="57944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30" name="Connettore 1 129">
              <a:extLst>
                <a:ext uri="{FF2B5EF4-FFF2-40B4-BE49-F238E27FC236}">
                  <a16:creationId xmlns:a16="http://schemas.microsoft.com/office/drawing/2014/main" id="{CB25C089-B016-9B46-DB87-D5655C09771D}"/>
                </a:ext>
              </a:extLst>
            </p:cNvPr>
            <p:cNvCxnSpPr/>
            <p:nvPr/>
          </p:nvCxnSpPr>
          <p:spPr>
            <a:xfrm>
              <a:off x="2039938" y="2652696"/>
              <a:ext cx="0" cy="620721"/>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31" name="Connettore 1 130">
              <a:extLst>
                <a:ext uri="{FF2B5EF4-FFF2-40B4-BE49-F238E27FC236}">
                  <a16:creationId xmlns:a16="http://schemas.microsoft.com/office/drawing/2014/main" id="{AD85C9C7-AB71-7A6D-9F6B-FEABB3F1CE8A}"/>
                </a:ext>
              </a:extLst>
            </p:cNvPr>
            <p:cNvCxnSpPr/>
            <p:nvPr/>
          </p:nvCxnSpPr>
          <p:spPr>
            <a:xfrm>
              <a:off x="2079625" y="2660633"/>
              <a:ext cx="0" cy="65882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32" name="Connettore 1 131">
              <a:extLst>
                <a:ext uri="{FF2B5EF4-FFF2-40B4-BE49-F238E27FC236}">
                  <a16:creationId xmlns:a16="http://schemas.microsoft.com/office/drawing/2014/main" id="{9E62A020-FD6E-1CD9-C0BB-0DDF6FC84BA7}"/>
                </a:ext>
              </a:extLst>
            </p:cNvPr>
            <p:cNvCxnSpPr/>
            <p:nvPr/>
          </p:nvCxnSpPr>
          <p:spPr>
            <a:xfrm>
              <a:off x="2117725" y="2662221"/>
              <a:ext cx="0" cy="70327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33" name="Connettore 1 132">
              <a:extLst>
                <a:ext uri="{FF2B5EF4-FFF2-40B4-BE49-F238E27FC236}">
                  <a16:creationId xmlns:a16="http://schemas.microsoft.com/office/drawing/2014/main" id="{0A7D808C-1273-4AA8-EA3D-75281ED7D836}"/>
                </a:ext>
              </a:extLst>
            </p:cNvPr>
            <p:cNvCxnSpPr/>
            <p:nvPr/>
          </p:nvCxnSpPr>
          <p:spPr>
            <a:xfrm>
              <a:off x="2155825" y="2657458"/>
              <a:ext cx="0" cy="76518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34" name="Connettore 1 133">
              <a:extLst>
                <a:ext uri="{FF2B5EF4-FFF2-40B4-BE49-F238E27FC236}">
                  <a16:creationId xmlns:a16="http://schemas.microsoft.com/office/drawing/2014/main" id="{A08B0079-AB91-71AC-C07B-A9CED94496D9}"/>
                </a:ext>
              </a:extLst>
            </p:cNvPr>
            <p:cNvCxnSpPr/>
            <p:nvPr/>
          </p:nvCxnSpPr>
          <p:spPr>
            <a:xfrm>
              <a:off x="2192338" y="2662221"/>
              <a:ext cx="0" cy="80963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35" name="Connettore 1 134">
              <a:extLst>
                <a:ext uri="{FF2B5EF4-FFF2-40B4-BE49-F238E27FC236}">
                  <a16:creationId xmlns:a16="http://schemas.microsoft.com/office/drawing/2014/main" id="{D1C010C8-E58C-5A29-5CF0-FFE8D341582B}"/>
                </a:ext>
              </a:extLst>
            </p:cNvPr>
            <p:cNvCxnSpPr/>
            <p:nvPr/>
          </p:nvCxnSpPr>
          <p:spPr>
            <a:xfrm>
              <a:off x="2232025" y="2660633"/>
              <a:ext cx="0" cy="86837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36" name="Connettore 1 135">
              <a:extLst>
                <a:ext uri="{FF2B5EF4-FFF2-40B4-BE49-F238E27FC236}">
                  <a16:creationId xmlns:a16="http://schemas.microsoft.com/office/drawing/2014/main" id="{9FF630C9-1341-0F78-FD4E-A88F58EE6FC5}"/>
                </a:ext>
              </a:extLst>
            </p:cNvPr>
            <p:cNvCxnSpPr/>
            <p:nvPr/>
          </p:nvCxnSpPr>
          <p:spPr>
            <a:xfrm>
              <a:off x="3084513" y="2659046"/>
              <a:ext cx="0" cy="54610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37" name="Connettore 1 136">
              <a:extLst>
                <a:ext uri="{FF2B5EF4-FFF2-40B4-BE49-F238E27FC236}">
                  <a16:creationId xmlns:a16="http://schemas.microsoft.com/office/drawing/2014/main" id="{D68080D5-2165-DB74-25E3-7672CA88FE82}"/>
                </a:ext>
              </a:extLst>
            </p:cNvPr>
            <p:cNvCxnSpPr/>
            <p:nvPr/>
          </p:nvCxnSpPr>
          <p:spPr>
            <a:xfrm>
              <a:off x="2355850" y="2666983"/>
              <a:ext cx="0" cy="88901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38" name="Connettore 1 137">
              <a:extLst>
                <a:ext uri="{FF2B5EF4-FFF2-40B4-BE49-F238E27FC236}">
                  <a16:creationId xmlns:a16="http://schemas.microsoft.com/office/drawing/2014/main" id="{3FFBCB49-B5C9-6CDB-DCE3-96014DE6F10D}"/>
                </a:ext>
              </a:extLst>
            </p:cNvPr>
            <p:cNvCxnSpPr/>
            <p:nvPr/>
          </p:nvCxnSpPr>
          <p:spPr>
            <a:xfrm>
              <a:off x="2719388" y="2666983"/>
              <a:ext cx="0" cy="66676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1" name="Connettore 1 170">
              <a:extLst>
                <a:ext uri="{FF2B5EF4-FFF2-40B4-BE49-F238E27FC236}">
                  <a16:creationId xmlns:a16="http://schemas.microsoft.com/office/drawing/2014/main" id="{F772278A-DEF1-775C-9A6F-86E3AB41B8C1}"/>
                </a:ext>
              </a:extLst>
            </p:cNvPr>
            <p:cNvCxnSpPr/>
            <p:nvPr/>
          </p:nvCxnSpPr>
          <p:spPr>
            <a:xfrm>
              <a:off x="4440238" y="2659046"/>
              <a:ext cx="0" cy="87631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2" name="Connettore 1 171">
              <a:extLst>
                <a:ext uri="{FF2B5EF4-FFF2-40B4-BE49-F238E27FC236}">
                  <a16:creationId xmlns:a16="http://schemas.microsoft.com/office/drawing/2014/main" id="{E9C3069D-E3E9-75E0-A33C-CA0B47762AD1}"/>
                </a:ext>
              </a:extLst>
            </p:cNvPr>
            <p:cNvCxnSpPr/>
            <p:nvPr/>
          </p:nvCxnSpPr>
          <p:spPr>
            <a:xfrm>
              <a:off x="4479925" y="2670158"/>
              <a:ext cx="0" cy="81757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3" name="Connettore 1 172">
              <a:extLst>
                <a:ext uri="{FF2B5EF4-FFF2-40B4-BE49-F238E27FC236}">
                  <a16:creationId xmlns:a16="http://schemas.microsoft.com/office/drawing/2014/main" id="{647E3F77-533B-3ACD-001D-67CF53AFFE62}"/>
                </a:ext>
              </a:extLst>
            </p:cNvPr>
            <p:cNvCxnSpPr/>
            <p:nvPr/>
          </p:nvCxnSpPr>
          <p:spPr>
            <a:xfrm>
              <a:off x="4519613" y="2657458"/>
              <a:ext cx="0" cy="75089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4" name="Connettore 1 173">
              <a:extLst>
                <a:ext uri="{FF2B5EF4-FFF2-40B4-BE49-F238E27FC236}">
                  <a16:creationId xmlns:a16="http://schemas.microsoft.com/office/drawing/2014/main" id="{778D63C2-1C65-5EDF-82FC-D314677598BB}"/>
                </a:ext>
              </a:extLst>
            </p:cNvPr>
            <p:cNvCxnSpPr/>
            <p:nvPr/>
          </p:nvCxnSpPr>
          <p:spPr>
            <a:xfrm>
              <a:off x="4557713" y="2657458"/>
              <a:ext cx="0" cy="70327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5" name="Connettore 1 174">
              <a:extLst>
                <a:ext uri="{FF2B5EF4-FFF2-40B4-BE49-F238E27FC236}">
                  <a16:creationId xmlns:a16="http://schemas.microsoft.com/office/drawing/2014/main" id="{AFB4D15C-EB4B-F186-0B4A-AE75C2840352}"/>
                </a:ext>
              </a:extLst>
            </p:cNvPr>
            <p:cNvCxnSpPr/>
            <p:nvPr/>
          </p:nvCxnSpPr>
          <p:spPr>
            <a:xfrm>
              <a:off x="4594225" y="2654283"/>
              <a:ext cx="0" cy="66993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6" name="Connettore 1 175">
              <a:extLst>
                <a:ext uri="{FF2B5EF4-FFF2-40B4-BE49-F238E27FC236}">
                  <a16:creationId xmlns:a16="http://schemas.microsoft.com/office/drawing/2014/main" id="{4E847108-0E37-6E50-E5F3-3A8D83FE1D53}"/>
                </a:ext>
              </a:extLst>
            </p:cNvPr>
            <p:cNvCxnSpPr/>
            <p:nvPr/>
          </p:nvCxnSpPr>
          <p:spPr>
            <a:xfrm>
              <a:off x="4635500" y="2663808"/>
              <a:ext cx="0" cy="62230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7" name="Connettore 1 176">
              <a:extLst>
                <a:ext uri="{FF2B5EF4-FFF2-40B4-BE49-F238E27FC236}">
                  <a16:creationId xmlns:a16="http://schemas.microsoft.com/office/drawing/2014/main" id="{3586DA2E-C028-8F12-E1A7-F1C9647BA245}"/>
                </a:ext>
              </a:extLst>
            </p:cNvPr>
            <p:cNvCxnSpPr/>
            <p:nvPr/>
          </p:nvCxnSpPr>
          <p:spPr>
            <a:xfrm>
              <a:off x="4672013" y="2659046"/>
              <a:ext cx="0" cy="59690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8" name="Connettore 1 177">
              <a:extLst>
                <a:ext uri="{FF2B5EF4-FFF2-40B4-BE49-F238E27FC236}">
                  <a16:creationId xmlns:a16="http://schemas.microsoft.com/office/drawing/2014/main" id="{6FA160E1-8C27-75F4-967D-A96179D90F3E}"/>
                </a:ext>
              </a:extLst>
            </p:cNvPr>
            <p:cNvCxnSpPr/>
            <p:nvPr/>
          </p:nvCxnSpPr>
          <p:spPr>
            <a:xfrm>
              <a:off x="4710113" y="2663808"/>
              <a:ext cx="0" cy="563571"/>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9" name="Connettore 1 178">
              <a:extLst>
                <a:ext uri="{FF2B5EF4-FFF2-40B4-BE49-F238E27FC236}">
                  <a16:creationId xmlns:a16="http://schemas.microsoft.com/office/drawing/2014/main" id="{A4A49AA9-AF21-0221-B6F9-D72A703FECEE}"/>
                </a:ext>
              </a:extLst>
            </p:cNvPr>
            <p:cNvCxnSpPr/>
            <p:nvPr/>
          </p:nvCxnSpPr>
          <p:spPr>
            <a:xfrm>
              <a:off x="4748213" y="2663808"/>
              <a:ext cx="0" cy="538171"/>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0" name="Connettore 1 179">
              <a:extLst>
                <a:ext uri="{FF2B5EF4-FFF2-40B4-BE49-F238E27FC236}">
                  <a16:creationId xmlns:a16="http://schemas.microsoft.com/office/drawing/2014/main" id="{EDA7BAA5-AF05-9FB8-D722-DD545BB8FA6A}"/>
                </a:ext>
              </a:extLst>
            </p:cNvPr>
            <p:cNvCxnSpPr/>
            <p:nvPr/>
          </p:nvCxnSpPr>
          <p:spPr>
            <a:xfrm>
              <a:off x="4786313" y="2654283"/>
              <a:ext cx="0" cy="531821"/>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1" name="Connettore 1 180">
              <a:extLst>
                <a:ext uri="{FF2B5EF4-FFF2-40B4-BE49-F238E27FC236}">
                  <a16:creationId xmlns:a16="http://schemas.microsoft.com/office/drawing/2014/main" id="{DB5E532D-B1D1-13F9-F2AC-F5AE492E1976}"/>
                </a:ext>
              </a:extLst>
            </p:cNvPr>
            <p:cNvCxnSpPr/>
            <p:nvPr/>
          </p:nvCxnSpPr>
          <p:spPr>
            <a:xfrm>
              <a:off x="4824413" y="2659046"/>
              <a:ext cx="0" cy="51594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2" name="Connettore 1 181">
              <a:extLst>
                <a:ext uri="{FF2B5EF4-FFF2-40B4-BE49-F238E27FC236}">
                  <a16:creationId xmlns:a16="http://schemas.microsoft.com/office/drawing/2014/main" id="{AA08229A-8BD2-D5EF-3DE6-375A1EF5FFC6}"/>
                </a:ext>
              </a:extLst>
            </p:cNvPr>
            <p:cNvCxnSpPr/>
            <p:nvPr/>
          </p:nvCxnSpPr>
          <p:spPr>
            <a:xfrm>
              <a:off x="4864100" y="2659046"/>
              <a:ext cx="0" cy="503244"/>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3" name="Connettore 1 182">
              <a:extLst>
                <a:ext uri="{FF2B5EF4-FFF2-40B4-BE49-F238E27FC236}">
                  <a16:creationId xmlns:a16="http://schemas.microsoft.com/office/drawing/2014/main" id="{46FC7B5B-3116-2AA1-1C21-9476DB07A4D9}"/>
                </a:ext>
              </a:extLst>
            </p:cNvPr>
            <p:cNvCxnSpPr/>
            <p:nvPr/>
          </p:nvCxnSpPr>
          <p:spPr>
            <a:xfrm>
              <a:off x="4900613" y="2659046"/>
              <a:ext cx="0" cy="49848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4" name="Connettore 1 183">
              <a:extLst>
                <a:ext uri="{FF2B5EF4-FFF2-40B4-BE49-F238E27FC236}">
                  <a16:creationId xmlns:a16="http://schemas.microsoft.com/office/drawing/2014/main" id="{64EA6F42-8BDF-2C1E-249B-06EA60C08736}"/>
                </a:ext>
              </a:extLst>
            </p:cNvPr>
            <p:cNvCxnSpPr/>
            <p:nvPr/>
          </p:nvCxnSpPr>
          <p:spPr>
            <a:xfrm>
              <a:off x="4940300" y="2657458"/>
              <a:ext cx="0" cy="49530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5" name="Connettore 1 184">
              <a:extLst>
                <a:ext uri="{FF2B5EF4-FFF2-40B4-BE49-F238E27FC236}">
                  <a16:creationId xmlns:a16="http://schemas.microsoft.com/office/drawing/2014/main" id="{C396CD41-D805-3DD9-30C3-8E9746D8D216}"/>
                </a:ext>
              </a:extLst>
            </p:cNvPr>
            <p:cNvCxnSpPr/>
            <p:nvPr/>
          </p:nvCxnSpPr>
          <p:spPr>
            <a:xfrm>
              <a:off x="4976813" y="2654283"/>
              <a:ext cx="0" cy="50324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6" name="Connettore 1 185">
              <a:extLst>
                <a:ext uri="{FF2B5EF4-FFF2-40B4-BE49-F238E27FC236}">
                  <a16:creationId xmlns:a16="http://schemas.microsoft.com/office/drawing/2014/main" id="{86A4E55C-660D-7DB4-FB73-92391755A971}"/>
                </a:ext>
              </a:extLst>
            </p:cNvPr>
            <p:cNvCxnSpPr/>
            <p:nvPr/>
          </p:nvCxnSpPr>
          <p:spPr>
            <a:xfrm>
              <a:off x="5016500" y="2655871"/>
              <a:ext cx="0" cy="509594"/>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7" name="Connettore 1 186">
              <a:extLst>
                <a:ext uri="{FF2B5EF4-FFF2-40B4-BE49-F238E27FC236}">
                  <a16:creationId xmlns:a16="http://schemas.microsoft.com/office/drawing/2014/main" id="{BD2BF1C9-1A36-855C-4975-EC5DB08760AB}"/>
                </a:ext>
              </a:extLst>
            </p:cNvPr>
            <p:cNvCxnSpPr/>
            <p:nvPr/>
          </p:nvCxnSpPr>
          <p:spPr>
            <a:xfrm>
              <a:off x="5049838" y="2654283"/>
              <a:ext cx="0" cy="53499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8" name="Connettore 1 187">
              <a:extLst>
                <a:ext uri="{FF2B5EF4-FFF2-40B4-BE49-F238E27FC236}">
                  <a16:creationId xmlns:a16="http://schemas.microsoft.com/office/drawing/2014/main" id="{5F6992F5-1D41-8F24-2279-66F7BD21BCFE}"/>
                </a:ext>
              </a:extLst>
            </p:cNvPr>
            <p:cNvCxnSpPr/>
            <p:nvPr/>
          </p:nvCxnSpPr>
          <p:spPr>
            <a:xfrm>
              <a:off x="5089525" y="2655871"/>
              <a:ext cx="0" cy="53817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9" name="Connettore 1 188">
              <a:extLst>
                <a:ext uri="{FF2B5EF4-FFF2-40B4-BE49-F238E27FC236}">
                  <a16:creationId xmlns:a16="http://schemas.microsoft.com/office/drawing/2014/main" id="{313DB14C-D700-9871-23C8-C81DDD0D253E}"/>
                </a:ext>
              </a:extLst>
            </p:cNvPr>
            <p:cNvCxnSpPr/>
            <p:nvPr/>
          </p:nvCxnSpPr>
          <p:spPr>
            <a:xfrm>
              <a:off x="5129213" y="2657458"/>
              <a:ext cx="0" cy="56674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90" name="Connettore 1 189">
              <a:extLst>
                <a:ext uri="{FF2B5EF4-FFF2-40B4-BE49-F238E27FC236}">
                  <a16:creationId xmlns:a16="http://schemas.microsoft.com/office/drawing/2014/main" id="{925E6AAD-39C7-4899-79ED-13FC5FA8EC34}"/>
                </a:ext>
              </a:extLst>
            </p:cNvPr>
            <p:cNvCxnSpPr/>
            <p:nvPr/>
          </p:nvCxnSpPr>
          <p:spPr>
            <a:xfrm>
              <a:off x="5167313" y="2657458"/>
              <a:ext cx="0" cy="57944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91" name="Connettore 1 190">
              <a:extLst>
                <a:ext uri="{FF2B5EF4-FFF2-40B4-BE49-F238E27FC236}">
                  <a16:creationId xmlns:a16="http://schemas.microsoft.com/office/drawing/2014/main" id="{BFA1DC6F-38E0-A77E-1140-3886596F8F32}"/>
                </a:ext>
              </a:extLst>
            </p:cNvPr>
            <p:cNvCxnSpPr/>
            <p:nvPr/>
          </p:nvCxnSpPr>
          <p:spPr>
            <a:xfrm>
              <a:off x="5203825" y="2657458"/>
              <a:ext cx="0" cy="62072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92" name="Connettore 1 191">
              <a:extLst>
                <a:ext uri="{FF2B5EF4-FFF2-40B4-BE49-F238E27FC236}">
                  <a16:creationId xmlns:a16="http://schemas.microsoft.com/office/drawing/2014/main" id="{D2B4AB0E-91C0-6241-43D5-D57CE7073525}"/>
                </a:ext>
              </a:extLst>
            </p:cNvPr>
            <p:cNvCxnSpPr/>
            <p:nvPr/>
          </p:nvCxnSpPr>
          <p:spPr>
            <a:xfrm>
              <a:off x="5245100" y="2652696"/>
              <a:ext cx="0" cy="65882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93" name="Connettore 1 192">
              <a:extLst>
                <a:ext uri="{FF2B5EF4-FFF2-40B4-BE49-F238E27FC236}">
                  <a16:creationId xmlns:a16="http://schemas.microsoft.com/office/drawing/2014/main" id="{36928D18-846A-D831-C8E5-91A2FFCE2BF0}"/>
                </a:ext>
              </a:extLst>
            </p:cNvPr>
            <p:cNvCxnSpPr/>
            <p:nvPr/>
          </p:nvCxnSpPr>
          <p:spPr>
            <a:xfrm>
              <a:off x="5281613" y="2655871"/>
              <a:ext cx="0" cy="70168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94" name="Connettore 1 193">
              <a:extLst>
                <a:ext uri="{FF2B5EF4-FFF2-40B4-BE49-F238E27FC236}">
                  <a16:creationId xmlns:a16="http://schemas.microsoft.com/office/drawing/2014/main" id="{6C34BF43-BC51-AEE8-DCB0-8F8FD264200C}"/>
                </a:ext>
              </a:extLst>
            </p:cNvPr>
            <p:cNvCxnSpPr/>
            <p:nvPr/>
          </p:nvCxnSpPr>
          <p:spPr>
            <a:xfrm>
              <a:off x="5319713" y="2657458"/>
              <a:ext cx="0" cy="76518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95" name="Connettore 1 194">
              <a:extLst>
                <a:ext uri="{FF2B5EF4-FFF2-40B4-BE49-F238E27FC236}">
                  <a16:creationId xmlns:a16="http://schemas.microsoft.com/office/drawing/2014/main" id="{ADEDDE00-815D-207F-F2E0-9A0A94CF1ED8}"/>
                </a:ext>
              </a:extLst>
            </p:cNvPr>
            <p:cNvCxnSpPr/>
            <p:nvPr/>
          </p:nvCxnSpPr>
          <p:spPr>
            <a:xfrm>
              <a:off x="5357813" y="2655871"/>
              <a:ext cx="0" cy="80804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96" name="Connettore 1 195">
              <a:extLst>
                <a:ext uri="{FF2B5EF4-FFF2-40B4-BE49-F238E27FC236}">
                  <a16:creationId xmlns:a16="http://schemas.microsoft.com/office/drawing/2014/main" id="{CFD14330-B4BD-89DC-6211-40A8AC2DBE25}"/>
                </a:ext>
              </a:extLst>
            </p:cNvPr>
            <p:cNvCxnSpPr/>
            <p:nvPr/>
          </p:nvCxnSpPr>
          <p:spPr>
            <a:xfrm>
              <a:off x="5395913" y="2652696"/>
              <a:ext cx="0" cy="86837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0" name="Connettore 1 199">
              <a:extLst>
                <a:ext uri="{FF2B5EF4-FFF2-40B4-BE49-F238E27FC236}">
                  <a16:creationId xmlns:a16="http://schemas.microsoft.com/office/drawing/2014/main" id="{3A1FDD1C-556C-D46C-9634-0F9285C1F6E9}"/>
                </a:ext>
              </a:extLst>
            </p:cNvPr>
            <p:cNvCxnSpPr/>
            <p:nvPr/>
          </p:nvCxnSpPr>
          <p:spPr>
            <a:xfrm>
              <a:off x="3232150" y="2670158"/>
              <a:ext cx="0" cy="49530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1" name="Connettore 1 200">
              <a:extLst>
                <a:ext uri="{FF2B5EF4-FFF2-40B4-BE49-F238E27FC236}">
                  <a16:creationId xmlns:a16="http://schemas.microsoft.com/office/drawing/2014/main" id="{CB9266EA-BC9E-7719-A0EE-0AC1BD749845}"/>
                </a:ext>
              </a:extLst>
            </p:cNvPr>
            <p:cNvCxnSpPr/>
            <p:nvPr/>
          </p:nvCxnSpPr>
          <p:spPr>
            <a:xfrm>
              <a:off x="3305175" y="2670158"/>
              <a:ext cx="0" cy="48578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2" name="Connettore 1 201">
              <a:extLst>
                <a:ext uri="{FF2B5EF4-FFF2-40B4-BE49-F238E27FC236}">
                  <a16:creationId xmlns:a16="http://schemas.microsoft.com/office/drawing/2014/main" id="{B7F8D054-5137-0BD7-2B4D-872C7D8982AA}"/>
                </a:ext>
              </a:extLst>
            </p:cNvPr>
            <p:cNvCxnSpPr/>
            <p:nvPr/>
          </p:nvCxnSpPr>
          <p:spPr>
            <a:xfrm>
              <a:off x="3379788" y="2670158"/>
              <a:ext cx="0" cy="49213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3" name="Connettore 1 202">
              <a:extLst>
                <a:ext uri="{FF2B5EF4-FFF2-40B4-BE49-F238E27FC236}">
                  <a16:creationId xmlns:a16="http://schemas.microsoft.com/office/drawing/2014/main" id="{2CAFE9F1-B399-21C1-8375-02D9E6917AF7}"/>
                </a:ext>
              </a:extLst>
            </p:cNvPr>
            <p:cNvCxnSpPr/>
            <p:nvPr/>
          </p:nvCxnSpPr>
          <p:spPr>
            <a:xfrm>
              <a:off x="3452813" y="2665396"/>
              <a:ext cx="0" cy="51118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4" name="Connettore 1 203">
              <a:extLst>
                <a:ext uri="{FF2B5EF4-FFF2-40B4-BE49-F238E27FC236}">
                  <a16:creationId xmlns:a16="http://schemas.microsoft.com/office/drawing/2014/main" id="{42F4A3EB-71C9-9A49-1796-9C30EBCBE313}"/>
                </a:ext>
              </a:extLst>
            </p:cNvPr>
            <p:cNvCxnSpPr/>
            <p:nvPr/>
          </p:nvCxnSpPr>
          <p:spPr>
            <a:xfrm>
              <a:off x="3527425" y="2670158"/>
              <a:ext cx="0" cy="52070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5" name="Connettore 1 204">
              <a:extLst>
                <a:ext uri="{FF2B5EF4-FFF2-40B4-BE49-F238E27FC236}">
                  <a16:creationId xmlns:a16="http://schemas.microsoft.com/office/drawing/2014/main" id="{3F9315F9-81EC-0EF6-DEAA-DA842A24D8D0}"/>
                </a:ext>
              </a:extLst>
            </p:cNvPr>
            <p:cNvCxnSpPr/>
            <p:nvPr/>
          </p:nvCxnSpPr>
          <p:spPr>
            <a:xfrm>
              <a:off x="3600450" y="2666983"/>
              <a:ext cx="0" cy="557221"/>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6" name="Connettore 1 205">
              <a:extLst>
                <a:ext uri="{FF2B5EF4-FFF2-40B4-BE49-F238E27FC236}">
                  <a16:creationId xmlns:a16="http://schemas.microsoft.com/office/drawing/2014/main" id="{E191DA8F-5356-13F0-4A6E-9A6D39BB65D3}"/>
                </a:ext>
              </a:extLst>
            </p:cNvPr>
            <p:cNvCxnSpPr/>
            <p:nvPr/>
          </p:nvCxnSpPr>
          <p:spPr>
            <a:xfrm>
              <a:off x="3675063" y="2671746"/>
              <a:ext cx="0" cy="55722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7" name="Connettore 1 206">
              <a:extLst>
                <a:ext uri="{FF2B5EF4-FFF2-40B4-BE49-F238E27FC236}">
                  <a16:creationId xmlns:a16="http://schemas.microsoft.com/office/drawing/2014/main" id="{2F22A08E-10E9-609F-A3CD-C4568B1B94F6}"/>
                </a:ext>
              </a:extLst>
            </p:cNvPr>
            <p:cNvCxnSpPr/>
            <p:nvPr/>
          </p:nvCxnSpPr>
          <p:spPr>
            <a:xfrm>
              <a:off x="3746500" y="2666983"/>
              <a:ext cx="0" cy="58897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8" name="Connettore 1 207">
              <a:extLst>
                <a:ext uri="{FF2B5EF4-FFF2-40B4-BE49-F238E27FC236}">
                  <a16:creationId xmlns:a16="http://schemas.microsoft.com/office/drawing/2014/main" id="{F76EAE8F-E8A0-0A9B-CFD1-0818611D877C}"/>
                </a:ext>
              </a:extLst>
            </p:cNvPr>
            <p:cNvCxnSpPr/>
            <p:nvPr/>
          </p:nvCxnSpPr>
          <p:spPr>
            <a:xfrm>
              <a:off x="3819525" y="2666983"/>
              <a:ext cx="0" cy="60484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9" name="Connettore 1 208">
              <a:extLst>
                <a:ext uri="{FF2B5EF4-FFF2-40B4-BE49-F238E27FC236}">
                  <a16:creationId xmlns:a16="http://schemas.microsoft.com/office/drawing/2014/main" id="{982DF848-4773-DF7C-8C28-048558336923}"/>
                </a:ext>
              </a:extLst>
            </p:cNvPr>
            <p:cNvCxnSpPr/>
            <p:nvPr/>
          </p:nvCxnSpPr>
          <p:spPr>
            <a:xfrm>
              <a:off x="3894138" y="2666983"/>
              <a:ext cx="0" cy="64612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10" name="Connettore 1 209">
              <a:extLst>
                <a:ext uri="{FF2B5EF4-FFF2-40B4-BE49-F238E27FC236}">
                  <a16:creationId xmlns:a16="http://schemas.microsoft.com/office/drawing/2014/main" id="{5F159122-2088-EC9C-CF47-8AF5960F5966}"/>
                </a:ext>
              </a:extLst>
            </p:cNvPr>
            <p:cNvCxnSpPr/>
            <p:nvPr/>
          </p:nvCxnSpPr>
          <p:spPr>
            <a:xfrm>
              <a:off x="3967163" y="2684446"/>
              <a:ext cx="0" cy="66199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11" name="Connettore 1 210">
              <a:extLst>
                <a:ext uri="{FF2B5EF4-FFF2-40B4-BE49-F238E27FC236}">
                  <a16:creationId xmlns:a16="http://schemas.microsoft.com/office/drawing/2014/main" id="{CB2B2B74-6F73-A33C-4700-315F206E849B}"/>
                </a:ext>
              </a:extLst>
            </p:cNvPr>
            <p:cNvCxnSpPr/>
            <p:nvPr/>
          </p:nvCxnSpPr>
          <p:spPr>
            <a:xfrm>
              <a:off x="4041775" y="2681271"/>
              <a:ext cx="0" cy="71279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12" name="Connettore 1 211">
              <a:extLst>
                <a:ext uri="{FF2B5EF4-FFF2-40B4-BE49-F238E27FC236}">
                  <a16:creationId xmlns:a16="http://schemas.microsoft.com/office/drawing/2014/main" id="{4FAC91F4-CED6-E1A2-C51F-F01DCB00B39E}"/>
                </a:ext>
              </a:extLst>
            </p:cNvPr>
            <p:cNvCxnSpPr/>
            <p:nvPr/>
          </p:nvCxnSpPr>
          <p:spPr>
            <a:xfrm>
              <a:off x="4114800" y="2689209"/>
              <a:ext cx="0" cy="75248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13" name="Connettore 1 212">
              <a:extLst>
                <a:ext uri="{FF2B5EF4-FFF2-40B4-BE49-F238E27FC236}">
                  <a16:creationId xmlns:a16="http://schemas.microsoft.com/office/drawing/2014/main" id="{DBBF146A-E9A3-F6D8-11BC-2518402B894C}"/>
                </a:ext>
              </a:extLst>
            </p:cNvPr>
            <p:cNvCxnSpPr/>
            <p:nvPr/>
          </p:nvCxnSpPr>
          <p:spPr>
            <a:xfrm>
              <a:off x="4189413" y="2684446"/>
              <a:ext cx="0" cy="80011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14" name="Connettore 1 213">
              <a:extLst>
                <a:ext uri="{FF2B5EF4-FFF2-40B4-BE49-F238E27FC236}">
                  <a16:creationId xmlns:a16="http://schemas.microsoft.com/office/drawing/2014/main" id="{D6A82147-A958-75CF-C93E-C752B601EDA7}"/>
                </a:ext>
              </a:extLst>
            </p:cNvPr>
            <p:cNvCxnSpPr/>
            <p:nvPr/>
          </p:nvCxnSpPr>
          <p:spPr>
            <a:xfrm>
              <a:off x="4262438" y="2679683"/>
              <a:ext cx="0" cy="85885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15" name="Connettore 1 214">
              <a:extLst>
                <a:ext uri="{FF2B5EF4-FFF2-40B4-BE49-F238E27FC236}">
                  <a16:creationId xmlns:a16="http://schemas.microsoft.com/office/drawing/2014/main" id="{F73357FA-E393-9352-39B1-B7E9AC643B17}"/>
                </a:ext>
              </a:extLst>
            </p:cNvPr>
            <p:cNvCxnSpPr/>
            <p:nvPr/>
          </p:nvCxnSpPr>
          <p:spPr>
            <a:xfrm>
              <a:off x="4337050" y="2684446"/>
              <a:ext cx="0" cy="896950"/>
            </a:xfrm>
            <a:prstGeom prst="line">
              <a:avLst/>
            </a:prstGeom>
            <a:ln w="3175"/>
          </p:spPr>
          <p:style>
            <a:lnRef idx="1">
              <a:schemeClr val="accent1"/>
            </a:lnRef>
            <a:fillRef idx="0">
              <a:schemeClr val="accent1"/>
            </a:fillRef>
            <a:effectRef idx="0">
              <a:schemeClr val="accent1"/>
            </a:effectRef>
            <a:fontRef idx="minor">
              <a:schemeClr val="tx1"/>
            </a:fontRef>
          </p:style>
        </p:cxnSp>
      </p:grpSp>
      <p:sp>
        <p:nvSpPr>
          <p:cNvPr id="11275" name="CasellaDiTesto 91">
            <a:extLst>
              <a:ext uri="{FF2B5EF4-FFF2-40B4-BE49-F238E27FC236}">
                <a16:creationId xmlns:a16="http://schemas.microsoft.com/office/drawing/2014/main" id="{3186C470-50FA-641E-85E1-FC37B5911325}"/>
              </a:ext>
            </a:extLst>
          </p:cNvPr>
          <p:cNvSpPr txBox="1">
            <a:spLocks noChangeArrowheads="1"/>
          </p:cNvSpPr>
          <p:nvPr/>
        </p:nvSpPr>
        <p:spPr bwMode="auto">
          <a:xfrm>
            <a:off x="0" y="411163"/>
            <a:ext cx="6858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600" b="1">
                <a:latin typeface="Arial" panose="020B0604020202020204" pitchFamily="34" charset="0"/>
              </a:rPr>
              <a:t>Poiché  le facce del prisma sono superfici piane mentre la superficie laterale del cono è curva, sommando i punti ottenuti dalle intersezioni di rette (retta generatrice per il cono e rigate piane per le facce del prisma) si determinano i luoghi geometrici delle sezioni che sono le seguenti coniche.</a:t>
            </a:r>
          </a:p>
        </p:txBody>
      </p:sp>
      <p:sp>
        <p:nvSpPr>
          <p:cNvPr id="11276" name="CasellaDiTesto 92">
            <a:extLst>
              <a:ext uri="{FF2B5EF4-FFF2-40B4-BE49-F238E27FC236}">
                <a16:creationId xmlns:a16="http://schemas.microsoft.com/office/drawing/2014/main" id="{E9DC33AB-5F63-FFFE-5BED-E007D0AA6D48}"/>
              </a:ext>
            </a:extLst>
          </p:cNvPr>
          <p:cNvSpPr txBox="1">
            <a:spLocks noChangeArrowheads="1"/>
          </p:cNvSpPr>
          <p:nvPr/>
        </p:nvSpPr>
        <p:spPr bwMode="auto">
          <a:xfrm>
            <a:off x="46038" y="1751013"/>
            <a:ext cx="676751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600" b="1">
                <a:solidFill>
                  <a:srgbClr val="FF0000"/>
                </a:solidFill>
                <a:latin typeface="Arial" panose="020B0604020202020204" pitchFamily="34" charset="0"/>
              </a:rPr>
              <a:t>1)  Sei rami di iperboli per le facce laterali –un ramo per ogni faccia</a:t>
            </a:r>
          </a:p>
        </p:txBody>
      </p:sp>
      <p:sp>
        <p:nvSpPr>
          <p:cNvPr id="11277" name="CasellaDiTesto 94">
            <a:extLst>
              <a:ext uri="{FF2B5EF4-FFF2-40B4-BE49-F238E27FC236}">
                <a16:creationId xmlns:a16="http://schemas.microsoft.com/office/drawing/2014/main" id="{3959E52C-D75A-2381-D930-457098FF797F}"/>
              </a:ext>
            </a:extLst>
          </p:cNvPr>
          <p:cNvSpPr txBox="1">
            <a:spLocks noChangeArrowheads="1"/>
          </p:cNvSpPr>
          <p:nvPr/>
        </p:nvSpPr>
        <p:spPr bwMode="auto">
          <a:xfrm>
            <a:off x="44450" y="2044700"/>
            <a:ext cx="67691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600" b="1">
                <a:solidFill>
                  <a:srgbClr val="FF0000"/>
                </a:solidFill>
                <a:latin typeface="Arial" panose="020B0604020202020204" pitchFamily="34" charset="0"/>
              </a:rPr>
              <a:t>2)  Una circonferenza per la base superiore</a:t>
            </a:r>
          </a:p>
        </p:txBody>
      </p:sp>
    </p:spTree>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nodeType="clickEffect">
                                  <p:stCondLst>
                                    <p:cond delay="0"/>
                                  </p:stCondLst>
                                  <p:childTnLst>
                                    <p:set>
                                      <p:cBhvr>
                                        <p:cTn id="6" dur="1" fill="hold">
                                          <p:stCondLst>
                                            <p:cond delay="0"/>
                                          </p:stCondLst>
                                        </p:cTn>
                                        <p:tgtEl>
                                          <p:spTgt spid="11275"/>
                                        </p:tgtEl>
                                        <p:attrNameLst>
                                          <p:attrName>style.visibility</p:attrName>
                                        </p:attrNameLst>
                                      </p:cBhvr>
                                      <p:to>
                                        <p:strVal val="visible"/>
                                      </p:to>
                                    </p:set>
                                    <p:animEffect transition="in" filter="slide(fromLeft)">
                                      <p:cBhvr>
                                        <p:cTn id="7" dur="1000"/>
                                        <p:tgtEl>
                                          <p:spTgt spid="112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nodeType="clickEffect">
                                  <p:stCondLst>
                                    <p:cond delay="0"/>
                                  </p:stCondLst>
                                  <p:childTnLst>
                                    <p:set>
                                      <p:cBhvr>
                                        <p:cTn id="11" dur="1" fill="hold">
                                          <p:stCondLst>
                                            <p:cond delay="0"/>
                                          </p:stCondLst>
                                        </p:cTn>
                                        <p:tgtEl>
                                          <p:spTgt spid="11276"/>
                                        </p:tgtEl>
                                        <p:attrNameLst>
                                          <p:attrName>style.visibility</p:attrName>
                                        </p:attrNameLst>
                                      </p:cBhvr>
                                      <p:to>
                                        <p:strVal val="visible"/>
                                      </p:to>
                                    </p:set>
                                    <p:animEffect transition="in" filter="slide(fromRight)">
                                      <p:cBhvr>
                                        <p:cTn id="12" dur="1000"/>
                                        <p:tgtEl>
                                          <p:spTgt spid="1127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nodeType="clickEffect">
                                  <p:stCondLst>
                                    <p:cond delay="0"/>
                                  </p:stCondLst>
                                  <p:childTnLst>
                                    <p:set>
                                      <p:cBhvr>
                                        <p:cTn id="16" dur="1" fill="hold">
                                          <p:stCondLst>
                                            <p:cond delay="0"/>
                                          </p:stCondLst>
                                        </p:cTn>
                                        <p:tgtEl>
                                          <p:spTgt spid="11277"/>
                                        </p:tgtEl>
                                        <p:attrNameLst>
                                          <p:attrName>style.visibility</p:attrName>
                                        </p:attrNameLst>
                                      </p:cBhvr>
                                      <p:to>
                                        <p:strVal val="visible"/>
                                      </p:to>
                                    </p:set>
                                    <p:animEffect transition="in" filter="slide(fromRight)">
                                      <p:cBhvr>
                                        <p:cTn id="17" dur="1000"/>
                                        <p:tgtEl>
                                          <p:spTgt spid="1127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strips(downRight)">
                                      <p:cBhvr>
                                        <p:cTn id="22" dur="1000"/>
                                        <p:tgtEl>
                                          <p:spTgt spid="4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strips(downLeft)">
                                      <p:cBhvr>
                                        <p:cTn id="27" dur="1000"/>
                                        <p:tgtEl>
                                          <p:spTgt spid="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12" fill="hold" nodeType="clickEffect">
                                  <p:stCondLst>
                                    <p:cond delay="0"/>
                                  </p:stCondLst>
                                  <p:childTnLst>
                                    <p:set>
                                      <p:cBhvr>
                                        <p:cTn id="31" dur="1" fill="hold">
                                          <p:stCondLst>
                                            <p:cond delay="0"/>
                                          </p:stCondLst>
                                        </p:cTn>
                                        <p:tgtEl>
                                          <p:spTgt spid="121"/>
                                        </p:tgtEl>
                                        <p:attrNameLst>
                                          <p:attrName>style.visibility</p:attrName>
                                        </p:attrNameLst>
                                      </p:cBhvr>
                                      <p:to>
                                        <p:strVal val="visible"/>
                                      </p:to>
                                    </p:set>
                                    <p:animEffect transition="in" filter="strips(downLeft)">
                                      <p:cBhvr>
                                        <p:cTn id="32" dur="1000"/>
                                        <p:tgtEl>
                                          <p:spTgt spid="12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3" fill="hold" nodeType="click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strips(upRight)">
                                      <p:cBhvr>
                                        <p:cTn id="37" dur="1000"/>
                                        <p:tgtEl>
                                          <p:spTgt spid="39"/>
                                        </p:tgtEl>
                                      </p:cBhvr>
                                    </p:animEffect>
                                  </p:childTnLst>
                                </p:cTn>
                              </p:par>
                              <p:par>
                                <p:cTn id="38" presetID="18" presetClass="entr" presetSubtype="3" fill="hold" nodeType="with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strips(upRight)">
                                      <p:cBhvr>
                                        <p:cTn id="40" dur="1000"/>
                                        <p:tgtEl>
                                          <p:spTgt spid="36"/>
                                        </p:tgtEl>
                                      </p:cBhvr>
                                    </p:animEffect>
                                  </p:childTnLst>
                                </p:cTn>
                              </p:par>
                              <p:par>
                                <p:cTn id="41" presetID="18" presetClass="entr" presetSubtype="3" fill="hold" nodeType="with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strips(upRight)">
                                      <p:cBhvr>
                                        <p:cTn id="43" dur="1000"/>
                                        <p:tgtEl>
                                          <p:spTgt spid="37"/>
                                        </p:tgtEl>
                                      </p:cBhvr>
                                    </p:animEffect>
                                  </p:childTnLst>
                                </p:cTn>
                              </p:par>
                              <p:par>
                                <p:cTn id="44" presetID="18" presetClass="entr" presetSubtype="3" fill="hold" nodeType="withEffect">
                                  <p:stCondLst>
                                    <p:cond delay="0"/>
                                  </p:stCondLst>
                                  <p:childTnLst>
                                    <p:set>
                                      <p:cBhvr>
                                        <p:cTn id="45" dur="1" fill="hold">
                                          <p:stCondLst>
                                            <p:cond delay="0"/>
                                          </p:stCondLst>
                                        </p:cTn>
                                        <p:tgtEl>
                                          <p:spTgt spid="38"/>
                                        </p:tgtEl>
                                        <p:attrNameLst>
                                          <p:attrName>style.visibility</p:attrName>
                                        </p:attrNameLst>
                                      </p:cBhvr>
                                      <p:to>
                                        <p:strVal val="visible"/>
                                      </p:to>
                                    </p:set>
                                    <p:animEffect transition="in" filter="strips(upRight)">
                                      <p:cBhvr>
                                        <p:cTn id="46" dur="1000"/>
                                        <p:tgtEl>
                                          <p:spTgt spid="38"/>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2" presetClass="entr" presetSubtype="4" fill="hold" nodeType="clickEffect">
                                  <p:stCondLst>
                                    <p:cond delay="0"/>
                                  </p:stCondLst>
                                  <p:childTnLst>
                                    <p:set>
                                      <p:cBhvr>
                                        <p:cTn id="50" dur="1" fill="hold">
                                          <p:stCondLst>
                                            <p:cond delay="0"/>
                                          </p:stCondLst>
                                        </p:cTn>
                                        <p:tgtEl>
                                          <p:spTgt spid="3"/>
                                        </p:tgtEl>
                                        <p:attrNameLst>
                                          <p:attrName>style.visibility</p:attrName>
                                        </p:attrNameLst>
                                      </p:cBhvr>
                                      <p:to>
                                        <p:strVal val="visible"/>
                                      </p:to>
                                    </p:set>
                                    <p:animEffect transition="in" filter="slide(fromBottom)">
                                      <p:cBhvr>
                                        <p:cTn id="51"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 grpId="0" animBg="1"/>
      <p:bldP spid="11275" grpId="0"/>
      <p:bldP spid="11276" grpId="0"/>
      <p:bldP spid="1127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77">
            <a:extLst>
              <a:ext uri="{FF2B5EF4-FFF2-40B4-BE49-F238E27FC236}">
                <a16:creationId xmlns:a16="http://schemas.microsoft.com/office/drawing/2014/main" id="{B08BB591-39FD-427A-2FB3-88F90B12A96B}"/>
              </a:ext>
            </a:extLst>
          </p:cNvPr>
          <p:cNvGrpSpPr>
            <a:grpSpLocks/>
          </p:cNvGrpSpPr>
          <p:nvPr/>
        </p:nvGrpSpPr>
        <p:grpSpPr bwMode="auto">
          <a:xfrm>
            <a:off x="1222375" y="5159375"/>
            <a:ext cx="4224338" cy="3511550"/>
            <a:chOff x="1221618" y="5159817"/>
            <a:chExt cx="4225877" cy="3511441"/>
          </a:xfrm>
        </p:grpSpPr>
        <p:cxnSp>
          <p:nvCxnSpPr>
            <p:cNvPr id="12" name="Connettore 1 11">
              <a:extLst>
                <a:ext uri="{FF2B5EF4-FFF2-40B4-BE49-F238E27FC236}">
                  <a16:creationId xmlns:a16="http://schemas.microsoft.com/office/drawing/2014/main" id="{7B7921D6-1D71-F1AD-1312-B03AC2106BA4}"/>
                </a:ext>
              </a:extLst>
            </p:cNvPr>
            <p:cNvCxnSpPr/>
            <p:nvPr/>
          </p:nvCxnSpPr>
          <p:spPr>
            <a:xfrm>
              <a:off x="2269750" y="5159817"/>
              <a:ext cx="2134377"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Connettore 1 12">
              <a:extLst>
                <a:ext uri="{FF2B5EF4-FFF2-40B4-BE49-F238E27FC236}">
                  <a16:creationId xmlns:a16="http://schemas.microsoft.com/office/drawing/2014/main" id="{68850312-AB20-DFB8-DEDF-E437F84255CA}"/>
                </a:ext>
              </a:extLst>
            </p:cNvPr>
            <p:cNvCxnSpPr/>
            <p:nvPr/>
          </p:nvCxnSpPr>
          <p:spPr>
            <a:xfrm>
              <a:off x="2285630" y="8669671"/>
              <a:ext cx="2113733"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4" name="Connettore 1 13">
              <a:extLst>
                <a:ext uri="{FF2B5EF4-FFF2-40B4-BE49-F238E27FC236}">
                  <a16:creationId xmlns:a16="http://schemas.microsoft.com/office/drawing/2014/main" id="{813F22EB-6CAA-68B0-5811-71D8310A8D16}"/>
                </a:ext>
              </a:extLst>
            </p:cNvPr>
            <p:cNvCxnSpPr/>
            <p:nvPr/>
          </p:nvCxnSpPr>
          <p:spPr>
            <a:xfrm flipV="1">
              <a:off x="1221618" y="5159817"/>
              <a:ext cx="1052896" cy="175095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7" name="Connettore 1 16">
              <a:extLst>
                <a:ext uri="{FF2B5EF4-FFF2-40B4-BE49-F238E27FC236}">
                  <a16:creationId xmlns:a16="http://schemas.microsoft.com/office/drawing/2014/main" id="{05756888-F778-1433-045E-7D2B5E2E089B}"/>
                </a:ext>
              </a:extLst>
            </p:cNvPr>
            <p:cNvCxnSpPr/>
            <p:nvPr/>
          </p:nvCxnSpPr>
          <p:spPr>
            <a:xfrm flipV="1">
              <a:off x="4397775" y="6910776"/>
              <a:ext cx="1049720" cy="1749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9" name="Connettore 1 18">
              <a:extLst>
                <a:ext uri="{FF2B5EF4-FFF2-40B4-BE49-F238E27FC236}">
                  <a16:creationId xmlns:a16="http://schemas.microsoft.com/office/drawing/2014/main" id="{A58C3739-0BC3-E22C-BF5C-641078970ECD}"/>
                </a:ext>
              </a:extLst>
            </p:cNvPr>
            <p:cNvCxnSpPr/>
            <p:nvPr/>
          </p:nvCxnSpPr>
          <p:spPr>
            <a:xfrm>
              <a:off x="4399363" y="5159817"/>
              <a:ext cx="1048132" cy="175095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0" name="Connettore 1 19">
              <a:extLst>
                <a:ext uri="{FF2B5EF4-FFF2-40B4-BE49-F238E27FC236}">
                  <a16:creationId xmlns:a16="http://schemas.microsoft.com/office/drawing/2014/main" id="{F50B72CA-372A-2FC2-9DB3-BA43CC5FBA98}"/>
                </a:ext>
              </a:extLst>
            </p:cNvPr>
            <p:cNvCxnSpPr/>
            <p:nvPr/>
          </p:nvCxnSpPr>
          <p:spPr>
            <a:xfrm>
              <a:off x="1221618" y="6910776"/>
              <a:ext cx="1064012" cy="1760482"/>
            </a:xfrm>
            <a:prstGeom prst="line">
              <a:avLst/>
            </a:prstGeom>
            <a:ln w="19050"/>
          </p:spPr>
          <p:style>
            <a:lnRef idx="1">
              <a:schemeClr val="accent1"/>
            </a:lnRef>
            <a:fillRef idx="0">
              <a:schemeClr val="accent1"/>
            </a:fillRef>
            <a:effectRef idx="0">
              <a:schemeClr val="accent1"/>
            </a:effectRef>
            <a:fontRef idx="minor">
              <a:schemeClr val="tx1"/>
            </a:fontRef>
          </p:style>
        </p:cxnSp>
      </p:grpSp>
      <p:cxnSp>
        <p:nvCxnSpPr>
          <p:cNvPr id="36" name="Connettore 1 35">
            <a:extLst>
              <a:ext uri="{FF2B5EF4-FFF2-40B4-BE49-F238E27FC236}">
                <a16:creationId xmlns:a16="http://schemas.microsoft.com/office/drawing/2014/main" id="{8ACDD177-10AB-E017-46A7-E182D4173EA2}"/>
              </a:ext>
            </a:extLst>
          </p:cNvPr>
          <p:cNvCxnSpPr>
            <a:stCxn id="124" idx="0"/>
          </p:cNvCxnSpPr>
          <p:nvPr/>
        </p:nvCxnSpPr>
        <p:spPr>
          <a:xfrm>
            <a:off x="2284413" y="3611563"/>
            <a:ext cx="0" cy="505777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7" name="Connettore 1 36">
            <a:extLst>
              <a:ext uri="{FF2B5EF4-FFF2-40B4-BE49-F238E27FC236}">
                <a16:creationId xmlns:a16="http://schemas.microsoft.com/office/drawing/2014/main" id="{2F657FD6-A5BF-9754-4934-D2F8656FB3E0}"/>
              </a:ext>
            </a:extLst>
          </p:cNvPr>
          <p:cNvCxnSpPr>
            <a:stCxn id="124" idx="8"/>
          </p:cNvCxnSpPr>
          <p:nvPr/>
        </p:nvCxnSpPr>
        <p:spPr>
          <a:xfrm flipH="1">
            <a:off x="4392613" y="3614738"/>
            <a:ext cx="3175" cy="505936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8" name="Connettore 1 37">
            <a:extLst>
              <a:ext uri="{FF2B5EF4-FFF2-40B4-BE49-F238E27FC236}">
                <a16:creationId xmlns:a16="http://schemas.microsoft.com/office/drawing/2014/main" id="{59529D33-F8FA-B3AA-C2FB-D65396035270}"/>
              </a:ext>
            </a:extLst>
          </p:cNvPr>
          <p:cNvCxnSpPr/>
          <p:nvPr/>
        </p:nvCxnSpPr>
        <p:spPr>
          <a:xfrm>
            <a:off x="5449888" y="3613150"/>
            <a:ext cx="0" cy="329882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9" name="Connettore 1 38">
            <a:extLst>
              <a:ext uri="{FF2B5EF4-FFF2-40B4-BE49-F238E27FC236}">
                <a16:creationId xmlns:a16="http://schemas.microsoft.com/office/drawing/2014/main" id="{A2C4CF0F-4353-FA97-E0FE-8BE1BD7D75F8}"/>
              </a:ext>
            </a:extLst>
          </p:cNvPr>
          <p:cNvCxnSpPr/>
          <p:nvPr/>
        </p:nvCxnSpPr>
        <p:spPr>
          <a:xfrm>
            <a:off x="1222375" y="3613150"/>
            <a:ext cx="0" cy="329247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1" name="Connettore 1 40">
            <a:extLst>
              <a:ext uri="{FF2B5EF4-FFF2-40B4-BE49-F238E27FC236}">
                <a16:creationId xmlns:a16="http://schemas.microsoft.com/office/drawing/2014/main" id="{CBDBDDA8-4FF6-2548-E12C-99BC7A5039F3}"/>
              </a:ext>
            </a:extLst>
          </p:cNvPr>
          <p:cNvCxnSpPr/>
          <p:nvPr/>
        </p:nvCxnSpPr>
        <p:spPr>
          <a:xfrm>
            <a:off x="388938" y="4748213"/>
            <a:ext cx="5797550" cy="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21" name="Ovale 120">
            <a:extLst>
              <a:ext uri="{FF2B5EF4-FFF2-40B4-BE49-F238E27FC236}">
                <a16:creationId xmlns:a16="http://schemas.microsoft.com/office/drawing/2014/main" id="{A1027A68-3522-B0CB-A094-E6E1AFC86416}"/>
              </a:ext>
            </a:extLst>
          </p:cNvPr>
          <p:cNvSpPr>
            <a:spLocks noChangeAspect="1"/>
          </p:cNvSpPr>
          <p:nvPr/>
        </p:nvSpPr>
        <p:spPr>
          <a:xfrm>
            <a:off x="1857375" y="5353050"/>
            <a:ext cx="2981325" cy="3087688"/>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it-IT"/>
          </a:p>
        </p:txBody>
      </p:sp>
      <p:sp>
        <p:nvSpPr>
          <p:cNvPr id="25609" name="CasellaDiTesto 119">
            <a:extLst>
              <a:ext uri="{FF2B5EF4-FFF2-40B4-BE49-F238E27FC236}">
                <a16:creationId xmlns:a16="http://schemas.microsoft.com/office/drawing/2014/main" id="{67A6357C-7DC9-E408-A659-EB4EBE1229E1}"/>
              </a:ext>
            </a:extLst>
          </p:cNvPr>
          <p:cNvSpPr txBox="1">
            <a:spLocks noChangeArrowheads="1"/>
          </p:cNvSpPr>
          <p:nvPr/>
        </p:nvSpPr>
        <p:spPr bwMode="auto">
          <a:xfrm>
            <a:off x="-19050" y="19050"/>
            <a:ext cx="6985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b="1" u="sng">
                <a:solidFill>
                  <a:srgbClr val="C00000"/>
                </a:solidFill>
                <a:latin typeface="Comic Sans MS" panose="030F0702030302020204" pitchFamily="66" charset="0"/>
              </a:rPr>
              <a:t>SOMMA DEI SOLIDI SOTTRATTI AL PRISMA E AL CONO</a:t>
            </a:r>
          </a:p>
        </p:txBody>
      </p:sp>
      <p:grpSp>
        <p:nvGrpSpPr>
          <p:cNvPr id="3" name="Gruppo 308">
            <a:extLst>
              <a:ext uri="{FF2B5EF4-FFF2-40B4-BE49-F238E27FC236}">
                <a16:creationId xmlns:a16="http://schemas.microsoft.com/office/drawing/2014/main" id="{43326CE6-26FE-6349-5818-C27CC8D449B4}"/>
              </a:ext>
            </a:extLst>
          </p:cNvPr>
          <p:cNvGrpSpPr>
            <a:grpSpLocks/>
          </p:cNvGrpSpPr>
          <p:nvPr/>
        </p:nvGrpSpPr>
        <p:grpSpPr bwMode="auto">
          <a:xfrm>
            <a:off x="1222375" y="2652713"/>
            <a:ext cx="4232275" cy="962025"/>
            <a:chOff x="1222375" y="2652696"/>
            <a:chExt cx="4232275" cy="962039"/>
          </a:xfrm>
        </p:grpSpPr>
        <p:cxnSp>
          <p:nvCxnSpPr>
            <p:cNvPr id="42" name="Connettore 1 41">
              <a:extLst>
                <a:ext uri="{FF2B5EF4-FFF2-40B4-BE49-F238E27FC236}">
                  <a16:creationId xmlns:a16="http://schemas.microsoft.com/office/drawing/2014/main" id="{052BE25C-3AB4-93CD-4CB9-F0C89EB8A118}"/>
                </a:ext>
              </a:extLst>
            </p:cNvPr>
            <p:cNvCxnSpPr/>
            <p:nvPr/>
          </p:nvCxnSpPr>
          <p:spPr>
            <a:xfrm>
              <a:off x="1222375" y="2662221"/>
              <a:ext cx="4232275"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4" name="Figura a mano libera 93">
              <a:extLst>
                <a:ext uri="{FF2B5EF4-FFF2-40B4-BE49-F238E27FC236}">
                  <a16:creationId xmlns:a16="http://schemas.microsoft.com/office/drawing/2014/main" id="{9BBFF7CF-0D82-56CE-28C4-60D665912F60}"/>
                </a:ext>
              </a:extLst>
            </p:cNvPr>
            <p:cNvSpPr/>
            <p:nvPr/>
          </p:nvSpPr>
          <p:spPr>
            <a:xfrm>
              <a:off x="1222375" y="3155940"/>
              <a:ext cx="1062038" cy="458795"/>
            </a:xfrm>
            <a:custGeom>
              <a:avLst/>
              <a:gdLst>
                <a:gd name="connsiteX0" fmla="*/ 0 w 1062037"/>
                <a:gd name="connsiteY0" fmla="*/ 456009 h 458391"/>
                <a:gd name="connsiteX1" fmla="*/ 176212 w 1062037"/>
                <a:gd name="connsiteY1" fmla="*/ 215503 h 458391"/>
                <a:gd name="connsiteX2" fmla="*/ 335756 w 1062037"/>
                <a:gd name="connsiteY2" fmla="*/ 72628 h 458391"/>
                <a:gd name="connsiteX3" fmla="*/ 426243 w 1062037"/>
                <a:gd name="connsiteY3" fmla="*/ 29766 h 458391"/>
                <a:gd name="connsiteX4" fmla="*/ 573881 w 1062037"/>
                <a:gd name="connsiteY4" fmla="*/ 8334 h 458391"/>
                <a:gd name="connsiteX5" fmla="*/ 747712 w 1062037"/>
                <a:gd name="connsiteY5" fmla="*/ 79772 h 458391"/>
                <a:gd name="connsiteX6" fmla="*/ 862012 w 1062037"/>
                <a:gd name="connsiteY6" fmla="*/ 179784 h 458391"/>
                <a:gd name="connsiteX7" fmla="*/ 931068 w 1062037"/>
                <a:gd name="connsiteY7" fmla="*/ 275034 h 458391"/>
                <a:gd name="connsiteX8" fmla="*/ 1062037 w 1062037"/>
                <a:gd name="connsiteY8" fmla="*/ 458391 h 458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2037" h="458391">
                  <a:moveTo>
                    <a:pt x="0" y="456009"/>
                  </a:moveTo>
                  <a:cubicBezTo>
                    <a:pt x="60126" y="367704"/>
                    <a:pt x="120253" y="279400"/>
                    <a:pt x="176212" y="215503"/>
                  </a:cubicBezTo>
                  <a:cubicBezTo>
                    <a:pt x="232171" y="151606"/>
                    <a:pt x="294084" y="103584"/>
                    <a:pt x="335756" y="72628"/>
                  </a:cubicBezTo>
                  <a:cubicBezTo>
                    <a:pt x="377428" y="41672"/>
                    <a:pt x="386556" y="40482"/>
                    <a:pt x="426243" y="29766"/>
                  </a:cubicBezTo>
                  <a:cubicBezTo>
                    <a:pt x="465930" y="19050"/>
                    <a:pt x="520303" y="0"/>
                    <a:pt x="573881" y="8334"/>
                  </a:cubicBezTo>
                  <a:cubicBezTo>
                    <a:pt x="627459" y="16668"/>
                    <a:pt x="699690" y="51197"/>
                    <a:pt x="747712" y="79772"/>
                  </a:cubicBezTo>
                  <a:cubicBezTo>
                    <a:pt x="795734" y="108347"/>
                    <a:pt x="831453" y="147240"/>
                    <a:pt x="862012" y="179784"/>
                  </a:cubicBezTo>
                  <a:cubicBezTo>
                    <a:pt x="892571" y="212328"/>
                    <a:pt x="931068" y="275034"/>
                    <a:pt x="931068" y="275034"/>
                  </a:cubicBezTo>
                  <a:lnTo>
                    <a:pt x="1062037" y="458391"/>
                  </a:lnTo>
                </a:path>
              </a:pathLst>
            </a:custGeom>
            <a:ln w="1905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dirty="0"/>
            </a:p>
          </p:txBody>
        </p:sp>
        <p:sp>
          <p:nvSpPr>
            <p:cNvPr id="124" name="Figura a mano libera 123">
              <a:extLst>
                <a:ext uri="{FF2B5EF4-FFF2-40B4-BE49-F238E27FC236}">
                  <a16:creationId xmlns:a16="http://schemas.microsoft.com/office/drawing/2014/main" id="{7C37BE73-E2B0-88B4-4FBD-F3CCA6A2F695}"/>
                </a:ext>
              </a:extLst>
            </p:cNvPr>
            <p:cNvSpPr/>
            <p:nvPr/>
          </p:nvSpPr>
          <p:spPr>
            <a:xfrm>
              <a:off x="2284413" y="3162290"/>
              <a:ext cx="2111375" cy="452445"/>
            </a:xfrm>
            <a:custGeom>
              <a:avLst/>
              <a:gdLst>
                <a:gd name="connsiteX0" fmla="*/ 0 w 2112169"/>
                <a:gd name="connsiteY0" fmla="*/ 449659 h 452041"/>
                <a:gd name="connsiteX1" fmla="*/ 311944 w 2112169"/>
                <a:gd name="connsiteY1" fmla="*/ 244872 h 452041"/>
                <a:gd name="connsiteX2" fmla="*/ 590550 w 2112169"/>
                <a:gd name="connsiteY2" fmla="*/ 113903 h 452041"/>
                <a:gd name="connsiteX3" fmla="*/ 845344 w 2112169"/>
                <a:gd name="connsiteY3" fmla="*/ 37703 h 452041"/>
                <a:gd name="connsiteX4" fmla="*/ 1052512 w 2112169"/>
                <a:gd name="connsiteY4" fmla="*/ 1984 h 452041"/>
                <a:gd name="connsiteX5" fmla="*/ 1300162 w 2112169"/>
                <a:gd name="connsiteY5" fmla="*/ 49609 h 452041"/>
                <a:gd name="connsiteX6" fmla="*/ 1540669 w 2112169"/>
                <a:gd name="connsiteY6" fmla="*/ 125809 h 452041"/>
                <a:gd name="connsiteX7" fmla="*/ 1795462 w 2112169"/>
                <a:gd name="connsiteY7" fmla="*/ 252016 h 452041"/>
                <a:gd name="connsiteX8" fmla="*/ 2112169 w 2112169"/>
                <a:gd name="connsiteY8" fmla="*/ 452041 h 452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2169" h="452041">
                  <a:moveTo>
                    <a:pt x="0" y="449659"/>
                  </a:moveTo>
                  <a:cubicBezTo>
                    <a:pt x="106759" y="375245"/>
                    <a:pt x="213519" y="300831"/>
                    <a:pt x="311944" y="244872"/>
                  </a:cubicBezTo>
                  <a:cubicBezTo>
                    <a:pt x="410369" y="188913"/>
                    <a:pt x="501650" y="148431"/>
                    <a:pt x="590550" y="113903"/>
                  </a:cubicBezTo>
                  <a:cubicBezTo>
                    <a:pt x="679450" y="79375"/>
                    <a:pt x="768350" y="56356"/>
                    <a:pt x="845344" y="37703"/>
                  </a:cubicBezTo>
                  <a:cubicBezTo>
                    <a:pt x="922338" y="19050"/>
                    <a:pt x="976709" y="0"/>
                    <a:pt x="1052512" y="1984"/>
                  </a:cubicBezTo>
                  <a:cubicBezTo>
                    <a:pt x="1128315" y="3968"/>
                    <a:pt x="1218803" y="28972"/>
                    <a:pt x="1300162" y="49609"/>
                  </a:cubicBezTo>
                  <a:cubicBezTo>
                    <a:pt x="1381521" y="70246"/>
                    <a:pt x="1458119" y="92075"/>
                    <a:pt x="1540669" y="125809"/>
                  </a:cubicBezTo>
                  <a:cubicBezTo>
                    <a:pt x="1623219" y="159543"/>
                    <a:pt x="1700212" y="197644"/>
                    <a:pt x="1795462" y="252016"/>
                  </a:cubicBezTo>
                  <a:cubicBezTo>
                    <a:pt x="1890712" y="306388"/>
                    <a:pt x="2001440" y="379214"/>
                    <a:pt x="2112169" y="452041"/>
                  </a:cubicBezTo>
                </a:path>
              </a:pathLst>
            </a:custGeom>
            <a:ln w="1905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a:p>
          </p:txBody>
        </p:sp>
        <p:cxnSp>
          <p:nvCxnSpPr>
            <p:cNvPr id="99" name="Connettore 1 98">
              <a:extLst>
                <a:ext uri="{FF2B5EF4-FFF2-40B4-BE49-F238E27FC236}">
                  <a16:creationId xmlns:a16="http://schemas.microsoft.com/office/drawing/2014/main" id="{2276C6A6-5D14-4D8F-7DDA-DDEEF3C022EF}"/>
                </a:ext>
              </a:extLst>
            </p:cNvPr>
            <p:cNvCxnSpPr/>
            <p:nvPr/>
          </p:nvCxnSpPr>
          <p:spPr>
            <a:xfrm>
              <a:off x="1231900" y="2660633"/>
              <a:ext cx="0" cy="94616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4" name="Connettore 1 103">
              <a:extLst>
                <a:ext uri="{FF2B5EF4-FFF2-40B4-BE49-F238E27FC236}">
                  <a16:creationId xmlns:a16="http://schemas.microsoft.com/office/drawing/2014/main" id="{8CA4E61F-0295-238C-A225-7A262B12B566}"/>
                </a:ext>
              </a:extLst>
            </p:cNvPr>
            <p:cNvCxnSpPr/>
            <p:nvPr/>
          </p:nvCxnSpPr>
          <p:spPr>
            <a:xfrm>
              <a:off x="2279650" y="2666983"/>
              <a:ext cx="0" cy="94616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5" name="Connettore 1 104">
              <a:extLst>
                <a:ext uri="{FF2B5EF4-FFF2-40B4-BE49-F238E27FC236}">
                  <a16:creationId xmlns:a16="http://schemas.microsoft.com/office/drawing/2014/main" id="{FE5C8561-5B48-367F-924D-E276394E9029}"/>
                </a:ext>
              </a:extLst>
            </p:cNvPr>
            <p:cNvCxnSpPr/>
            <p:nvPr/>
          </p:nvCxnSpPr>
          <p:spPr>
            <a:xfrm>
              <a:off x="4394200" y="2666983"/>
              <a:ext cx="0" cy="94616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6" name="Connettore 1 105">
              <a:extLst>
                <a:ext uri="{FF2B5EF4-FFF2-40B4-BE49-F238E27FC236}">
                  <a16:creationId xmlns:a16="http://schemas.microsoft.com/office/drawing/2014/main" id="{872B506A-C19E-A56F-7193-9FBB4FD4D385}"/>
                </a:ext>
              </a:extLst>
            </p:cNvPr>
            <p:cNvCxnSpPr/>
            <p:nvPr/>
          </p:nvCxnSpPr>
          <p:spPr>
            <a:xfrm>
              <a:off x="5448300" y="2660633"/>
              <a:ext cx="0" cy="946164"/>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8" name="Figura a mano libera 107">
              <a:extLst>
                <a:ext uri="{FF2B5EF4-FFF2-40B4-BE49-F238E27FC236}">
                  <a16:creationId xmlns:a16="http://schemas.microsoft.com/office/drawing/2014/main" id="{833128FA-681C-E008-9E6C-FA6C71764E7E}"/>
                </a:ext>
              </a:extLst>
            </p:cNvPr>
            <p:cNvSpPr/>
            <p:nvPr/>
          </p:nvSpPr>
          <p:spPr>
            <a:xfrm>
              <a:off x="4397375" y="3149590"/>
              <a:ext cx="1050925" cy="458795"/>
            </a:xfrm>
            <a:custGeom>
              <a:avLst/>
              <a:gdLst>
                <a:gd name="connsiteX0" fmla="*/ 0 w 1062037"/>
                <a:gd name="connsiteY0" fmla="*/ 456009 h 458391"/>
                <a:gd name="connsiteX1" fmla="*/ 176212 w 1062037"/>
                <a:gd name="connsiteY1" fmla="*/ 215503 h 458391"/>
                <a:gd name="connsiteX2" fmla="*/ 335756 w 1062037"/>
                <a:gd name="connsiteY2" fmla="*/ 72628 h 458391"/>
                <a:gd name="connsiteX3" fmla="*/ 426243 w 1062037"/>
                <a:gd name="connsiteY3" fmla="*/ 29766 h 458391"/>
                <a:gd name="connsiteX4" fmla="*/ 573881 w 1062037"/>
                <a:gd name="connsiteY4" fmla="*/ 8334 h 458391"/>
                <a:gd name="connsiteX5" fmla="*/ 747712 w 1062037"/>
                <a:gd name="connsiteY5" fmla="*/ 79772 h 458391"/>
                <a:gd name="connsiteX6" fmla="*/ 862012 w 1062037"/>
                <a:gd name="connsiteY6" fmla="*/ 179784 h 458391"/>
                <a:gd name="connsiteX7" fmla="*/ 931068 w 1062037"/>
                <a:gd name="connsiteY7" fmla="*/ 275034 h 458391"/>
                <a:gd name="connsiteX8" fmla="*/ 1062037 w 1062037"/>
                <a:gd name="connsiteY8" fmla="*/ 458391 h 458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2037" h="458391">
                  <a:moveTo>
                    <a:pt x="0" y="456009"/>
                  </a:moveTo>
                  <a:cubicBezTo>
                    <a:pt x="60126" y="367704"/>
                    <a:pt x="120253" y="279400"/>
                    <a:pt x="176212" y="215503"/>
                  </a:cubicBezTo>
                  <a:cubicBezTo>
                    <a:pt x="232171" y="151606"/>
                    <a:pt x="294084" y="103584"/>
                    <a:pt x="335756" y="72628"/>
                  </a:cubicBezTo>
                  <a:cubicBezTo>
                    <a:pt x="377428" y="41672"/>
                    <a:pt x="386556" y="40482"/>
                    <a:pt x="426243" y="29766"/>
                  </a:cubicBezTo>
                  <a:cubicBezTo>
                    <a:pt x="465930" y="19050"/>
                    <a:pt x="520303" y="0"/>
                    <a:pt x="573881" y="8334"/>
                  </a:cubicBezTo>
                  <a:cubicBezTo>
                    <a:pt x="627459" y="16668"/>
                    <a:pt x="699690" y="51197"/>
                    <a:pt x="747712" y="79772"/>
                  </a:cubicBezTo>
                  <a:cubicBezTo>
                    <a:pt x="795734" y="108347"/>
                    <a:pt x="831453" y="147240"/>
                    <a:pt x="862012" y="179784"/>
                  </a:cubicBezTo>
                  <a:cubicBezTo>
                    <a:pt x="892571" y="212328"/>
                    <a:pt x="931068" y="275034"/>
                    <a:pt x="931068" y="275034"/>
                  </a:cubicBezTo>
                  <a:lnTo>
                    <a:pt x="1062037" y="458391"/>
                  </a:lnTo>
                </a:path>
              </a:pathLst>
            </a:custGeom>
            <a:ln w="1905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dirty="0"/>
            </a:p>
          </p:txBody>
        </p:sp>
        <p:cxnSp>
          <p:nvCxnSpPr>
            <p:cNvPr id="29" name="Connettore 1 28">
              <a:extLst>
                <a:ext uri="{FF2B5EF4-FFF2-40B4-BE49-F238E27FC236}">
                  <a16:creationId xmlns:a16="http://schemas.microsoft.com/office/drawing/2014/main" id="{02EEC624-8864-FA53-69CE-DDCB936DCDB1}"/>
                </a:ext>
              </a:extLst>
            </p:cNvPr>
            <p:cNvCxnSpPr/>
            <p:nvPr/>
          </p:nvCxnSpPr>
          <p:spPr>
            <a:xfrm>
              <a:off x="1276350" y="2670158"/>
              <a:ext cx="0" cy="86043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2" name="Connettore 1 31">
              <a:extLst>
                <a:ext uri="{FF2B5EF4-FFF2-40B4-BE49-F238E27FC236}">
                  <a16:creationId xmlns:a16="http://schemas.microsoft.com/office/drawing/2014/main" id="{16FD691E-D23C-5E08-AA75-0AC48FD86D23}"/>
                </a:ext>
              </a:extLst>
            </p:cNvPr>
            <p:cNvCxnSpPr/>
            <p:nvPr/>
          </p:nvCxnSpPr>
          <p:spPr>
            <a:xfrm>
              <a:off x="1314450" y="2665396"/>
              <a:ext cx="0" cy="811224"/>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3" name="Connettore 1 32">
              <a:extLst>
                <a:ext uri="{FF2B5EF4-FFF2-40B4-BE49-F238E27FC236}">
                  <a16:creationId xmlns:a16="http://schemas.microsoft.com/office/drawing/2014/main" id="{8F81CDED-3E0E-C697-0964-71C671E7E494}"/>
                </a:ext>
              </a:extLst>
            </p:cNvPr>
            <p:cNvCxnSpPr/>
            <p:nvPr/>
          </p:nvCxnSpPr>
          <p:spPr>
            <a:xfrm>
              <a:off x="1355725" y="2657458"/>
              <a:ext cx="0" cy="75089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4" name="Connettore 1 33">
              <a:extLst>
                <a:ext uri="{FF2B5EF4-FFF2-40B4-BE49-F238E27FC236}">
                  <a16:creationId xmlns:a16="http://schemas.microsoft.com/office/drawing/2014/main" id="{FE13DA51-B5EB-F16C-1EEF-BD3A84ABC47B}"/>
                </a:ext>
              </a:extLst>
            </p:cNvPr>
            <p:cNvCxnSpPr/>
            <p:nvPr/>
          </p:nvCxnSpPr>
          <p:spPr>
            <a:xfrm>
              <a:off x="1393825" y="2657458"/>
              <a:ext cx="0" cy="70327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0" name="Connettore 1 39">
              <a:extLst>
                <a:ext uri="{FF2B5EF4-FFF2-40B4-BE49-F238E27FC236}">
                  <a16:creationId xmlns:a16="http://schemas.microsoft.com/office/drawing/2014/main" id="{B3865538-8EBB-C32F-83EB-D3DA96CC011B}"/>
                </a:ext>
              </a:extLst>
            </p:cNvPr>
            <p:cNvCxnSpPr/>
            <p:nvPr/>
          </p:nvCxnSpPr>
          <p:spPr>
            <a:xfrm>
              <a:off x="1430338" y="2655871"/>
              <a:ext cx="0" cy="66834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3" name="Connettore 1 42">
              <a:extLst>
                <a:ext uri="{FF2B5EF4-FFF2-40B4-BE49-F238E27FC236}">
                  <a16:creationId xmlns:a16="http://schemas.microsoft.com/office/drawing/2014/main" id="{D972CC96-1B12-6E6C-A3BE-DD7667AD4423}"/>
                </a:ext>
              </a:extLst>
            </p:cNvPr>
            <p:cNvCxnSpPr/>
            <p:nvPr/>
          </p:nvCxnSpPr>
          <p:spPr>
            <a:xfrm>
              <a:off x="1470025" y="2665396"/>
              <a:ext cx="0" cy="620721"/>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4" name="Connettore 1 43">
              <a:extLst>
                <a:ext uri="{FF2B5EF4-FFF2-40B4-BE49-F238E27FC236}">
                  <a16:creationId xmlns:a16="http://schemas.microsoft.com/office/drawing/2014/main" id="{23AA8F6D-7018-A7A3-8EC0-524DD2D5E0D5}"/>
                </a:ext>
              </a:extLst>
            </p:cNvPr>
            <p:cNvCxnSpPr/>
            <p:nvPr/>
          </p:nvCxnSpPr>
          <p:spPr>
            <a:xfrm>
              <a:off x="1508125" y="2660633"/>
              <a:ext cx="0" cy="59532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5" name="Connettore 1 44">
              <a:extLst>
                <a:ext uri="{FF2B5EF4-FFF2-40B4-BE49-F238E27FC236}">
                  <a16:creationId xmlns:a16="http://schemas.microsoft.com/office/drawing/2014/main" id="{D4F868D9-0E93-174F-1E8E-0853E7233084}"/>
                </a:ext>
              </a:extLst>
            </p:cNvPr>
            <p:cNvCxnSpPr/>
            <p:nvPr/>
          </p:nvCxnSpPr>
          <p:spPr>
            <a:xfrm>
              <a:off x="1546225" y="2665396"/>
              <a:ext cx="0" cy="56198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7" name="Connettore 1 46">
              <a:extLst>
                <a:ext uri="{FF2B5EF4-FFF2-40B4-BE49-F238E27FC236}">
                  <a16:creationId xmlns:a16="http://schemas.microsoft.com/office/drawing/2014/main" id="{6D88C6A8-A500-FE7C-FDF2-44A7A91D9135}"/>
                </a:ext>
              </a:extLst>
            </p:cNvPr>
            <p:cNvCxnSpPr/>
            <p:nvPr/>
          </p:nvCxnSpPr>
          <p:spPr>
            <a:xfrm>
              <a:off x="1582738" y="2665396"/>
              <a:ext cx="0" cy="53658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8" name="Connettore 1 47">
              <a:extLst>
                <a:ext uri="{FF2B5EF4-FFF2-40B4-BE49-F238E27FC236}">
                  <a16:creationId xmlns:a16="http://schemas.microsoft.com/office/drawing/2014/main" id="{16008A3B-7307-CA05-6EC6-5100ECFAD8E6}"/>
                </a:ext>
              </a:extLst>
            </p:cNvPr>
            <p:cNvCxnSpPr/>
            <p:nvPr/>
          </p:nvCxnSpPr>
          <p:spPr>
            <a:xfrm>
              <a:off x="1622425" y="2654283"/>
              <a:ext cx="0" cy="531821"/>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9" name="Connettore 1 48">
              <a:extLst>
                <a:ext uri="{FF2B5EF4-FFF2-40B4-BE49-F238E27FC236}">
                  <a16:creationId xmlns:a16="http://schemas.microsoft.com/office/drawing/2014/main" id="{7CEFB27C-C7C2-7F62-7437-C225E0812429}"/>
                </a:ext>
              </a:extLst>
            </p:cNvPr>
            <p:cNvCxnSpPr/>
            <p:nvPr/>
          </p:nvCxnSpPr>
          <p:spPr>
            <a:xfrm>
              <a:off x="1660525" y="2660633"/>
              <a:ext cx="0" cy="51435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50" name="Connettore 1 49">
              <a:extLst>
                <a:ext uri="{FF2B5EF4-FFF2-40B4-BE49-F238E27FC236}">
                  <a16:creationId xmlns:a16="http://schemas.microsoft.com/office/drawing/2014/main" id="{E5D4F82C-5BD6-7DFF-9644-DF81336788E7}"/>
                </a:ext>
              </a:extLst>
            </p:cNvPr>
            <p:cNvCxnSpPr/>
            <p:nvPr/>
          </p:nvCxnSpPr>
          <p:spPr>
            <a:xfrm>
              <a:off x="1698625" y="2660633"/>
              <a:ext cx="0" cy="50165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51" name="Connettore 1 50">
              <a:extLst>
                <a:ext uri="{FF2B5EF4-FFF2-40B4-BE49-F238E27FC236}">
                  <a16:creationId xmlns:a16="http://schemas.microsoft.com/office/drawing/2014/main" id="{C5A276D2-DEA9-BDA7-CE98-32A1BC630B1B}"/>
                </a:ext>
              </a:extLst>
            </p:cNvPr>
            <p:cNvCxnSpPr/>
            <p:nvPr/>
          </p:nvCxnSpPr>
          <p:spPr>
            <a:xfrm>
              <a:off x="1736725" y="2660633"/>
              <a:ext cx="0" cy="49689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52" name="Connettore 1 51">
              <a:extLst>
                <a:ext uri="{FF2B5EF4-FFF2-40B4-BE49-F238E27FC236}">
                  <a16:creationId xmlns:a16="http://schemas.microsoft.com/office/drawing/2014/main" id="{E460B500-707F-B547-DEE0-54E538CEBA31}"/>
                </a:ext>
              </a:extLst>
            </p:cNvPr>
            <p:cNvCxnSpPr/>
            <p:nvPr/>
          </p:nvCxnSpPr>
          <p:spPr>
            <a:xfrm>
              <a:off x="1774825" y="2657458"/>
              <a:ext cx="0" cy="49530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53" name="Connettore 1 52">
              <a:extLst>
                <a:ext uri="{FF2B5EF4-FFF2-40B4-BE49-F238E27FC236}">
                  <a16:creationId xmlns:a16="http://schemas.microsoft.com/office/drawing/2014/main" id="{5D7E719C-C89A-DC8D-05E5-D978B0B99598}"/>
                </a:ext>
              </a:extLst>
            </p:cNvPr>
            <p:cNvCxnSpPr/>
            <p:nvPr/>
          </p:nvCxnSpPr>
          <p:spPr>
            <a:xfrm>
              <a:off x="1812925" y="2657458"/>
              <a:ext cx="0" cy="50324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2" name="Connettore 1 111">
              <a:extLst>
                <a:ext uri="{FF2B5EF4-FFF2-40B4-BE49-F238E27FC236}">
                  <a16:creationId xmlns:a16="http://schemas.microsoft.com/office/drawing/2014/main" id="{5C0A3D9F-4E96-A483-D19E-AE95D32975A3}"/>
                </a:ext>
              </a:extLst>
            </p:cNvPr>
            <p:cNvCxnSpPr/>
            <p:nvPr/>
          </p:nvCxnSpPr>
          <p:spPr>
            <a:xfrm>
              <a:off x="1851025" y="2662221"/>
              <a:ext cx="0" cy="509594"/>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3" name="Connettore 1 112">
              <a:extLst>
                <a:ext uri="{FF2B5EF4-FFF2-40B4-BE49-F238E27FC236}">
                  <a16:creationId xmlns:a16="http://schemas.microsoft.com/office/drawing/2014/main" id="{4D02999E-F5C9-0B29-35D5-64B3DA06EC81}"/>
                </a:ext>
              </a:extLst>
            </p:cNvPr>
            <p:cNvCxnSpPr/>
            <p:nvPr/>
          </p:nvCxnSpPr>
          <p:spPr>
            <a:xfrm>
              <a:off x="2425700" y="2657458"/>
              <a:ext cx="0" cy="84615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4" name="Connettore 1 113">
              <a:extLst>
                <a:ext uri="{FF2B5EF4-FFF2-40B4-BE49-F238E27FC236}">
                  <a16:creationId xmlns:a16="http://schemas.microsoft.com/office/drawing/2014/main" id="{404EDF2C-E978-5B79-D86D-C7A9CC251764}"/>
                </a:ext>
              </a:extLst>
            </p:cNvPr>
            <p:cNvCxnSpPr/>
            <p:nvPr/>
          </p:nvCxnSpPr>
          <p:spPr>
            <a:xfrm>
              <a:off x="2498725" y="2673333"/>
              <a:ext cx="0" cy="78264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5" name="Connettore 1 114">
              <a:extLst>
                <a:ext uri="{FF2B5EF4-FFF2-40B4-BE49-F238E27FC236}">
                  <a16:creationId xmlns:a16="http://schemas.microsoft.com/office/drawing/2014/main" id="{46999C5D-F7B8-2FF6-C6D0-765586F4AFEA}"/>
                </a:ext>
              </a:extLst>
            </p:cNvPr>
            <p:cNvCxnSpPr/>
            <p:nvPr/>
          </p:nvCxnSpPr>
          <p:spPr>
            <a:xfrm>
              <a:off x="2574925" y="2670158"/>
              <a:ext cx="0" cy="73819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6" name="Connettore 1 115">
              <a:extLst>
                <a:ext uri="{FF2B5EF4-FFF2-40B4-BE49-F238E27FC236}">
                  <a16:creationId xmlns:a16="http://schemas.microsoft.com/office/drawing/2014/main" id="{C0DCBBB3-F250-96EA-57EE-126F5C00F623}"/>
                </a:ext>
              </a:extLst>
            </p:cNvPr>
            <p:cNvCxnSpPr/>
            <p:nvPr/>
          </p:nvCxnSpPr>
          <p:spPr>
            <a:xfrm>
              <a:off x="2647950" y="2676508"/>
              <a:ext cx="0" cy="69216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7" name="Connettore 1 116">
              <a:extLst>
                <a:ext uri="{FF2B5EF4-FFF2-40B4-BE49-F238E27FC236}">
                  <a16:creationId xmlns:a16="http://schemas.microsoft.com/office/drawing/2014/main" id="{9284F0F4-D923-EDE5-F8B0-66A20414855D}"/>
                </a:ext>
              </a:extLst>
            </p:cNvPr>
            <p:cNvCxnSpPr/>
            <p:nvPr/>
          </p:nvCxnSpPr>
          <p:spPr>
            <a:xfrm>
              <a:off x="2792413" y="2676508"/>
              <a:ext cx="0" cy="625484"/>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8" name="Connettore 1 117">
              <a:extLst>
                <a:ext uri="{FF2B5EF4-FFF2-40B4-BE49-F238E27FC236}">
                  <a16:creationId xmlns:a16="http://schemas.microsoft.com/office/drawing/2014/main" id="{3381C2E7-AB3F-36BB-C02A-EE41E40C7B6A}"/>
                </a:ext>
              </a:extLst>
            </p:cNvPr>
            <p:cNvCxnSpPr/>
            <p:nvPr/>
          </p:nvCxnSpPr>
          <p:spPr>
            <a:xfrm>
              <a:off x="2865438" y="2665396"/>
              <a:ext cx="0" cy="60484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9" name="Connettore 1 118">
              <a:extLst>
                <a:ext uri="{FF2B5EF4-FFF2-40B4-BE49-F238E27FC236}">
                  <a16:creationId xmlns:a16="http://schemas.microsoft.com/office/drawing/2014/main" id="{5B416B2E-CB3F-3EF0-727F-DABC25609270}"/>
                </a:ext>
              </a:extLst>
            </p:cNvPr>
            <p:cNvCxnSpPr/>
            <p:nvPr/>
          </p:nvCxnSpPr>
          <p:spPr>
            <a:xfrm>
              <a:off x="2936875" y="2676508"/>
              <a:ext cx="0" cy="56198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20" name="Connettore 1 119">
              <a:extLst>
                <a:ext uri="{FF2B5EF4-FFF2-40B4-BE49-F238E27FC236}">
                  <a16:creationId xmlns:a16="http://schemas.microsoft.com/office/drawing/2014/main" id="{4214BEC7-1A65-89BE-A8B1-5C40A48EEF89}"/>
                </a:ext>
              </a:extLst>
            </p:cNvPr>
            <p:cNvCxnSpPr/>
            <p:nvPr/>
          </p:nvCxnSpPr>
          <p:spPr>
            <a:xfrm>
              <a:off x="3009900" y="2670158"/>
              <a:ext cx="0" cy="54769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22" name="Connettore 1 121">
              <a:extLst>
                <a:ext uri="{FF2B5EF4-FFF2-40B4-BE49-F238E27FC236}">
                  <a16:creationId xmlns:a16="http://schemas.microsoft.com/office/drawing/2014/main" id="{7910D05E-6EB9-8ED1-84F4-82203A90C53B}"/>
                </a:ext>
              </a:extLst>
            </p:cNvPr>
            <p:cNvCxnSpPr/>
            <p:nvPr/>
          </p:nvCxnSpPr>
          <p:spPr>
            <a:xfrm>
              <a:off x="3159125" y="2665396"/>
              <a:ext cx="0" cy="51594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26" name="Connettore 1 125">
              <a:extLst>
                <a:ext uri="{FF2B5EF4-FFF2-40B4-BE49-F238E27FC236}">
                  <a16:creationId xmlns:a16="http://schemas.microsoft.com/office/drawing/2014/main" id="{89F4279B-1280-7E43-6A28-D2762F90AC61}"/>
                </a:ext>
              </a:extLst>
            </p:cNvPr>
            <p:cNvCxnSpPr/>
            <p:nvPr/>
          </p:nvCxnSpPr>
          <p:spPr>
            <a:xfrm>
              <a:off x="1885950" y="2652696"/>
              <a:ext cx="0" cy="53340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27" name="Connettore 1 126">
              <a:extLst>
                <a:ext uri="{FF2B5EF4-FFF2-40B4-BE49-F238E27FC236}">
                  <a16:creationId xmlns:a16="http://schemas.microsoft.com/office/drawing/2014/main" id="{D9A2D6B5-7FD7-C042-1F94-BB568CC76040}"/>
                </a:ext>
              </a:extLst>
            </p:cNvPr>
            <p:cNvCxnSpPr/>
            <p:nvPr/>
          </p:nvCxnSpPr>
          <p:spPr>
            <a:xfrm>
              <a:off x="1924050" y="2662221"/>
              <a:ext cx="0" cy="53817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28" name="Connettore 1 127">
              <a:extLst>
                <a:ext uri="{FF2B5EF4-FFF2-40B4-BE49-F238E27FC236}">
                  <a16:creationId xmlns:a16="http://schemas.microsoft.com/office/drawing/2014/main" id="{62D0665D-47E4-9B6C-A457-3EFCFEABFCB2}"/>
                </a:ext>
              </a:extLst>
            </p:cNvPr>
            <p:cNvCxnSpPr/>
            <p:nvPr/>
          </p:nvCxnSpPr>
          <p:spPr>
            <a:xfrm>
              <a:off x="1963738" y="2657458"/>
              <a:ext cx="0" cy="56674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29" name="Connettore 1 128">
              <a:extLst>
                <a:ext uri="{FF2B5EF4-FFF2-40B4-BE49-F238E27FC236}">
                  <a16:creationId xmlns:a16="http://schemas.microsoft.com/office/drawing/2014/main" id="{B0477094-73A2-F00F-853A-ED3F59920D9C}"/>
                </a:ext>
              </a:extLst>
            </p:cNvPr>
            <p:cNvCxnSpPr/>
            <p:nvPr/>
          </p:nvCxnSpPr>
          <p:spPr>
            <a:xfrm>
              <a:off x="2003425" y="2665396"/>
              <a:ext cx="0" cy="57944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30" name="Connettore 1 129">
              <a:extLst>
                <a:ext uri="{FF2B5EF4-FFF2-40B4-BE49-F238E27FC236}">
                  <a16:creationId xmlns:a16="http://schemas.microsoft.com/office/drawing/2014/main" id="{3B9B1EA8-0CA8-8D6A-F64F-D584086B241C}"/>
                </a:ext>
              </a:extLst>
            </p:cNvPr>
            <p:cNvCxnSpPr/>
            <p:nvPr/>
          </p:nvCxnSpPr>
          <p:spPr>
            <a:xfrm>
              <a:off x="2039938" y="2652696"/>
              <a:ext cx="0" cy="620721"/>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31" name="Connettore 1 130">
              <a:extLst>
                <a:ext uri="{FF2B5EF4-FFF2-40B4-BE49-F238E27FC236}">
                  <a16:creationId xmlns:a16="http://schemas.microsoft.com/office/drawing/2014/main" id="{86B69552-89D2-EF5E-43B3-1CF4E4F51DDF}"/>
                </a:ext>
              </a:extLst>
            </p:cNvPr>
            <p:cNvCxnSpPr/>
            <p:nvPr/>
          </p:nvCxnSpPr>
          <p:spPr>
            <a:xfrm>
              <a:off x="2079625" y="2660633"/>
              <a:ext cx="0" cy="65882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32" name="Connettore 1 131">
              <a:extLst>
                <a:ext uri="{FF2B5EF4-FFF2-40B4-BE49-F238E27FC236}">
                  <a16:creationId xmlns:a16="http://schemas.microsoft.com/office/drawing/2014/main" id="{6DC9B61A-3A34-9C4A-8928-815F75F3019B}"/>
                </a:ext>
              </a:extLst>
            </p:cNvPr>
            <p:cNvCxnSpPr/>
            <p:nvPr/>
          </p:nvCxnSpPr>
          <p:spPr>
            <a:xfrm>
              <a:off x="2117725" y="2662221"/>
              <a:ext cx="0" cy="70327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33" name="Connettore 1 132">
              <a:extLst>
                <a:ext uri="{FF2B5EF4-FFF2-40B4-BE49-F238E27FC236}">
                  <a16:creationId xmlns:a16="http://schemas.microsoft.com/office/drawing/2014/main" id="{D0912E94-5EFC-5B87-AB77-12C8651D8EF6}"/>
                </a:ext>
              </a:extLst>
            </p:cNvPr>
            <p:cNvCxnSpPr/>
            <p:nvPr/>
          </p:nvCxnSpPr>
          <p:spPr>
            <a:xfrm>
              <a:off x="2155825" y="2657458"/>
              <a:ext cx="0" cy="76518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34" name="Connettore 1 133">
              <a:extLst>
                <a:ext uri="{FF2B5EF4-FFF2-40B4-BE49-F238E27FC236}">
                  <a16:creationId xmlns:a16="http://schemas.microsoft.com/office/drawing/2014/main" id="{6AF37828-0281-96B3-43FA-0E86094189CF}"/>
                </a:ext>
              </a:extLst>
            </p:cNvPr>
            <p:cNvCxnSpPr/>
            <p:nvPr/>
          </p:nvCxnSpPr>
          <p:spPr>
            <a:xfrm>
              <a:off x="2192338" y="2662221"/>
              <a:ext cx="0" cy="80963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35" name="Connettore 1 134">
              <a:extLst>
                <a:ext uri="{FF2B5EF4-FFF2-40B4-BE49-F238E27FC236}">
                  <a16:creationId xmlns:a16="http://schemas.microsoft.com/office/drawing/2014/main" id="{7E3FE543-0232-F3F4-19BD-8C4A9C02FF34}"/>
                </a:ext>
              </a:extLst>
            </p:cNvPr>
            <p:cNvCxnSpPr/>
            <p:nvPr/>
          </p:nvCxnSpPr>
          <p:spPr>
            <a:xfrm>
              <a:off x="2232025" y="2660633"/>
              <a:ext cx="0" cy="86837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36" name="Connettore 1 135">
              <a:extLst>
                <a:ext uri="{FF2B5EF4-FFF2-40B4-BE49-F238E27FC236}">
                  <a16:creationId xmlns:a16="http://schemas.microsoft.com/office/drawing/2014/main" id="{C6253F65-6254-035D-DE32-8D33C3BA5A22}"/>
                </a:ext>
              </a:extLst>
            </p:cNvPr>
            <p:cNvCxnSpPr/>
            <p:nvPr/>
          </p:nvCxnSpPr>
          <p:spPr>
            <a:xfrm>
              <a:off x="3084513" y="2659046"/>
              <a:ext cx="0" cy="54610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37" name="Connettore 1 136">
              <a:extLst>
                <a:ext uri="{FF2B5EF4-FFF2-40B4-BE49-F238E27FC236}">
                  <a16:creationId xmlns:a16="http://schemas.microsoft.com/office/drawing/2014/main" id="{3BC1B5F9-276E-DE00-EF89-BD9607CA411A}"/>
                </a:ext>
              </a:extLst>
            </p:cNvPr>
            <p:cNvCxnSpPr/>
            <p:nvPr/>
          </p:nvCxnSpPr>
          <p:spPr>
            <a:xfrm>
              <a:off x="2355850" y="2666983"/>
              <a:ext cx="0" cy="88901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38" name="Connettore 1 137">
              <a:extLst>
                <a:ext uri="{FF2B5EF4-FFF2-40B4-BE49-F238E27FC236}">
                  <a16:creationId xmlns:a16="http://schemas.microsoft.com/office/drawing/2014/main" id="{6CA5C57E-A379-3940-5B79-B77CF3CDF77C}"/>
                </a:ext>
              </a:extLst>
            </p:cNvPr>
            <p:cNvCxnSpPr/>
            <p:nvPr/>
          </p:nvCxnSpPr>
          <p:spPr>
            <a:xfrm>
              <a:off x="2719388" y="2666983"/>
              <a:ext cx="0" cy="66676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1" name="Connettore 1 170">
              <a:extLst>
                <a:ext uri="{FF2B5EF4-FFF2-40B4-BE49-F238E27FC236}">
                  <a16:creationId xmlns:a16="http://schemas.microsoft.com/office/drawing/2014/main" id="{432BDC0D-63AB-DD99-CE54-175631C41C3E}"/>
                </a:ext>
              </a:extLst>
            </p:cNvPr>
            <p:cNvCxnSpPr/>
            <p:nvPr/>
          </p:nvCxnSpPr>
          <p:spPr>
            <a:xfrm>
              <a:off x="4440238" y="2659046"/>
              <a:ext cx="0" cy="87631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2" name="Connettore 1 171">
              <a:extLst>
                <a:ext uri="{FF2B5EF4-FFF2-40B4-BE49-F238E27FC236}">
                  <a16:creationId xmlns:a16="http://schemas.microsoft.com/office/drawing/2014/main" id="{035B560F-6F2C-0FE8-960F-AD68A36AB1B2}"/>
                </a:ext>
              </a:extLst>
            </p:cNvPr>
            <p:cNvCxnSpPr/>
            <p:nvPr/>
          </p:nvCxnSpPr>
          <p:spPr>
            <a:xfrm>
              <a:off x="4479925" y="2670158"/>
              <a:ext cx="0" cy="81757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3" name="Connettore 1 172">
              <a:extLst>
                <a:ext uri="{FF2B5EF4-FFF2-40B4-BE49-F238E27FC236}">
                  <a16:creationId xmlns:a16="http://schemas.microsoft.com/office/drawing/2014/main" id="{C90C58D2-AD4F-43EB-9520-9E21ED556407}"/>
                </a:ext>
              </a:extLst>
            </p:cNvPr>
            <p:cNvCxnSpPr/>
            <p:nvPr/>
          </p:nvCxnSpPr>
          <p:spPr>
            <a:xfrm>
              <a:off x="4519613" y="2657458"/>
              <a:ext cx="0" cy="75089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4" name="Connettore 1 173">
              <a:extLst>
                <a:ext uri="{FF2B5EF4-FFF2-40B4-BE49-F238E27FC236}">
                  <a16:creationId xmlns:a16="http://schemas.microsoft.com/office/drawing/2014/main" id="{F84C3556-8395-1C8B-D159-0849CF4D00BD}"/>
                </a:ext>
              </a:extLst>
            </p:cNvPr>
            <p:cNvCxnSpPr/>
            <p:nvPr/>
          </p:nvCxnSpPr>
          <p:spPr>
            <a:xfrm>
              <a:off x="4557713" y="2657458"/>
              <a:ext cx="0" cy="70327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5" name="Connettore 1 174">
              <a:extLst>
                <a:ext uri="{FF2B5EF4-FFF2-40B4-BE49-F238E27FC236}">
                  <a16:creationId xmlns:a16="http://schemas.microsoft.com/office/drawing/2014/main" id="{E2E2EA98-72A7-A21B-D3B8-A560503ABBAF}"/>
                </a:ext>
              </a:extLst>
            </p:cNvPr>
            <p:cNvCxnSpPr/>
            <p:nvPr/>
          </p:nvCxnSpPr>
          <p:spPr>
            <a:xfrm>
              <a:off x="4594225" y="2654283"/>
              <a:ext cx="0" cy="66993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6" name="Connettore 1 175">
              <a:extLst>
                <a:ext uri="{FF2B5EF4-FFF2-40B4-BE49-F238E27FC236}">
                  <a16:creationId xmlns:a16="http://schemas.microsoft.com/office/drawing/2014/main" id="{EA9954F9-4BC8-3D63-10D4-C8654564F1A9}"/>
                </a:ext>
              </a:extLst>
            </p:cNvPr>
            <p:cNvCxnSpPr/>
            <p:nvPr/>
          </p:nvCxnSpPr>
          <p:spPr>
            <a:xfrm>
              <a:off x="4635500" y="2663808"/>
              <a:ext cx="0" cy="62230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7" name="Connettore 1 176">
              <a:extLst>
                <a:ext uri="{FF2B5EF4-FFF2-40B4-BE49-F238E27FC236}">
                  <a16:creationId xmlns:a16="http://schemas.microsoft.com/office/drawing/2014/main" id="{1231AAC6-F9B2-EEEC-A7CC-95D085D5ECE2}"/>
                </a:ext>
              </a:extLst>
            </p:cNvPr>
            <p:cNvCxnSpPr/>
            <p:nvPr/>
          </p:nvCxnSpPr>
          <p:spPr>
            <a:xfrm>
              <a:off x="4672013" y="2659046"/>
              <a:ext cx="0" cy="59690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8" name="Connettore 1 177">
              <a:extLst>
                <a:ext uri="{FF2B5EF4-FFF2-40B4-BE49-F238E27FC236}">
                  <a16:creationId xmlns:a16="http://schemas.microsoft.com/office/drawing/2014/main" id="{BC4C0BDB-D6C1-A3E7-59F6-025B6F63A71E}"/>
                </a:ext>
              </a:extLst>
            </p:cNvPr>
            <p:cNvCxnSpPr/>
            <p:nvPr/>
          </p:nvCxnSpPr>
          <p:spPr>
            <a:xfrm>
              <a:off x="4710113" y="2663808"/>
              <a:ext cx="0" cy="563571"/>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9" name="Connettore 1 178">
              <a:extLst>
                <a:ext uri="{FF2B5EF4-FFF2-40B4-BE49-F238E27FC236}">
                  <a16:creationId xmlns:a16="http://schemas.microsoft.com/office/drawing/2014/main" id="{DE967400-ACB2-4B19-0D98-1C5168C2A66F}"/>
                </a:ext>
              </a:extLst>
            </p:cNvPr>
            <p:cNvCxnSpPr/>
            <p:nvPr/>
          </p:nvCxnSpPr>
          <p:spPr>
            <a:xfrm>
              <a:off x="4748213" y="2663808"/>
              <a:ext cx="0" cy="538171"/>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0" name="Connettore 1 179">
              <a:extLst>
                <a:ext uri="{FF2B5EF4-FFF2-40B4-BE49-F238E27FC236}">
                  <a16:creationId xmlns:a16="http://schemas.microsoft.com/office/drawing/2014/main" id="{759FE87E-BBDA-7C72-D892-EB2F4A3082B9}"/>
                </a:ext>
              </a:extLst>
            </p:cNvPr>
            <p:cNvCxnSpPr/>
            <p:nvPr/>
          </p:nvCxnSpPr>
          <p:spPr>
            <a:xfrm>
              <a:off x="4786313" y="2654283"/>
              <a:ext cx="0" cy="531821"/>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1" name="Connettore 1 180">
              <a:extLst>
                <a:ext uri="{FF2B5EF4-FFF2-40B4-BE49-F238E27FC236}">
                  <a16:creationId xmlns:a16="http://schemas.microsoft.com/office/drawing/2014/main" id="{DE15F2B2-27F0-1EF7-E048-8EC39F16BF6D}"/>
                </a:ext>
              </a:extLst>
            </p:cNvPr>
            <p:cNvCxnSpPr/>
            <p:nvPr/>
          </p:nvCxnSpPr>
          <p:spPr>
            <a:xfrm>
              <a:off x="4824413" y="2659046"/>
              <a:ext cx="0" cy="51594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2" name="Connettore 1 181">
              <a:extLst>
                <a:ext uri="{FF2B5EF4-FFF2-40B4-BE49-F238E27FC236}">
                  <a16:creationId xmlns:a16="http://schemas.microsoft.com/office/drawing/2014/main" id="{D6B332E7-74FF-C823-A7F5-3A1465956181}"/>
                </a:ext>
              </a:extLst>
            </p:cNvPr>
            <p:cNvCxnSpPr/>
            <p:nvPr/>
          </p:nvCxnSpPr>
          <p:spPr>
            <a:xfrm>
              <a:off x="4864100" y="2659046"/>
              <a:ext cx="0" cy="503244"/>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3" name="Connettore 1 182">
              <a:extLst>
                <a:ext uri="{FF2B5EF4-FFF2-40B4-BE49-F238E27FC236}">
                  <a16:creationId xmlns:a16="http://schemas.microsoft.com/office/drawing/2014/main" id="{BD01C0CF-7E44-1A92-6944-E41A438F4DFA}"/>
                </a:ext>
              </a:extLst>
            </p:cNvPr>
            <p:cNvCxnSpPr/>
            <p:nvPr/>
          </p:nvCxnSpPr>
          <p:spPr>
            <a:xfrm>
              <a:off x="4900613" y="2659046"/>
              <a:ext cx="0" cy="49848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4" name="Connettore 1 183">
              <a:extLst>
                <a:ext uri="{FF2B5EF4-FFF2-40B4-BE49-F238E27FC236}">
                  <a16:creationId xmlns:a16="http://schemas.microsoft.com/office/drawing/2014/main" id="{53DA333D-42AB-3E87-C04A-C35C6D15E745}"/>
                </a:ext>
              </a:extLst>
            </p:cNvPr>
            <p:cNvCxnSpPr/>
            <p:nvPr/>
          </p:nvCxnSpPr>
          <p:spPr>
            <a:xfrm>
              <a:off x="4940300" y="2657458"/>
              <a:ext cx="0" cy="49530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5" name="Connettore 1 184">
              <a:extLst>
                <a:ext uri="{FF2B5EF4-FFF2-40B4-BE49-F238E27FC236}">
                  <a16:creationId xmlns:a16="http://schemas.microsoft.com/office/drawing/2014/main" id="{C4328366-835D-A8EC-FF3A-A39E73DC8726}"/>
                </a:ext>
              </a:extLst>
            </p:cNvPr>
            <p:cNvCxnSpPr/>
            <p:nvPr/>
          </p:nvCxnSpPr>
          <p:spPr>
            <a:xfrm>
              <a:off x="4976813" y="2654283"/>
              <a:ext cx="0" cy="50324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6" name="Connettore 1 185">
              <a:extLst>
                <a:ext uri="{FF2B5EF4-FFF2-40B4-BE49-F238E27FC236}">
                  <a16:creationId xmlns:a16="http://schemas.microsoft.com/office/drawing/2014/main" id="{0B9B87D5-EFD6-3558-51BC-AA77C45F2188}"/>
                </a:ext>
              </a:extLst>
            </p:cNvPr>
            <p:cNvCxnSpPr/>
            <p:nvPr/>
          </p:nvCxnSpPr>
          <p:spPr>
            <a:xfrm>
              <a:off x="5016500" y="2655871"/>
              <a:ext cx="0" cy="509594"/>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7" name="Connettore 1 186">
              <a:extLst>
                <a:ext uri="{FF2B5EF4-FFF2-40B4-BE49-F238E27FC236}">
                  <a16:creationId xmlns:a16="http://schemas.microsoft.com/office/drawing/2014/main" id="{22ACC381-0019-7CD7-C679-5D30736819A1}"/>
                </a:ext>
              </a:extLst>
            </p:cNvPr>
            <p:cNvCxnSpPr/>
            <p:nvPr/>
          </p:nvCxnSpPr>
          <p:spPr>
            <a:xfrm>
              <a:off x="5049838" y="2654283"/>
              <a:ext cx="0" cy="53499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8" name="Connettore 1 187">
              <a:extLst>
                <a:ext uri="{FF2B5EF4-FFF2-40B4-BE49-F238E27FC236}">
                  <a16:creationId xmlns:a16="http://schemas.microsoft.com/office/drawing/2014/main" id="{3755C04B-5184-D614-FF5A-99F249129576}"/>
                </a:ext>
              </a:extLst>
            </p:cNvPr>
            <p:cNvCxnSpPr/>
            <p:nvPr/>
          </p:nvCxnSpPr>
          <p:spPr>
            <a:xfrm>
              <a:off x="5089525" y="2655871"/>
              <a:ext cx="0" cy="53817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9" name="Connettore 1 188">
              <a:extLst>
                <a:ext uri="{FF2B5EF4-FFF2-40B4-BE49-F238E27FC236}">
                  <a16:creationId xmlns:a16="http://schemas.microsoft.com/office/drawing/2014/main" id="{15A620D7-13A7-50D6-B8B9-92A0FE089E7C}"/>
                </a:ext>
              </a:extLst>
            </p:cNvPr>
            <p:cNvCxnSpPr/>
            <p:nvPr/>
          </p:nvCxnSpPr>
          <p:spPr>
            <a:xfrm>
              <a:off x="5129213" y="2657458"/>
              <a:ext cx="0" cy="56674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90" name="Connettore 1 189">
              <a:extLst>
                <a:ext uri="{FF2B5EF4-FFF2-40B4-BE49-F238E27FC236}">
                  <a16:creationId xmlns:a16="http://schemas.microsoft.com/office/drawing/2014/main" id="{BCAEBD82-8EB0-60C7-7B8F-448B4ACC978E}"/>
                </a:ext>
              </a:extLst>
            </p:cNvPr>
            <p:cNvCxnSpPr/>
            <p:nvPr/>
          </p:nvCxnSpPr>
          <p:spPr>
            <a:xfrm>
              <a:off x="5167313" y="2657458"/>
              <a:ext cx="0" cy="57944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91" name="Connettore 1 190">
              <a:extLst>
                <a:ext uri="{FF2B5EF4-FFF2-40B4-BE49-F238E27FC236}">
                  <a16:creationId xmlns:a16="http://schemas.microsoft.com/office/drawing/2014/main" id="{1A114A83-D081-FAEE-B1C5-858D3C82913D}"/>
                </a:ext>
              </a:extLst>
            </p:cNvPr>
            <p:cNvCxnSpPr/>
            <p:nvPr/>
          </p:nvCxnSpPr>
          <p:spPr>
            <a:xfrm>
              <a:off x="5203825" y="2657458"/>
              <a:ext cx="0" cy="62072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92" name="Connettore 1 191">
              <a:extLst>
                <a:ext uri="{FF2B5EF4-FFF2-40B4-BE49-F238E27FC236}">
                  <a16:creationId xmlns:a16="http://schemas.microsoft.com/office/drawing/2014/main" id="{3BA515CE-8AF1-1464-CC20-7512A9B26CC7}"/>
                </a:ext>
              </a:extLst>
            </p:cNvPr>
            <p:cNvCxnSpPr/>
            <p:nvPr/>
          </p:nvCxnSpPr>
          <p:spPr>
            <a:xfrm>
              <a:off x="5245100" y="2652696"/>
              <a:ext cx="0" cy="65882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93" name="Connettore 1 192">
              <a:extLst>
                <a:ext uri="{FF2B5EF4-FFF2-40B4-BE49-F238E27FC236}">
                  <a16:creationId xmlns:a16="http://schemas.microsoft.com/office/drawing/2014/main" id="{CEF3BDC6-AC3E-BF38-F22C-7F9F5797FFE5}"/>
                </a:ext>
              </a:extLst>
            </p:cNvPr>
            <p:cNvCxnSpPr/>
            <p:nvPr/>
          </p:nvCxnSpPr>
          <p:spPr>
            <a:xfrm>
              <a:off x="5281613" y="2655871"/>
              <a:ext cx="0" cy="70168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94" name="Connettore 1 193">
              <a:extLst>
                <a:ext uri="{FF2B5EF4-FFF2-40B4-BE49-F238E27FC236}">
                  <a16:creationId xmlns:a16="http://schemas.microsoft.com/office/drawing/2014/main" id="{43EA6EBF-545C-8A8C-666E-54CB5A3D7AB3}"/>
                </a:ext>
              </a:extLst>
            </p:cNvPr>
            <p:cNvCxnSpPr/>
            <p:nvPr/>
          </p:nvCxnSpPr>
          <p:spPr>
            <a:xfrm>
              <a:off x="5319713" y="2657458"/>
              <a:ext cx="0" cy="76518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95" name="Connettore 1 194">
              <a:extLst>
                <a:ext uri="{FF2B5EF4-FFF2-40B4-BE49-F238E27FC236}">
                  <a16:creationId xmlns:a16="http://schemas.microsoft.com/office/drawing/2014/main" id="{F6024F31-C3AE-29D6-A8B8-D802311A7BB9}"/>
                </a:ext>
              </a:extLst>
            </p:cNvPr>
            <p:cNvCxnSpPr/>
            <p:nvPr/>
          </p:nvCxnSpPr>
          <p:spPr>
            <a:xfrm>
              <a:off x="5357813" y="2655871"/>
              <a:ext cx="0" cy="80804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96" name="Connettore 1 195">
              <a:extLst>
                <a:ext uri="{FF2B5EF4-FFF2-40B4-BE49-F238E27FC236}">
                  <a16:creationId xmlns:a16="http://schemas.microsoft.com/office/drawing/2014/main" id="{5FB248CE-6C18-8D3C-E208-B8ED36913240}"/>
                </a:ext>
              </a:extLst>
            </p:cNvPr>
            <p:cNvCxnSpPr/>
            <p:nvPr/>
          </p:nvCxnSpPr>
          <p:spPr>
            <a:xfrm>
              <a:off x="5395913" y="2652696"/>
              <a:ext cx="0" cy="86837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0" name="Connettore 1 199">
              <a:extLst>
                <a:ext uri="{FF2B5EF4-FFF2-40B4-BE49-F238E27FC236}">
                  <a16:creationId xmlns:a16="http://schemas.microsoft.com/office/drawing/2014/main" id="{4EB5F127-D1F2-9AB7-A263-2F5862D12E8D}"/>
                </a:ext>
              </a:extLst>
            </p:cNvPr>
            <p:cNvCxnSpPr/>
            <p:nvPr/>
          </p:nvCxnSpPr>
          <p:spPr>
            <a:xfrm>
              <a:off x="3232150" y="2670158"/>
              <a:ext cx="0" cy="49530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1" name="Connettore 1 200">
              <a:extLst>
                <a:ext uri="{FF2B5EF4-FFF2-40B4-BE49-F238E27FC236}">
                  <a16:creationId xmlns:a16="http://schemas.microsoft.com/office/drawing/2014/main" id="{8A80579A-7FCC-2A8B-ADC3-1D4E423FD3D9}"/>
                </a:ext>
              </a:extLst>
            </p:cNvPr>
            <p:cNvCxnSpPr/>
            <p:nvPr/>
          </p:nvCxnSpPr>
          <p:spPr>
            <a:xfrm>
              <a:off x="3305175" y="2670158"/>
              <a:ext cx="0" cy="48578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2" name="Connettore 1 201">
              <a:extLst>
                <a:ext uri="{FF2B5EF4-FFF2-40B4-BE49-F238E27FC236}">
                  <a16:creationId xmlns:a16="http://schemas.microsoft.com/office/drawing/2014/main" id="{57C632ED-CB03-8ABB-4E91-5A72C36D3787}"/>
                </a:ext>
              </a:extLst>
            </p:cNvPr>
            <p:cNvCxnSpPr/>
            <p:nvPr/>
          </p:nvCxnSpPr>
          <p:spPr>
            <a:xfrm>
              <a:off x="3379788" y="2670158"/>
              <a:ext cx="0" cy="49213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3" name="Connettore 1 202">
              <a:extLst>
                <a:ext uri="{FF2B5EF4-FFF2-40B4-BE49-F238E27FC236}">
                  <a16:creationId xmlns:a16="http://schemas.microsoft.com/office/drawing/2014/main" id="{4B1FA043-C67C-36F9-FA0A-36903A999226}"/>
                </a:ext>
              </a:extLst>
            </p:cNvPr>
            <p:cNvCxnSpPr/>
            <p:nvPr/>
          </p:nvCxnSpPr>
          <p:spPr>
            <a:xfrm>
              <a:off x="3452813" y="2665396"/>
              <a:ext cx="0" cy="51118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4" name="Connettore 1 203">
              <a:extLst>
                <a:ext uri="{FF2B5EF4-FFF2-40B4-BE49-F238E27FC236}">
                  <a16:creationId xmlns:a16="http://schemas.microsoft.com/office/drawing/2014/main" id="{1E51B514-1ECF-F78A-049E-4F8AF92F8454}"/>
                </a:ext>
              </a:extLst>
            </p:cNvPr>
            <p:cNvCxnSpPr/>
            <p:nvPr/>
          </p:nvCxnSpPr>
          <p:spPr>
            <a:xfrm>
              <a:off x="3527425" y="2670158"/>
              <a:ext cx="0" cy="52070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5" name="Connettore 1 204">
              <a:extLst>
                <a:ext uri="{FF2B5EF4-FFF2-40B4-BE49-F238E27FC236}">
                  <a16:creationId xmlns:a16="http://schemas.microsoft.com/office/drawing/2014/main" id="{279D30EC-BF9D-CE6D-80D0-3AE768A12D80}"/>
                </a:ext>
              </a:extLst>
            </p:cNvPr>
            <p:cNvCxnSpPr/>
            <p:nvPr/>
          </p:nvCxnSpPr>
          <p:spPr>
            <a:xfrm>
              <a:off x="3600450" y="2666983"/>
              <a:ext cx="0" cy="557221"/>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6" name="Connettore 1 205">
              <a:extLst>
                <a:ext uri="{FF2B5EF4-FFF2-40B4-BE49-F238E27FC236}">
                  <a16:creationId xmlns:a16="http://schemas.microsoft.com/office/drawing/2014/main" id="{4B224B15-BC57-BEFF-C367-C202D669EC0A}"/>
                </a:ext>
              </a:extLst>
            </p:cNvPr>
            <p:cNvCxnSpPr/>
            <p:nvPr/>
          </p:nvCxnSpPr>
          <p:spPr>
            <a:xfrm>
              <a:off x="3675063" y="2671746"/>
              <a:ext cx="0" cy="55722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7" name="Connettore 1 206">
              <a:extLst>
                <a:ext uri="{FF2B5EF4-FFF2-40B4-BE49-F238E27FC236}">
                  <a16:creationId xmlns:a16="http://schemas.microsoft.com/office/drawing/2014/main" id="{2892EB35-8832-58F4-B022-788383930C44}"/>
                </a:ext>
              </a:extLst>
            </p:cNvPr>
            <p:cNvCxnSpPr/>
            <p:nvPr/>
          </p:nvCxnSpPr>
          <p:spPr>
            <a:xfrm>
              <a:off x="3746500" y="2666983"/>
              <a:ext cx="0" cy="58897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8" name="Connettore 1 207">
              <a:extLst>
                <a:ext uri="{FF2B5EF4-FFF2-40B4-BE49-F238E27FC236}">
                  <a16:creationId xmlns:a16="http://schemas.microsoft.com/office/drawing/2014/main" id="{E83E367B-B38A-1229-CBF3-558E54039E65}"/>
                </a:ext>
              </a:extLst>
            </p:cNvPr>
            <p:cNvCxnSpPr/>
            <p:nvPr/>
          </p:nvCxnSpPr>
          <p:spPr>
            <a:xfrm>
              <a:off x="3819525" y="2666983"/>
              <a:ext cx="0" cy="60484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9" name="Connettore 1 208">
              <a:extLst>
                <a:ext uri="{FF2B5EF4-FFF2-40B4-BE49-F238E27FC236}">
                  <a16:creationId xmlns:a16="http://schemas.microsoft.com/office/drawing/2014/main" id="{57357FBE-FEA7-C74A-5B87-68C7C24B20A2}"/>
                </a:ext>
              </a:extLst>
            </p:cNvPr>
            <p:cNvCxnSpPr/>
            <p:nvPr/>
          </p:nvCxnSpPr>
          <p:spPr>
            <a:xfrm>
              <a:off x="3894138" y="2666983"/>
              <a:ext cx="0" cy="64612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10" name="Connettore 1 209">
              <a:extLst>
                <a:ext uri="{FF2B5EF4-FFF2-40B4-BE49-F238E27FC236}">
                  <a16:creationId xmlns:a16="http://schemas.microsoft.com/office/drawing/2014/main" id="{83700F7D-371A-15C7-2249-2F702B16097D}"/>
                </a:ext>
              </a:extLst>
            </p:cNvPr>
            <p:cNvCxnSpPr/>
            <p:nvPr/>
          </p:nvCxnSpPr>
          <p:spPr>
            <a:xfrm>
              <a:off x="3967163" y="2684446"/>
              <a:ext cx="0" cy="66199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11" name="Connettore 1 210">
              <a:extLst>
                <a:ext uri="{FF2B5EF4-FFF2-40B4-BE49-F238E27FC236}">
                  <a16:creationId xmlns:a16="http://schemas.microsoft.com/office/drawing/2014/main" id="{7C998E1D-CC1C-B346-86E5-241627AE3FCA}"/>
                </a:ext>
              </a:extLst>
            </p:cNvPr>
            <p:cNvCxnSpPr/>
            <p:nvPr/>
          </p:nvCxnSpPr>
          <p:spPr>
            <a:xfrm>
              <a:off x="4041775" y="2681271"/>
              <a:ext cx="0" cy="71279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12" name="Connettore 1 211">
              <a:extLst>
                <a:ext uri="{FF2B5EF4-FFF2-40B4-BE49-F238E27FC236}">
                  <a16:creationId xmlns:a16="http://schemas.microsoft.com/office/drawing/2014/main" id="{6761F76B-1714-AC65-B89A-CD364103907E}"/>
                </a:ext>
              </a:extLst>
            </p:cNvPr>
            <p:cNvCxnSpPr/>
            <p:nvPr/>
          </p:nvCxnSpPr>
          <p:spPr>
            <a:xfrm>
              <a:off x="4114800" y="2689209"/>
              <a:ext cx="0" cy="752486"/>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13" name="Connettore 1 212">
              <a:extLst>
                <a:ext uri="{FF2B5EF4-FFF2-40B4-BE49-F238E27FC236}">
                  <a16:creationId xmlns:a16="http://schemas.microsoft.com/office/drawing/2014/main" id="{758EDB98-746D-03D9-E480-CFD838614BFD}"/>
                </a:ext>
              </a:extLst>
            </p:cNvPr>
            <p:cNvCxnSpPr/>
            <p:nvPr/>
          </p:nvCxnSpPr>
          <p:spPr>
            <a:xfrm>
              <a:off x="4189413" y="2684446"/>
              <a:ext cx="0" cy="80011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14" name="Connettore 1 213">
              <a:extLst>
                <a:ext uri="{FF2B5EF4-FFF2-40B4-BE49-F238E27FC236}">
                  <a16:creationId xmlns:a16="http://schemas.microsoft.com/office/drawing/2014/main" id="{98DA52F1-7123-BF22-DEC3-1CFC9DD9C157}"/>
                </a:ext>
              </a:extLst>
            </p:cNvPr>
            <p:cNvCxnSpPr/>
            <p:nvPr/>
          </p:nvCxnSpPr>
          <p:spPr>
            <a:xfrm>
              <a:off x="4262438" y="2679683"/>
              <a:ext cx="0" cy="85885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15" name="Connettore 1 214">
              <a:extLst>
                <a:ext uri="{FF2B5EF4-FFF2-40B4-BE49-F238E27FC236}">
                  <a16:creationId xmlns:a16="http://schemas.microsoft.com/office/drawing/2014/main" id="{8DE19430-B91B-6024-D679-C98F37B0A8F1}"/>
                </a:ext>
              </a:extLst>
            </p:cNvPr>
            <p:cNvCxnSpPr/>
            <p:nvPr/>
          </p:nvCxnSpPr>
          <p:spPr>
            <a:xfrm>
              <a:off x="4337050" y="2684446"/>
              <a:ext cx="0" cy="896950"/>
            </a:xfrm>
            <a:prstGeom prst="line">
              <a:avLst/>
            </a:prstGeom>
            <a:ln w="3175"/>
          </p:spPr>
          <p:style>
            <a:lnRef idx="1">
              <a:schemeClr val="accent1"/>
            </a:lnRef>
            <a:fillRef idx="0">
              <a:schemeClr val="accent1"/>
            </a:fillRef>
            <a:effectRef idx="0">
              <a:schemeClr val="accent1"/>
            </a:effectRef>
            <a:fontRef idx="minor">
              <a:schemeClr val="tx1"/>
            </a:fontRef>
          </p:style>
        </p:cxnSp>
      </p:grpSp>
      <p:grpSp>
        <p:nvGrpSpPr>
          <p:cNvPr id="4" name="Gruppo 265">
            <a:extLst>
              <a:ext uri="{FF2B5EF4-FFF2-40B4-BE49-F238E27FC236}">
                <a16:creationId xmlns:a16="http://schemas.microsoft.com/office/drawing/2014/main" id="{B978924E-C655-96F8-D729-5AEDC4D2F14B}"/>
              </a:ext>
            </a:extLst>
          </p:cNvPr>
          <p:cNvGrpSpPr>
            <a:grpSpLocks/>
          </p:cNvGrpSpPr>
          <p:nvPr/>
        </p:nvGrpSpPr>
        <p:grpSpPr bwMode="auto">
          <a:xfrm>
            <a:off x="1223963" y="3157538"/>
            <a:ext cx="4222750" cy="465137"/>
            <a:chOff x="1223963" y="3157538"/>
            <a:chExt cx="4222750" cy="465137"/>
          </a:xfrm>
        </p:grpSpPr>
        <p:cxnSp>
          <p:nvCxnSpPr>
            <p:cNvPr id="141" name="Connettore 1 140">
              <a:extLst>
                <a:ext uri="{FF2B5EF4-FFF2-40B4-BE49-F238E27FC236}">
                  <a16:creationId xmlns:a16="http://schemas.microsoft.com/office/drawing/2014/main" id="{4454CDD8-8A3E-D76E-87DF-955624790CED}"/>
                </a:ext>
              </a:extLst>
            </p:cNvPr>
            <p:cNvCxnSpPr/>
            <p:nvPr/>
          </p:nvCxnSpPr>
          <p:spPr bwMode="auto">
            <a:xfrm>
              <a:off x="1223963" y="3611563"/>
              <a:ext cx="4222750"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1" name="Connettore 1 150">
              <a:extLst>
                <a:ext uri="{FF2B5EF4-FFF2-40B4-BE49-F238E27FC236}">
                  <a16:creationId xmlns:a16="http://schemas.microsoft.com/office/drawing/2014/main" id="{65777B5D-8C76-D4D0-FEDD-E181A3F35726}"/>
                </a:ext>
              </a:extLst>
            </p:cNvPr>
            <p:cNvCxnSpPr/>
            <p:nvPr/>
          </p:nvCxnSpPr>
          <p:spPr bwMode="auto">
            <a:xfrm flipV="1">
              <a:off x="2130425" y="3482975"/>
              <a:ext cx="46038" cy="1254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2" name="Connettore 1 151">
              <a:extLst>
                <a:ext uri="{FF2B5EF4-FFF2-40B4-BE49-F238E27FC236}">
                  <a16:creationId xmlns:a16="http://schemas.microsoft.com/office/drawing/2014/main" id="{84EDC26A-6B3B-B26D-1C5A-B99838969FC9}"/>
                </a:ext>
              </a:extLst>
            </p:cNvPr>
            <p:cNvCxnSpPr/>
            <p:nvPr/>
          </p:nvCxnSpPr>
          <p:spPr bwMode="auto">
            <a:xfrm flipV="1">
              <a:off x="1955800" y="3335338"/>
              <a:ext cx="125413" cy="2873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3" name="Connettore 1 152">
              <a:extLst>
                <a:ext uri="{FF2B5EF4-FFF2-40B4-BE49-F238E27FC236}">
                  <a16:creationId xmlns:a16="http://schemas.microsoft.com/office/drawing/2014/main" id="{C5A60C72-7460-06AC-F2B2-201F08BAC096}"/>
                </a:ext>
              </a:extLst>
            </p:cNvPr>
            <p:cNvCxnSpPr/>
            <p:nvPr/>
          </p:nvCxnSpPr>
          <p:spPr bwMode="auto">
            <a:xfrm flipH="1">
              <a:off x="1792288" y="3235325"/>
              <a:ext cx="174625" cy="37623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4" name="Connettore 1 153">
              <a:extLst>
                <a:ext uri="{FF2B5EF4-FFF2-40B4-BE49-F238E27FC236}">
                  <a16:creationId xmlns:a16="http://schemas.microsoft.com/office/drawing/2014/main" id="{B3013F10-FE40-4F1C-B250-515D3F36884E}"/>
                </a:ext>
              </a:extLst>
            </p:cNvPr>
            <p:cNvCxnSpPr/>
            <p:nvPr/>
          </p:nvCxnSpPr>
          <p:spPr bwMode="auto">
            <a:xfrm flipV="1">
              <a:off x="1660525" y="3189288"/>
              <a:ext cx="206375" cy="4159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5" name="Connettore 1 154">
              <a:extLst>
                <a:ext uri="{FF2B5EF4-FFF2-40B4-BE49-F238E27FC236}">
                  <a16:creationId xmlns:a16="http://schemas.microsoft.com/office/drawing/2014/main" id="{94F5FC0B-63A2-2311-2DA5-9C68DEBDDE41}"/>
                </a:ext>
              </a:extLst>
            </p:cNvPr>
            <p:cNvCxnSpPr/>
            <p:nvPr/>
          </p:nvCxnSpPr>
          <p:spPr bwMode="auto">
            <a:xfrm flipV="1">
              <a:off x="1547813" y="3163888"/>
              <a:ext cx="246062" cy="4460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6" name="Connettore 1 155">
              <a:extLst>
                <a:ext uri="{FF2B5EF4-FFF2-40B4-BE49-F238E27FC236}">
                  <a16:creationId xmlns:a16="http://schemas.microsoft.com/office/drawing/2014/main" id="{54EC4F03-D957-CDC1-A7F6-148B4D610A70}"/>
                </a:ext>
              </a:extLst>
            </p:cNvPr>
            <p:cNvCxnSpPr/>
            <p:nvPr/>
          </p:nvCxnSpPr>
          <p:spPr bwMode="auto">
            <a:xfrm flipH="1">
              <a:off x="1412875" y="3186113"/>
              <a:ext cx="242888" cy="4286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7" name="Connettore 1 156">
              <a:extLst>
                <a:ext uri="{FF2B5EF4-FFF2-40B4-BE49-F238E27FC236}">
                  <a16:creationId xmlns:a16="http://schemas.microsoft.com/office/drawing/2014/main" id="{4A0B7160-C4D5-1A94-F098-25D92423B06C}"/>
                </a:ext>
              </a:extLst>
            </p:cNvPr>
            <p:cNvCxnSpPr/>
            <p:nvPr/>
          </p:nvCxnSpPr>
          <p:spPr bwMode="auto">
            <a:xfrm flipV="1">
              <a:off x="1320800" y="3228975"/>
              <a:ext cx="233363" cy="3857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8" name="Connettore 1 157">
              <a:extLst>
                <a:ext uri="{FF2B5EF4-FFF2-40B4-BE49-F238E27FC236}">
                  <a16:creationId xmlns:a16="http://schemas.microsoft.com/office/drawing/2014/main" id="{EEEBA83E-37CF-0FBD-BFEB-45AC54E0A585}"/>
                </a:ext>
              </a:extLst>
            </p:cNvPr>
            <p:cNvCxnSpPr/>
            <p:nvPr/>
          </p:nvCxnSpPr>
          <p:spPr bwMode="auto">
            <a:xfrm flipV="1">
              <a:off x="1254125" y="3371850"/>
              <a:ext cx="139700" cy="2460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9" name="Connettore 1 158">
              <a:extLst>
                <a:ext uri="{FF2B5EF4-FFF2-40B4-BE49-F238E27FC236}">
                  <a16:creationId xmlns:a16="http://schemas.microsoft.com/office/drawing/2014/main" id="{05657F2F-6A4E-051D-8F7E-45E4A87A56CC}"/>
                </a:ext>
              </a:extLst>
            </p:cNvPr>
            <p:cNvCxnSpPr/>
            <p:nvPr/>
          </p:nvCxnSpPr>
          <p:spPr bwMode="auto">
            <a:xfrm flipV="1">
              <a:off x="2541588" y="3406775"/>
              <a:ext cx="50800" cy="2079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0" name="Connettore 1 159">
              <a:extLst>
                <a:ext uri="{FF2B5EF4-FFF2-40B4-BE49-F238E27FC236}">
                  <a16:creationId xmlns:a16="http://schemas.microsoft.com/office/drawing/2014/main" id="{7DCD47B6-EE0F-2A93-8134-F8119BA3D80A}"/>
                </a:ext>
              </a:extLst>
            </p:cNvPr>
            <p:cNvCxnSpPr/>
            <p:nvPr/>
          </p:nvCxnSpPr>
          <p:spPr bwMode="auto">
            <a:xfrm flipH="1">
              <a:off x="2816225" y="3276600"/>
              <a:ext cx="55563" cy="3333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1" name="Connettore 1 160">
              <a:extLst>
                <a:ext uri="{FF2B5EF4-FFF2-40B4-BE49-F238E27FC236}">
                  <a16:creationId xmlns:a16="http://schemas.microsoft.com/office/drawing/2014/main" id="{C7C52F91-0CFD-536A-D109-045773BDE41D}"/>
                </a:ext>
              </a:extLst>
            </p:cNvPr>
            <p:cNvCxnSpPr/>
            <p:nvPr/>
          </p:nvCxnSpPr>
          <p:spPr bwMode="auto">
            <a:xfrm flipV="1">
              <a:off x="3087688" y="3200400"/>
              <a:ext cx="36512" cy="4127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2" name="Connettore 1 161">
              <a:extLst>
                <a:ext uri="{FF2B5EF4-FFF2-40B4-BE49-F238E27FC236}">
                  <a16:creationId xmlns:a16="http://schemas.microsoft.com/office/drawing/2014/main" id="{9EE3874A-8C47-043E-9F73-046B95A76C66}"/>
                </a:ext>
              </a:extLst>
            </p:cNvPr>
            <p:cNvCxnSpPr/>
            <p:nvPr/>
          </p:nvCxnSpPr>
          <p:spPr bwMode="auto">
            <a:xfrm>
              <a:off x="4076700" y="3414713"/>
              <a:ext cx="44450" cy="2000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3" name="Connettore 1 162">
              <a:extLst>
                <a:ext uri="{FF2B5EF4-FFF2-40B4-BE49-F238E27FC236}">
                  <a16:creationId xmlns:a16="http://schemas.microsoft.com/office/drawing/2014/main" id="{F0A2F61D-897E-8543-B39D-9FCBC05E8D4F}"/>
                </a:ext>
              </a:extLst>
            </p:cNvPr>
            <p:cNvCxnSpPr/>
            <p:nvPr/>
          </p:nvCxnSpPr>
          <p:spPr bwMode="auto">
            <a:xfrm>
              <a:off x="3821113" y="3287713"/>
              <a:ext cx="47625" cy="3302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4" name="Connettore 1 163">
              <a:extLst>
                <a:ext uri="{FF2B5EF4-FFF2-40B4-BE49-F238E27FC236}">
                  <a16:creationId xmlns:a16="http://schemas.microsoft.com/office/drawing/2014/main" id="{182FB958-99D9-D92C-1018-9C4AC86177D3}"/>
                </a:ext>
              </a:extLst>
            </p:cNvPr>
            <p:cNvCxnSpPr/>
            <p:nvPr/>
          </p:nvCxnSpPr>
          <p:spPr bwMode="auto">
            <a:xfrm>
              <a:off x="3581400" y="3211513"/>
              <a:ext cx="34925" cy="4064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5" name="Connettore 1 164">
              <a:extLst>
                <a:ext uri="{FF2B5EF4-FFF2-40B4-BE49-F238E27FC236}">
                  <a16:creationId xmlns:a16="http://schemas.microsoft.com/office/drawing/2014/main" id="{0175368B-838D-DA3F-1A34-3B446F1D5155}"/>
                </a:ext>
              </a:extLst>
            </p:cNvPr>
            <p:cNvCxnSpPr/>
            <p:nvPr/>
          </p:nvCxnSpPr>
          <p:spPr bwMode="auto">
            <a:xfrm>
              <a:off x="3333750" y="3163888"/>
              <a:ext cx="6350" cy="4540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9" name="Connettore 1 168">
              <a:extLst>
                <a:ext uri="{FF2B5EF4-FFF2-40B4-BE49-F238E27FC236}">
                  <a16:creationId xmlns:a16="http://schemas.microsoft.com/office/drawing/2014/main" id="{64985A76-6EBF-89DE-7B6D-FE38F237F8BD}"/>
                </a:ext>
              </a:extLst>
            </p:cNvPr>
            <p:cNvCxnSpPr/>
            <p:nvPr/>
          </p:nvCxnSpPr>
          <p:spPr bwMode="auto">
            <a:xfrm flipH="1" flipV="1">
              <a:off x="5192713" y="3263900"/>
              <a:ext cx="190500" cy="3444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0" name="Connettore 1 169">
              <a:extLst>
                <a:ext uri="{FF2B5EF4-FFF2-40B4-BE49-F238E27FC236}">
                  <a16:creationId xmlns:a16="http://schemas.microsoft.com/office/drawing/2014/main" id="{B73911EC-A0BA-E0FA-B77D-FAA1E0188B83}"/>
                </a:ext>
              </a:extLst>
            </p:cNvPr>
            <p:cNvCxnSpPr/>
            <p:nvPr/>
          </p:nvCxnSpPr>
          <p:spPr bwMode="auto">
            <a:xfrm flipH="1" flipV="1">
              <a:off x="5083175" y="3197225"/>
              <a:ext cx="228600" cy="4206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7" name="Connettore 1 196">
              <a:extLst>
                <a:ext uri="{FF2B5EF4-FFF2-40B4-BE49-F238E27FC236}">
                  <a16:creationId xmlns:a16="http://schemas.microsoft.com/office/drawing/2014/main" id="{2D8DFB23-03D5-19EE-54AA-71C08F743A2D}"/>
                </a:ext>
              </a:extLst>
            </p:cNvPr>
            <p:cNvCxnSpPr/>
            <p:nvPr/>
          </p:nvCxnSpPr>
          <p:spPr bwMode="auto">
            <a:xfrm>
              <a:off x="4962525" y="3157538"/>
              <a:ext cx="247650" cy="4476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8" name="Connettore 1 197">
              <a:extLst>
                <a:ext uri="{FF2B5EF4-FFF2-40B4-BE49-F238E27FC236}">
                  <a16:creationId xmlns:a16="http://schemas.microsoft.com/office/drawing/2014/main" id="{B8DFC1E6-17AC-DA2C-2EAC-7F40BF816981}"/>
                </a:ext>
              </a:extLst>
            </p:cNvPr>
            <p:cNvCxnSpPr/>
            <p:nvPr/>
          </p:nvCxnSpPr>
          <p:spPr bwMode="auto">
            <a:xfrm flipH="1" flipV="1">
              <a:off x="4887913" y="3167063"/>
              <a:ext cx="220662" cy="43656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9" name="Connettore 1 198">
              <a:extLst>
                <a:ext uri="{FF2B5EF4-FFF2-40B4-BE49-F238E27FC236}">
                  <a16:creationId xmlns:a16="http://schemas.microsoft.com/office/drawing/2014/main" id="{21D02438-A807-0CB3-4BCE-8B0142910D34}"/>
                </a:ext>
              </a:extLst>
            </p:cNvPr>
            <p:cNvCxnSpPr/>
            <p:nvPr/>
          </p:nvCxnSpPr>
          <p:spPr bwMode="auto">
            <a:xfrm flipH="1" flipV="1">
              <a:off x="4795838" y="3186113"/>
              <a:ext cx="207962" cy="4270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6" name="Connettore 1 215">
              <a:extLst>
                <a:ext uri="{FF2B5EF4-FFF2-40B4-BE49-F238E27FC236}">
                  <a16:creationId xmlns:a16="http://schemas.microsoft.com/office/drawing/2014/main" id="{973EF85C-23B4-B574-EF7F-C48F62F36EA8}"/>
                </a:ext>
              </a:extLst>
            </p:cNvPr>
            <p:cNvCxnSpPr/>
            <p:nvPr/>
          </p:nvCxnSpPr>
          <p:spPr bwMode="auto">
            <a:xfrm>
              <a:off x="4722813" y="3219450"/>
              <a:ext cx="179387" cy="4032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7" name="Connettore 1 216">
              <a:extLst>
                <a:ext uri="{FF2B5EF4-FFF2-40B4-BE49-F238E27FC236}">
                  <a16:creationId xmlns:a16="http://schemas.microsoft.com/office/drawing/2014/main" id="{9B53E4C4-490B-7401-9724-13C3FD7D3536}"/>
                </a:ext>
              </a:extLst>
            </p:cNvPr>
            <p:cNvCxnSpPr/>
            <p:nvPr/>
          </p:nvCxnSpPr>
          <p:spPr bwMode="auto">
            <a:xfrm flipH="1" flipV="1">
              <a:off x="4622800" y="3297238"/>
              <a:ext cx="130175" cy="3063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8" name="Connettore 1 217">
              <a:extLst>
                <a:ext uri="{FF2B5EF4-FFF2-40B4-BE49-F238E27FC236}">
                  <a16:creationId xmlns:a16="http://schemas.microsoft.com/office/drawing/2014/main" id="{F45E9FB0-E912-F755-5F2A-DA8510618883}"/>
                </a:ext>
              </a:extLst>
            </p:cNvPr>
            <p:cNvCxnSpPr/>
            <p:nvPr/>
          </p:nvCxnSpPr>
          <p:spPr bwMode="auto">
            <a:xfrm flipH="1" flipV="1">
              <a:off x="4502150" y="3448050"/>
              <a:ext cx="73025" cy="1682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5" name="Gruppo 259">
            <a:extLst>
              <a:ext uri="{FF2B5EF4-FFF2-40B4-BE49-F238E27FC236}">
                <a16:creationId xmlns:a16="http://schemas.microsoft.com/office/drawing/2014/main" id="{8C292E94-86FB-8E83-94ED-DB8CD74C16A7}"/>
              </a:ext>
            </a:extLst>
          </p:cNvPr>
          <p:cNvGrpSpPr>
            <a:grpSpLocks/>
          </p:cNvGrpSpPr>
          <p:nvPr/>
        </p:nvGrpSpPr>
        <p:grpSpPr bwMode="auto">
          <a:xfrm>
            <a:off x="1219200" y="4883150"/>
            <a:ext cx="4224338" cy="4054475"/>
            <a:chOff x="1219200" y="4883150"/>
            <a:chExt cx="4224338" cy="4054475"/>
          </a:xfrm>
        </p:grpSpPr>
        <p:sp>
          <p:nvSpPr>
            <p:cNvPr id="110" name="Ovale 109">
              <a:extLst>
                <a:ext uri="{FF2B5EF4-FFF2-40B4-BE49-F238E27FC236}">
                  <a16:creationId xmlns:a16="http://schemas.microsoft.com/office/drawing/2014/main" id="{EAD30708-040F-0E73-B2CA-E95900394F40}"/>
                </a:ext>
              </a:extLst>
            </p:cNvPr>
            <p:cNvSpPr/>
            <p:nvPr/>
          </p:nvSpPr>
          <p:spPr bwMode="auto">
            <a:xfrm>
              <a:off x="1219200" y="4883150"/>
              <a:ext cx="4224338" cy="4054475"/>
            </a:xfrm>
            <a:prstGeom prst="ellipse">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it-IT"/>
            </a:p>
          </p:txBody>
        </p:sp>
        <p:cxnSp>
          <p:nvCxnSpPr>
            <p:cNvPr id="144" name="Connettore 1 143">
              <a:extLst>
                <a:ext uri="{FF2B5EF4-FFF2-40B4-BE49-F238E27FC236}">
                  <a16:creationId xmlns:a16="http://schemas.microsoft.com/office/drawing/2014/main" id="{AD6A11FF-3001-406F-61EE-2D28CD2BDA4F}"/>
                </a:ext>
              </a:extLst>
            </p:cNvPr>
            <p:cNvCxnSpPr/>
            <p:nvPr/>
          </p:nvCxnSpPr>
          <p:spPr bwMode="auto">
            <a:xfrm flipH="1">
              <a:off x="2544763" y="8669338"/>
              <a:ext cx="47625" cy="12541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5" name="Connettore 1 144">
              <a:extLst>
                <a:ext uri="{FF2B5EF4-FFF2-40B4-BE49-F238E27FC236}">
                  <a16:creationId xmlns:a16="http://schemas.microsoft.com/office/drawing/2014/main" id="{8670A813-BF11-FB45-DBA8-139DFA06FD99}"/>
                </a:ext>
              </a:extLst>
            </p:cNvPr>
            <p:cNvCxnSpPr/>
            <p:nvPr/>
          </p:nvCxnSpPr>
          <p:spPr bwMode="auto">
            <a:xfrm flipH="1">
              <a:off x="2816225" y="8667750"/>
              <a:ext cx="52388" cy="2095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6" name="Connettore 1 145">
              <a:extLst>
                <a:ext uri="{FF2B5EF4-FFF2-40B4-BE49-F238E27FC236}">
                  <a16:creationId xmlns:a16="http://schemas.microsoft.com/office/drawing/2014/main" id="{14CD7016-EF99-DA7A-7671-F94B9AD1950C}"/>
                </a:ext>
              </a:extLst>
            </p:cNvPr>
            <p:cNvCxnSpPr/>
            <p:nvPr/>
          </p:nvCxnSpPr>
          <p:spPr bwMode="auto">
            <a:xfrm flipH="1">
              <a:off x="3087688" y="8667750"/>
              <a:ext cx="34925" cy="2571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7" name="Connettore 1 146">
              <a:extLst>
                <a:ext uri="{FF2B5EF4-FFF2-40B4-BE49-F238E27FC236}">
                  <a16:creationId xmlns:a16="http://schemas.microsoft.com/office/drawing/2014/main" id="{9CC5A4B7-0820-A670-45E3-3F48EF98298C}"/>
                </a:ext>
              </a:extLst>
            </p:cNvPr>
            <p:cNvCxnSpPr/>
            <p:nvPr/>
          </p:nvCxnSpPr>
          <p:spPr bwMode="auto">
            <a:xfrm>
              <a:off x="3333750" y="8669338"/>
              <a:ext cx="0" cy="2682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8" name="Connettore 1 147">
              <a:extLst>
                <a:ext uri="{FF2B5EF4-FFF2-40B4-BE49-F238E27FC236}">
                  <a16:creationId xmlns:a16="http://schemas.microsoft.com/office/drawing/2014/main" id="{1E7AB0B3-C51F-C198-FCB3-467FDC6D205F}"/>
                </a:ext>
              </a:extLst>
            </p:cNvPr>
            <p:cNvCxnSpPr/>
            <p:nvPr/>
          </p:nvCxnSpPr>
          <p:spPr bwMode="auto">
            <a:xfrm>
              <a:off x="3578225" y="8672513"/>
              <a:ext cx="33338" cy="2413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9" name="Connettore 1 148">
              <a:extLst>
                <a:ext uri="{FF2B5EF4-FFF2-40B4-BE49-F238E27FC236}">
                  <a16:creationId xmlns:a16="http://schemas.microsoft.com/office/drawing/2014/main" id="{37DE4828-50D1-5ADC-8DFA-F9B4941053F3}"/>
                </a:ext>
              </a:extLst>
            </p:cNvPr>
            <p:cNvCxnSpPr/>
            <p:nvPr/>
          </p:nvCxnSpPr>
          <p:spPr bwMode="auto">
            <a:xfrm>
              <a:off x="3817938" y="8669338"/>
              <a:ext cx="50800" cy="2032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0" name="Connettore 1 149">
              <a:extLst>
                <a:ext uri="{FF2B5EF4-FFF2-40B4-BE49-F238E27FC236}">
                  <a16:creationId xmlns:a16="http://schemas.microsoft.com/office/drawing/2014/main" id="{57E260BF-DE22-EB66-8BD2-8F31D80D2E91}"/>
                </a:ext>
              </a:extLst>
            </p:cNvPr>
            <p:cNvCxnSpPr/>
            <p:nvPr/>
          </p:nvCxnSpPr>
          <p:spPr bwMode="auto">
            <a:xfrm>
              <a:off x="4073525" y="8669338"/>
              <a:ext cx="52388" cy="1222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9" name="Connettore 1 218">
              <a:extLst>
                <a:ext uri="{FF2B5EF4-FFF2-40B4-BE49-F238E27FC236}">
                  <a16:creationId xmlns:a16="http://schemas.microsoft.com/office/drawing/2014/main" id="{87DA82F9-47DD-1BEF-81DC-5F99EFB09C32}"/>
                </a:ext>
              </a:extLst>
            </p:cNvPr>
            <p:cNvCxnSpPr/>
            <p:nvPr/>
          </p:nvCxnSpPr>
          <p:spPr bwMode="auto">
            <a:xfrm flipH="1" flipV="1">
              <a:off x="2032000" y="5314950"/>
              <a:ext cx="79375" cy="1079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0" name="Connettore 1 219">
              <a:extLst>
                <a:ext uri="{FF2B5EF4-FFF2-40B4-BE49-F238E27FC236}">
                  <a16:creationId xmlns:a16="http://schemas.microsoft.com/office/drawing/2014/main" id="{CAD17E00-058C-01C4-DF68-6C37266802E0}"/>
                </a:ext>
              </a:extLst>
            </p:cNvPr>
            <p:cNvCxnSpPr/>
            <p:nvPr/>
          </p:nvCxnSpPr>
          <p:spPr bwMode="auto">
            <a:xfrm>
              <a:off x="1827213" y="5483225"/>
              <a:ext cx="150812" cy="1444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1" name="Connettore 1 220">
              <a:extLst>
                <a:ext uri="{FF2B5EF4-FFF2-40B4-BE49-F238E27FC236}">
                  <a16:creationId xmlns:a16="http://schemas.microsoft.com/office/drawing/2014/main" id="{EACF933D-43E6-7455-9942-9F8B46909463}"/>
                </a:ext>
              </a:extLst>
            </p:cNvPr>
            <p:cNvCxnSpPr/>
            <p:nvPr/>
          </p:nvCxnSpPr>
          <p:spPr bwMode="auto">
            <a:xfrm>
              <a:off x="1681163" y="5651500"/>
              <a:ext cx="201612" cy="1587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2" name="Connettore 1 221">
              <a:extLst>
                <a:ext uri="{FF2B5EF4-FFF2-40B4-BE49-F238E27FC236}">
                  <a16:creationId xmlns:a16="http://schemas.microsoft.com/office/drawing/2014/main" id="{7B402D2F-F35E-9667-BB9B-A9959E98CBF0}"/>
                </a:ext>
              </a:extLst>
            </p:cNvPr>
            <p:cNvCxnSpPr/>
            <p:nvPr/>
          </p:nvCxnSpPr>
          <p:spPr bwMode="auto">
            <a:xfrm>
              <a:off x="1536700" y="5848350"/>
              <a:ext cx="236538" cy="1397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3" name="Connettore 1 222">
              <a:extLst>
                <a:ext uri="{FF2B5EF4-FFF2-40B4-BE49-F238E27FC236}">
                  <a16:creationId xmlns:a16="http://schemas.microsoft.com/office/drawing/2014/main" id="{92449725-7CAB-D3D0-6231-356372C92008}"/>
                </a:ext>
              </a:extLst>
            </p:cNvPr>
            <p:cNvCxnSpPr/>
            <p:nvPr/>
          </p:nvCxnSpPr>
          <p:spPr bwMode="auto">
            <a:xfrm>
              <a:off x="1411288" y="6086475"/>
              <a:ext cx="236537" cy="1000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4" name="Connettore 1 223">
              <a:extLst>
                <a:ext uri="{FF2B5EF4-FFF2-40B4-BE49-F238E27FC236}">
                  <a16:creationId xmlns:a16="http://schemas.microsoft.com/office/drawing/2014/main" id="{7B1F4DA4-F27C-0304-CC93-F1F6C873DD0A}"/>
                </a:ext>
              </a:extLst>
            </p:cNvPr>
            <p:cNvCxnSpPr/>
            <p:nvPr/>
          </p:nvCxnSpPr>
          <p:spPr bwMode="auto">
            <a:xfrm flipH="1" flipV="1">
              <a:off x="1322388" y="6303963"/>
              <a:ext cx="219075" cy="635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5" name="Connettore 1 224">
              <a:extLst>
                <a:ext uri="{FF2B5EF4-FFF2-40B4-BE49-F238E27FC236}">
                  <a16:creationId xmlns:a16="http://schemas.microsoft.com/office/drawing/2014/main" id="{F82F636E-035E-7269-360A-4A64B2762535}"/>
                </a:ext>
              </a:extLst>
            </p:cNvPr>
            <p:cNvCxnSpPr/>
            <p:nvPr/>
          </p:nvCxnSpPr>
          <p:spPr bwMode="auto">
            <a:xfrm>
              <a:off x="1255713" y="6543675"/>
              <a:ext cx="166687" cy="285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6" name="Connettore 1 225">
              <a:extLst>
                <a:ext uri="{FF2B5EF4-FFF2-40B4-BE49-F238E27FC236}">
                  <a16:creationId xmlns:a16="http://schemas.microsoft.com/office/drawing/2014/main" id="{F09CDE63-FD74-C219-B50D-1D86891189A5}"/>
                </a:ext>
              </a:extLst>
            </p:cNvPr>
            <p:cNvCxnSpPr/>
            <p:nvPr/>
          </p:nvCxnSpPr>
          <p:spPr bwMode="auto">
            <a:xfrm>
              <a:off x="1227138" y="6700838"/>
              <a:ext cx="100012" cy="206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7" name="Connettore 1 226">
              <a:extLst>
                <a:ext uri="{FF2B5EF4-FFF2-40B4-BE49-F238E27FC236}">
                  <a16:creationId xmlns:a16="http://schemas.microsoft.com/office/drawing/2014/main" id="{2243FF9C-51BF-6F51-6871-404C5CD84B5E}"/>
                </a:ext>
              </a:extLst>
            </p:cNvPr>
            <p:cNvCxnSpPr/>
            <p:nvPr/>
          </p:nvCxnSpPr>
          <p:spPr bwMode="auto">
            <a:xfrm flipV="1">
              <a:off x="4068763" y="5041900"/>
              <a:ext cx="53975" cy="1111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8" name="Connettore 1 227">
              <a:extLst>
                <a:ext uri="{FF2B5EF4-FFF2-40B4-BE49-F238E27FC236}">
                  <a16:creationId xmlns:a16="http://schemas.microsoft.com/office/drawing/2014/main" id="{2BB6F939-3D2E-3A06-16FC-1B97126F8816}"/>
                </a:ext>
              </a:extLst>
            </p:cNvPr>
            <p:cNvCxnSpPr/>
            <p:nvPr/>
          </p:nvCxnSpPr>
          <p:spPr bwMode="auto">
            <a:xfrm flipH="1">
              <a:off x="3851275" y="4965700"/>
              <a:ext cx="58738" cy="1905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9" name="Connettore 1 228">
              <a:extLst>
                <a:ext uri="{FF2B5EF4-FFF2-40B4-BE49-F238E27FC236}">
                  <a16:creationId xmlns:a16="http://schemas.microsoft.com/office/drawing/2014/main" id="{AFDF5620-AB2B-9E44-DAB9-D32042B6ADAB}"/>
                </a:ext>
              </a:extLst>
            </p:cNvPr>
            <p:cNvCxnSpPr/>
            <p:nvPr/>
          </p:nvCxnSpPr>
          <p:spPr bwMode="auto">
            <a:xfrm flipH="1">
              <a:off x="3641725" y="4918075"/>
              <a:ext cx="47625" cy="2428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0" name="Connettore 1 229">
              <a:extLst>
                <a:ext uri="{FF2B5EF4-FFF2-40B4-BE49-F238E27FC236}">
                  <a16:creationId xmlns:a16="http://schemas.microsoft.com/office/drawing/2014/main" id="{55910279-61BE-6380-68C6-AC245EC43BBA}"/>
                </a:ext>
              </a:extLst>
            </p:cNvPr>
            <p:cNvCxnSpPr/>
            <p:nvPr/>
          </p:nvCxnSpPr>
          <p:spPr bwMode="auto">
            <a:xfrm flipH="1">
              <a:off x="3424238" y="4883150"/>
              <a:ext cx="14287" cy="2714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1" name="Connettore 1 230">
              <a:extLst>
                <a:ext uri="{FF2B5EF4-FFF2-40B4-BE49-F238E27FC236}">
                  <a16:creationId xmlns:a16="http://schemas.microsoft.com/office/drawing/2014/main" id="{E41DA8E8-BC02-0BFA-F83B-D8E3DBE04506}"/>
                </a:ext>
              </a:extLst>
            </p:cNvPr>
            <p:cNvCxnSpPr/>
            <p:nvPr/>
          </p:nvCxnSpPr>
          <p:spPr bwMode="auto">
            <a:xfrm>
              <a:off x="3159125" y="4891088"/>
              <a:ext cx="22225" cy="27146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2" name="Connettore 1 231">
              <a:extLst>
                <a:ext uri="{FF2B5EF4-FFF2-40B4-BE49-F238E27FC236}">
                  <a16:creationId xmlns:a16="http://schemas.microsoft.com/office/drawing/2014/main" id="{FA9D9AE4-8B61-E2A6-2758-7A7245D540BB}"/>
                </a:ext>
              </a:extLst>
            </p:cNvPr>
            <p:cNvCxnSpPr/>
            <p:nvPr/>
          </p:nvCxnSpPr>
          <p:spPr bwMode="auto">
            <a:xfrm flipH="1" flipV="1">
              <a:off x="2913063" y="4921250"/>
              <a:ext cx="50800" cy="2413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3" name="Connettore 1 232">
              <a:extLst>
                <a:ext uri="{FF2B5EF4-FFF2-40B4-BE49-F238E27FC236}">
                  <a16:creationId xmlns:a16="http://schemas.microsoft.com/office/drawing/2014/main" id="{C3134759-C2D9-B11D-24B0-81FCFC1CC17F}"/>
                </a:ext>
              </a:extLst>
            </p:cNvPr>
            <p:cNvCxnSpPr/>
            <p:nvPr/>
          </p:nvCxnSpPr>
          <p:spPr bwMode="auto">
            <a:xfrm>
              <a:off x="2659063" y="4997450"/>
              <a:ext cx="55562" cy="1666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4" name="Connettore 1 233">
              <a:extLst>
                <a:ext uri="{FF2B5EF4-FFF2-40B4-BE49-F238E27FC236}">
                  <a16:creationId xmlns:a16="http://schemas.microsoft.com/office/drawing/2014/main" id="{99C7FC4F-0614-C507-2243-51FD5D3AC8DC}"/>
                </a:ext>
              </a:extLst>
            </p:cNvPr>
            <p:cNvCxnSpPr/>
            <p:nvPr/>
          </p:nvCxnSpPr>
          <p:spPr bwMode="auto">
            <a:xfrm>
              <a:off x="2487613" y="5059363"/>
              <a:ext cx="41275" cy="968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5" name="Connettore 1 234">
              <a:extLst>
                <a:ext uri="{FF2B5EF4-FFF2-40B4-BE49-F238E27FC236}">
                  <a16:creationId xmlns:a16="http://schemas.microsoft.com/office/drawing/2014/main" id="{58EDD58E-FCE9-AE4F-B3AD-311897A2DC37}"/>
                </a:ext>
              </a:extLst>
            </p:cNvPr>
            <p:cNvCxnSpPr/>
            <p:nvPr/>
          </p:nvCxnSpPr>
          <p:spPr bwMode="auto">
            <a:xfrm flipV="1">
              <a:off x="5307013" y="6681788"/>
              <a:ext cx="123825" cy="63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6" name="Connettore 1 235">
              <a:extLst>
                <a:ext uri="{FF2B5EF4-FFF2-40B4-BE49-F238E27FC236}">
                  <a16:creationId xmlns:a16="http://schemas.microsoft.com/office/drawing/2014/main" id="{8B160C1C-8FC7-762A-1524-F05955623AD6}"/>
                </a:ext>
              </a:extLst>
            </p:cNvPr>
            <p:cNvCxnSpPr/>
            <p:nvPr/>
          </p:nvCxnSpPr>
          <p:spPr bwMode="auto">
            <a:xfrm flipH="1">
              <a:off x="5199063" y="6461125"/>
              <a:ext cx="188912" cy="412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7" name="Connettore 1 236">
              <a:extLst>
                <a:ext uri="{FF2B5EF4-FFF2-40B4-BE49-F238E27FC236}">
                  <a16:creationId xmlns:a16="http://schemas.microsoft.com/office/drawing/2014/main" id="{70EC1D00-75CA-8342-482F-317C31AFEB93}"/>
                </a:ext>
              </a:extLst>
            </p:cNvPr>
            <p:cNvCxnSpPr/>
            <p:nvPr/>
          </p:nvCxnSpPr>
          <p:spPr bwMode="auto">
            <a:xfrm flipH="1">
              <a:off x="5087938" y="6232525"/>
              <a:ext cx="239712" cy="809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8" name="Connettore 1 237">
              <a:extLst>
                <a:ext uri="{FF2B5EF4-FFF2-40B4-BE49-F238E27FC236}">
                  <a16:creationId xmlns:a16="http://schemas.microsoft.com/office/drawing/2014/main" id="{EB502181-5BF5-02EB-0DF0-8A0723E394FA}"/>
                </a:ext>
              </a:extLst>
            </p:cNvPr>
            <p:cNvCxnSpPr/>
            <p:nvPr/>
          </p:nvCxnSpPr>
          <p:spPr bwMode="auto">
            <a:xfrm flipH="1">
              <a:off x="4972050" y="6005513"/>
              <a:ext cx="236538" cy="1174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9" name="Connettore 1 238">
              <a:extLst>
                <a:ext uri="{FF2B5EF4-FFF2-40B4-BE49-F238E27FC236}">
                  <a16:creationId xmlns:a16="http://schemas.microsoft.com/office/drawing/2014/main" id="{FCBF2571-ED9B-CC93-0B92-8C04430657DA}"/>
                </a:ext>
              </a:extLst>
            </p:cNvPr>
            <p:cNvCxnSpPr/>
            <p:nvPr/>
          </p:nvCxnSpPr>
          <p:spPr bwMode="auto">
            <a:xfrm flipH="1">
              <a:off x="4848225" y="5756275"/>
              <a:ext cx="233363" cy="1555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0" name="Connettore 1 239">
              <a:extLst>
                <a:ext uri="{FF2B5EF4-FFF2-40B4-BE49-F238E27FC236}">
                  <a16:creationId xmlns:a16="http://schemas.microsoft.com/office/drawing/2014/main" id="{2F7E3B88-D1E7-163F-8AC6-3865488A9DD1}"/>
                </a:ext>
              </a:extLst>
            </p:cNvPr>
            <p:cNvCxnSpPr/>
            <p:nvPr/>
          </p:nvCxnSpPr>
          <p:spPr bwMode="auto">
            <a:xfrm flipV="1">
              <a:off x="4725988" y="5573713"/>
              <a:ext cx="176212" cy="1524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1" name="Connettore 1 240">
              <a:extLst>
                <a:ext uri="{FF2B5EF4-FFF2-40B4-BE49-F238E27FC236}">
                  <a16:creationId xmlns:a16="http://schemas.microsoft.com/office/drawing/2014/main" id="{EA3D431A-26D0-614F-BFEE-15AB35A27A9C}"/>
                </a:ext>
              </a:extLst>
            </p:cNvPr>
            <p:cNvCxnSpPr/>
            <p:nvPr/>
          </p:nvCxnSpPr>
          <p:spPr bwMode="auto">
            <a:xfrm flipH="1">
              <a:off x="4614863" y="5386388"/>
              <a:ext cx="119062" cy="1333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2" name="Connettore 1 241">
              <a:extLst>
                <a:ext uri="{FF2B5EF4-FFF2-40B4-BE49-F238E27FC236}">
                  <a16:creationId xmlns:a16="http://schemas.microsoft.com/office/drawing/2014/main" id="{EF03B875-8E01-5938-EFE4-06966D630CCC}"/>
                </a:ext>
              </a:extLst>
            </p:cNvPr>
            <p:cNvCxnSpPr/>
            <p:nvPr/>
          </p:nvCxnSpPr>
          <p:spPr bwMode="auto">
            <a:xfrm flipH="1">
              <a:off x="4511675" y="5267325"/>
              <a:ext cx="58738" cy="793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3" name="Connettore 1 242">
              <a:extLst>
                <a:ext uri="{FF2B5EF4-FFF2-40B4-BE49-F238E27FC236}">
                  <a16:creationId xmlns:a16="http://schemas.microsoft.com/office/drawing/2014/main" id="{A317D0E8-EE6D-6CAD-9806-53D7DCFB386F}"/>
                </a:ext>
              </a:extLst>
            </p:cNvPr>
            <p:cNvCxnSpPr/>
            <p:nvPr/>
          </p:nvCxnSpPr>
          <p:spPr bwMode="auto">
            <a:xfrm>
              <a:off x="4530725" y="8440738"/>
              <a:ext cx="60325" cy="8731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4" name="Connettore 1 243">
              <a:extLst>
                <a:ext uri="{FF2B5EF4-FFF2-40B4-BE49-F238E27FC236}">
                  <a16:creationId xmlns:a16="http://schemas.microsoft.com/office/drawing/2014/main" id="{588EFA0B-3F53-6795-DE7F-673793D3B56A}"/>
                </a:ext>
              </a:extLst>
            </p:cNvPr>
            <p:cNvCxnSpPr/>
            <p:nvPr/>
          </p:nvCxnSpPr>
          <p:spPr bwMode="auto">
            <a:xfrm flipH="1" flipV="1">
              <a:off x="4651375" y="8243888"/>
              <a:ext cx="127000" cy="1412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5" name="Connettore 1 244">
              <a:extLst>
                <a:ext uri="{FF2B5EF4-FFF2-40B4-BE49-F238E27FC236}">
                  <a16:creationId xmlns:a16="http://schemas.microsoft.com/office/drawing/2014/main" id="{98F2EC88-937A-9FB7-378D-CD4AB083C524}"/>
                </a:ext>
              </a:extLst>
            </p:cNvPr>
            <p:cNvCxnSpPr/>
            <p:nvPr/>
          </p:nvCxnSpPr>
          <p:spPr bwMode="auto">
            <a:xfrm flipH="1" flipV="1">
              <a:off x="4746625" y="8078788"/>
              <a:ext cx="190500" cy="1587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6" name="Connettore 1 245">
              <a:extLst>
                <a:ext uri="{FF2B5EF4-FFF2-40B4-BE49-F238E27FC236}">
                  <a16:creationId xmlns:a16="http://schemas.microsoft.com/office/drawing/2014/main" id="{E507F063-11E2-30F2-E7CA-C28640093ADF}"/>
                </a:ext>
              </a:extLst>
            </p:cNvPr>
            <p:cNvCxnSpPr/>
            <p:nvPr/>
          </p:nvCxnSpPr>
          <p:spPr bwMode="auto">
            <a:xfrm flipH="1" flipV="1">
              <a:off x="4859338" y="7893050"/>
              <a:ext cx="220662" cy="1381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7" name="Connettore 1 246">
              <a:extLst>
                <a:ext uri="{FF2B5EF4-FFF2-40B4-BE49-F238E27FC236}">
                  <a16:creationId xmlns:a16="http://schemas.microsoft.com/office/drawing/2014/main" id="{240915E8-EA40-3AB5-D09B-1BFBC7F431E5}"/>
                </a:ext>
              </a:extLst>
            </p:cNvPr>
            <p:cNvCxnSpPr/>
            <p:nvPr/>
          </p:nvCxnSpPr>
          <p:spPr bwMode="auto">
            <a:xfrm flipH="1" flipV="1">
              <a:off x="4987925" y="7686675"/>
              <a:ext cx="233363" cy="1063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8" name="Connettore 1 247">
              <a:extLst>
                <a:ext uri="{FF2B5EF4-FFF2-40B4-BE49-F238E27FC236}">
                  <a16:creationId xmlns:a16="http://schemas.microsoft.com/office/drawing/2014/main" id="{CA17C303-A9E9-8157-85D6-8254F9983BD0}"/>
                </a:ext>
              </a:extLst>
            </p:cNvPr>
            <p:cNvCxnSpPr/>
            <p:nvPr/>
          </p:nvCxnSpPr>
          <p:spPr bwMode="auto">
            <a:xfrm>
              <a:off x="5086350" y="7491413"/>
              <a:ext cx="247650" cy="777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9" name="Connettore 1 248">
              <a:extLst>
                <a:ext uri="{FF2B5EF4-FFF2-40B4-BE49-F238E27FC236}">
                  <a16:creationId xmlns:a16="http://schemas.microsoft.com/office/drawing/2014/main" id="{762EABF9-6BBD-4A48-D1B6-AF6BB4F121EE}"/>
                </a:ext>
              </a:extLst>
            </p:cNvPr>
            <p:cNvCxnSpPr/>
            <p:nvPr/>
          </p:nvCxnSpPr>
          <p:spPr bwMode="auto">
            <a:xfrm flipH="1" flipV="1">
              <a:off x="5227638" y="7275513"/>
              <a:ext cx="169862" cy="333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0" name="Connettore 1 249">
              <a:extLst>
                <a:ext uri="{FF2B5EF4-FFF2-40B4-BE49-F238E27FC236}">
                  <a16:creationId xmlns:a16="http://schemas.microsoft.com/office/drawing/2014/main" id="{69ABDC61-BF42-D238-600F-E03DAF3BF1A8}"/>
                </a:ext>
              </a:extLst>
            </p:cNvPr>
            <p:cNvCxnSpPr/>
            <p:nvPr/>
          </p:nvCxnSpPr>
          <p:spPr bwMode="auto">
            <a:xfrm flipH="1" flipV="1">
              <a:off x="5310188" y="7119938"/>
              <a:ext cx="125412" cy="206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1" name="Connettore 1 250">
              <a:extLst>
                <a:ext uri="{FF2B5EF4-FFF2-40B4-BE49-F238E27FC236}">
                  <a16:creationId xmlns:a16="http://schemas.microsoft.com/office/drawing/2014/main" id="{29CAECE9-8390-3A59-9406-B4E3076ECEF3}"/>
                </a:ext>
              </a:extLst>
            </p:cNvPr>
            <p:cNvCxnSpPr/>
            <p:nvPr/>
          </p:nvCxnSpPr>
          <p:spPr bwMode="auto">
            <a:xfrm flipV="1">
              <a:off x="1227138" y="7154863"/>
              <a:ext cx="139700" cy="222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2" name="Connettore 1 251">
              <a:extLst>
                <a:ext uri="{FF2B5EF4-FFF2-40B4-BE49-F238E27FC236}">
                  <a16:creationId xmlns:a16="http://schemas.microsoft.com/office/drawing/2014/main" id="{9EB85531-9618-4327-A649-C2341E88B6C0}"/>
                </a:ext>
              </a:extLst>
            </p:cNvPr>
            <p:cNvCxnSpPr/>
            <p:nvPr/>
          </p:nvCxnSpPr>
          <p:spPr bwMode="auto">
            <a:xfrm flipV="1">
              <a:off x="1292225" y="7345363"/>
              <a:ext cx="185738" cy="523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3" name="Connettore 1 252">
              <a:extLst>
                <a:ext uri="{FF2B5EF4-FFF2-40B4-BE49-F238E27FC236}">
                  <a16:creationId xmlns:a16="http://schemas.microsoft.com/office/drawing/2014/main" id="{F86E23D7-35DB-5CC5-F5CD-51F0B24D2E76}"/>
                </a:ext>
              </a:extLst>
            </p:cNvPr>
            <p:cNvCxnSpPr/>
            <p:nvPr/>
          </p:nvCxnSpPr>
          <p:spPr bwMode="auto">
            <a:xfrm flipV="1">
              <a:off x="1358900" y="7542213"/>
              <a:ext cx="238125" cy="1031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4" name="Connettore 1 253">
              <a:extLst>
                <a:ext uri="{FF2B5EF4-FFF2-40B4-BE49-F238E27FC236}">
                  <a16:creationId xmlns:a16="http://schemas.microsoft.com/office/drawing/2014/main" id="{B92B601A-71E7-0AB8-3CAA-4A95FD6CA3C4}"/>
                </a:ext>
              </a:extLst>
            </p:cNvPr>
            <p:cNvCxnSpPr/>
            <p:nvPr/>
          </p:nvCxnSpPr>
          <p:spPr bwMode="auto">
            <a:xfrm flipV="1">
              <a:off x="1489075" y="7751763"/>
              <a:ext cx="242888" cy="1476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5" name="Connettore 1 254">
              <a:extLst>
                <a:ext uri="{FF2B5EF4-FFF2-40B4-BE49-F238E27FC236}">
                  <a16:creationId xmlns:a16="http://schemas.microsoft.com/office/drawing/2014/main" id="{1D83B767-0DB4-956B-5892-E72464EEEEFB}"/>
                </a:ext>
              </a:extLst>
            </p:cNvPr>
            <p:cNvCxnSpPr/>
            <p:nvPr/>
          </p:nvCxnSpPr>
          <p:spPr bwMode="auto">
            <a:xfrm flipH="1">
              <a:off x="1636713" y="7945438"/>
              <a:ext cx="198437" cy="1555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6" name="Connettore 1 255">
              <a:extLst>
                <a:ext uri="{FF2B5EF4-FFF2-40B4-BE49-F238E27FC236}">
                  <a16:creationId xmlns:a16="http://schemas.microsoft.com/office/drawing/2014/main" id="{10327E11-5EEF-D20B-618C-E3B9855DBDAF}"/>
                </a:ext>
              </a:extLst>
            </p:cNvPr>
            <p:cNvCxnSpPr/>
            <p:nvPr/>
          </p:nvCxnSpPr>
          <p:spPr bwMode="auto">
            <a:xfrm flipV="1">
              <a:off x="1785938" y="8131175"/>
              <a:ext cx="165100" cy="1651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7" name="Connettore 1 256">
              <a:extLst>
                <a:ext uri="{FF2B5EF4-FFF2-40B4-BE49-F238E27FC236}">
                  <a16:creationId xmlns:a16="http://schemas.microsoft.com/office/drawing/2014/main" id="{D24A1015-1A0D-CFCC-3016-180616060D28}"/>
                </a:ext>
              </a:extLst>
            </p:cNvPr>
            <p:cNvCxnSpPr/>
            <p:nvPr/>
          </p:nvCxnSpPr>
          <p:spPr bwMode="auto">
            <a:xfrm flipV="1">
              <a:off x="1935163" y="8293100"/>
              <a:ext cx="111125" cy="1285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8" name="Connettore 1 257">
              <a:extLst>
                <a:ext uri="{FF2B5EF4-FFF2-40B4-BE49-F238E27FC236}">
                  <a16:creationId xmlns:a16="http://schemas.microsoft.com/office/drawing/2014/main" id="{E55D95EA-9F8A-DDBD-4379-E7A1E26C223A}"/>
                </a:ext>
              </a:extLst>
            </p:cNvPr>
            <p:cNvCxnSpPr/>
            <p:nvPr/>
          </p:nvCxnSpPr>
          <p:spPr bwMode="auto">
            <a:xfrm flipV="1">
              <a:off x="2117725" y="8485188"/>
              <a:ext cx="52388" cy="74612"/>
            </a:xfrm>
            <a:prstGeom prst="line">
              <a:avLst/>
            </a:prstGeom>
            <a:ln w="3175"/>
          </p:spPr>
          <p:style>
            <a:lnRef idx="1">
              <a:schemeClr val="accent1"/>
            </a:lnRef>
            <a:fillRef idx="0">
              <a:schemeClr val="accent1"/>
            </a:fillRef>
            <a:effectRef idx="0">
              <a:schemeClr val="accent1"/>
            </a:effectRef>
            <a:fontRef idx="minor">
              <a:schemeClr val="tx1"/>
            </a:fontRef>
          </p:style>
        </p:cxnSp>
      </p:grpSp>
      <p:sp>
        <p:nvSpPr>
          <p:cNvPr id="259" name="CasellaDiTesto 122">
            <a:extLst>
              <a:ext uri="{FF2B5EF4-FFF2-40B4-BE49-F238E27FC236}">
                <a16:creationId xmlns:a16="http://schemas.microsoft.com/office/drawing/2014/main" id="{977A4EB7-C538-C042-2E2E-80F9987F1E52}"/>
              </a:ext>
            </a:extLst>
          </p:cNvPr>
          <p:cNvSpPr txBox="1">
            <a:spLocks noChangeArrowheads="1"/>
          </p:cNvSpPr>
          <p:nvPr/>
        </p:nvSpPr>
        <p:spPr bwMode="auto">
          <a:xfrm>
            <a:off x="0" y="550863"/>
            <a:ext cx="68580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latin typeface="Arial" panose="020B0604020202020204" pitchFamily="34" charset="0"/>
              </a:rPr>
              <a:t>A  proposito di quanto sopra si ricorda che:</a:t>
            </a:r>
          </a:p>
          <a:p>
            <a:pPr eaLnBrk="1" hangingPunct="1">
              <a:spcBef>
                <a:spcPct val="0"/>
              </a:spcBef>
              <a:buFontTx/>
              <a:buNone/>
            </a:pPr>
            <a:endParaRPr lang="it-IT" altLang="it-IT" sz="1800">
              <a:latin typeface="Arial" panose="020B0604020202020204" pitchFamily="34" charset="0"/>
            </a:endParaRPr>
          </a:p>
          <a:p>
            <a:pPr eaLnBrk="1" hangingPunct="1">
              <a:spcBef>
                <a:spcPct val="0"/>
              </a:spcBef>
              <a:buFontTx/>
              <a:buNone/>
            </a:pPr>
            <a:endParaRPr lang="it-IT" altLang="it-IT" sz="1800">
              <a:latin typeface="Arial" panose="020B0604020202020204" pitchFamily="34" charset="0"/>
            </a:endParaRPr>
          </a:p>
          <a:p>
            <a:pPr eaLnBrk="1" hangingPunct="1">
              <a:spcBef>
                <a:spcPct val="0"/>
              </a:spcBef>
              <a:buFontTx/>
              <a:buNone/>
            </a:pPr>
            <a:endParaRPr lang="it-IT" altLang="it-IT" sz="1800">
              <a:latin typeface="Arial" panose="020B0604020202020204" pitchFamily="34" charset="0"/>
            </a:endParaRPr>
          </a:p>
        </p:txBody>
      </p:sp>
      <p:sp>
        <p:nvSpPr>
          <p:cNvPr id="260" name="CasellaDiTesto 124">
            <a:extLst>
              <a:ext uri="{FF2B5EF4-FFF2-40B4-BE49-F238E27FC236}">
                <a16:creationId xmlns:a16="http://schemas.microsoft.com/office/drawing/2014/main" id="{164BB536-EE0D-6BBF-492B-58DBACFBB826}"/>
              </a:ext>
            </a:extLst>
          </p:cNvPr>
          <p:cNvSpPr txBox="1">
            <a:spLocks noChangeArrowheads="1"/>
          </p:cNvSpPr>
          <p:nvPr/>
        </p:nvSpPr>
        <p:spPr bwMode="auto">
          <a:xfrm>
            <a:off x="0" y="946150"/>
            <a:ext cx="68580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latin typeface="Arial" panose="020B0604020202020204" pitchFamily="34" charset="0"/>
                <a:hlinkClick r:id="rId2"/>
              </a:rPr>
              <a:t>L’operazione di intersezione </a:t>
            </a:r>
            <a:r>
              <a:rPr lang="it-IT" altLang="it-IT" sz="1800">
                <a:latin typeface="Arial" panose="020B0604020202020204" pitchFamily="34" charset="0"/>
              </a:rPr>
              <a:t>genera un ente geometrico</a:t>
            </a:r>
          </a:p>
          <a:p>
            <a:pPr eaLnBrk="1" hangingPunct="1">
              <a:spcBef>
                <a:spcPct val="0"/>
              </a:spcBef>
              <a:buFontTx/>
              <a:buNone/>
            </a:pPr>
            <a:endParaRPr lang="it-IT" altLang="it-IT" sz="1800">
              <a:latin typeface="Arial" panose="020B0604020202020204" pitchFamily="34" charset="0"/>
            </a:endParaRPr>
          </a:p>
        </p:txBody>
      </p:sp>
      <p:sp>
        <p:nvSpPr>
          <p:cNvPr id="261" name="CasellaDiTesto 126">
            <a:extLst>
              <a:ext uri="{FF2B5EF4-FFF2-40B4-BE49-F238E27FC236}">
                <a16:creationId xmlns:a16="http://schemas.microsoft.com/office/drawing/2014/main" id="{13BE661E-F270-E720-E458-2A38B3BCBA8E}"/>
              </a:ext>
            </a:extLst>
          </p:cNvPr>
          <p:cNvSpPr txBox="1">
            <a:spLocks noChangeArrowheads="1"/>
          </p:cNvSpPr>
          <p:nvPr/>
        </p:nvSpPr>
        <p:spPr bwMode="auto">
          <a:xfrm>
            <a:off x="0" y="1292225"/>
            <a:ext cx="68580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latin typeface="Arial" panose="020B0604020202020204" pitchFamily="34" charset="0"/>
                <a:hlinkClick r:id="rId3"/>
              </a:rPr>
              <a:t>L’operazione di sezione </a:t>
            </a:r>
            <a:r>
              <a:rPr lang="it-IT" altLang="it-IT" sz="1800">
                <a:latin typeface="Arial" panose="020B0604020202020204" pitchFamily="34" charset="0"/>
              </a:rPr>
              <a:t>genera una figura piana</a:t>
            </a:r>
          </a:p>
          <a:p>
            <a:pPr eaLnBrk="1" hangingPunct="1">
              <a:spcBef>
                <a:spcPct val="0"/>
              </a:spcBef>
              <a:buFontTx/>
              <a:buNone/>
            </a:pPr>
            <a:endParaRPr lang="it-IT" altLang="it-IT" sz="1800">
              <a:latin typeface="Arial" panose="020B0604020202020204" pitchFamily="34" charset="0"/>
            </a:endParaRPr>
          </a:p>
        </p:txBody>
      </p:sp>
      <p:sp>
        <p:nvSpPr>
          <p:cNvPr id="262" name="CasellaDiTesto 130">
            <a:extLst>
              <a:ext uri="{FF2B5EF4-FFF2-40B4-BE49-F238E27FC236}">
                <a16:creationId xmlns:a16="http://schemas.microsoft.com/office/drawing/2014/main" id="{064EEC5B-E31C-9906-EF6F-B0CEB256E356}"/>
              </a:ext>
            </a:extLst>
          </p:cNvPr>
          <p:cNvSpPr txBox="1">
            <a:spLocks noChangeArrowheads="1"/>
          </p:cNvSpPr>
          <p:nvPr/>
        </p:nvSpPr>
        <p:spPr bwMode="auto">
          <a:xfrm>
            <a:off x="0" y="1668463"/>
            <a:ext cx="6858000"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latin typeface="Arial" panose="020B0604020202020204" pitchFamily="34" charset="0"/>
                <a:hlinkClick r:id="rId4"/>
              </a:rPr>
              <a:t>L’operazione di compenetrazione</a:t>
            </a:r>
            <a:r>
              <a:rPr lang="it-IT" altLang="it-IT" sz="1800">
                <a:latin typeface="Arial" panose="020B0604020202020204" pitchFamily="34" charset="0"/>
              </a:rPr>
              <a:t> genera forme solide</a:t>
            </a:r>
          </a:p>
          <a:p>
            <a:pPr eaLnBrk="1" hangingPunct="1">
              <a:spcBef>
                <a:spcPct val="0"/>
              </a:spcBef>
              <a:buFontTx/>
              <a:buNone/>
            </a:pPr>
            <a:endParaRPr lang="it-IT" altLang="it-IT" sz="180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nodeType="clickEffect">
                                  <p:stCondLst>
                                    <p:cond delay="0"/>
                                  </p:stCondLst>
                                  <p:childTnLst>
                                    <p:set>
                                      <p:cBhvr>
                                        <p:cTn id="6" dur="1" fill="hold">
                                          <p:stCondLst>
                                            <p:cond delay="0"/>
                                          </p:stCondLst>
                                        </p:cTn>
                                        <p:tgtEl>
                                          <p:spTgt spid="259"/>
                                        </p:tgtEl>
                                        <p:attrNameLst>
                                          <p:attrName>style.visibility</p:attrName>
                                        </p:attrNameLst>
                                      </p:cBhvr>
                                      <p:to>
                                        <p:strVal val="visible"/>
                                      </p:to>
                                    </p:set>
                                    <p:animEffect transition="in" filter="slide(fromLeft)">
                                      <p:cBhvr>
                                        <p:cTn id="7" dur="1000"/>
                                        <p:tgtEl>
                                          <p:spTgt spid="25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nodeType="clickEffect">
                                  <p:stCondLst>
                                    <p:cond delay="0"/>
                                  </p:stCondLst>
                                  <p:childTnLst>
                                    <p:set>
                                      <p:cBhvr>
                                        <p:cTn id="11" dur="1" fill="hold">
                                          <p:stCondLst>
                                            <p:cond delay="0"/>
                                          </p:stCondLst>
                                        </p:cTn>
                                        <p:tgtEl>
                                          <p:spTgt spid="260"/>
                                        </p:tgtEl>
                                        <p:attrNameLst>
                                          <p:attrName>style.visibility</p:attrName>
                                        </p:attrNameLst>
                                      </p:cBhvr>
                                      <p:to>
                                        <p:strVal val="visible"/>
                                      </p:to>
                                    </p:set>
                                    <p:animEffect transition="in" filter="slide(fromLeft)">
                                      <p:cBhvr>
                                        <p:cTn id="12" dur="1000"/>
                                        <p:tgtEl>
                                          <p:spTgt spid="26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8" fill="hold" nodeType="clickEffect">
                                  <p:stCondLst>
                                    <p:cond delay="0"/>
                                  </p:stCondLst>
                                  <p:childTnLst>
                                    <p:set>
                                      <p:cBhvr>
                                        <p:cTn id="16" dur="1" fill="hold">
                                          <p:stCondLst>
                                            <p:cond delay="0"/>
                                          </p:stCondLst>
                                        </p:cTn>
                                        <p:tgtEl>
                                          <p:spTgt spid="261"/>
                                        </p:tgtEl>
                                        <p:attrNameLst>
                                          <p:attrName>style.visibility</p:attrName>
                                        </p:attrNameLst>
                                      </p:cBhvr>
                                      <p:to>
                                        <p:strVal val="visible"/>
                                      </p:to>
                                    </p:set>
                                    <p:animEffect transition="in" filter="slide(fromLeft)">
                                      <p:cBhvr>
                                        <p:cTn id="17" dur="1000"/>
                                        <p:tgtEl>
                                          <p:spTgt spid="26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8" fill="hold" nodeType="clickEffect">
                                  <p:stCondLst>
                                    <p:cond delay="0"/>
                                  </p:stCondLst>
                                  <p:childTnLst>
                                    <p:set>
                                      <p:cBhvr>
                                        <p:cTn id="21" dur="1" fill="hold">
                                          <p:stCondLst>
                                            <p:cond delay="0"/>
                                          </p:stCondLst>
                                        </p:cTn>
                                        <p:tgtEl>
                                          <p:spTgt spid="262"/>
                                        </p:tgtEl>
                                        <p:attrNameLst>
                                          <p:attrName>style.visibility</p:attrName>
                                        </p:attrNameLst>
                                      </p:cBhvr>
                                      <p:to>
                                        <p:strVal val="visible"/>
                                      </p:to>
                                    </p:set>
                                    <p:animEffect transition="in" filter="slide(fromLeft)">
                                      <p:cBhvr>
                                        <p:cTn id="22" dur="1000"/>
                                        <p:tgtEl>
                                          <p:spTgt spid="26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strips(downRight)">
                                      <p:cBhvr>
                                        <p:cTn id="27" dur="1000"/>
                                        <p:tgtEl>
                                          <p:spTgt spid="4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12"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strips(downLeft)">
                                      <p:cBhvr>
                                        <p:cTn id="32" dur="1000"/>
                                        <p:tgtEl>
                                          <p:spTgt spid="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nodeType="clickEffect">
                                  <p:stCondLst>
                                    <p:cond delay="0"/>
                                  </p:stCondLst>
                                  <p:childTnLst>
                                    <p:set>
                                      <p:cBhvr>
                                        <p:cTn id="36" dur="1" fill="hold">
                                          <p:stCondLst>
                                            <p:cond delay="0"/>
                                          </p:stCondLst>
                                        </p:cTn>
                                        <p:tgtEl>
                                          <p:spTgt spid="121"/>
                                        </p:tgtEl>
                                        <p:attrNameLst>
                                          <p:attrName>style.visibility</p:attrName>
                                        </p:attrNameLst>
                                      </p:cBhvr>
                                      <p:to>
                                        <p:strVal val="visible"/>
                                      </p:to>
                                    </p:set>
                                    <p:animEffect transition="in" filter="strips(downLeft)">
                                      <p:cBhvr>
                                        <p:cTn id="37" dur="1000"/>
                                        <p:tgtEl>
                                          <p:spTgt spid="12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3" fill="hold" nodeType="click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strips(upRight)">
                                      <p:cBhvr>
                                        <p:cTn id="42" dur="1000"/>
                                        <p:tgtEl>
                                          <p:spTgt spid="39"/>
                                        </p:tgtEl>
                                      </p:cBhvr>
                                    </p:animEffect>
                                  </p:childTnLst>
                                </p:cTn>
                              </p:par>
                              <p:par>
                                <p:cTn id="43" presetID="18" presetClass="entr" presetSubtype="3" fill="hold" nodeType="with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strips(upRight)">
                                      <p:cBhvr>
                                        <p:cTn id="45" dur="1000"/>
                                        <p:tgtEl>
                                          <p:spTgt spid="36"/>
                                        </p:tgtEl>
                                      </p:cBhvr>
                                    </p:animEffect>
                                  </p:childTnLst>
                                </p:cTn>
                              </p:par>
                              <p:par>
                                <p:cTn id="46" presetID="18" presetClass="entr" presetSubtype="3" fill="hold" nodeType="with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strips(upRight)">
                                      <p:cBhvr>
                                        <p:cTn id="48" dur="1000"/>
                                        <p:tgtEl>
                                          <p:spTgt spid="37"/>
                                        </p:tgtEl>
                                      </p:cBhvr>
                                    </p:animEffect>
                                  </p:childTnLst>
                                </p:cTn>
                              </p:par>
                              <p:par>
                                <p:cTn id="49" presetID="18" presetClass="entr" presetSubtype="3" fill="hold" nodeType="with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strips(upRight)">
                                      <p:cBhvr>
                                        <p:cTn id="51" dur="1000"/>
                                        <p:tgtEl>
                                          <p:spTgt spid="38"/>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2" presetClass="entr" presetSubtype="4" fill="hold" nodeType="clickEffect">
                                  <p:stCondLst>
                                    <p:cond delay="0"/>
                                  </p:stCondLst>
                                  <p:childTnLst>
                                    <p:set>
                                      <p:cBhvr>
                                        <p:cTn id="55" dur="1" fill="hold">
                                          <p:stCondLst>
                                            <p:cond delay="0"/>
                                          </p:stCondLst>
                                        </p:cTn>
                                        <p:tgtEl>
                                          <p:spTgt spid="3"/>
                                        </p:tgtEl>
                                        <p:attrNameLst>
                                          <p:attrName>style.visibility</p:attrName>
                                        </p:attrNameLst>
                                      </p:cBhvr>
                                      <p:to>
                                        <p:strVal val="visible"/>
                                      </p:to>
                                    </p:set>
                                    <p:animEffect transition="in" filter="slide(fromBottom)">
                                      <p:cBhvr>
                                        <p:cTn id="56" dur="1000"/>
                                        <p:tgtEl>
                                          <p:spTgt spid="3"/>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8" presetClass="entr" presetSubtype="3" fill="hold" nodeType="clickEffect">
                                  <p:stCondLst>
                                    <p:cond delay="0"/>
                                  </p:stCondLst>
                                  <p:childTnLst>
                                    <p:set>
                                      <p:cBhvr>
                                        <p:cTn id="60" dur="1" fill="hold">
                                          <p:stCondLst>
                                            <p:cond delay="0"/>
                                          </p:stCondLst>
                                        </p:cTn>
                                        <p:tgtEl>
                                          <p:spTgt spid="5"/>
                                        </p:tgtEl>
                                        <p:attrNameLst>
                                          <p:attrName>style.visibility</p:attrName>
                                        </p:attrNameLst>
                                      </p:cBhvr>
                                      <p:to>
                                        <p:strVal val="visible"/>
                                      </p:to>
                                    </p:set>
                                    <p:animEffect transition="in" filter="strips(upRight)">
                                      <p:cBhvr>
                                        <p:cTn id="61" dur="1000"/>
                                        <p:tgtEl>
                                          <p:spTgt spid="5"/>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4" fill="hold" nodeType="clickEffect">
                                  <p:stCondLst>
                                    <p:cond delay="0"/>
                                  </p:stCondLst>
                                  <p:childTnLst>
                                    <p:set>
                                      <p:cBhvr>
                                        <p:cTn id="65" dur="1" fill="hold">
                                          <p:stCondLst>
                                            <p:cond delay="0"/>
                                          </p:stCondLst>
                                        </p:cTn>
                                        <p:tgtEl>
                                          <p:spTgt spid="4"/>
                                        </p:tgtEl>
                                        <p:attrNameLst>
                                          <p:attrName>style.visibility</p:attrName>
                                        </p:attrNameLst>
                                      </p:cBhvr>
                                      <p:to>
                                        <p:strVal val="visible"/>
                                      </p:to>
                                    </p:set>
                                    <p:animEffect transition="in" filter="slide(fromBottom)">
                                      <p:cBhvr>
                                        <p:cTn id="6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 grpId="0" animBg="1"/>
      <p:bldP spid="259" grpId="0"/>
      <p:bldP spid="260" grpId="0"/>
      <p:bldP spid="261" grpId="0"/>
      <p:bldP spid="26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asellaDiTesto 1">
            <a:extLst>
              <a:ext uri="{FF2B5EF4-FFF2-40B4-BE49-F238E27FC236}">
                <a16:creationId xmlns:a16="http://schemas.microsoft.com/office/drawing/2014/main" id="{F8CE7D1A-2409-12E7-EC24-6E743EE61554}"/>
              </a:ext>
            </a:extLst>
          </p:cNvPr>
          <p:cNvSpPr txBox="1">
            <a:spLocks noChangeArrowheads="1"/>
          </p:cNvSpPr>
          <p:nvPr/>
        </p:nvSpPr>
        <p:spPr bwMode="auto">
          <a:xfrm>
            <a:off x="26988" y="3409950"/>
            <a:ext cx="6804025" cy="2400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it-IT" altLang="it-IT" sz="2400">
                <a:solidFill>
                  <a:srgbClr val="002060"/>
                </a:solidFill>
                <a:latin typeface="Comic Sans MS" panose="030F0702030302020204" pitchFamily="66" charset="0"/>
              </a:rPr>
              <a:t>Per maggiore completezza ed approfondimento degli argomenti si può consultare il seguente sito</a:t>
            </a:r>
          </a:p>
          <a:p>
            <a:pPr algn="ctr" eaLnBrk="1" hangingPunct="1">
              <a:spcBef>
                <a:spcPct val="0"/>
              </a:spcBef>
              <a:buFontTx/>
              <a:buNone/>
            </a:pPr>
            <a:endParaRPr lang="it-IT" altLang="it-IT">
              <a:solidFill>
                <a:srgbClr val="002060"/>
              </a:solidFill>
              <a:latin typeface="Comic Sans MS" panose="030F0702030302020204" pitchFamily="66" charset="0"/>
            </a:endParaRPr>
          </a:p>
          <a:p>
            <a:pPr algn="ctr" eaLnBrk="1" hangingPunct="1">
              <a:spcBef>
                <a:spcPct val="0"/>
              </a:spcBef>
              <a:buFontTx/>
              <a:buNone/>
            </a:pPr>
            <a:r>
              <a:rPr lang="it-IT" altLang="it-IT" sz="2800">
                <a:solidFill>
                  <a:srgbClr val="002060"/>
                </a:solidFill>
                <a:latin typeface="Comic Sans MS" panose="030F0702030302020204" pitchFamily="66" charset="0"/>
                <a:hlinkClick r:id="rId2"/>
              </a:rPr>
              <a:t>https://www.eliofragassi.it</a:t>
            </a:r>
            <a:endParaRPr lang="it-IT" altLang="it-IT" sz="2800">
              <a:solidFill>
                <a:srgbClr val="002060"/>
              </a:solidFill>
              <a:latin typeface="Comic Sans MS" panose="030F0702030302020204" pitchFamily="66" charset="0"/>
            </a:endParaRPr>
          </a:p>
          <a:p>
            <a:pPr algn="ctr" eaLnBrk="1" hangingPunct="1">
              <a:spcBef>
                <a:spcPct val="0"/>
              </a:spcBef>
              <a:buFontTx/>
              <a:buNone/>
            </a:pPr>
            <a:endParaRPr lang="it-IT" altLang="it-IT" sz="1800">
              <a:solidFill>
                <a:srgbClr val="002060"/>
              </a:solidFill>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asellaDiTesto 27">
            <a:extLst>
              <a:ext uri="{FF2B5EF4-FFF2-40B4-BE49-F238E27FC236}">
                <a16:creationId xmlns:a16="http://schemas.microsoft.com/office/drawing/2014/main" id="{7F013013-5DD8-FC9C-091C-0817FBBB080E}"/>
              </a:ext>
            </a:extLst>
          </p:cNvPr>
          <p:cNvSpPr txBox="1">
            <a:spLocks noChangeArrowheads="1"/>
          </p:cNvSpPr>
          <p:nvPr/>
        </p:nvSpPr>
        <p:spPr bwMode="auto">
          <a:xfrm>
            <a:off x="26988" y="19050"/>
            <a:ext cx="6804025" cy="461963"/>
          </a:xfrm>
          <a:prstGeom prst="rect">
            <a:avLst/>
          </a:prstGeom>
          <a:noFill/>
          <a:ln w="317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it-IT" altLang="it-IT" sz="2400">
                <a:solidFill>
                  <a:srgbClr val="00B050"/>
                </a:solidFill>
                <a:latin typeface="Comic Sans MS" panose="030F0702030302020204" pitchFamily="66" charset="0"/>
              </a:rPr>
              <a:t>GEOMETRIA  DESCRITTIVA  DINAMICA</a:t>
            </a:r>
          </a:p>
        </p:txBody>
      </p:sp>
      <p:sp>
        <p:nvSpPr>
          <p:cNvPr id="15363" name="CasellaDiTesto 28">
            <a:extLst>
              <a:ext uri="{FF2B5EF4-FFF2-40B4-BE49-F238E27FC236}">
                <a16:creationId xmlns:a16="http://schemas.microsoft.com/office/drawing/2014/main" id="{C9FB6D15-846B-6223-5FDB-C9BE7E448A07}"/>
              </a:ext>
            </a:extLst>
          </p:cNvPr>
          <p:cNvSpPr txBox="1">
            <a:spLocks noChangeArrowheads="1"/>
          </p:cNvSpPr>
          <p:nvPr/>
        </p:nvSpPr>
        <p:spPr bwMode="auto">
          <a:xfrm>
            <a:off x="26988" y="525463"/>
            <a:ext cx="6804025" cy="830262"/>
          </a:xfrm>
          <a:prstGeom prst="rect">
            <a:avLst/>
          </a:prstGeom>
          <a:noFill/>
          <a:ln w="317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it-IT" altLang="it-IT" sz="2400">
                <a:solidFill>
                  <a:srgbClr val="00B050"/>
                </a:solidFill>
                <a:latin typeface="Comic Sans MS" panose="030F0702030302020204" pitchFamily="66" charset="0"/>
              </a:rPr>
              <a:t>Indagine insiemistica sulla doppia proiezione ortogonale di Monge</a:t>
            </a:r>
          </a:p>
        </p:txBody>
      </p:sp>
      <p:sp>
        <p:nvSpPr>
          <p:cNvPr id="2052" name="CasellaDiTesto 3">
            <a:extLst>
              <a:ext uri="{FF2B5EF4-FFF2-40B4-BE49-F238E27FC236}">
                <a16:creationId xmlns:a16="http://schemas.microsoft.com/office/drawing/2014/main" id="{727D1A75-A55A-D317-14EA-1D4C0747EE59}"/>
              </a:ext>
            </a:extLst>
          </p:cNvPr>
          <p:cNvSpPr txBox="1">
            <a:spLocks noChangeArrowheads="1"/>
          </p:cNvSpPr>
          <p:nvPr/>
        </p:nvSpPr>
        <p:spPr bwMode="auto">
          <a:xfrm>
            <a:off x="26988" y="1438275"/>
            <a:ext cx="6804025" cy="1077913"/>
          </a:xfrm>
          <a:prstGeom prst="rect">
            <a:avLst/>
          </a:prstGeom>
          <a:noFill/>
          <a:ln w="3175">
            <a:solidFill>
              <a:srgbClr val="00B050"/>
            </a:solidFill>
            <a:miter lim="800000"/>
            <a:headEnd/>
            <a:tailEnd/>
          </a:ln>
        </p:spPr>
        <p:txBody>
          <a:bodyPr>
            <a:spAutoFit/>
          </a:bodyPr>
          <a:lstStyle/>
          <a:p>
            <a:pPr algn="ctr" eaLnBrk="1" hangingPunct="1">
              <a:defRPr/>
            </a:pPr>
            <a:r>
              <a:rPr lang="it-IT" sz="1600" dirty="0">
                <a:solidFill>
                  <a:srgbClr val="00B050"/>
                </a:solidFill>
                <a:latin typeface="Comic Sans MS" pitchFamily="66" charset="0"/>
                <a:cs typeface="Arial" charset="0"/>
              </a:rPr>
              <a:t>Questa presentazione, riguardante le </a:t>
            </a:r>
            <a:r>
              <a:rPr lang="it-IT" sz="1600" dirty="0">
                <a:solidFill>
                  <a:srgbClr val="00B050"/>
                </a:solidFill>
                <a:effectLst>
                  <a:outerShdw blurRad="38100" dist="38100" dir="2700000" algn="tl">
                    <a:srgbClr val="000000">
                      <a:alpha val="43137"/>
                    </a:srgbClr>
                  </a:outerShdw>
                </a:effectLst>
                <a:latin typeface="Comic Sans MS" pitchFamily="66" charset="0"/>
                <a:cs typeface="Arial" charset="0"/>
              </a:rPr>
              <a:t>operazioni geometriche, </a:t>
            </a:r>
            <a:r>
              <a:rPr lang="it-IT" sz="1600" dirty="0">
                <a:solidFill>
                  <a:srgbClr val="00B050"/>
                </a:solidFill>
                <a:latin typeface="Comic Sans MS" pitchFamily="66" charset="0"/>
                <a:cs typeface="Arial" charset="0"/>
              </a:rPr>
              <a:t>sviluppa un esempio relativo alla “</a:t>
            </a:r>
            <a:r>
              <a:rPr lang="it-IT" sz="1600" dirty="0">
                <a:solidFill>
                  <a:srgbClr val="00B050"/>
                </a:solidFill>
                <a:effectLst>
                  <a:outerShdw blurRad="38100" dist="38100" dir="2700000" algn="tl">
                    <a:srgbClr val="000000">
                      <a:alpha val="43137"/>
                    </a:srgbClr>
                  </a:outerShdw>
                </a:effectLst>
                <a:latin typeface="Comic Sans MS" pitchFamily="66" charset="0"/>
                <a:cs typeface="Arial" charset="0"/>
              </a:rPr>
              <a:t>compenetrazione di solidi </a:t>
            </a:r>
            <a:r>
              <a:rPr lang="it-IT" sz="1600" dirty="0">
                <a:solidFill>
                  <a:srgbClr val="00B050"/>
                </a:solidFill>
                <a:latin typeface="Comic Sans MS" pitchFamily="66" charset="0"/>
                <a:cs typeface="Arial" charset="0"/>
              </a:rPr>
              <a:t>” e alla definizione della procedura descrittiva per ricercare, determinare e descrivere il solido risultante.</a:t>
            </a:r>
          </a:p>
        </p:txBody>
      </p:sp>
      <p:sp>
        <p:nvSpPr>
          <p:cNvPr id="5" name="CasellaDiTesto 4">
            <a:extLst>
              <a:ext uri="{FF2B5EF4-FFF2-40B4-BE49-F238E27FC236}">
                <a16:creationId xmlns:a16="http://schemas.microsoft.com/office/drawing/2014/main" id="{5F701432-485F-7DC7-1730-0EE6746AE341}"/>
              </a:ext>
            </a:extLst>
          </p:cNvPr>
          <p:cNvSpPr txBox="1">
            <a:spLocks noChangeArrowheads="1"/>
          </p:cNvSpPr>
          <p:nvPr/>
        </p:nvSpPr>
        <p:spPr bwMode="auto">
          <a:xfrm>
            <a:off x="26988" y="2593975"/>
            <a:ext cx="6804025" cy="2308225"/>
          </a:xfrm>
          <a:prstGeom prst="rect">
            <a:avLst/>
          </a:prstGeom>
          <a:noFill/>
          <a:ln w="317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600">
                <a:solidFill>
                  <a:srgbClr val="00B050"/>
                </a:solidFill>
                <a:latin typeface="Comic Sans MS" panose="030F0702030302020204" pitchFamily="66" charset="0"/>
              </a:rPr>
              <a:t>L’esercizio prende in considerazione un solido a facce (prisma esagonale retto a base esagonale) e un solido di rotazione (cono circolare retto) composti come di seguito.</a:t>
            </a:r>
          </a:p>
          <a:p>
            <a:pPr eaLnBrk="1" hangingPunct="1">
              <a:spcBef>
                <a:spcPct val="0"/>
              </a:spcBef>
              <a:buFontTx/>
              <a:buNone/>
            </a:pPr>
            <a:r>
              <a:rPr lang="it-IT" altLang="it-IT" sz="1600">
                <a:solidFill>
                  <a:srgbClr val="00B050"/>
                </a:solidFill>
                <a:latin typeface="Comic Sans MS" panose="030F0702030302020204" pitchFamily="66" charset="0"/>
              </a:rPr>
              <a:t>I due solidi hanno gli assi allineati e ortogonali a </a:t>
            </a:r>
            <a:r>
              <a:rPr lang="it-IT" altLang="it-IT" sz="1600">
                <a:solidFill>
                  <a:srgbClr val="00B050"/>
                </a:solidFill>
                <a:latin typeface="Symbol" panose="05050102010706020507" pitchFamily="18" charset="2"/>
              </a:rPr>
              <a:t>p</a:t>
            </a:r>
            <a:r>
              <a:rPr lang="it-IT" altLang="it-IT" sz="1600" baseline="-25000">
                <a:solidFill>
                  <a:srgbClr val="00B050"/>
                </a:solidFill>
                <a:latin typeface="Comic Sans MS" panose="030F0702030302020204" pitchFamily="66" charset="0"/>
              </a:rPr>
              <a:t>1</a:t>
            </a:r>
            <a:r>
              <a:rPr lang="it-IT" altLang="it-IT" sz="1600" baseline="30000">
                <a:solidFill>
                  <a:srgbClr val="00B050"/>
                </a:solidFill>
                <a:latin typeface="Symbol" panose="05050102010706020507" pitchFamily="18" charset="2"/>
              </a:rPr>
              <a:t>+</a:t>
            </a:r>
            <a:r>
              <a:rPr lang="it-IT" altLang="it-IT" sz="1600">
                <a:solidFill>
                  <a:srgbClr val="00B050"/>
                </a:solidFill>
                <a:latin typeface="Comic Sans MS" panose="030F0702030302020204" pitchFamily="66" charset="0"/>
              </a:rPr>
              <a:t>.</a:t>
            </a:r>
          </a:p>
          <a:p>
            <a:pPr eaLnBrk="1" hangingPunct="1">
              <a:spcBef>
                <a:spcPct val="0"/>
              </a:spcBef>
              <a:buFontTx/>
              <a:buNone/>
            </a:pPr>
            <a:r>
              <a:rPr lang="it-IT" altLang="it-IT" sz="1600">
                <a:solidFill>
                  <a:srgbClr val="00B050"/>
                </a:solidFill>
                <a:latin typeface="Comic Sans MS" panose="030F0702030302020204" pitchFamily="66" charset="0"/>
              </a:rPr>
              <a:t>Le dimensioni sono tali che la base circolare del cono contiene gli spigoli laterali del prisma mentre le facce laterali del prisma sono parallele all’asse del cono.</a:t>
            </a:r>
          </a:p>
          <a:p>
            <a:pPr eaLnBrk="1" hangingPunct="1">
              <a:spcBef>
                <a:spcPct val="0"/>
              </a:spcBef>
              <a:buFontTx/>
              <a:buNone/>
            </a:pPr>
            <a:r>
              <a:rPr lang="it-IT" altLang="it-IT" sz="1600">
                <a:solidFill>
                  <a:srgbClr val="00B050"/>
                </a:solidFill>
                <a:latin typeface="Comic Sans MS" panose="030F0702030302020204" pitchFamily="66" charset="0"/>
              </a:rPr>
              <a:t>Data questa composizione  si devono identificare e descrivere sei rami di iperboli ed una circonferenza.</a:t>
            </a:r>
          </a:p>
        </p:txBody>
      </p:sp>
      <p:sp>
        <p:nvSpPr>
          <p:cNvPr id="8" name="CasellaDiTesto 7">
            <a:extLst>
              <a:ext uri="{FF2B5EF4-FFF2-40B4-BE49-F238E27FC236}">
                <a16:creationId xmlns:a16="http://schemas.microsoft.com/office/drawing/2014/main" id="{4ED3FB02-F76B-B932-F314-65D8DBAA14C9}"/>
              </a:ext>
            </a:extLst>
          </p:cNvPr>
          <p:cNvSpPr txBox="1">
            <a:spLocks noChangeArrowheads="1"/>
          </p:cNvSpPr>
          <p:nvPr/>
        </p:nvSpPr>
        <p:spPr bwMode="auto">
          <a:xfrm>
            <a:off x="26988" y="4978400"/>
            <a:ext cx="6804025" cy="4140200"/>
          </a:xfrm>
          <a:prstGeom prst="rect">
            <a:avLst/>
          </a:prstGeom>
          <a:noFill/>
          <a:ln w="317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600">
                <a:solidFill>
                  <a:srgbClr val="00B050"/>
                </a:solidFill>
                <a:latin typeface="Comic Sans MS" panose="030F0702030302020204" pitchFamily="66" charset="0"/>
              </a:rPr>
              <a:t>L’esercizio, pertanto, viene sviluppato nei seguenti differenti passaggi descrittivi.</a:t>
            </a:r>
          </a:p>
          <a:p>
            <a:pPr eaLnBrk="1" hangingPunct="1">
              <a:spcBef>
                <a:spcPct val="0"/>
              </a:spcBef>
              <a:buFontTx/>
              <a:buNone/>
            </a:pPr>
            <a:endParaRPr lang="it-IT" altLang="it-IT" sz="1800">
              <a:solidFill>
                <a:srgbClr val="00B050"/>
              </a:solidFill>
              <a:latin typeface="Comic Sans MS" panose="030F0702030302020204" pitchFamily="66" charset="0"/>
            </a:endParaRPr>
          </a:p>
          <a:p>
            <a:pPr eaLnBrk="1" hangingPunct="1">
              <a:spcBef>
                <a:spcPct val="0"/>
              </a:spcBef>
              <a:buFontTx/>
              <a:buNone/>
            </a:pPr>
            <a:endParaRPr lang="it-IT" altLang="it-IT" sz="1800">
              <a:solidFill>
                <a:srgbClr val="00B050"/>
              </a:solidFill>
              <a:latin typeface="Comic Sans MS" panose="030F0702030302020204" pitchFamily="66" charset="0"/>
            </a:endParaRPr>
          </a:p>
          <a:p>
            <a:pPr eaLnBrk="1" hangingPunct="1">
              <a:spcBef>
                <a:spcPct val="0"/>
              </a:spcBef>
              <a:buFontTx/>
              <a:buNone/>
            </a:pPr>
            <a:endParaRPr lang="it-IT" altLang="it-IT" sz="1800">
              <a:solidFill>
                <a:srgbClr val="00B050"/>
              </a:solidFill>
              <a:latin typeface="Comic Sans MS" panose="030F0702030302020204" pitchFamily="66" charset="0"/>
            </a:endParaRPr>
          </a:p>
          <a:p>
            <a:pPr eaLnBrk="1" hangingPunct="1">
              <a:spcBef>
                <a:spcPct val="0"/>
              </a:spcBef>
              <a:buFontTx/>
              <a:buNone/>
            </a:pPr>
            <a:endParaRPr lang="it-IT" altLang="it-IT" sz="1800">
              <a:solidFill>
                <a:srgbClr val="00B050"/>
              </a:solidFill>
              <a:latin typeface="Comic Sans MS" panose="030F0702030302020204" pitchFamily="66" charset="0"/>
            </a:endParaRPr>
          </a:p>
          <a:p>
            <a:pPr eaLnBrk="1" hangingPunct="1">
              <a:spcBef>
                <a:spcPct val="0"/>
              </a:spcBef>
              <a:buFontTx/>
              <a:buNone/>
            </a:pPr>
            <a:endParaRPr lang="it-IT" altLang="it-IT" sz="1800">
              <a:solidFill>
                <a:srgbClr val="00B050"/>
              </a:solidFill>
              <a:latin typeface="Comic Sans MS" panose="030F0702030302020204" pitchFamily="66" charset="0"/>
            </a:endParaRPr>
          </a:p>
          <a:p>
            <a:pPr eaLnBrk="1" hangingPunct="1">
              <a:spcBef>
                <a:spcPct val="0"/>
              </a:spcBef>
              <a:buFontTx/>
              <a:buNone/>
            </a:pPr>
            <a:endParaRPr lang="it-IT" altLang="it-IT" sz="1800">
              <a:solidFill>
                <a:srgbClr val="00B050"/>
              </a:solidFill>
              <a:latin typeface="Comic Sans MS" panose="030F0702030302020204" pitchFamily="66" charset="0"/>
            </a:endParaRPr>
          </a:p>
          <a:p>
            <a:pPr eaLnBrk="1" hangingPunct="1">
              <a:spcBef>
                <a:spcPct val="0"/>
              </a:spcBef>
              <a:buFontTx/>
              <a:buNone/>
            </a:pPr>
            <a:endParaRPr lang="it-IT" altLang="it-IT" sz="1800">
              <a:solidFill>
                <a:srgbClr val="00B050"/>
              </a:solidFill>
              <a:latin typeface="Comic Sans MS" panose="030F0702030302020204" pitchFamily="66" charset="0"/>
            </a:endParaRPr>
          </a:p>
          <a:p>
            <a:pPr eaLnBrk="1" hangingPunct="1">
              <a:spcBef>
                <a:spcPct val="0"/>
              </a:spcBef>
              <a:buFontTx/>
              <a:buNone/>
            </a:pPr>
            <a:endParaRPr lang="it-IT" altLang="it-IT" sz="1800">
              <a:solidFill>
                <a:srgbClr val="00B050"/>
              </a:solidFill>
              <a:latin typeface="Comic Sans MS" panose="030F0702030302020204" pitchFamily="66" charset="0"/>
            </a:endParaRPr>
          </a:p>
          <a:p>
            <a:pPr eaLnBrk="1" hangingPunct="1">
              <a:spcBef>
                <a:spcPct val="0"/>
              </a:spcBef>
              <a:buFontTx/>
              <a:buNone/>
            </a:pPr>
            <a:endParaRPr lang="it-IT" altLang="it-IT" sz="1800">
              <a:solidFill>
                <a:srgbClr val="00B050"/>
              </a:solidFill>
              <a:latin typeface="Comic Sans MS" panose="030F0702030302020204" pitchFamily="66" charset="0"/>
            </a:endParaRPr>
          </a:p>
        </p:txBody>
      </p:sp>
      <p:sp>
        <p:nvSpPr>
          <p:cNvPr id="9" name="CasellaDiTesto 8">
            <a:extLst>
              <a:ext uri="{FF2B5EF4-FFF2-40B4-BE49-F238E27FC236}">
                <a16:creationId xmlns:a16="http://schemas.microsoft.com/office/drawing/2014/main" id="{A98C1442-6E9B-3CB5-50E9-B0B1798A919D}"/>
              </a:ext>
            </a:extLst>
          </p:cNvPr>
          <p:cNvSpPr txBox="1"/>
          <p:nvPr/>
        </p:nvSpPr>
        <p:spPr>
          <a:xfrm>
            <a:off x="63500" y="5643563"/>
            <a:ext cx="6731000" cy="323850"/>
          </a:xfrm>
          <a:prstGeom prst="rect">
            <a:avLst/>
          </a:prstGeom>
          <a:solidFill>
            <a:srgbClr val="00B050"/>
          </a:solidFill>
          <a:ln>
            <a:solidFill>
              <a:srgbClr val="00B050"/>
            </a:solidFill>
          </a:ln>
        </p:spPr>
        <p:txBody>
          <a:bodyPr>
            <a:spAutoFit/>
          </a:bodyPr>
          <a:lstStyle/>
          <a:p>
            <a:pPr marL="342900" indent="-342900" eaLnBrk="1" hangingPunct="1">
              <a:buFontTx/>
              <a:buAutoNum type="arabicParenR"/>
              <a:defRPr/>
            </a:pPr>
            <a:r>
              <a:rPr lang="it-IT" dirty="0">
                <a:solidFill>
                  <a:schemeClr val="bg1"/>
                </a:solidFill>
                <a:latin typeface="Comic Sans MS" pitchFamily="66" charset="0"/>
                <a:cs typeface="Arial" charset="0"/>
              </a:rPr>
              <a:t>Rappresentazione  ortogonale dei solidi</a:t>
            </a:r>
          </a:p>
          <a:p>
            <a:pPr eaLnBrk="1" hangingPunct="1">
              <a:defRPr/>
            </a:pPr>
            <a:endParaRPr lang="it-IT" dirty="0">
              <a:solidFill>
                <a:schemeClr val="bg1"/>
              </a:solidFill>
              <a:latin typeface="Arial" charset="0"/>
              <a:cs typeface="Arial" charset="0"/>
            </a:endParaRPr>
          </a:p>
        </p:txBody>
      </p:sp>
      <p:sp>
        <p:nvSpPr>
          <p:cNvPr id="10" name="CasellaDiTesto 9">
            <a:extLst>
              <a:ext uri="{FF2B5EF4-FFF2-40B4-BE49-F238E27FC236}">
                <a16:creationId xmlns:a16="http://schemas.microsoft.com/office/drawing/2014/main" id="{C023460D-AF17-BDF2-B24A-B5E139CCF71C}"/>
              </a:ext>
            </a:extLst>
          </p:cNvPr>
          <p:cNvSpPr txBox="1">
            <a:spLocks noChangeArrowheads="1"/>
          </p:cNvSpPr>
          <p:nvPr/>
        </p:nvSpPr>
        <p:spPr bwMode="auto">
          <a:xfrm>
            <a:off x="63500" y="5970588"/>
            <a:ext cx="6731000" cy="323850"/>
          </a:xfrm>
          <a:prstGeom prst="rect">
            <a:avLst/>
          </a:prstGeom>
          <a:solidFill>
            <a:srgbClr val="00B050"/>
          </a:solidFill>
          <a:ln w="9525">
            <a:solidFill>
              <a:srgbClr val="00B050"/>
            </a:solidFill>
            <a:miter lim="800000"/>
            <a:headEnd/>
            <a:tailEnd/>
          </a:ln>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chemeClr val="bg1"/>
                </a:solidFill>
                <a:latin typeface="Comic Sans MS" panose="030F0702030302020204" pitchFamily="66" charset="0"/>
              </a:rPr>
              <a:t>2)  Ricerca della procedura geometrico-descrittiva</a:t>
            </a:r>
            <a:endParaRPr lang="it-IT" altLang="it-IT" sz="1800">
              <a:latin typeface="Arial" panose="020B0604020202020204" pitchFamily="34" charset="0"/>
            </a:endParaRPr>
          </a:p>
        </p:txBody>
      </p:sp>
      <p:sp>
        <p:nvSpPr>
          <p:cNvPr id="11" name="CasellaDiTesto 10">
            <a:extLst>
              <a:ext uri="{FF2B5EF4-FFF2-40B4-BE49-F238E27FC236}">
                <a16:creationId xmlns:a16="http://schemas.microsoft.com/office/drawing/2014/main" id="{3D562772-A3F5-B409-ED99-913600CDCAEC}"/>
              </a:ext>
            </a:extLst>
          </p:cNvPr>
          <p:cNvSpPr txBox="1"/>
          <p:nvPr/>
        </p:nvSpPr>
        <p:spPr>
          <a:xfrm>
            <a:off x="63500" y="6292850"/>
            <a:ext cx="6731000" cy="612775"/>
          </a:xfrm>
          <a:prstGeom prst="rect">
            <a:avLst/>
          </a:prstGeom>
          <a:solidFill>
            <a:srgbClr val="00B050"/>
          </a:solidFill>
          <a:ln>
            <a:solidFill>
              <a:srgbClr val="00B050"/>
            </a:solidFill>
          </a:ln>
        </p:spPr>
        <p:txBody>
          <a:bodyPr>
            <a:spAutoFit/>
          </a:bodyPr>
          <a:lstStyle/>
          <a:p>
            <a:pPr marL="342900" indent="-342900" eaLnBrk="1" hangingPunct="1">
              <a:defRPr/>
            </a:pPr>
            <a:r>
              <a:rPr lang="it-IT" dirty="0">
                <a:solidFill>
                  <a:schemeClr val="bg1"/>
                </a:solidFill>
                <a:latin typeface="Comic Sans MS" pitchFamily="66" charset="0"/>
                <a:cs typeface="Arial" charset="0"/>
              </a:rPr>
              <a:t>3)  Applicazione della procedura e definizione del risultato sulle sei facce laterali (rami di sei iperboli)</a:t>
            </a:r>
          </a:p>
          <a:p>
            <a:pPr eaLnBrk="1" hangingPunct="1">
              <a:defRPr/>
            </a:pPr>
            <a:endParaRPr lang="it-IT" dirty="0">
              <a:latin typeface="Arial" charset="0"/>
              <a:cs typeface="Arial" charset="0"/>
            </a:endParaRPr>
          </a:p>
        </p:txBody>
      </p:sp>
      <p:sp>
        <p:nvSpPr>
          <p:cNvPr id="12" name="CasellaDiTesto 11">
            <a:extLst>
              <a:ext uri="{FF2B5EF4-FFF2-40B4-BE49-F238E27FC236}">
                <a16:creationId xmlns:a16="http://schemas.microsoft.com/office/drawing/2014/main" id="{E7F217BB-974D-1A96-2A4A-84DFF4F8FFAA}"/>
              </a:ext>
            </a:extLst>
          </p:cNvPr>
          <p:cNvSpPr txBox="1"/>
          <p:nvPr/>
        </p:nvSpPr>
        <p:spPr>
          <a:xfrm>
            <a:off x="63500" y="7456488"/>
            <a:ext cx="6738938" cy="395287"/>
          </a:xfrm>
          <a:prstGeom prst="rect">
            <a:avLst/>
          </a:prstGeom>
          <a:solidFill>
            <a:srgbClr val="00B050"/>
          </a:solidFill>
        </p:spPr>
        <p:txBody>
          <a:bodyPr>
            <a:spAutoFit/>
          </a:bodyPr>
          <a:lstStyle/>
          <a:p>
            <a:pPr marL="342900" indent="-342900" eaLnBrk="1" hangingPunct="1">
              <a:defRPr/>
            </a:pPr>
            <a:r>
              <a:rPr lang="it-IT" dirty="0">
                <a:solidFill>
                  <a:schemeClr val="bg1"/>
                </a:solidFill>
                <a:latin typeface="Comic Sans MS" pitchFamily="66" charset="0"/>
                <a:cs typeface="Arial" charset="0"/>
              </a:rPr>
              <a:t>5)  Identificazione degli elementi risultanti</a:t>
            </a:r>
          </a:p>
          <a:p>
            <a:pPr eaLnBrk="1" hangingPunct="1">
              <a:defRPr/>
            </a:pPr>
            <a:endParaRPr lang="it-IT" dirty="0">
              <a:solidFill>
                <a:schemeClr val="bg1"/>
              </a:solidFill>
              <a:latin typeface="Arial" charset="0"/>
              <a:cs typeface="Arial" charset="0"/>
            </a:endParaRPr>
          </a:p>
        </p:txBody>
      </p:sp>
      <p:sp>
        <p:nvSpPr>
          <p:cNvPr id="13" name="CasellaDiTesto 12">
            <a:extLst>
              <a:ext uri="{FF2B5EF4-FFF2-40B4-BE49-F238E27FC236}">
                <a16:creationId xmlns:a16="http://schemas.microsoft.com/office/drawing/2014/main" id="{D3E76431-F87F-321E-A4A4-59674015BDBD}"/>
              </a:ext>
            </a:extLst>
          </p:cNvPr>
          <p:cNvSpPr txBox="1">
            <a:spLocks noChangeArrowheads="1"/>
          </p:cNvSpPr>
          <p:nvPr/>
        </p:nvSpPr>
        <p:spPr bwMode="auto">
          <a:xfrm>
            <a:off x="63500" y="8099425"/>
            <a:ext cx="6738938" cy="369888"/>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chemeClr val="bg1"/>
                </a:solidFill>
                <a:latin typeface="Comic Sans MS" panose="030F0702030302020204" pitchFamily="66" charset="0"/>
              </a:rPr>
              <a:t>7)  Solido  sottratto al cono</a:t>
            </a:r>
            <a:endParaRPr lang="it-IT" altLang="it-IT" sz="1800">
              <a:latin typeface="Arial" panose="020B0604020202020204" pitchFamily="34" charset="0"/>
            </a:endParaRPr>
          </a:p>
        </p:txBody>
      </p:sp>
      <p:sp>
        <p:nvSpPr>
          <p:cNvPr id="14" name="CasellaDiTesto 13">
            <a:extLst>
              <a:ext uri="{FF2B5EF4-FFF2-40B4-BE49-F238E27FC236}">
                <a16:creationId xmlns:a16="http://schemas.microsoft.com/office/drawing/2014/main" id="{96F780CC-39A1-A167-EFD9-5FA227168186}"/>
              </a:ext>
            </a:extLst>
          </p:cNvPr>
          <p:cNvSpPr txBox="1">
            <a:spLocks noChangeArrowheads="1"/>
          </p:cNvSpPr>
          <p:nvPr/>
        </p:nvSpPr>
        <p:spPr bwMode="auto">
          <a:xfrm>
            <a:off x="63500" y="7777163"/>
            <a:ext cx="6738938" cy="323850"/>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chemeClr val="bg1"/>
                </a:solidFill>
                <a:latin typeface="Comic Sans MS" panose="030F0702030302020204" pitchFamily="66" charset="0"/>
              </a:rPr>
              <a:t>6)  Risultato della compenetrazione (somma dei due solidi)</a:t>
            </a:r>
            <a:endParaRPr lang="it-IT" altLang="it-IT" sz="1800">
              <a:latin typeface="Arial" panose="020B0604020202020204" pitchFamily="34" charset="0"/>
            </a:endParaRPr>
          </a:p>
        </p:txBody>
      </p:sp>
      <p:sp>
        <p:nvSpPr>
          <p:cNvPr id="15" name="CasellaDiTesto 14">
            <a:extLst>
              <a:ext uri="{FF2B5EF4-FFF2-40B4-BE49-F238E27FC236}">
                <a16:creationId xmlns:a16="http://schemas.microsoft.com/office/drawing/2014/main" id="{2EB6AF1E-938E-7131-EB83-2C41B796C914}"/>
              </a:ext>
            </a:extLst>
          </p:cNvPr>
          <p:cNvSpPr txBox="1">
            <a:spLocks noChangeArrowheads="1"/>
          </p:cNvSpPr>
          <p:nvPr/>
        </p:nvSpPr>
        <p:spPr bwMode="auto">
          <a:xfrm>
            <a:off x="63500" y="6877050"/>
            <a:ext cx="6731000" cy="646113"/>
          </a:xfrm>
          <a:prstGeom prst="rect">
            <a:avLst/>
          </a:prstGeom>
          <a:solidFill>
            <a:srgbClr val="00B050"/>
          </a:solidFill>
          <a:ln w="9525">
            <a:solidFill>
              <a:srgbClr val="00B050"/>
            </a:solidFill>
            <a:miter lim="800000"/>
            <a:headEnd/>
            <a:tailEnd/>
          </a:ln>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chemeClr val="bg1"/>
                </a:solidFill>
                <a:latin typeface="Comic Sans MS" panose="030F0702030302020204" pitchFamily="66" charset="0"/>
              </a:rPr>
              <a:t>4)  Applicazione della procedura alla base superiore e definizione del risultato (circonferenza)</a:t>
            </a:r>
            <a:endParaRPr lang="it-IT" altLang="it-IT" sz="1800">
              <a:latin typeface="Arial" panose="020B0604020202020204" pitchFamily="34" charset="0"/>
            </a:endParaRPr>
          </a:p>
        </p:txBody>
      </p:sp>
      <p:sp>
        <p:nvSpPr>
          <p:cNvPr id="16" name="CasellaDiTesto 15">
            <a:extLst>
              <a:ext uri="{FF2B5EF4-FFF2-40B4-BE49-F238E27FC236}">
                <a16:creationId xmlns:a16="http://schemas.microsoft.com/office/drawing/2014/main" id="{309D51CC-6847-D4D7-9615-2CAE3BBC4956}"/>
              </a:ext>
            </a:extLst>
          </p:cNvPr>
          <p:cNvSpPr txBox="1">
            <a:spLocks noChangeArrowheads="1"/>
          </p:cNvSpPr>
          <p:nvPr/>
        </p:nvSpPr>
        <p:spPr bwMode="auto">
          <a:xfrm>
            <a:off x="63500" y="8410575"/>
            <a:ext cx="6738938" cy="369888"/>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chemeClr val="bg1"/>
                </a:solidFill>
                <a:latin typeface="Comic Sans MS" panose="030F0702030302020204" pitchFamily="66" charset="0"/>
              </a:rPr>
              <a:t>8)  Solido  sottratto al prisma</a:t>
            </a:r>
            <a:endParaRPr lang="it-IT" altLang="it-IT" sz="1800">
              <a:latin typeface="Arial" panose="020B0604020202020204" pitchFamily="34" charset="0"/>
            </a:endParaRPr>
          </a:p>
        </p:txBody>
      </p:sp>
      <p:sp>
        <p:nvSpPr>
          <p:cNvPr id="17" name="CasellaDiTesto 16">
            <a:extLst>
              <a:ext uri="{FF2B5EF4-FFF2-40B4-BE49-F238E27FC236}">
                <a16:creationId xmlns:a16="http://schemas.microsoft.com/office/drawing/2014/main" id="{DDED8C8B-1BF3-9089-1786-98825C07E21F}"/>
              </a:ext>
            </a:extLst>
          </p:cNvPr>
          <p:cNvSpPr txBox="1">
            <a:spLocks noChangeArrowheads="1"/>
          </p:cNvSpPr>
          <p:nvPr/>
        </p:nvSpPr>
        <p:spPr bwMode="auto">
          <a:xfrm>
            <a:off x="63500" y="8731250"/>
            <a:ext cx="6738938" cy="369888"/>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chemeClr val="bg1"/>
                </a:solidFill>
                <a:latin typeface="Comic Sans MS" panose="030F0702030302020204" pitchFamily="66" charset="0"/>
              </a:rPr>
              <a:t>9)  Somma dei solidi sottratti al prisma e al cono</a:t>
            </a:r>
            <a:endParaRPr lang="it-IT" altLang="it-IT" sz="180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strips(upRight)">
                                      <p:cBhvr>
                                        <p:cTn id="7" dur="1000"/>
                                        <p:tgtEl>
                                          <p:spTgt spid="20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10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8"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lide(fromLeft)">
                                      <p:cBhvr>
                                        <p:cTn id="17" dur="1000"/>
                                        <p:tgtEl>
                                          <p:spTgt spid="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2"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slide(fromRight)">
                                      <p:cBhvr>
                                        <p:cTn id="22" dur="1000"/>
                                        <p:tgtEl>
                                          <p:spTgt spid="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2"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slide(fromRight)">
                                      <p:cBhvr>
                                        <p:cTn id="27" dur="1000"/>
                                        <p:tgtEl>
                                          <p:spTgt spid="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2"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slide(fromRight)">
                                      <p:cBhvr>
                                        <p:cTn id="32" dur="1000"/>
                                        <p:tgtEl>
                                          <p:spTgt spid="1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2" fill="hold"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slide(fromRight)">
                                      <p:cBhvr>
                                        <p:cTn id="37" dur="1000"/>
                                        <p:tgtEl>
                                          <p:spTgt spid="1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2"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slide(fromRight)">
                                      <p:cBhvr>
                                        <p:cTn id="42" dur="1000"/>
                                        <p:tgtEl>
                                          <p:spTgt spid="1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2"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slide(fromRight)">
                                      <p:cBhvr>
                                        <p:cTn id="47" dur="1000"/>
                                        <p:tgtEl>
                                          <p:spTgt spid="1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2" fill="hold"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slide(fromRight)">
                                      <p:cBhvr>
                                        <p:cTn id="52" dur="1000"/>
                                        <p:tgtEl>
                                          <p:spTgt spid="1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2" fill="hold"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slide(fromRight)">
                                      <p:cBhvr>
                                        <p:cTn id="57" dur="1000"/>
                                        <p:tgtEl>
                                          <p:spTgt spid="16"/>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2" presetClass="entr" presetSubtype="2" fill="hold"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slide(fromRight)">
                                      <p:cBhvr>
                                        <p:cTn id="62"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animBg="1"/>
      <p:bldP spid="5"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4" name="Connettore 1 53">
            <a:extLst>
              <a:ext uri="{FF2B5EF4-FFF2-40B4-BE49-F238E27FC236}">
                <a16:creationId xmlns:a16="http://schemas.microsoft.com/office/drawing/2014/main" id="{01C07F45-6270-1C07-89E0-2652C9D18B7A}"/>
              </a:ext>
            </a:extLst>
          </p:cNvPr>
          <p:cNvCxnSpPr/>
          <p:nvPr/>
        </p:nvCxnSpPr>
        <p:spPr>
          <a:xfrm flipH="1">
            <a:off x="0" y="4746625"/>
            <a:ext cx="6858000" cy="0"/>
          </a:xfrm>
          <a:prstGeom prst="line">
            <a:avLst/>
          </a:prstGeom>
        </p:spPr>
        <p:style>
          <a:lnRef idx="1">
            <a:schemeClr val="accent1"/>
          </a:lnRef>
          <a:fillRef idx="0">
            <a:schemeClr val="accent1"/>
          </a:fillRef>
          <a:effectRef idx="0">
            <a:schemeClr val="accent1"/>
          </a:effectRef>
          <a:fontRef idx="minor">
            <a:schemeClr val="tx1"/>
          </a:fontRef>
        </p:style>
      </p:cxnSp>
      <p:sp>
        <p:nvSpPr>
          <p:cNvPr id="2067" name="CasellaDiTesto 42">
            <a:extLst>
              <a:ext uri="{FF2B5EF4-FFF2-40B4-BE49-F238E27FC236}">
                <a16:creationId xmlns:a16="http://schemas.microsoft.com/office/drawing/2014/main" id="{17CD7AA9-04ED-1215-431D-94F5A348672A}"/>
              </a:ext>
            </a:extLst>
          </p:cNvPr>
          <p:cNvSpPr txBox="1">
            <a:spLocks noChangeArrowheads="1"/>
          </p:cNvSpPr>
          <p:nvPr/>
        </p:nvSpPr>
        <p:spPr bwMode="auto">
          <a:xfrm>
            <a:off x="23813" y="854075"/>
            <a:ext cx="3060700" cy="3600450"/>
          </a:xfrm>
          <a:prstGeom prst="rect">
            <a:avLst/>
          </a:prstGeom>
          <a:noFill/>
          <a:ln w="9525">
            <a:noFill/>
            <a:miter lim="800000"/>
            <a:headEnd/>
            <a:tailEnd/>
          </a:ln>
        </p:spPr>
        <p:txBody>
          <a:bodyPr>
            <a:spAutoFit/>
          </a:bodyPr>
          <a:lstStyle/>
          <a:p>
            <a:pPr eaLnBrk="1" hangingPunct="1">
              <a:defRPr/>
            </a:pPr>
            <a:r>
              <a:rPr lang="it-IT" sz="1600" b="1" dirty="0">
                <a:solidFill>
                  <a:schemeClr val="bg1">
                    <a:lumMod val="50000"/>
                  </a:schemeClr>
                </a:solidFill>
                <a:latin typeface="Arial Narrow" pitchFamily="34" charset="0"/>
                <a:cs typeface="Arial" charset="0"/>
              </a:rPr>
              <a:t>I due solidi che si compenetrano </a:t>
            </a:r>
          </a:p>
          <a:p>
            <a:pPr eaLnBrk="1" hangingPunct="1">
              <a:defRPr/>
            </a:pPr>
            <a:r>
              <a:rPr lang="it-IT" sz="1600" b="1" dirty="0">
                <a:solidFill>
                  <a:schemeClr val="bg1">
                    <a:lumMod val="50000"/>
                  </a:schemeClr>
                </a:solidFill>
                <a:latin typeface="Arial Narrow" pitchFamily="34" charset="0"/>
                <a:cs typeface="Arial" charset="0"/>
              </a:rPr>
              <a:t>sono un </a:t>
            </a:r>
            <a:r>
              <a:rPr lang="it-IT" sz="1600" b="1" dirty="0">
                <a:solidFill>
                  <a:srgbClr val="002060"/>
                </a:solidFill>
                <a:latin typeface="Arial Narrow" pitchFamily="34" charset="0"/>
                <a:cs typeface="Arial" charset="0"/>
              </a:rPr>
              <a:t>prisma retto</a:t>
            </a:r>
          </a:p>
          <a:p>
            <a:pPr eaLnBrk="1" hangingPunct="1">
              <a:defRPr/>
            </a:pPr>
            <a:r>
              <a:rPr lang="it-IT" sz="1600" b="1" dirty="0">
                <a:solidFill>
                  <a:srgbClr val="002060"/>
                </a:solidFill>
                <a:latin typeface="Arial Narrow" pitchFamily="34" charset="0"/>
                <a:cs typeface="Arial" charset="0"/>
              </a:rPr>
              <a:t> a base esagonale</a:t>
            </a:r>
          </a:p>
          <a:p>
            <a:pPr eaLnBrk="1" hangingPunct="1">
              <a:defRPr/>
            </a:pPr>
            <a:r>
              <a:rPr lang="it-IT" sz="1600" b="1" dirty="0">
                <a:solidFill>
                  <a:srgbClr val="002060"/>
                </a:solidFill>
                <a:latin typeface="Arial Narrow" pitchFamily="34" charset="0"/>
                <a:cs typeface="Arial" charset="0"/>
              </a:rPr>
              <a:t>in colore blu </a:t>
            </a:r>
          </a:p>
          <a:p>
            <a:pPr eaLnBrk="1" hangingPunct="1">
              <a:defRPr/>
            </a:pPr>
            <a:r>
              <a:rPr lang="it-IT" sz="1600" b="1" dirty="0">
                <a:solidFill>
                  <a:schemeClr val="bg1">
                    <a:lumMod val="50000"/>
                  </a:schemeClr>
                </a:solidFill>
                <a:latin typeface="Arial Narrow" pitchFamily="34" charset="0"/>
                <a:cs typeface="Arial" charset="0"/>
              </a:rPr>
              <a:t>ed </a:t>
            </a:r>
            <a:r>
              <a:rPr lang="it-IT" sz="1600" b="1" dirty="0">
                <a:solidFill>
                  <a:srgbClr val="00B050"/>
                </a:solidFill>
                <a:latin typeface="Arial Narrow" pitchFamily="34" charset="0"/>
                <a:cs typeface="Arial" charset="0"/>
              </a:rPr>
              <a:t>un cono</a:t>
            </a:r>
          </a:p>
          <a:p>
            <a:pPr eaLnBrk="1" hangingPunct="1">
              <a:defRPr/>
            </a:pPr>
            <a:r>
              <a:rPr lang="it-IT" sz="1600" b="1" dirty="0">
                <a:solidFill>
                  <a:srgbClr val="00B050"/>
                </a:solidFill>
                <a:latin typeface="Arial Narrow" pitchFamily="34" charset="0"/>
                <a:cs typeface="Arial" charset="0"/>
              </a:rPr>
              <a:t>circolare retto</a:t>
            </a:r>
          </a:p>
          <a:p>
            <a:pPr eaLnBrk="1" hangingPunct="1">
              <a:defRPr/>
            </a:pPr>
            <a:r>
              <a:rPr lang="it-IT" sz="1600" b="1" dirty="0">
                <a:solidFill>
                  <a:srgbClr val="00B050"/>
                </a:solidFill>
                <a:latin typeface="Arial Narrow" pitchFamily="34" charset="0"/>
                <a:cs typeface="Arial" charset="0"/>
              </a:rPr>
              <a:t>in colore verde</a:t>
            </a:r>
            <a:r>
              <a:rPr lang="it-IT" sz="1600" b="1" dirty="0">
                <a:solidFill>
                  <a:schemeClr val="bg1">
                    <a:lumMod val="50000"/>
                  </a:schemeClr>
                </a:solidFill>
                <a:latin typeface="Arial Narrow" pitchFamily="34" charset="0"/>
                <a:cs typeface="Arial" charset="0"/>
              </a:rPr>
              <a:t>.</a:t>
            </a:r>
          </a:p>
          <a:p>
            <a:pPr eaLnBrk="1" hangingPunct="1">
              <a:defRPr/>
            </a:pPr>
            <a:endParaRPr lang="it-IT" b="1" dirty="0">
              <a:solidFill>
                <a:schemeClr val="bg1">
                  <a:lumMod val="50000"/>
                </a:schemeClr>
              </a:solidFill>
              <a:latin typeface="Arial Narrow" pitchFamily="34" charset="0"/>
              <a:cs typeface="Arial" charset="0"/>
            </a:endParaRPr>
          </a:p>
          <a:p>
            <a:pPr eaLnBrk="1" hangingPunct="1">
              <a:defRPr/>
            </a:pPr>
            <a:r>
              <a:rPr lang="it-IT" sz="1600" b="1" dirty="0">
                <a:solidFill>
                  <a:srgbClr val="002060"/>
                </a:solidFill>
                <a:latin typeface="Arial Narrow" pitchFamily="34" charset="0"/>
                <a:cs typeface="Arial" charset="0"/>
              </a:rPr>
              <a:t>Del prisma </a:t>
            </a:r>
          </a:p>
          <a:p>
            <a:pPr eaLnBrk="1" hangingPunct="1">
              <a:defRPr/>
            </a:pPr>
            <a:r>
              <a:rPr lang="it-IT" sz="1600" b="1" dirty="0">
                <a:solidFill>
                  <a:srgbClr val="002060"/>
                </a:solidFill>
                <a:latin typeface="Arial Narrow" pitchFamily="34" charset="0"/>
                <a:cs typeface="Arial" charset="0"/>
              </a:rPr>
              <a:t>sono </a:t>
            </a:r>
          </a:p>
          <a:p>
            <a:pPr eaLnBrk="1" hangingPunct="1">
              <a:defRPr/>
            </a:pPr>
            <a:r>
              <a:rPr lang="it-IT" sz="1600" b="1" dirty="0">
                <a:solidFill>
                  <a:srgbClr val="002060"/>
                </a:solidFill>
                <a:latin typeface="Arial Narrow" pitchFamily="34" charset="0"/>
                <a:cs typeface="Arial" charset="0"/>
              </a:rPr>
              <a:t>identificati e </a:t>
            </a:r>
          </a:p>
          <a:p>
            <a:pPr eaLnBrk="1" hangingPunct="1">
              <a:defRPr/>
            </a:pPr>
            <a:r>
              <a:rPr lang="it-IT" sz="1600" b="1" dirty="0">
                <a:solidFill>
                  <a:srgbClr val="002060"/>
                </a:solidFill>
                <a:latin typeface="Arial Narrow" pitchFamily="34" charset="0"/>
                <a:cs typeface="Arial" charset="0"/>
              </a:rPr>
              <a:t>proiettati i </a:t>
            </a:r>
          </a:p>
          <a:p>
            <a:pPr eaLnBrk="1" hangingPunct="1">
              <a:defRPr/>
            </a:pPr>
            <a:r>
              <a:rPr lang="it-IT" sz="1600" b="1" dirty="0">
                <a:solidFill>
                  <a:srgbClr val="002060"/>
                </a:solidFill>
                <a:latin typeface="Arial Narrow" pitchFamily="34" charset="0"/>
                <a:cs typeface="Arial" charset="0"/>
              </a:rPr>
              <a:t>vertici </a:t>
            </a:r>
          </a:p>
          <a:p>
            <a:pPr eaLnBrk="1" hangingPunct="1">
              <a:defRPr/>
            </a:pPr>
            <a:r>
              <a:rPr lang="it-IT" sz="1600" b="1" dirty="0">
                <a:solidFill>
                  <a:srgbClr val="002060"/>
                </a:solidFill>
                <a:latin typeface="Arial Narrow" pitchFamily="34" charset="0"/>
                <a:cs typeface="Arial" charset="0"/>
              </a:rPr>
              <a:t>delle basi</a:t>
            </a:r>
            <a:r>
              <a:rPr lang="it-IT" b="1" dirty="0">
                <a:solidFill>
                  <a:srgbClr val="002060"/>
                </a:solidFill>
                <a:latin typeface="Arial Narrow" pitchFamily="34" charset="0"/>
                <a:cs typeface="Arial" charset="0"/>
              </a:rPr>
              <a:t>.</a:t>
            </a:r>
          </a:p>
        </p:txBody>
      </p:sp>
      <p:sp>
        <p:nvSpPr>
          <p:cNvPr id="2069" name="CasellaDiTesto 51">
            <a:extLst>
              <a:ext uri="{FF2B5EF4-FFF2-40B4-BE49-F238E27FC236}">
                <a16:creationId xmlns:a16="http://schemas.microsoft.com/office/drawing/2014/main" id="{09D90264-29E0-38BF-3D1D-47F46015ECA3}"/>
              </a:ext>
            </a:extLst>
          </p:cNvPr>
          <p:cNvSpPr txBox="1">
            <a:spLocks noChangeArrowheads="1"/>
          </p:cNvSpPr>
          <p:nvPr/>
        </p:nvSpPr>
        <p:spPr bwMode="auto">
          <a:xfrm>
            <a:off x="1020763" y="6762750"/>
            <a:ext cx="720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200" b="1">
                <a:solidFill>
                  <a:srgbClr val="002060"/>
                </a:solidFill>
                <a:latin typeface="Arial" panose="020B0604020202020204" pitchFamily="34" charset="0"/>
              </a:rPr>
              <a:t>A’ </a:t>
            </a:r>
            <a:r>
              <a:rPr lang="it-IT" altLang="it-IT" sz="1200" b="1">
                <a:solidFill>
                  <a:srgbClr val="002060"/>
                </a:solidFill>
                <a:latin typeface="Symbol" panose="05050102010706020507" pitchFamily="18" charset="2"/>
              </a:rPr>
              <a:t>º</a:t>
            </a:r>
            <a:r>
              <a:rPr lang="it-IT" altLang="it-IT" sz="1200" b="1">
                <a:solidFill>
                  <a:srgbClr val="002060"/>
                </a:solidFill>
                <a:latin typeface="Arial" panose="020B0604020202020204" pitchFamily="34" charset="0"/>
              </a:rPr>
              <a:t> B’</a:t>
            </a:r>
          </a:p>
        </p:txBody>
      </p:sp>
      <p:sp>
        <p:nvSpPr>
          <p:cNvPr id="2" name="Ovale 1">
            <a:extLst>
              <a:ext uri="{FF2B5EF4-FFF2-40B4-BE49-F238E27FC236}">
                <a16:creationId xmlns:a16="http://schemas.microsoft.com/office/drawing/2014/main" id="{DC9D36E0-C9E6-D4E7-D062-E3FD96331A60}"/>
              </a:ext>
            </a:extLst>
          </p:cNvPr>
          <p:cNvSpPr/>
          <p:nvPr/>
        </p:nvSpPr>
        <p:spPr>
          <a:xfrm>
            <a:off x="1679575" y="4883150"/>
            <a:ext cx="4224338" cy="4054475"/>
          </a:xfrm>
          <a:prstGeom prst="ellipse">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it-IT"/>
          </a:p>
        </p:txBody>
      </p:sp>
      <p:cxnSp>
        <p:nvCxnSpPr>
          <p:cNvPr id="6" name="Connettore 1 5">
            <a:extLst>
              <a:ext uri="{FF2B5EF4-FFF2-40B4-BE49-F238E27FC236}">
                <a16:creationId xmlns:a16="http://schemas.microsoft.com/office/drawing/2014/main" id="{05A952D5-0776-4A31-4EAB-FCACA6CB5F84}"/>
              </a:ext>
            </a:extLst>
          </p:cNvPr>
          <p:cNvCxnSpPr/>
          <p:nvPr/>
        </p:nvCxnSpPr>
        <p:spPr>
          <a:xfrm>
            <a:off x="3792538" y="273050"/>
            <a:ext cx="0" cy="663733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3" name="Gruppo 77">
            <a:extLst>
              <a:ext uri="{FF2B5EF4-FFF2-40B4-BE49-F238E27FC236}">
                <a16:creationId xmlns:a16="http://schemas.microsoft.com/office/drawing/2014/main" id="{04129BA3-426C-454A-649C-AC7096E5A74D}"/>
              </a:ext>
            </a:extLst>
          </p:cNvPr>
          <p:cNvGrpSpPr>
            <a:grpSpLocks/>
          </p:cNvGrpSpPr>
          <p:nvPr/>
        </p:nvGrpSpPr>
        <p:grpSpPr bwMode="auto">
          <a:xfrm>
            <a:off x="1679575" y="5159375"/>
            <a:ext cx="4224338" cy="3511550"/>
            <a:chOff x="1221618" y="5159817"/>
            <a:chExt cx="4225877" cy="3511441"/>
          </a:xfrm>
        </p:grpSpPr>
        <p:cxnSp>
          <p:nvCxnSpPr>
            <p:cNvPr id="12" name="Connettore 1 11">
              <a:extLst>
                <a:ext uri="{FF2B5EF4-FFF2-40B4-BE49-F238E27FC236}">
                  <a16:creationId xmlns:a16="http://schemas.microsoft.com/office/drawing/2014/main" id="{CDEFAB95-4B6A-1092-1DB3-9CC09EAA5FF7}"/>
                </a:ext>
              </a:extLst>
            </p:cNvPr>
            <p:cNvCxnSpPr/>
            <p:nvPr/>
          </p:nvCxnSpPr>
          <p:spPr>
            <a:xfrm>
              <a:off x="2269750" y="5159817"/>
              <a:ext cx="2134377"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 name="Connettore 1 12">
              <a:extLst>
                <a:ext uri="{FF2B5EF4-FFF2-40B4-BE49-F238E27FC236}">
                  <a16:creationId xmlns:a16="http://schemas.microsoft.com/office/drawing/2014/main" id="{1F70B906-4783-890C-4A09-81017DB087E5}"/>
                </a:ext>
              </a:extLst>
            </p:cNvPr>
            <p:cNvCxnSpPr/>
            <p:nvPr/>
          </p:nvCxnSpPr>
          <p:spPr>
            <a:xfrm>
              <a:off x="2285630" y="8669671"/>
              <a:ext cx="2107380"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4" name="Connettore 1 13">
              <a:extLst>
                <a:ext uri="{FF2B5EF4-FFF2-40B4-BE49-F238E27FC236}">
                  <a16:creationId xmlns:a16="http://schemas.microsoft.com/office/drawing/2014/main" id="{89C478C5-61DB-26B1-4A6A-6FFE9BCDD15F}"/>
                </a:ext>
              </a:extLst>
            </p:cNvPr>
            <p:cNvCxnSpPr>
              <a:stCxn id="2" idx="2"/>
            </p:cNvCxnSpPr>
            <p:nvPr/>
          </p:nvCxnSpPr>
          <p:spPr>
            <a:xfrm flipV="1">
              <a:off x="1221618" y="5159817"/>
              <a:ext cx="1052896" cy="1750959"/>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7" name="Connettore 1 16">
              <a:extLst>
                <a:ext uri="{FF2B5EF4-FFF2-40B4-BE49-F238E27FC236}">
                  <a16:creationId xmlns:a16="http://schemas.microsoft.com/office/drawing/2014/main" id="{EFD0AB17-FC55-8481-6E11-0447F05694C6}"/>
                </a:ext>
              </a:extLst>
            </p:cNvPr>
            <p:cNvCxnSpPr>
              <a:endCxn id="2" idx="6"/>
            </p:cNvCxnSpPr>
            <p:nvPr/>
          </p:nvCxnSpPr>
          <p:spPr>
            <a:xfrm flipV="1">
              <a:off x="4396187" y="6910776"/>
              <a:ext cx="1051308" cy="1757307"/>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9" name="Connettore 1 18">
              <a:extLst>
                <a:ext uri="{FF2B5EF4-FFF2-40B4-BE49-F238E27FC236}">
                  <a16:creationId xmlns:a16="http://schemas.microsoft.com/office/drawing/2014/main" id="{7F686543-95FB-434F-0816-78DC177C6713}"/>
                </a:ext>
              </a:extLst>
            </p:cNvPr>
            <p:cNvCxnSpPr>
              <a:endCxn id="2" idx="6"/>
            </p:cNvCxnSpPr>
            <p:nvPr/>
          </p:nvCxnSpPr>
          <p:spPr>
            <a:xfrm>
              <a:off x="4399363" y="5159817"/>
              <a:ext cx="1048132" cy="1750959"/>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0" name="Connettore 1 19">
              <a:extLst>
                <a:ext uri="{FF2B5EF4-FFF2-40B4-BE49-F238E27FC236}">
                  <a16:creationId xmlns:a16="http://schemas.microsoft.com/office/drawing/2014/main" id="{7B707782-DE1C-3B33-6461-8A791F2360C3}"/>
                </a:ext>
              </a:extLst>
            </p:cNvPr>
            <p:cNvCxnSpPr>
              <a:stCxn id="2" idx="2"/>
            </p:cNvCxnSpPr>
            <p:nvPr/>
          </p:nvCxnSpPr>
          <p:spPr>
            <a:xfrm>
              <a:off x="1221618" y="6910776"/>
              <a:ext cx="1064012" cy="1760482"/>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grpSp>
      <p:cxnSp>
        <p:nvCxnSpPr>
          <p:cNvPr id="36" name="Connettore 1 35">
            <a:extLst>
              <a:ext uri="{FF2B5EF4-FFF2-40B4-BE49-F238E27FC236}">
                <a16:creationId xmlns:a16="http://schemas.microsoft.com/office/drawing/2014/main" id="{D98B3336-AC67-D5E4-482A-FB91282974BE}"/>
              </a:ext>
            </a:extLst>
          </p:cNvPr>
          <p:cNvCxnSpPr/>
          <p:nvPr/>
        </p:nvCxnSpPr>
        <p:spPr>
          <a:xfrm>
            <a:off x="2738438" y="4752975"/>
            <a:ext cx="0" cy="391636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7" name="Connettore 1 36">
            <a:extLst>
              <a:ext uri="{FF2B5EF4-FFF2-40B4-BE49-F238E27FC236}">
                <a16:creationId xmlns:a16="http://schemas.microsoft.com/office/drawing/2014/main" id="{6908FED8-1EEB-0239-766F-CD972AA35316}"/>
              </a:ext>
            </a:extLst>
          </p:cNvPr>
          <p:cNvCxnSpPr/>
          <p:nvPr/>
        </p:nvCxnSpPr>
        <p:spPr>
          <a:xfrm>
            <a:off x="4852988" y="4767263"/>
            <a:ext cx="0" cy="390048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8" name="Connettore 1 37">
            <a:extLst>
              <a:ext uri="{FF2B5EF4-FFF2-40B4-BE49-F238E27FC236}">
                <a16:creationId xmlns:a16="http://schemas.microsoft.com/office/drawing/2014/main" id="{53CBCA96-BCAE-D35A-2776-641871F3C2CA}"/>
              </a:ext>
            </a:extLst>
          </p:cNvPr>
          <p:cNvCxnSpPr/>
          <p:nvPr/>
        </p:nvCxnSpPr>
        <p:spPr>
          <a:xfrm>
            <a:off x="5907088" y="4748213"/>
            <a:ext cx="0" cy="216376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9" name="Connettore 1 38">
            <a:extLst>
              <a:ext uri="{FF2B5EF4-FFF2-40B4-BE49-F238E27FC236}">
                <a16:creationId xmlns:a16="http://schemas.microsoft.com/office/drawing/2014/main" id="{96F0DE93-55DD-1148-4858-5262479D0D1A}"/>
              </a:ext>
            </a:extLst>
          </p:cNvPr>
          <p:cNvCxnSpPr/>
          <p:nvPr/>
        </p:nvCxnSpPr>
        <p:spPr>
          <a:xfrm>
            <a:off x="1679575" y="4746625"/>
            <a:ext cx="0" cy="21590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1" name="Connettore 1 40">
            <a:extLst>
              <a:ext uri="{FF2B5EF4-FFF2-40B4-BE49-F238E27FC236}">
                <a16:creationId xmlns:a16="http://schemas.microsoft.com/office/drawing/2014/main" id="{BD475F18-BF2A-ABE5-4BAD-E747D64038E9}"/>
              </a:ext>
            </a:extLst>
          </p:cNvPr>
          <p:cNvCxnSpPr/>
          <p:nvPr/>
        </p:nvCxnSpPr>
        <p:spPr>
          <a:xfrm>
            <a:off x="1682750" y="4748213"/>
            <a:ext cx="4213225"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2" name="Connettore 1 41">
            <a:extLst>
              <a:ext uri="{FF2B5EF4-FFF2-40B4-BE49-F238E27FC236}">
                <a16:creationId xmlns:a16="http://schemas.microsoft.com/office/drawing/2014/main" id="{70F74603-DED4-8364-1701-70991B720DD5}"/>
              </a:ext>
            </a:extLst>
          </p:cNvPr>
          <p:cNvCxnSpPr/>
          <p:nvPr/>
        </p:nvCxnSpPr>
        <p:spPr>
          <a:xfrm>
            <a:off x="1679575" y="2662238"/>
            <a:ext cx="4232275"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4" name="Connettore 1 43">
            <a:extLst>
              <a:ext uri="{FF2B5EF4-FFF2-40B4-BE49-F238E27FC236}">
                <a16:creationId xmlns:a16="http://schemas.microsoft.com/office/drawing/2014/main" id="{30C0451B-6B6B-2E7C-7CED-4B156013D70D}"/>
              </a:ext>
            </a:extLst>
          </p:cNvPr>
          <p:cNvCxnSpPr/>
          <p:nvPr/>
        </p:nvCxnSpPr>
        <p:spPr bwMode="auto">
          <a:xfrm>
            <a:off x="1684338" y="3611563"/>
            <a:ext cx="4222750"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8" name="Connettore 1 47">
            <a:extLst>
              <a:ext uri="{FF2B5EF4-FFF2-40B4-BE49-F238E27FC236}">
                <a16:creationId xmlns:a16="http://schemas.microsoft.com/office/drawing/2014/main" id="{C2056F04-817B-6248-62A4-EB4B00BDE1AE}"/>
              </a:ext>
            </a:extLst>
          </p:cNvPr>
          <p:cNvCxnSpPr/>
          <p:nvPr/>
        </p:nvCxnSpPr>
        <p:spPr bwMode="auto">
          <a:xfrm flipH="1">
            <a:off x="1677988" y="274638"/>
            <a:ext cx="2109787" cy="334486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0" name="Connettore 1 49">
            <a:extLst>
              <a:ext uri="{FF2B5EF4-FFF2-40B4-BE49-F238E27FC236}">
                <a16:creationId xmlns:a16="http://schemas.microsoft.com/office/drawing/2014/main" id="{53484AA7-65E9-BEFE-313D-896CB2291A05}"/>
              </a:ext>
            </a:extLst>
          </p:cNvPr>
          <p:cNvCxnSpPr/>
          <p:nvPr/>
        </p:nvCxnSpPr>
        <p:spPr bwMode="auto">
          <a:xfrm>
            <a:off x="3795713" y="279400"/>
            <a:ext cx="2109787" cy="3336925"/>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7" name="Connettore 1 56">
            <a:extLst>
              <a:ext uri="{FF2B5EF4-FFF2-40B4-BE49-F238E27FC236}">
                <a16:creationId xmlns:a16="http://schemas.microsoft.com/office/drawing/2014/main" id="{DDD33AB7-1273-61C1-E8B1-AF16A8E2E8E9}"/>
              </a:ext>
            </a:extLst>
          </p:cNvPr>
          <p:cNvCxnSpPr/>
          <p:nvPr/>
        </p:nvCxnSpPr>
        <p:spPr>
          <a:xfrm flipV="1">
            <a:off x="2738438" y="2667000"/>
            <a:ext cx="0" cy="2081213"/>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9" name="Connettore 1 58">
            <a:extLst>
              <a:ext uri="{FF2B5EF4-FFF2-40B4-BE49-F238E27FC236}">
                <a16:creationId xmlns:a16="http://schemas.microsoft.com/office/drawing/2014/main" id="{BF0BE233-FABE-A6F7-EBFC-2D9FAEC4D751}"/>
              </a:ext>
            </a:extLst>
          </p:cNvPr>
          <p:cNvCxnSpPr/>
          <p:nvPr/>
        </p:nvCxnSpPr>
        <p:spPr>
          <a:xfrm flipV="1">
            <a:off x="4854575" y="2671763"/>
            <a:ext cx="0" cy="209550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1" name="Connettore 1 60">
            <a:extLst>
              <a:ext uri="{FF2B5EF4-FFF2-40B4-BE49-F238E27FC236}">
                <a16:creationId xmlns:a16="http://schemas.microsoft.com/office/drawing/2014/main" id="{24EDE2CC-2524-2C0F-731D-89F191988A6F}"/>
              </a:ext>
            </a:extLst>
          </p:cNvPr>
          <p:cNvCxnSpPr/>
          <p:nvPr/>
        </p:nvCxnSpPr>
        <p:spPr>
          <a:xfrm flipV="1">
            <a:off x="5903913" y="2665413"/>
            <a:ext cx="0" cy="2081212"/>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3" name="Connettore 1 62">
            <a:extLst>
              <a:ext uri="{FF2B5EF4-FFF2-40B4-BE49-F238E27FC236}">
                <a16:creationId xmlns:a16="http://schemas.microsoft.com/office/drawing/2014/main" id="{FA626F31-0B37-5CCE-B25E-71158659BE87}"/>
              </a:ext>
            </a:extLst>
          </p:cNvPr>
          <p:cNvCxnSpPr/>
          <p:nvPr/>
        </p:nvCxnSpPr>
        <p:spPr>
          <a:xfrm flipV="1">
            <a:off x="1682750" y="2662238"/>
            <a:ext cx="0" cy="2085975"/>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
        <p:nvSpPr>
          <p:cNvPr id="2070" name="CasellaDiTesto 55">
            <a:extLst>
              <a:ext uri="{FF2B5EF4-FFF2-40B4-BE49-F238E27FC236}">
                <a16:creationId xmlns:a16="http://schemas.microsoft.com/office/drawing/2014/main" id="{959779C5-E953-7E52-F10B-0973ED6A80A1}"/>
              </a:ext>
            </a:extLst>
          </p:cNvPr>
          <p:cNvSpPr txBox="1">
            <a:spLocks noChangeArrowheads="1"/>
          </p:cNvSpPr>
          <p:nvPr/>
        </p:nvSpPr>
        <p:spPr bwMode="auto">
          <a:xfrm>
            <a:off x="2090738" y="4933950"/>
            <a:ext cx="7191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200" b="1">
                <a:solidFill>
                  <a:srgbClr val="002060"/>
                </a:solidFill>
                <a:latin typeface="Arial" panose="020B0604020202020204" pitchFamily="34" charset="0"/>
              </a:rPr>
              <a:t>C’ </a:t>
            </a:r>
            <a:r>
              <a:rPr lang="it-IT" altLang="it-IT" sz="1200" b="1">
                <a:solidFill>
                  <a:srgbClr val="002060"/>
                </a:solidFill>
                <a:latin typeface="Symbol" panose="05050102010706020507" pitchFamily="18" charset="2"/>
              </a:rPr>
              <a:t>º</a:t>
            </a:r>
            <a:r>
              <a:rPr lang="it-IT" altLang="it-IT" sz="1200" b="1">
                <a:solidFill>
                  <a:srgbClr val="002060"/>
                </a:solidFill>
                <a:latin typeface="Arial" panose="020B0604020202020204" pitchFamily="34" charset="0"/>
              </a:rPr>
              <a:t> D’</a:t>
            </a:r>
          </a:p>
        </p:txBody>
      </p:sp>
      <p:sp>
        <p:nvSpPr>
          <p:cNvPr id="2071" name="CasellaDiTesto 57">
            <a:extLst>
              <a:ext uri="{FF2B5EF4-FFF2-40B4-BE49-F238E27FC236}">
                <a16:creationId xmlns:a16="http://schemas.microsoft.com/office/drawing/2014/main" id="{C99CDC42-5548-F221-E8CA-FDC9F5B3842E}"/>
              </a:ext>
            </a:extLst>
          </p:cNvPr>
          <p:cNvSpPr txBox="1">
            <a:spLocks noChangeArrowheads="1"/>
          </p:cNvSpPr>
          <p:nvPr/>
        </p:nvSpPr>
        <p:spPr bwMode="auto">
          <a:xfrm>
            <a:off x="4867275" y="4914900"/>
            <a:ext cx="720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200" b="1">
                <a:solidFill>
                  <a:srgbClr val="002060"/>
                </a:solidFill>
                <a:latin typeface="Arial" panose="020B0604020202020204" pitchFamily="34" charset="0"/>
              </a:rPr>
              <a:t>E’ </a:t>
            </a:r>
            <a:r>
              <a:rPr lang="it-IT" altLang="it-IT" sz="1200" b="1">
                <a:solidFill>
                  <a:srgbClr val="002060"/>
                </a:solidFill>
                <a:latin typeface="Symbol" panose="05050102010706020507" pitchFamily="18" charset="2"/>
              </a:rPr>
              <a:t>º</a:t>
            </a:r>
            <a:r>
              <a:rPr lang="it-IT" altLang="it-IT" sz="1200" b="1">
                <a:solidFill>
                  <a:srgbClr val="002060"/>
                </a:solidFill>
                <a:latin typeface="Arial" panose="020B0604020202020204" pitchFamily="34" charset="0"/>
              </a:rPr>
              <a:t> F’</a:t>
            </a:r>
          </a:p>
        </p:txBody>
      </p:sp>
      <p:sp>
        <p:nvSpPr>
          <p:cNvPr id="2072" name="CasellaDiTesto 59">
            <a:extLst>
              <a:ext uri="{FF2B5EF4-FFF2-40B4-BE49-F238E27FC236}">
                <a16:creationId xmlns:a16="http://schemas.microsoft.com/office/drawing/2014/main" id="{FC1C15BD-105B-E0B7-6FD8-35E4400AEB0C}"/>
              </a:ext>
            </a:extLst>
          </p:cNvPr>
          <p:cNvSpPr txBox="1">
            <a:spLocks noChangeArrowheads="1"/>
          </p:cNvSpPr>
          <p:nvPr/>
        </p:nvSpPr>
        <p:spPr bwMode="auto">
          <a:xfrm>
            <a:off x="5924550" y="6724650"/>
            <a:ext cx="720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200" b="1">
                <a:solidFill>
                  <a:srgbClr val="002060"/>
                </a:solidFill>
                <a:latin typeface="Arial" panose="020B0604020202020204" pitchFamily="34" charset="0"/>
              </a:rPr>
              <a:t>G’ </a:t>
            </a:r>
            <a:r>
              <a:rPr lang="it-IT" altLang="it-IT" sz="1200" b="1">
                <a:solidFill>
                  <a:srgbClr val="002060"/>
                </a:solidFill>
                <a:latin typeface="Symbol" panose="05050102010706020507" pitchFamily="18" charset="2"/>
              </a:rPr>
              <a:t>º</a:t>
            </a:r>
            <a:r>
              <a:rPr lang="it-IT" altLang="it-IT" sz="1200" b="1">
                <a:solidFill>
                  <a:srgbClr val="002060"/>
                </a:solidFill>
                <a:latin typeface="Arial" panose="020B0604020202020204" pitchFamily="34" charset="0"/>
              </a:rPr>
              <a:t> H’</a:t>
            </a:r>
          </a:p>
        </p:txBody>
      </p:sp>
      <p:sp>
        <p:nvSpPr>
          <p:cNvPr id="2073" name="CasellaDiTesto 61">
            <a:extLst>
              <a:ext uri="{FF2B5EF4-FFF2-40B4-BE49-F238E27FC236}">
                <a16:creationId xmlns:a16="http://schemas.microsoft.com/office/drawing/2014/main" id="{317ECFAF-29F8-1F1A-5825-4631E73852E9}"/>
              </a:ext>
            </a:extLst>
          </p:cNvPr>
          <p:cNvSpPr txBox="1">
            <a:spLocks noChangeArrowheads="1"/>
          </p:cNvSpPr>
          <p:nvPr/>
        </p:nvSpPr>
        <p:spPr bwMode="auto">
          <a:xfrm>
            <a:off x="4953000" y="8496300"/>
            <a:ext cx="720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200" b="1">
                <a:solidFill>
                  <a:srgbClr val="002060"/>
                </a:solidFill>
                <a:latin typeface="Arial" panose="020B0604020202020204" pitchFamily="34" charset="0"/>
              </a:rPr>
              <a:t>I’ </a:t>
            </a:r>
            <a:r>
              <a:rPr lang="it-IT" altLang="it-IT" sz="1200" b="1">
                <a:solidFill>
                  <a:srgbClr val="002060"/>
                </a:solidFill>
                <a:latin typeface="Symbol" panose="05050102010706020507" pitchFamily="18" charset="2"/>
              </a:rPr>
              <a:t>º</a:t>
            </a:r>
            <a:r>
              <a:rPr lang="it-IT" altLang="it-IT" sz="1200" b="1">
                <a:solidFill>
                  <a:srgbClr val="002060"/>
                </a:solidFill>
                <a:latin typeface="Arial" panose="020B0604020202020204" pitchFamily="34" charset="0"/>
              </a:rPr>
              <a:t> L’</a:t>
            </a:r>
          </a:p>
        </p:txBody>
      </p:sp>
      <p:sp>
        <p:nvSpPr>
          <p:cNvPr id="2074" name="CasellaDiTesto 63">
            <a:extLst>
              <a:ext uri="{FF2B5EF4-FFF2-40B4-BE49-F238E27FC236}">
                <a16:creationId xmlns:a16="http://schemas.microsoft.com/office/drawing/2014/main" id="{7EFA5208-2287-EEDD-39E3-6FE914D53240}"/>
              </a:ext>
            </a:extLst>
          </p:cNvPr>
          <p:cNvSpPr txBox="1">
            <a:spLocks noChangeArrowheads="1"/>
          </p:cNvSpPr>
          <p:nvPr/>
        </p:nvSpPr>
        <p:spPr bwMode="auto">
          <a:xfrm>
            <a:off x="1928813" y="8477250"/>
            <a:ext cx="720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200" b="1">
                <a:solidFill>
                  <a:srgbClr val="002060"/>
                </a:solidFill>
                <a:latin typeface="Arial" panose="020B0604020202020204" pitchFamily="34" charset="0"/>
              </a:rPr>
              <a:t>M’ </a:t>
            </a:r>
            <a:r>
              <a:rPr lang="it-IT" altLang="it-IT" sz="1200" b="1">
                <a:solidFill>
                  <a:srgbClr val="002060"/>
                </a:solidFill>
                <a:latin typeface="Symbol" panose="05050102010706020507" pitchFamily="18" charset="2"/>
              </a:rPr>
              <a:t>º</a:t>
            </a:r>
            <a:r>
              <a:rPr lang="it-IT" altLang="it-IT" sz="1200" b="1">
                <a:solidFill>
                  <a:srgbClr val="002060"/>
                </a:solidFill>
                <a:latin typeface="Arial" panose="020B0604020202020204" pitchFamily="34" charset="0"/>
              </a:rPr>
              <a:t>N’</a:t>
            </a:r>
          </a:p>
        </p:txBody>
      </p:sp>
      <p:sp>
        <p:nvSpPr>
          <p:cNvPr id="2075" name="CasellaDiTesto 64">
            <a:extLst>
              <a:ext uri="{FF2B5EF4-FFF2-40B4-BE49-F238E27FC236}">
                <a16:creationId xmlns:a16="http://schemas.microsoft.com/office/drawing/2014/main" id="{C43E0BA5-467D-4EE3-8A53-FDBD0E3B23E9}"/>
              </a:ext>
            </a:extLst>
          </p:cNvPr>
          <p:cNvSpPr txBox="1">
            <a:spLocks noChangeArrowheads="1"/>
          </p:cNvSpPr>
          <p:nvPr/>
        </p:nvSpPr>
        <p:spPr bwMode="auto">
          <a:xfrm>
            <a:off x="3641725" y="6905625"/>
            <a:ext cx="5032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400" b="1">
                <a:solidFill>
                  <a:srgbClr val="00B050"/>
                </a:solidFill>
                <a:latin typeface="Arial" panose="020B0604020202020204" pitchFamily="34" charset="0"/>
              </a:rPr>
              <a:t>V’</a:t>
            </a:r>
          </a:p>
        </p:txBody>
      </p:sp>
      <p:sp>
        <p:nvSpPr>
          <p:cNvPr id="2076" name="CasellaDiTesto 65">
            <a:extLst>
              <a:ext uri="{FF2B5EF4-FFF2-40B4-BE49-F238E27FC236}">
                <a16:creationId xmlns:a16="http://schemas.microsoft.com/office/drawing/2014/main" id="{B59F177C-FB10-278A-DF0E-AF1645E9D790}"/>
              </a:ext>
            </a:extLst>
          </p:cNvPr>
          <p:cNvSpPr txBox="1">
            <a:spLocks noChangeArrowheads="1"/>
          </p:cNvSpPr>
          <p:nvPr/>
        </p:nvSpPr>
        <p:spPr bwMode="auto">
          <a:xfrm>
            <a:off x="1595438" y="2400300"/>
            <a:ext cx="3952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200" b="1">
                <a:solidFill>
                  <a:srgbClr val="002060"/>
                </a:solidFill>
                <a:latin typeface="Arial" panose="020B0604020202020204" pitchFamily="34" charset="0"/>
              </a:rPr>
              <a:t>A”</a:t>
            </a:r>
          </a:p>
        </p:txBody>
      </p:sp>
      <p:sp>
        <p:nvSpPr>
          <p:cNvPr id="2077" name="CasellaDiTesto 66">
            <a:extLst>
              <a:ext uri="{FF2B5EF4-FFF2-40B4-BE49-F238E27FC236}">
                <a16:creationId xmlns:a16="http://schemas.microsoft.com/office/drawing/2014/main" id="{56A2FBA6-E827-67A8-45A8-E3E89CC0F80B}"/>
              </a:ext>
            </a:extLst>
          </p:cNvPr>
          <p:cNvSpPr txBox="1">
            <a:spLocks noChangeArrowheads="1"/>
          </p:cNvSpPr>
          <p:nvPr/>
        </p:nvSpPr>
        <p:spPr bwMode="auto">
          <a:xfrm>
            <a:off x="1644650" y="4473575"/>
            <a:ext cx="39528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200" b="1">
                <a:solidFill>
                  <a:srgbClr val="002060"/>
                </a:solidFill>
                <a:latin typeface="Arial" panose="020B0604020202020204" pitchFamily="34" charset="0"/>
              </a:rPr>
              <a:t>B”</a:t>
            </a:r>
          </a:p>
        </p:txBody>
      </p:sp>
      <p:sp>
        <p:nvSpPr>
          <p:cNvPr id="68" name="CasellaDiTesto 67">
            <a:extLst>
              <a:ext uri="{FF2B5EF4-FFF2-40B4-BE49-F238E27FC236}">
                <a16:creationId xmlns:a16="http://schemas.microsoft.com/office/drawing/2014/main" id="{707C1DD8-C1CA-BD63-660E-388FB8759372}"/>
              </a:ext>
            </a:extLst>
          </p:cNvPr>
          <p:cNvSpPr txBox="1">
            <a:spLocks noChangeArrowheads="1"/>
          </p:cNvSpPr>
          <p:nvPr/>
        </p:nvSpPr>
        <p:spPr bwMode="auto">
          <a:xfrm>
            <a:off x="2430463" y="2405063"/>
            <a:ext cx="720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200" b="1">
                <a:solidFill>
                  <a:srgbClr val="002060"/>
                </a:solidFill>
                <a:latin typeface="Arial Narrow" panose="020B0606020202030204" pitchFamily="34" charset="0"/>
              </a:rPr>
              <a:t>C” </a:t>
            </a:r>
            <a:r>
              <a:rPr lang="it-IT" altLang="it-IT" sz="1200" b="1">
                <a:solidFill>
                  <a:srgbClr val="002060"/>
                </a:solidFill>
                <a:latin typeface="Symbol" panose="05050102010706020507" pitchFamily="18" charset="2"/>
              </a:rPr>
              <a:t>º</a:t>
            </a:r>
            <a:r>
              <a:rPr lang="it-IT" altLang="it-IT" sz="1200" b="1">
                <a:solidFill>
                  <a:srgbClr val="002060"/>
                </a:solidFill>
                <a:latin typeface="Arial Narrow" panose="020B0606020202030204" pitchFamily="34" charset="0"/>
              </a:rPr>
              <a:t>M”</a:t>
            </a:r>
          </a:p>
        </p:txBody>
      </p:sp>
      <p:sp>
        <p:nvSpPr>
          <p:cNvPr id="69" name="CasellaDiTesto 68">
            <a:extLst>
              <a:ext uri="{FF2B5EF4-FFF2-40B4-BE49-F238E27FC236}">
                <a16:creationId xmlns:a16="http://schemas.microsoft.com/office/drawing/2014/main" id="{64444204-2EA0-17A6-2860-3B3EB551C69D}"/>
              </a:ext>
            </a:extLst>
          </p:cNvPr>
          <p:cNvSpPr txBox="1"/>
          <p:nvPr/>
        </p:nvSpPr>
        <p:spPr>
          <a:xfrm>
            <a:off x="2382838" y="4486275"/>
            <a:ext cx="720725" cy="276225"/>
          </a:xfrm>
          <a:prstGeom prst="rect">
            <a:avLst/>
          </a:prstGeom>
          <a:noFill/>
        </p:spPr>
        <p:txBody>
          <a:bodyPr>
            <a:spAutoFit/>
          </a:bodyPr>
          <a:lstStyle/>
          <a:p>
            <a:pPr eaLnBrk="1" hangingPunct="1">
              <a:defRPr/>
            </a:pPr>
            <a:r>
              <a:rPr lang="it-IT" sz="1200" b="1" dirty="0">
                <a:solidFill>
                  <a:srgbClr val="002060"/>
                </a:solidFill>
                <a:latin typeface="Arial" charset="0"/>
                <a:cs typeface="Arial" charset="0"/>
              </a:rPr>
              <a:t>D”</a:t>
            </a:r>
            <a:r>
              <a:rPr lang="it-IT" sz="1200" b="1" dirty="0">
                <a:solidFill>
                  <a:srgbClr val="002060"/>
                </a:solidFill>
                <a:latin typeface="Symbol" pitchFamily="18" charset="2"/>
                <a:cs typeface="Arial" charset="0"/>
              </a:rPr>
              <a:t> º </a:t>
            </a:r>
            <a:r>
              <a:rPr lang="it-IT" sz="1200" b="1" dirty="0">
                <a:solidFill>
                  <a:srgbClr val="002060"/>
                </a:solidFill>
                <a:latin typeface="+mn-lt"/>
                <a:cs typeface="Arial" charset="0"/>
              </a:rPr>
              <a:t>N”</a:t>
            </a:r>
          </a:p>
        </p:txBody>
      </p:sp>
      <p:sp>
        <p:nvSpPr>
          <p:cNvPr id="2080" name="CasellaDiTesto 69">
            <a:extLst>
              <a:ext uri="{FF2B5EF4-FFF2-40B4-BE49-F238E27FC236}">
                <a16:creationId xmlns:a16="http://schemas.microsoft.com/office/drawing/2014/main" id="{858E3AD0-45BE-C2DF-D728-C080DA5E8124}"/>
              </a:ext>
            </a:extLst>
          </p:cNvPr>
          <p:cNvSpPr txBox="1">
            <a:spLocks noChangeArrowheads="1"/>
          </p:cNvSpPr>
          <p:nvPr/>
        </p:nvSpPr>
        <p:spPr bwMode="auto">
          <a:xfrm>
            <a:off x="5638800" y="2397125"/>
            <a:ext cx="39528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200" b="1">
                <a:solidFill>
                  <a:srgbClr val="002060"/>
                </a:solidFill>
                <a:latin typeface="Arial" panose="020B0604020202020204" pitchFamily="34" charset="0"/>
              </a:rPr>
              <a:t>G”</a:t>
            </a:r>
          </a:p>
        </p:txBody>
      </p:sp>
      <p:sp>
        <p:nvSpPr>
          <p:cNvPr id="2081" name="CasellaDiTesto 70">
            <a:extLst>
              <a:ext uri="{FF2B5EF4-FFF2-40B4-BE49-F238E27FC236}">
                <a16:creationId xmlns:a16="http://schemas.microsoft.com/office/drawing/2014/main" id="{D02AD564-BF68-06EF-7A80-9B12E884559D}"/>
              </a:ext>
            </a:extLst>
          </p:cNvPr>
          <p:cNvSpPr txBox="1">
            <a:spLocks noChangeArrowheads="1"/>
          </p:cNvSpPr>
          <p:nvPr/>
        </p:nvSpPr>
        <p:spPr bwMode="auto">
          <a:xfrm>
            <a:off x="5573713" y="4487863"/>
            <a:ext cx="3968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200" b="1">
                <a:solidFill>
                  <a:srgbClr val="002060"/>
                </a:solidFill>
                <a:latin typeface="Arial" panose="020B0604020202020204" pitchFamily="34" charset="0"/>
              </a:rPr>
              <a:t>H”</a:t>
            </a:r>
          </a:p>
        </p:txBody>
      </p:sp>
      <p:sp>
        <p:nvSpPr>
          <p:cNvPr id="2082" name="CasellaDiTesto 71">
            <a:extLst>
              <a:ext uri="{FF2B5EF4-FFF2-40B4-BE49-F238E27FC236}">
                <a16:creationId xmlns:a16="http://schemas.microsoft.com/office/drawing/2014/main" id="{64F8E0D4-82D7-56D9-DC51-D2F0E37E1A1F}"/>
              </a:ext>
            </a:extLst>
          </p:cNvPr>
          <p:cNvSpPr txBox="1">
            <a:spLocks noChangeArrowheads="1"/>
          </p:cNvSpPr>
          <p:nvPr/>
        </p:nvSpPr>
        <p:spPr bwMode="auto">
          <a:xfrm>
            <a:off x="4481513" y="2395538"/>
            <a:ext cx="720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200" b="1">
                <a:solidFill>
                  <a:srgbClr val="002060"/>
                </a:solidFill>
                <a:latin typeface="Arial" panose="020B0604020202020204" pitchFamily="34" charset="0"/>
              </a:rPr>
              <a:t>E” </a:t>
            </a:r>
            <a:r>
              <a:rPr lang="it-IT" altLang="it-IT" sz="1200" b="1">
                <a:solidFill>
                  <a:srgbClr val="002060"/>
                </a:solidFill>
                <a:latin typeface="Symbol" panose="05050102010706020507" pitchFamily="18" charset="2"/>
              </a:rPr>
              <a:t>º</a:t>
            </a:r>
            <a:r>
              <a:rPr lang="it-IT" altLang="it-IT" sz="1200" b="1">
                <a:solidFill>
                  <a:srgbClr val="002060"/>
                </a:solidFill>
                <a:latin typeface="Arial" panose="020B0604020202020204" pitchFamily="34" charset="0"/>
              </a:rPr>
              <a:t> I”</a:t>
            </a:r>
          </a:p>
        </p:txBody>
      </p:sp>
      <p:sp>
        <p:nvSpPr>
          <p:cNvPr id="2083" name="CasellaDiTesto 72">
            <a:extLst>
              <a:ext uri="{FF2B5EF4-FFF2-40B4-BE49-F238E27FC236}">
                <a16:creationId xmlns:a16="http://schemas.microsoft.com/office/drawing/2014/main" id="{D2869E42-43F1-245E-5637-A6F076E8CA7F}"/>
              </a:ext>
            </a:extLst>
          </p:cNvPr>
          <p:cNvSpPr txBox="1">
            <a:spLocks noChangeArrowheads="1"/>
          </p:cNvSpPr>
          <p:nvPr/>
        </p:nvSpPr>
        <p:spPr bwMode="auto">
          <a:xfrm>
            <a:off x="4492625" y="4478338"/>
            <a:ext cx="72072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200" b="1">
                <a:solidFill>
                  <a:srgbClr val="002060"/>
                </a:solidFill>
                <a:latin typeface="Arial" panose="020B0604020202020204" pitchFamily="34" charset="0"/>
              </a:rPr>
              <a:t>F”</a:t>
            </a:r>
            <a:r>
              <a:rPr lang="it-IT" altLang="it-IT" sz="1200" b="1">
                <a:solidFill>
                  <a:srgbClr val="002060"/>
                </a:solidFill>
                <a:latin typeface="Symbol" panose="05050102010706020507" pitchFamily="18" charset="2"/>
              </a:rPr>
              <a:t> º</a:t>
            </a:r>
            <a:r>
              <a:rPr lang="it-IT" altLang="it-IT" sz="1200" b="1">
                <a:solidFill>
                  <a:srgbClr val="002060"/>
                </a:solidFill>
                <a:latin typeface="Arial" panose="020B0604020202020204" pitchFamily="34" charset="0"/>
              </a:rPr>
              <a:t> L”</a:t>
            </a:r>
          </a:p>
        </p:txBody>
      </p:sp>
      <p:sp>
        <p:nvSpPr>
          <p:cNvPr id="2084" name="CasellaDiTesto 73">
            <a:extLst>
              <a:ext uri="{FF2B5EF4-FFF2-40B4-BE49-F238E27FC236}">
                <a16:creationId xmlns:a16="http://schemas.microsoft.com/office/drawing/2014/main" id="{828AA0FD-4436-7455-AEDF-D202335D3FF8}"/>
              </a:ext>
            </a:extLst>
          </p:cNvPr>
          <p:cNvSpPr txBox="1">
            <a:spLocks noChangeArrowheads="1"/>
          </p:cNvSpPr>
          <p:nvPr/>
        </p:nvSpPr>
        <p:spPr bwMode="auto">
          <a:xfrm>
            <a:off x="3635375" y="12700"/>
            <a:ext cx="5032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400" b="1">
                <a:solidFill>
                  <a:srgbClr val="00B050"/>
                </a:solidFill>
                <a:latin typeface="Arial" panose="020B0604020202020204" pitchFamily="34" charset="0"/>
              </a:rPr>
              <a:t>V”</a:t>
            </a:r>
          </a:p>
        </p:txBody>
      </p:sp>
      <p:sp>
        <p:nvSpPr>
          <p:cNvPr id="52" name="CasellaDiTesto 70">
            <a:extLst>
              <a:ext uri="{FF2B5EF4-FFF2-40B4-BE49-F238E27FC236}">
                <a16:creationId xmlns:a16="http://schemas.microsoft.com/office/drawing/2014/main" id="{BC9B8636-85A8-1531-17E0-8952A250C351}"/>
              </a:ext>
            </a:extLst>
          </p:cNvPr>
          <p:cNvSpPr txBox="1">
            <a:spLocks noChangeArrowheads="1"/>
          </p:cNvSpPr>
          <p:nvPr/>
        </p:nvSpPr>
        <p:spPr bwMode="auto">
          <a:xfrm>
            <a:off x="6305550" y="4400550"/>
            <a:ext cx="431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rgbClr val="00B0F0"/>
                </a:solidFill>
                <a:latin typeface="Arial" panose="020B0604020202020204" pitchFamily="34" charset="0"/>
              </a:rPr>
              <a:t>lt</a:t>
            </a:r>
          </a:p>
        </p:txBody>
      </p:sp>
      <p:sp>
        <p:nvSpPr>
          <p:cNvPr id="53" name="CasellaDiTesto 52">
            <a:extLst>
              <a:ext uri="{FF2B5EF4-FFF2-40B4-BE49-F238E27FC236}">
                <a16:creationId xmlns:a16="http://schemas.microsoft.com/office/drawing/2014/main" id="{E6F2619E-C445-1AC7-0624-F7548B3B6666}"/>
              </a:ext>
            </a:extLst>
          </p:cNvPr>
          <p:cNvSpPr txBox="1">
            <a:spLocks noChangeArrowheads="1"/>
          </p:cNvSpPr>
          <p:nvPr/>
        </p:nvSpPr>
        <p:spPr bwMode="auto">
          <a:xfrm>
            <a:off x="4445000" y="19050"/>
            <a:ext cx="2376488"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it-IT" altLang="it-IT" sz="1600" b="1">
                <a:solidFill>
                  <a:srgbClr val="00B050"/>
                </a:solidFill>
                <a:latin typeface="Arial Narrow" panose="020B0606020202030204" pitchFamily="34" charset="0"/>
              </a:rPr>
              <a:t>Il cono viene rappresentato</a:t>
            </a:r>
          </a:p>
          <a:p>
            <a:pPr algn="r" eaLnBrk="1" hangingPunct="1">
              <a:spcBef>
                <a:spcPct val="0"/>
              </a:spcBef>
              <a:buFontTx/>
              <a:buNone/>
            </a:pPr>
            <a:r>
              <a:rPr lang="it-IT" altLang="it-IT" sz="1600" b="1">
                <a:solidFill>
                  <a:srgbClr val="00B050"/>
                </a:solidFill>
                <a:latin typeface="Arial Narrow" panose="020B0606020202030204" pitchFamily="34" charset="0"/>
              </a:rPr>
              <a:t> mediante la base circolare</a:t>
            </a:r>
          </a:p>
          <a:p>
            <a:pPr algn="r" eaLnBrk="1" hangingPunct="1">
              <a:spcBef>
                <a:spcPct val="0"/>
              </a:spcBef>
              <a:buFontTx/>
              <a:buNone/>
            </a:pPr>
            <a:r>
              <a:rPr lang="it-IT" altLang="it-IT" sz="1600" b="1">
                <a:solidFill>
                  <a:srgbClr val="00B050"/>
                </a:solidFill>
                <a:latin typeface="Arial Narrow" panose="020B0606020202030204" pitchFamily="34" charset="0"/>
              </a:rPr>
              <a:t>    contenente i vertici del</a:t>
            </a:r>
          </a:p>
          <a:p>
            <a:pPr algn="r" eaLnBrk="1" hangingPunct="1">
              <a:spcBef>
                <a:spcPct val="0"/>
              </a:spcBef>
              <a:buFontTx/>
              <a:buNone/>
            </a:pPr>
            <a:r>
              <a:rPr lang="it-IT" altLang="it-IT" sz="1600" b="1">
                <a:solidFill>
                  <a:srgbClr val="00B050"/>
                </a:solidFill>
                <a:latin typeface="Arial Narrow" panose="020B0606020202030204" pitchFamily="34" charset="0"/>
              </a:rPr>
              <a:t>       prisma e il vertice            </a:t>
            </a:r>
          </a:p>
          <a:p>
            <a:pPr algn="r" eaLnBrk="1" hangingPunct="1">
              <a:spcBef>
                <a:spcPct val="0"/>
              </a:spcBef>
              <a:buFontTx/>
              <a:buNone/>
            </a:pPr>
            <a:r>
              <a:rPr lang="it-IT" altLang="it-IT" sz="1600" b="1">
                <a:solidFill>
                  <a:srgbClr val="00B050"/>
                </a:solidFill>
                <a:latin typeface="Arial Narrow" panose="020B0606020202030204" pitchFamily="34" charset="0"/>
              </a:rPr>
              <a:t>         V(V’;V”)</a:t>
            </a:r>
          </a:p>
        </p:txBody>
      </p:sp>
      <p:sp>
        <p:nvSpPr>
          <p:cNvPr id="16422" name="CasellaDiTesto 48">
            <a:extLst>
              <a:ext uri="{FF2B5EF4-FFF2-40B4-BE49-F238E27FC236}">
                <a16:creationId xmlns:a16="http://schemas.microsoft.com/office/drawing/2014/main" id="{18EFF703-FD45-B4B9-3BF9-1C1D89BD7BA6}"/>
              </a:ext>
            </a:extLst>
          </p:cNvPr>
          <p:cNvSpPr txBox="1">
            <a:spLocks noChangeArrowheads="1"/>
          </p:cNvSpPr>
          <p:nvPr/>
        </p:nvSpPr>
        <p:spPr bwMode="auto">
          <a:xfrm>
            <a:off x="19050" y="19050"/>
            <a:ext cx="26638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b="1" u="sng">
                <a:solidFill>
                  <a:srgbClr val="C00000"/>
                </a:solidFill>
                <a:latin typeface="Comic Sans MS" panose="030F0702030302020204" pitchFamily="66" charset="0"/>
              </a:rPr>
              <a:t>RAPPRESENTAZIONE  DEI  SOLIDI</a:t>
            </a:r>
          </a:p>
        </p:txBody>
      </p:sp>
    </p:spTree>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067"/>
                                        </p:tgtEl>
                                        <p:attrNameLst>
                                          <p:attrName>style.visibility</p:attrName>
                                        </p:attrNameLst>
                                      </p:cBhvr>
                                      <p:to>
                                        <p:strVal val="visible"/>
                                      </p:to>
                                    </p:set>
                                    <p:animEffect transition="in" filter="fade">
                                      <p:cBhvr>
                                        <p:cTn id="7" dur="1000"/>
                                        <p:tgtEl>
                                          <p:spTgt spid="20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nodeType="clickEffect">
                                  <p:stCondLst>
                                    <p:cond delay="0"/>
                                  </p:stCondLst>
                                  <p:childTnLst>
                                    <p:set>
                                      <p:cBhvr>
                                        <p:cTn id="11" dur="1" fill="hold">
                                          <p:stCondLst>
                                            <p:cond delay="0"/>
                                          </p:stCondLst>
                                        </p:cTn>
                                        <p:tgtEl>
                                          <p:spTgt spid="54"/>
                                        </p:tgtEl>
                                        <p:attrNameLst>
                                          <p:attrName>style.visibility</p:attrName>
                                        </p:attrNameLst>
                                      </p:cBhvr>
                                      <p:to>
                                        <p:strVal val="visible"/>
                                      </p:to>
                                    </p:set>
                                    <p:animEffect transition="in" filter="slide(fromLeft)">
                                      <p:cBhvr>
                                        <p:cTn id="12" dur="1000"/>
                                        <p:tgtEl>
                                          <p:spTgt spid="5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52"/>
                                        </p:tgtEl>
                                        <p:attrNameLst>
                                          <p:attrName>style.visibility</p:attrName>
                                        </p:attrNameLst>
                                      </p:cBhvr>
                                      <p:to>
                                        <p:strVal val="visible"/>
                                      </p:to>
                                    </p:set>
                                    <p:animEffect transition="in" filter="slide(fromBottom)">
                                      <p:cBhvr>
                                        <p:cTn id="17" dur="1000"/>
                                        <p:tgtEl>
                                          <p:spTgt spid="5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strips(downLeft)">
                                      <p:cBhvr>
                                        <p:cTn id="22" dur="20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nodeType="clickEffect">
                                  <p:stCondLst>
                                    <p:cond delay="0"/>
                                  </p:stCondLst>
                                  <p:childTnLst>
                                    <p:set>
                                      <p:cBhvr>
                                        <p:cTn id="26" dur="1" fill="hold">
                                          <p:stCondLst>
                                            <p:cond delay="0"/>
                                          </p:stCondLst>
                                        </p:cTn>
                                        <p:tgtEl>
                                          <p:spTgt spid="2069"/>
                                        </p:tgtEl>
                                        <p:attrNameLst>
                                          <p:attrName>style.visibility</p:attrName>
                                        </p:attrNameLst>
                                      </p:cBhvr>
                                      <p:to>
                                        <p:strVal val="visible"/>
                                      </p:to>
                                    </p:set>
                                    <p:animEffect transition="in" filter="slide(fromBottom)">
                                      <p:cBhvr>
                                        <p:cTn id="27" dur="1000"/>
                                        <p:tgtEl>
                                          <p:spTgt spid="206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nodeType="clickEffect">
                                  <p:stCondLst>
                                    <p:cond delay="0"/>
                                  </p:stCondLst>
                                  <p:childTnLst>
                                    <p:set>
                                      <p:cBhvr>
                                        <p:cTn id="31" dur="1" fill="hold">
                                          <p:stCondLst>
                                            <p:cond delay="0"/>
                                          </p:stCondLst>
                                        </p:cTn>
                                        <p:tgtEl>
                                          <p:spTgt spid="2070"/>
                                        </p:tgtEl>
                                        <p:attrNameLst>
                                          <p:attrName>style.visibility</p:attrName>
                                        </p:attrNameLst>
                                      </p:cBhvr>
                                      <p:to>
                                        <p:strVal val="visible"/>
                                      </p:to>
                                    </p:set>
                                    <p:animEffect transition="in" filter="slide(fromBottom)">
                                      <p:cBhvr>
                                        <p:cTn id="32" dur="1000"/>
                                        <p:tgtEl>
                                          <p:spTgt spid="207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nodeType="clickEffect">
                                  <p:stCondLst>
                                    <p:cond delay="0"/>
                                  </p:stCondLst>
                                  <p:childTnLst>
                                    <p:set>
                                      <p:cBhvr>
                                        <p:cTn id="36" dur="1" fill="hold">
                                          <p:stCondLst>
                                            <p:cond delay="0"/>
                                          </p:stCondLst>
                                        </p:cTn>
                                        <p:tgtEl>
                                          <p:spTgt spid="2071"/>
                                        </p:tgtEl>
                                        <p:attrNameLst>
                                          <p:attrName>style.visibility</p:attrName>
                                        </p:attrNameLst>
                                      </p:cBhvr>
                                      <p:to>
                                        <p:strVal val="visible"/>
                                      </p:to>
                                    </p:set>
                                    <p:animEffect transition="in" filter="slide(fromBottom)">
                                      <p:cBhvr>
                                        <p:cTn id="37" dur="1000"/>
                                        <p:tgtEl>
                                          <p:spTgt spid="207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4" fill="hold" nodeType="clickEffect">
                                  <p:stCondLst>
                                    <p:cond delay="0"/>
                                  </p:stCondLst>
                                  <p:childTnLst>
                                    <p:set>
                                      <p:cBhvr>
                                        <p:cTn id="41" dur="1" fill="hold">
                                          <p:stCondLst>
                                            <p:cond delay="0"/>
                                          </p:stCondLst>
                                        </p:cTn>
                                        <p:tgtEl>
                                          <p:spTgt spid="2072"/>
                                        </p:tgtEl>
                                        <p:attrNameLst>
                                          <p:attrName>style.visibility</p:attrName>
                                        </p:attrNameLst>
                                      </p:cBhvr>
                                      <p:to>
                                        <p:strVal val="visible"/>
                                      </p:to>
                                    </p:set>
                                    <p:animEffect transition="in" filter="slide(fromBottom)">
                                      <p:cBhvr>
                                        <p:cTn id="42" dur="1000"/>
                                        <p:tgtEl>
                                          <p:spTgt spid="207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nodeType="clickEffect">
                                  <p:stCondLst>
                                    <p:cond delay="0"/>
                                  </p:stCondLst>
                                  <p:childTnLst>
                                    <p:set>
                                      <p:cBhvr>
                                        <p:cTn id="46" dur="1" fill="hold">
                                          <p:stCondLst>
                                            <p:cond delay="0"/>
                                          </p:stCondLst>
                                        </p:cTn>
                                        <p:tgtEl>
                                          <p:spTgt spid="2073"/>
                                        </p:tgtEl>
                                        <p:attrNameLst>
                                          <p:attrName>style.visibility</p:attrName>
                                        </p:attrNameLst>
                                      </p:cBhvr>
                                      <p:to>
                                        <p:strVal val="visible"/>
                                      </p:to>
                                    </p:set>
                                    <p:animEffect transition="in" filter="slide(fromBottom)">
                                      <p:cBhvr>
                                        <p:cTn id="47" dur="1000"/>
                                        <p:tgtEl>
                                          <p:spTgt spid="207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4" fill="hold" nodeType="clickEffect">
                                  <p:stCondLst>
                                    <p:cond delay="0"/>
                                  </p:stCondLst>
                                  <p:childTnLst>
                                    <p:set>
                                      <p:cBhvr>
                                        <p:cTn id="51" dur="1" fill="hold">
                                          <p:stCondLst>
                                            <p:cond delay="0"/>
                                          </p:stCondLst>
                                        </p:cTn>
                                        <p:tgtEl>
                                          <p:spTgt spid="2074"/>
                                        </p:tgtEl>
                                        <p:attrNameLst>
                                          <p:attrName>style.visibility</p:attrName>
                                        </p:attrNameLst>
                                      </p:cBhvr>
                                      <p:to>
                                        <p:strVal val="visible"/>
                                      </p:to>
                                    </p:set>
                                    <p:animEffect transition="in" filter="slide(fromBottom)">
                                      <p:cBhvr>
                                        <p:cTn id="52" dur="1000"/>
                                        <p:tgtEl>
                                          <p:spTgt spid="2074"/>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4" fill="hold" nodeType="clickEffect">
                                  <p:stCondLst>
                                    <p:cond delay="0"/>
                                  </p:stCondLst>
                                  <p:childTnLst>
                                    <p:set>
                                      <p:cBhvr>
                                        <p:cTn id="56" dur="1" fill="hold">
                                          <p:stCondLst>
                                            <p:cond delay="0"/>
                                          </p:stCondLst>
                                        </p:cTn>
                                        <p:tgtEl>
                                          <p:spTgt spid="39"/>
                                        </p:tgtEl>
                                        <p:attrNameLst>
                                          <p:attrName>style.visibility</p:attrName>
                                        </p:attrNameLst>
                                      </p:cBhvr>
                                      <p:to>
                                        <p:strVal val="visible"/>
                                      </p:to>
                                    </p:set>
                                    <p:animEffect transition="in" filter="slide(fromBottom)">
                                      <p:cBhvr>
                                        <p:cTn id="57" dur="1000"/>
                                        <p:tgtEl>
                                          <p:spTgt spid="3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2" presetClass="entr" presetSubtype="4" fill="hold" nodeType="clickEffect">
                                  <p:stCondLst>
                                    <p:cond delay="0"/>
                                  </p:stCondLst>
                                  <p:childTnLst>
                                    <p:set>
                                      <p:cBhvr>
                                        <p:cTn id="61" dur="1" fill="hold">
                                          <p:stCondLst>
                                            <p:cond delay="0"/>
                                          </p:stCondLst>
                                        </p:cTn>
                                        <p:tgtEl>
                                          <p:spTgt spid="36"/>
                                        </p:tgtEl>
                                        <p:attrNameLst>
                                          <p:attrName>style.visibility</p:attrName>
                                        </p:attrNameLst>
                                      </p:cBhvr>
                                      <p:to>
                                        <p:strVal val="visible"/>
                                      </p:to>
                                    </p:set>
                                    <p:animEffect transition="in" filter="slide(fromBottom)">
                                      <p:cBhvr>
                                        <p:cTn id="62" dur="1000"/>
                                        <p:tgtEl>
                                          <p:spTgt spid="36"/>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2" presetClass="entr" presetSubtype="4" fill="hold" nodeType="clickEffect">
                                  <p:stCondLst>
                                    <p:cond delay="0"/>
                                  </p:stCondLst>
                                  <p:childTnLst>
                                    <p:set>
                                      <p:cBhvr>
                                        <p:cTn id="66" dur="1" fill="hold">
                                          <p:stCondLst>
                                            <p:cond delay="0"/>
                                          </p:stCondLst>
                                        </p:cTn>
                                        <p:tgtEl>
                                          <p:spTgt spid="37"/>
                                        </p:tgtEl>
                                        <p:attrNameLst>
                                          <p:attrName>style.visibility</p:attrName>
                                        </p:attrNameLst>
                                      </p:cBhvr>
                                      <p:to>
                                        <p:strVal val="visible"/>
                                      </p:to>
                                    </p:set>
                                    <p:animEffect transition="in" filter="slide(fromBottom)">
                                      <p:cBhvr>
                                        <p:cTn id="67" dur="1000"/>
                                        <p:tgtEl>
                                          <p:spTgt spid="37"/>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2" presetClass="entr" presetSubtype="4" fill="hold" nodeType="click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slide(fromBottom)">
                                      <p:cBhvr>
                                        <p:cTn id="72" dur="1000"/>
                                        <p:tgtEl>
                                          <p:spTgt spid="38"/>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2" presetClass="entr" presetSubtype="4" fill="hold" nodeType="clickEffect">
                                  <p:stCondLst>
                                    <p:cond delay="0"/>
                                  </p:stCondLst>
                                  <p:childTnLst>
                                    <p:set>
                                      <p:cBhvr>
                                        <p:cTn id="76" dur="1" fill="hold">
                                          <p:stCondLst>
                                            <p:cond delay="0"/>
                                          </p:stCondLst>
                                        </p:cTn>
                                        <p:tgtEl>
                                          <p:spTgt spid="63"/>
                                        </p:tgtEl>
                                        <p:attrNameLst>
                                          <p:attrName>style.visibility</p:attrName>
                                        </p:attrNameLst>
                                      </p:cBhvr>
                                      <p:to>
                                        <p:strVal val="visible"/>
                                      </p:to>
                                    </p:set>
                                    <p:animEffect transition="in" filter="slide(fromBottom)">
                                      <p:cBhvr>
                                        <p:cTn id="77" dur="1000"/>
                                        <p:tgtEl>
                                          <p:spTgt spid="63"/>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2" presetClass="entr" presetSubtype="4" fill="hold" nodeType="clickEffect">
                                  <p:stCondLst>
                                    <p:cond delay="0"/>
                                  </p:stCondLst>
                                  <p:childTnLst>
                                    <p:set>
                                      <p:cBhvr>
                                        <p:cTn id="81" dur="1" fill="hold">
                                          <p:stCondLst>
                                            <p:cond delay="0"/>
                                          </p:stCondLst>
                                        </p:cTn>
                                        <p:tgtEl>
                                          <p:spTgt spid="57"/>
                                        </p:tgtEl>
                                        <p:attrNameLst>
                                          <p:attrName>style.visibility</p:attrName>
                                        </p:attrNameLst>
                                      </p:cBhvr>
                                      <p:to>
                                        <p:strVal val="visible"/>
                                      </p:to>
                                    </p:set>
                                    <p:animEffect transition="in" filter="slide(fromBottom)">
                                      <p:cBhvr>
                                        <p:cTn id="82" dur="1000"/>
                                        <p:tgtEl>
                                          <p:spTgt spid="57"/>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2" presetClass="entr" presetSubtype="4" fill="hold" nodeType="clickEffect">
                                  <p:stCondLst>
                                    <p:cond delay="0"/>
                                  </p:stCondLst>
                                  <p:childTnLst>
                                    <p:set>
                                      <p:cBhvr>
                                        <p:cTn id="86" dur="1" fill="hold">
                                          <p:stCondLst>
                                            <p:cond delay="0"/>
                                          </p:stCondLst>
                                        </p:cTn>
                                        <p:tgtEl>
                                          <p:spTgt spid="59"/>
                                        </p:tgtEl>
                                        <p:attrNameLst>
                                          <p:attrName>style.visibility</p:attrName>
                                        </p:attrNameLst>
                                      </p:cBhvr>
                                      <p:to>
                                        <p:strVal val="visible"/>
                                      </p:to>
                                    </p:set>
                                    <p:animEffect transition="in" filter="slide(fromBottom)">
                                      <p:cBhvr>
                                        <p:cTn id="87" dur="1000"/>
                                        <p:tgtEl>
                                          <p:spTgt spid="59"/>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12" presetClass="entr" presetSubtype="4" fill="hold" nodeType="clickEffect">
                                  <p:stCondLst>
                                    <p:cond delay="0"/>
                                  </p:stCondLst>
                                  <p:childTnLst>
                                    <p:set>
                                      <p:cBhvr>
                                        <p:cTn id="91" dur="1" fill="hold">
                                          <p:stCondLst>
                                            <p:cond delay="0"/>
                                          </p:stCondLst>
                                        </p:cTn>
                                        <p:tgtEl>
                                          <p:spTgt spid="61"/>
                                        </p:tgtEl>
                                        <p:attrNameLst>
                                          <p:attrName>style.visibility</p:attrName>
                                        </p:attrNameLst>
                                      </p:cBhvr>
                                      <p:to>
                                        <p:strVal val="visible"/>
                                      </p:to>
                                    </p:set>
                                    <p:animEffect transition="in" filter="slide(fromBottom)">
                                      <p:cBhvr>
                                        <p:cTn id="92" dur="1000"/>
                                        <p:tgtEl>
                                          <p:spTgt spid="61"/>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2" presetClass="entr" presetSubtype="8" fill="hold" nodeType="clickEffect">
                                  <p:stCondLst>
                                    <p:cond delay="0"/>
                                  </p:stCondLst>
                                  <p:childTnLst>
                                    <p:set>
                                      <p:cBhvr>
                                        <p:cTn id="96" dur="1" fill="hold">
                                          <p:stCondLst>
                                            <p:cond delay="0"/>
                                          </p:stCondLst>
                                        </p:cTn>
                                        <p:tgtEl>
                                          <p:spTgt spid="41"/>
                                        </p:tgtEl>
                                        <p:attrNameLst>
                                          <p:attrName>style.visibility</p:attrName>
                                        </p:attrNameLst>
                                      </p:cBhvr>
                                      <p:to>
                                        <p:strVal val="visible"/>
                                      </p:to>
                                    </p:set>
                                    <p:animEffect transition="in" filter="slide(fromLeft)">
                                      <p:cBhvr>
                                        <p:cTn id="97" dur="1000"/>
                                        <p:tgtEl>
                                          <p:spTgt spid="41"/>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12" presetClass="entr" presetSubtype="8" fill="hold" nodeType="clickEffect">
                                  <p:stCondLst>
                                    <p:cond delay="0"/>
                                  </p:stCondLst>
                                  <p:childTnLst>
                                    <p:set>
                                      <p:cBhvr>
                                        <p:cTn id="101" dur="1" fill="hold">
                                          <p:stCondLst>
                                            <p:cond delay="0"/>
                                          </p:stCondLst>
                                        </p:cTn>
                                        <p:tgtEl>
                                          <p:spTgt spid="42"/>
                                        </p:tgtEl>
                                        <p:attrNameLst>
                                          <p:attrName>style.visibility</p:attrName>
                                        </p:attrNameLst>
                                      </p:cBhvr>
                                      <p:to>
                                        <p:strVal val="visible"/>
                                      </p:to>
                                    </p:set>
                                    <p:animEffect transition="in" filter="slide(fromLeft)">
                                      <p:cBhvr>
                                        <p:cTn id="102" dur="1000"/>
                                        <p:tgtEl>
                                          <p:spTgt spid="42"/>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12" presetClass="entr" presetSubtype="4" fill="hold" nodeType="clickEffect">
                                  <p:stCondLst>
                                    <p:cond delay="0"/>
                                  </p:stCondLst>
                                  <p:childTnLst>
                                    <p:set>
                                      <p:cBhvr>
                                        <p:cTn id="106" dur="1" fill="hold">
                                          <p:stCondLst>
                                            <p:cond delay="0"/>
                                          </p:stCondLst>
                                        </p:cTn>
                                        <p:tgtEl>
                                          <p:spTgt spid="2076"/>
                                        </p:tgtEl>
                                        <p:attrNameLst>
                                          <p:attrName>style.visibility</p:attrName>
                                        </p:attrNameLst>
                                      </p:cBhvr>
                                      <p:to>
                                        <p:strVal val="visible"/>
                                      </p:to>
                                    </p:set>
                                    <p:animEffect transition="in" filter="slide(fromBottom)">
                                      <p:cBhvr>
                                        <p:cTn id="107" dur="1000"/>
                                        <p:tgtEl>
                                          <p:spTgt spid="2076"/>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2" presetClass="entr" presetSubtype="4" fill="hold" nodeType="clickEffect">
                                  <p:stCondLst>
                                    <p:cond delay="0"/>
                                  </p:stCondLst>
                                  <p:childTnLst>
                                    <p:set>
                                      <p:cBhvr>
                                        <p:cTn id="111" dur="1" fill="hold">
                                          <p:stCondLst>
                                            <p:cond delay="0"/>
                                          </p:stCondLst>
                                        </p:cTn>
                                        <p:tgtEl>
                                          <p:spTgt spid="2077"/>
                                        </p:tgtEl>
                                        <p:attrNameLst>
                                          <p:attrName>style.visibility</p:attrName>
                                        </p:attrNameLst>
                                      </p:cBhvr>
                                      <p:to>
                                        <p:strVal val="visible"/>
                                      </p:to>
                                    </p:set>
                                    <p:animEffect transition="in" filter="slide(fromBottom)">
                                      <p:cBhvr>
                                        <p:cTn id="112" dur="1000"/>
                                        <p:tgtEl>
                                          <p:spTgt spid="2077"/>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2" presetClass="entr" presetSubtype="4" fill="hold" nodeType="clickEffect">
                                  <p:stCondLst>
                                    <p:cond delay="0"/>
                                  </p:stCondLst>
                                  <p:childTnLst>
                                    <p:set>
                                      <p:cBhvr>
                                        <p:cTn id="116" dur="1" fill="hold">
                                          <p:stCondLst>
                                            <p:cond delay="0"/>
                                          </p:stCondLst>
                                        </p:cTn>
                                        <p:tgtEl>
                                          <p:spTgt spid="68"/>
                                        </p:tgtEl>
                                        <p:attrNameLst>
                                          <p:attrName>style.visibility</p:attrName>
                                        </p:attrNameLst>
                                      </p:cBhvr>
                                      <p:to>
                                        <p:strVal val="visible"/>
                                      </p:to>
                                    </p:set>
                                    <p:animEffect transition="in" filter="slide(fromBottom)">
                                      <p:cBhvr>
                                        <p:cTn id="117" dur="1000"/>
                                        <p:tgtEl>
                                          <p:spTgt spid="68"/>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12" presetClass="entr" presetSubtype="4" fill="hold" nodeType="clickEffect">
                                  <p:stCondLst>
                                    <p:cond delay="0"/>
                                  </p:stCondLst>
                                  <p:childTnLst>
                                    <p:set>
                                      <p:cBhvr>
                                        <p:cTn id="121" dur="1" fill="hold">
                                          <p:stCondLst>
                                            <p:cond delay="0"/>
                                          </p:stCondLst>
                                        </p:cTn>
                                        <p:tgtEl>
                                          <p:spTgt spid="69"/>
                                        </p:tgtEl>
                                        <p:attrNameLst>
                                          <p:attrName>style.visibility</p:attrName>
                                        </p:attrNameLst>
                                      </p:cBhvr>
                                      <p:to>
                                        <p:strVal val="visible"/>
                                      </p:to>
                                    </p:set>
                                    <p:animEffect transition="in" filter="slide(fromBottom)">
                                      <p:cBhvr>
                                        <p:cTn id="122" dur="1000"/>
                                        <p:tgtEl>
                                          <p:spTgt spid="69"/>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12" presetClass="entr" presetSubtype="4" fill="hold" nodeType="clickEffect">
                                  <p:stCondLst>
                                    <p:cond delay="0"/>
                                  </p:stCondLst>
                                  <p:childTnLst>
                                    <p:set>
                                      <p:cBhvr>
                                        <p:cTn id="126" dur="1" fill="hold">
                                          <p:stCondLst>
                                            <p:cond delay="0"/>
                                          </p:stCondLst>
                                        </p:cTn>
                                        <p:tgtEl>
                                          <p:spTgt spid="2082"/>
                                        </p:tgtEl>
                                        <p:attrNameLst>
                                          <p:attrName>style.visibility</p:attrName>
                                        </p:attrNameLst>
                                      </p:cBhvr>
                                      <p:to>
                                        <p:strVal val="visible"/>
                                      </p:to>
                                    </p:set>
                                    <p:animEffect transition="in" filter="slide(fromBottom)">
                                      <p:cBhvr>
                                        <p:cTn id="127" dur="1000"/>
                                        <p:tgtEl>
                                          <p:spTgt spid="2082"/>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12" presetClass="entr" presetSubtype="4" fill="hold" nodeType="clickEffect">
                                  <p:stCondLst>
                                    <p:cond delay="0"/>
                                  </p:stCondLst>
                                  <p:childTnLst>
                                    <p:set>
                                      <p:cBhvr>
                                        <p:cTn id="131" dur="1" fill="hold">
                                          <p:stCondLst>
                                            <p:cond delay="0"/>
                                          </p:stCondLst>
                                        </p:cTn>
                                        <p:tgtEl>
                                          <p:spTgt spid="2083"/>
                                        </p:tgtEl>
                                        <p:attrNameLst>
                                          <p:attrName>style.visibility</p:attrName>
                                        </p:attrNameLst>
                                      </p:cBhvr>
                                      <p:to>
                                        <p:strVal val="visible"/>
                                      </p:to>
                                    </p:set>
                                    <p:animEffect transition="in" filter="slide(fromBottom)">
                                      <p:cBhvr>
                                        <p:cTn id="132" dur="1000"/>
                                        <p:tgtEl>
                                          <p:spTgt spid="2083"/>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12" presetClass="entr" presetSubtype="4" fill="hold" nodeType="clickEffect">
                                  <p:stCondLst>
                                    <p:cond delay="0"/>
                                  </p:stCondLst>
                                  <p:childTnLst>
                                    <p:set>
                                      <p:cBhvr>
                                        <p:cTn id="136" dur="1" fill="hold">
                                          <p:stCondLst>
                                            <p:cond delay="0"/>
                                          </p:stCondLst>
                                        </p:cTn>
                                        <p:tgtEl>
                                          <p:spTgt spid="2080"/>
                                        </p:tgtEl>
                                        <p:attrNameLst>
                                          <p:attrName>style.visibility</p:attrName>
                                        </p:attrNameLst>
                                      </p:cBhvr>
                                      <p:to>
                                        <p:strVal val="visible"/>
                                      </p:to>
                                    </p:set>
                                    <p:animEffect transition="in" filter="slide(fromBottom)">
                                      <p:cBhvr>
                                        <p:cTn id="137" dur="1000"/>
                                        <p:tgtEl>
                                          <p:spTgt spid="2080"/>
                                        </p:tgtEl>
                                      </p:cBhvr>
                                    </p:animEffect>
                                  </p:childTnLst>
                                </p:cTn>
                              </p:par>
                            </p:childTnLst>
                          </p:cTn>
                        </p:par>
                      </p:childTnLst>
                    </p:cTn>
                  </p:par>
                  <p:par>
                    <p:cTn id="138" fill="hold" nodeType="clickPar">
                      <p:stCondLst>
                        <p:cond delay="indefinite"/>
                      </p:stCondLst>
                      <p:childTnLst>
                        <p:par>
                          <p:cTn id="139" fill="hold" nodeType="withGroup">
                            <p:stCondLst>
                              <p:cond delay="0"/>
                            </p:stCondLst>
                            <p:childTnLst>
                              <p:par>
                                <p:cTn id="140" presetID="12" presetClass="entr" presetSubtype="4" fill="hold" nodeType="clickEffect">
                                  <p:stCondLst>
                                    <p:cond delay="0"/>
                                  </p:stCondLst>
                                  <p:childTnLst>
                                    <p:set>
                                      <p:cBhvr>
                                        <p:cTn id="141" dur="1" fill="hold">
                                          <p:stCondLst>
                                            <p:cond delay="0"/>
                                          </p:stCondLst>
                                        </p:cTn>
                                        <p:tgtEl>
                                          <p:spTgt spid="2081"/>
                                        </p:tgtEl>
                                        <p:attrNameLst>
                                          <p:attrName>style.visibility</p:attrName>
                                        </p:attrNameLst>
                                      </p:cBhvr>
                                      <p:to>
                                        <p:strVal val="visible"/>
                                      </p:to>
                                    </p:set>
                                    <p:animEffect transition="in" filter="slide(fromBottom)">
                                      <p:cBhvr>
                                        <p:cTn id="142" dur="1000"/>
                                        <p:tgtEl>
                                          <p:spTgt spid="2081"/>
                                        </p:tgtEl>
                                      </p:cBhvr>
                                    </p:animEffect>
                                  </p:childTnLst>
                                </p:cTn>
                              </p:par>
                            </p:childTnLst>
                          </p:cTn>
                        </p:par>
                      </p:childTnLst>
                    </p:cTn>
                  </p:par>
                  <p:par>
                    <p:cTn id="143" fill="hold" nodeType="clickPar">
                      <p:stCondLst>
                        <p:cond delay="indefinite"/>
                      </p:stCondLst>
                      <p:childTnLst>
                        <p:par>
                          <p:cTn id="144" fill="hold" nodeType="withGroup">
                            <p:stCondLst>
                              <p:cond delay="0"/>
                            </p:stCondLst>
                            <p:childTnLst>
                              <p:par>
                                <p:cTn id="145" presetID="12" presetClass="entr" presetSubtype="2" fill="hold" nodeType="clickEffect">
                                  <p:stCondLst>
                                    <p:cond delay="0"/>
                                  </p:stCondLst>
                                  <p:childTnLst>
                                    <p:set>
                                      <p:cBhvr>
                                        <p:cTn id="146" dur="1" fill="hold">
                                          <p:stCondLst>
                                            <p:cond delay="0"/>
                                          </p:stCondLst>
                                        </p:cTn>
                                        <p:tgtEl>
                                          <p:spTgt spid="53"/>
                                        </p:tgtEl>
                                        <p:attrNameLst>
                                          <p:attrName>style.visibility</p:attrName>
                                        </p:attrNameLst>
                                      </p:cBhvr>
                                      <p:to>
                                        <p:strVal val="visible"/>
                                      </p:to>
                                    </p:set>
                                    <p:animEffect transition="in" filter="slide(fromRight)">
                                      <p:cBhvr>
                                        <p:cTn id="147" dur="1000"/>
                                        <p:tgtEl>
                                          <p:spTgt spid="53"/>
                                        </p:tgtEl>
                                      </p:cBhvr>
                                    </p:animEffect>
                                  </p:childTnLst>
                                </p:cTn>
                              </p:par>
                            </p:childTnLst>
                          </p:cTn>
                        </p:par>
                      </p:childTnLst>
                    </p:cTn>
                  </p:par>
                  <p:par>
                    <p:cTn id="148" fill="hold" nodeType="clickPar">
                      <p:stCondLst>
                        <p:cond delay="indefinite"/>
                      </p:stCondLst>
                      <p:childTnLst>
                        <p:par>
                          <p:cTn id="149" fill="hold" nodeType="withGroup">
                            <p:stCondLst>
                              <p:cond delay="0"/>
                            </p:stCondLst>
                            <p:childTnLst>
                              <p:par>
                                <p:cTn id="150" presetID="12" presetClass="entr" presetSubtype="4" fill="hold" nodeType="clickEffect">
                                  <p:stCondLst>
                                    <p:cond delay="0"/>
                                  </p:stCondLst>
                                  <p:childTnLst>
                                    <p:set>
                                      <p:cBhvr>
                                        <p:cTn id="151" dur="1" fill="hold">
                                          <p:stCondLst>
                                            <p:cond delay="0"/>
                                          </p:stCondLst>
                                        </p:cTn>
                                        <p:tgtEl>
                                          <p:spTgt spid="2075"/>
                                        </p:tgtEl>
                                        <p:attrNameLst>
                                          <p:attrName>style.visibility</p:attrName>
                                        </p:attrNameLst>
                                      </p:cBhvr>
                                      <p:to>
                                        <p:strVal val="visible"/>
                                      </p:to>
                                    </p:set>
                                    <p:animEffect transition="in" filter="slide(fromBottom)">
                                      <p:cBhvr>
                                        <p:cTn id="152" dur="1000"/>
                                        <p:tgtEl>
                                          <p:spTgt spid="2075"/>
                                        </p:tgtEl>
                                      </p:cBhvr>
                                    </p:animEffect>
                                  </p:childTnLst>
                                </p:cTn>
                              </p:par>
                            </p:childTnLst>
                          </p:cTn>
                        </p:par>
                      </p:childTnLst>
                    </p:cTn>
                  </p:par>
                  <p:par>
                    <p:cTn id="153" fill="hold" nodeType="clickPar">
                      <p:stCondLst>
                        <p:cond delay="indefinite"/>
                      </p:stCondLst>
                      <p:childTnLst>
                        <p:par>
                          <p:cTn id="154" fill="hold" nodeType="withGroup">
                            <p:stCondLst>
                              <p:cond delay="0"/>
                            </p:stCondLst>
                            <p:childTnLst>
                              <p:par>
                                <p:cTn id="155" presetID="18" presetClass="entr" presetSubtype="12" fill="hold" nodeType="clickEffect">
                                  <p:stCondLst>
                                    <p:cond delay="0"/>
                                  </p:stCondLst>
                                  <p:childTnLst>
                                    <p:set>
                                      <p:cBhvr>
                                        <p:cTn id="156" dur="1" fill="hold">
                                          <p:stCondLst>
                                            <p:cond delay="0"/>
                                          </p:stCondLst>
                                        </p:cTn>
                                        <p:tgtEl>
                                          <p:spTgt spid="2"/>
                                        </p:tgtEl>
                                        <p:attrNameLst>
                                          <p:attrName>style.visibility</p:attrName>
                                        </p:attrNameLst>
                                      </p:cBhvr>
                                      <p:to>
                                        <p:strVal val="visible"/>
                                      </p:to>
                                    </p:set>
                                    <p:animEffect transition="in" filter="strips(downLeft)">
                                      <p:cBhvr>
                                        <p:cTn id="157" dur="1000"/>
                                        <p:tgtEl>
                                          <p:spTgt spid="2"/>
                                        </p:tgtEl>
                                      </p:cBhvr>
                                    </p:animEffect>
                                  </p:childTnLst>
                                </p:cTn>
                              </p:par>
                            </p:childTnLst>
                          </p:cTn>
                        </p:par>
                      </p:childTnLst>
                    </p:cTn>
                  </p:par>
                  <p:par>
                    <p:cTn id="158" fill="hold" nodeType="clickPar">
                      <p:stCondLst>
                        <p:cond delay="indefinite"/>
                      </p:stCondLst>
                      <p:childTnLst>
                        <p:par>
                          <p:cTn id="159" fill="hold" nodeType="withGroup">
                            <p:stCondLst>
                              <p:cond delay="0"/>
                            </p:stCondLst>
                            <p:childTnLst>
                              <p:par>
                                <p:cTn id="160" presetID="12" presetClass="entr" presetSubtype="4" fill="hold" nodeType="clickEffect">
                                  <p:stCondLst>
                                    <p:cond delay="0"/>
                                  </p:stCondLst>
                                  <p:childTnLst>
                                    <p:set>
                                      <p:cBhvr>
                                        <p:cTn id="161" dur="1" fill="hold">
                                          <p:stCondLst>
                                            <p:cond delay="0"/>
                                          </p:stCondLst>
                                        </p:cTn>
                                        <p:tgtEl>
                                          <p:spTgt spid="6"/>
                                        </p:tgtEl>
                                        <p:attrNameLst>
                                          <p:attrName>style.visibility</p:attrName>
                                        </p:attrNameLst>
                                      </p:cBhvr>
                                      <p:to>
                                        <p:strVal val="visible"/>
                                      </p:to>
                                    </p:set>
                                    <p:animEffect transition="in" filter="slide(fromBottom)">
                                      <p:cBhvr>
                                        <p:cTn id="162" dur="1000"/>
                                        <p:tgtEl>
                                          <p:spTgt spid="6"/>
                                        </p:tgtEl>
                                      </p:cBhvr>
                                    </p:animEffect>
                                  </p:childTnLst>
                                </p:cTn>
                              </p:par>
                            </p:childTnLst>
                          </p:cTn>
                        </p:par>
                      </p:childTnLst>
                    </p:cTn>
                  </p:par>
                  <p:par>
                    <p:cTn id="163" fill="hold" nodeType="clickPar">
                      <p:stCondLst>
                        <p:cond delay="indefinite"/>
                      </p:stCondLst>
                      <p:childTnLst>
                        <p:par>
                          <p:cTn id="164" fill="hold" nodeType="withGroup">
                            <p:stCondLst>
                              <p:cond delay="0"/>
                            </p:stCondLst>
                            <p:childTnLst>
                              <p:par>
                                <p:cTn id="165" presetID="12" presetClass="entr" presetSubtype="4" fill="hold" nodeType="clickEffect">
                                  <p:stCondLst>
                                    <p:cond delay="0"/>
                                  </p:stCondLst>
                                  <p:childTnLst>
                                    <p:set>
                                      <p:cBhvr>
                                        <p:cTn id="166" dur="1" fill="hold">
                                          <p:stCondLst>
                                            <p:cond delay="0"/>
                                          </p:stCondLst>
                                        </p:cTn>
                                        <p:tgtEl>
                                          <p:spTgt spid="2084"/>
                                        </p:tgtEl>
                                        <p:attrNameLst>
                                          <p:attrName>style.visibility</p:attrName>
                                        </p:attrNameLst>
                                      </p:cBhvr>
                                      <p:to>
                                        <p:strVal val="visible"/>
                                      </p:to>
                                    </p:set>
                                    <p:animEffect transition="in" filter="slide(fromBottom)">
                                      <p:cBhvr>
                                        <p:cTn id="167" dur="1000"/>
                                        <p:tgtEl>
                                          <p:spTgt spid="2084"/>
                                        </p:tgtEl>
                                      </p:cBhvr>
                                    </p:animEffect>
                                  </p:childTnLst>
                                </p:cTn>
                              </p:par>
                            </p:childTnLst>
                          </p:cTn>
                        </p:par>
                      </p:childTnLst>
                    </p:cTn>
                  </p:par>
                  <p:par>
                    <p:cTn id="168" fill="hold" nodeType="clickPar">
                      <p:stCondLst>
                        <p:cond delay="indefinite"/>
                      </p:stCondLst>
                      <p:childTnLst>
                        <p:par>
                          <p:cTn id="169" fill="hold" nodeType="withGroup">
                            <p:stCondLst>
                              <p:cond delay="0"/>
                            </p:stCondLst>
                            <p:childTnLst>
                              <p:par>
                                <p:cTn id="170" presetID="12" presetClass="entr" presetSubtype="8" fill="hold" nodeType="clickEffect">
                                  <p:stCondLst>
                                    <p:cond delay="0"/>
                                  </p:stCondLst>
                                  <p:childTnLst>
                                    <p:set>
                                      <p:cBhvr>
                                        <p:cTn id="171" dur="1" fill="hold">
                                          <p:stCondLst>
                                            <p:cond delay="0"/>
                                          </p:stCondLst>
                                        </p:cTn>
                                        <p:tgtEl>
                                          <p:spTgt spid="44"/>
                                        </p:tgtEl>
                                        <p:attrNameLst>
                                          <p:attrName>style.visibility</p:attrName>
                                        </p:attrNameLst>
                                      </p:cBhvr>
                                      <p:to>
                                        <p:strVal val="visible"/>
                                      </p:to>
                                    </p:set>
                                    <p:animEffect transition="in" filter="slide(fromLeft)">
                                      <p:cBhvr>
                                        <p:cTn id="172" dur="1000"/>
                                        <p:tgtEl>
                                          <p:spTgt spid="44"/>
                                        </p:tgtEl>
                                      </p:cBhvr>
                                    </p:animEffect>
                                  </p:childTnLst>
                                </p:cTn>
                              </p:par>
                            </p:childTnLst>
                          </p:cTn>
                        </p:par>
                      </p:childTnLst>
                    </p:cTn>
                  </p:par>
                  <p:par>
                    <p:cTn id="173" fill="hold" nodeType="clickPar">
                      <p:stCondLst>
                        <p:cond delay="indefinite"/>
                      </p:stCondLst>
                      <p:childTnLst>
                        <p:par>
                          <p:cTn id="174" fill="hold" nodeType="withGroup">
                            <p:stCondLst>
                              <p:cond delay="0"/>
                            </p:stCondLst>
                            <p:childTnLst>
                              <p:par>
                                <p:cTn id="175" presetID="18" presetClass="entr" presetSubtype="3" fill="hold" nodeType="clickEffect">
                                  <p:stCondLst>
                                    <p:cond delay="0"/>
                                  </p:stCondLst>
                                  <p:childTnLst>
                                    <p:set>
                                      <p:cBhvr>
                                        <p:cTn id="176" dur="1" fill="hold">
                                          <p:stCondLst>
                                            <p:cond delay="0"/>
                                          </p:stCondLst>
                                        </p:cTn>
                                        <p:tgtEl>
                                          <p:spTgt spid="48"/>
                                        </p:tgtEl>
                                        <p:attrNameLst>
                                          <p:attrName>style.visibility</p:attrName>
                                        </p:attrNameLst>
                                      </p:cBhvr>
                                      <p:to>
                                        <p:strVal val="visible"/>
                                      </p:to>
                                    </p:set>
                                    <p:animEffect transition="in" filter="strips(upRight)">
                                      <p:cBhvr>
                                        <p:cTn id="177" dur="1000"/>
                                        <p:tgtEl>
                                          <p:spTgt spid="48"/>
                                        </p:tgtEl>
                                      </p:cBhvr>
                                    </p:animEffect>
                                  </p:childTnLst>
                                </p:cTn>
                              </p:par>
                            </p:childTnLst>
                          </p:cTn>
                        </p:par>
                      </p:childTnLst>
                    </p:cTn>
                  </p:par>
                  <p:par>
                    <p:cTn id="178" fill="hold" nodeType="clickPar">
                      <p:stCondLst>
                        <p:cond delay="indefinite"/>
                      </p:stCondLst>
                      <p:childTnLst>
                        <p:par>
                          <p:cTn id="179" fill="hold" nodeType="withGroup">
                            <p:stCondLst>
                              <p:cond delay="0"/>
                            </p:stCondLst>
                            <p:childTnLst>
                              <p:par>
                                <p:cTn id="180" presetID="18" presetClass="entr" presetSubtype="9" fill="hold" nodeType="clickEffect">
                                  <p:stCondLst>
                                    <p:cond delay="0"/>
                                  </p:stCondLst>
                                  <p:childTnLst>
                                    <p:set>
                                      <p:cBhvr>
                                        <p:cTn id="181" dur="1" fill="hold">
                                          <p:stCondLst>
                                            <p:cond delay="0"/>
                                          </p:stCondLst>
                                        </p:cTn>
                                        <p:tgtEl>
                                          <p:spTgt spid="50"/>
                                        </p:tgtEl>
                                        <p:attrNameLst>
                                          <p:attrName>style.visibility</p:attrName>
                                        </p:attrNameLst>
                                      </p:cBhvr>
                                      <p:to>
                                        <p:strVal val="visible"/>
                                      </p:to>
                                    </p:set>
                                    <p:animEffect transition="in" filter="strips(upLeft)">
                                      <p:cBhvr>
                                        <p:cTn id="182"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7" grpId="0"/>
      <p:bldP spid="2069" grpId="0"/>
      <p:bldP spid="2" grpId="0" animBg="1"/>
      <p:bldP spid="2070" grpId="0"/>
      <p:bldP spid="2071" grpId="0"/>
      <p:bldP spid="2072" grpId="0"/>
      <p:bldP spid="2073" grpId="0"/>
      <p:bldP spid="2074" grpId="0"/>
      <p:bldP spid="2075" grpId="0"/>
      <p:bldP spid="2076" grpId="0"/>
      <p:bldP spid="2077" grpId="0"/>
      <p:bldP spid="68" grpId="0"/>
      <p:bldP spid="69" grpId="0"/>
      <p:bldP spid="2080" grpId="0"/>
      <p:bldP spid="2081" grpId="0"/>
      <p:bldP spid="2082" grpId="0"/>
      <p:bldP spid="2083" grpId="0"/>
      <p:bldP spid="2084" grpId="0"/>
      <p:bldP spid="52" grpId="0"/>
      <p:bldP spid="5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e 1">
            <a:extLst>
              <a:ext uri="{FF2B5EF4-FFF2-40B4-BE49-F238E27FC236}">
                <a16:creationId xmlns:a16="http://schemas.microsoft.com/office/drawing/2014/main" id="{16E20869-0986-1F03-B672-46712CD78EC2}"/>
              </a:ext>
            </a:extLst>
          </p:cNvPr>
          <p:cNvSpPr/>
          <p:nvPr/>
        </p:nvSpPr>
        <p:spPr>
          <a:xfrm>
            <a:off x="2174875" y="4883150"/>
            <a:ext cx="4224338" cy="4054475"/>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it-IT"/>
          </a:p>
        </p:txBody>
      </p:sp>
      <p:cxnSp>
        <p:nvCxnSpPr>
          <p:cNvPr id="6" name="Connettore 1 5">
            <a:extLst>
              <a:ext uri="{FF2B5EF4-FFF2-40B4-BE49-F238E27FC236}">
                <a16:creationId xmlns:a16="http://schemas.microsoft.com/office/drawing/2014/main" id="{ED157321-BDCA-733E-E19F-40780D2E9986}"/>
              </a:ext>
            </a:extLst>
          </p:cNvPr>
          <p:cNvCxnSpPr/>
          <p:nvPr/>
        </p:nvCxnSpPr>
        <p:spPr>
          <a:xfrm>
            <a:off x="4287838" y="273050"/>
            <a:ext cx="0" cy="663733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17412" name="Gruppo 77">
            <a:extLst>
              <a:ext uri="{FF2B5EF4-FFF2-40B4-BE49-F238E27FC236}">
                <a16:creationId xmlns:a16="http://schemas.microsoft.com/office/drawing/2014/main" id="{16F749EF-7642-9777-6C38-4787F445920F}"/>
              </a:ext>
            </a:extLst>
          </p:cNvPr>
          <p:cNvGrpSpPr>
            <a:grpSpLocks/>
          </p:cNvGrpSpPr>
          <p:nvPr/>
        </p:nvGrpSpPr>
        <p:grpSpPr bwMode="auto">
          <a:xfrm>
            <a:off x="2174875" y="5159375"/>
            <a:ext cx="4224338" cy="3511550"/>
            <a:chOff x="1221618" y="5159817"/>
            <a:chExt cx="4225877" cy="3511441"/>
          </a:xfrm>
        </p:grpSpPr>
        <p:cxnSp>
          <p:nvCxnSpPr>
            <p:cNvPr id="12" name="Connettore 1 11">
              <a:extLst>
                <a:ext uri="{FF2B5EF4-FFF2-40B4-BE49-F238E27FC236}">
                  <a16:creationId xmlns:a16="http://schemas.microsoft.com/office/drawing/2014/main" id="{3219D20F-C134-C3B7-4680-4355800A0CC7}"/>
                </a:ext>
              </a:extLst>
            </p:cNvPr>
            <p:cNvCxnSpPr/>
            <p:nvPr/>
          </p:nvCxnSpPr>
          <p:spPr>
            <a:xfrm>
              <a:off x="2269750" y="5159817"/>
              <a:ext cx="2134377" cy="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 name="Connettore 1 12">
              <a:extLst>
                <a:ext uri="{FF2B5EF4-FFF2-40B4-BE49-F238E27FC236}">
                  <a16:creationId xmlns:a16="http://schemas.microsoft.com/office/drawing/2014/main" id="{DDB47180-E018-E1D6-410C-42BF161BB6CD}"/>
                </a:ext>
              </a:extLst>
            </p:cNvPr>
            <p:cNvCxnSpPr/>
            <p:nvPr/>
          </p:nvCxnSpPr>
          <p:spPr>
            <a:xfrm>
              <a:off x="2285630" y="8669671"/>
              <a:ext cx="2107380" cy="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4" name="Connettore 1 13">
              <a:extLst>
                <a:ext uri="{FF2B5EF4-FFF2-40B4-BE49-F238E27FC236}">
                  <a16:creationId xmlns:a16="http://schemas.microsoft.com/office/drawing/2014/main" id="{9C4B6B48-1B01-D6B9-21C2-2B1D726CF6EC}"/>
                </a:ext>
              </a:extLst>
            </p:cNvPr>
            <p:cNvCxnSpPr>
              <a:stCxn id="2" idx="2"/>
            </p:cNvCxnSpPr>
            <p:nvPr/>
          </p:nvCxnSpPr>
          <p:spPr>
            <a:xfrm flipV="1">
              <a:off x="1221618" y="5159817"/>
              <a:ext cx="1052896" cy="1750959"/>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7" name="Connettore 1 16">
              <a:extLst>
                <a:ext uri="{FF2B5EF4-FFF2-40B4-BE49-F238E27FC236}">
                  <a16:creationId xmlns:a16="http://schemas.microsoft.com/office/drawing/2014/main" id="{F779D492-60D4-050F-16F8-16417C702067}"/>
                </a:ext>
              </a:extLst>
            </p:cNvPr>
            <p:cNvCxnSpPr>
              <a:endCxn id="2" idx="6"/>
            </p:cNvCxnSpPr>
            <p:nvPr/>
          </p:nvCxnSpPr>
          <p:spPr>
            <a:xfrm flipV="1">
              <a:off x="4396187" y="6910776"/>
              <a:ext cx="1051308" cy="1757307"/>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9" name="Connettore 1 18">
              <a:extLst>
                <a:ext uri="{FF2B5EF4-FFF2-40B4-BE49-F238E27FC236}">
                  <a16:creationId xmlns:a16="http://schemas.microsoft.com/office/drawing/2014/main" id="{F26114C6-E7AB-8751-AE00-7B41F63EAAD2}"/>
                </a:ext>
              </a:extLst>
            </p:cNvPr>
            <p:cNvCxnSpPr>
              <a:endCxn id="2" idx="6"/>
            </p:cNvCxnSpPr>
            <p:nvPr/>
          </p:nvCxnSpPr>
          <p:spPr>
            <a:xfrm>
              <a:off x="4399363" y="5159817"/>
              <a:ext cx="1048132" cy="1750959"/>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0" name="Connettore 1 19">
              <a:extLst>
                <a:ext uri="{FF2B5EF4-FFF2-40B4-BE49-F238E27FC236}">
                  <a16:creationId xmlns:a16="http://schemas.microsoft.com/office/drawing/2014/main" id="{500757C9-D706-FF04-2BB0-2539E92C5711}"/>
                </a:ext>
              </a:extLst>
            </p:cNvPr>
            <p:cNvCxnSpPr>
              <a:stCxn id="2" idx="2"/>
            </p:cNvCxnSpPr>
            <p:nvPr/>
          </p:nvCxnSpPr>
          <p:spPr>
            <a:xfrm>
              <a:off x="1221618" y="6910776"/>
              <a:ext cx="1064012" cy="1760482"/>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grpSp>
      <p:cxnSp>
        <p:nvCxnSpPr>
          <p:cNvPr id="36" name="Connettore 1 35">
            <a:extLst>
              <a:ext uri="{FF2B5EF4-FFF2-40B4-BE49-F238E27FC236}">
                <a16:creationId xmlns:a16="http://schemas.microsoft.com/office/drawing/2014/main" id="{FF41993E-A83F-65E7-BC25-62BADA71371D}"/>
              </a:ext>
            </a:extLst>
          </p:cNvPr>
          <p:cNvCxnSpPr/>
          <p:nvPr/>
        </p:nvCxnSpPr>
        <p:spPr>
          <a:xfrm>
            <a:off x="3233738" y="4752975"/>
            <a:ext cx="0" cy="3916363"/>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7" name="Connettore 1 36">
            <a:extLst>
              <a:ext uri="{FF2B5EF4-FFF2-40B4-BE49-F238E27FC236}">
                <a16:creationId xmlns:a16="http://schemas.microsoft.com/office/drawing/2014/main" id="{C563015A-04D1-ABCB-D3C5-DD20A42496B4}"/>
              </a:ext>
            </a:extLst>
          </p:cNvPr>
          <p:cNvCxnSpPr/>
          <p:nvPr/>
        </p:nvCxnSpPr>
        <p:spPr>
          <a:xfrm>
            <a:off x="5348288" y="4767263"/>
            <a:ext cx="0" cy="390048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8" name="Connettore 1 37">
            <a:extLst>
              <a:ext uri="{FF2B5EF4-FFF2-40B4-BE49-F238E27FC236}">
                <a16:creationId xmlns:a16="http://schemas.microsoft.com/office/drawing/2014/main" id="{FADCDEBB-D8CE-A3DA-5851-F3B206B00720}"/>
              </a:ext>
            </a:extLst>
          </p:cNvPr>
          <p:cNvCxnSpPr/>
          <p:nvPr/>
        </p:nvCxnSpPr>
        <p:spPr>
          <a:xfrm>
            <a:off x="6402388" y="4748213"/>
            <a:ext cx="0" cy="216376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9" name="Connettore 1 38">
            <a:extLst>
              <a:ext uri="{FF2B5EF4-FFF2-40B4-BE49-F238E27FC236}">
                <a16:creationId xmlns:a16="http://schemas.microsoft.com/office/drawing/2014/main" id="{12E975ED-E97D-149F-A93D-7F4F06E857E9}"/>
              </a:ext>
            </a:extLst>
          </p:cNvPr>
          <p:cNvCxnSpPr/>
          <p:nvPr/>
        </p:nvCxnSpPr>
        <p:spPr>
          <a:xfrm>
            <a:off x="2174875" y="4746625"/>
            <a:ext cx="0" cy="21590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1" name="Connettore 1 40">
            <a:extLst>
              <a:ext uri="{FF2B5EF4-FFF2-40B4-BE49-F238E27FC236}">
                <a16:creationId xmlns:a16="http://schemas.microsoft.com/office/drawing/2014/main" id="{A9B43683-02B7-87D8-4B01-1B9A48CE6305}"/>
              </a:ext>
            </a:extLst>
          </p:cNvPr>
          <p:cNvCxnSpPr/>
          <p:nvPr/>
        </p:nvCxnSpPr>
        <p:spPr>
          <a:xfrm>
            <a:off x="0" y="4748213"/>
            <a:ext cx="6858000"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2" name="Connettore 1 41">
            <a:extLst>
              <a:ext uri="{FF2B5EF4-FFF2-40B4-BE49-F238E27FC236}">
                <a16:creationId xmlns:a16="http://schemas.microsoft.com/office/drawing/2014/main" id="{D79162A9-651E-FCEE-0E40-6F6B753971BE}"/>
              </a:ext>
            </a:extLst>
          </p:cNvPr>
          <p:cNvCxnSpPr/>
          <p:nvPr/>
        </p:nvCxnSpPr>
        <p:spPr>
          <a:xfrm>
            <a:off x="2174875" y="2662238"/>
            <a:ext cx="4232275" cy="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4" name="Connettore 1 43">
            <a:extLst>
              <a:ext uri="{FF2B5EF4-FFF2-40B4-BE49-F238E27FC236}">
                <a16:creationId xmlns:a16="http://schemas.microsoft.com/office/drawing/2014/main" id="{7247A123-E941-A705-E5F1-7CA42B57FFC7}"/>
              </a:ext>
            </a:extLst>
          </p:cNvPr>
          <p:cNvCxnSpPr/>
          <p:nvPr/>
        </p:nvCxnSpPr>
        <p:spPr bwMode="auto">
          <a:xfrm>
            <a:off x="2179638" y="3611563"/>
            <a:ext cx="4222750"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8" name="Connettore 1 47">
            <a:extLst>
              <a:ext uri="{FF2B5EF4-FFF2-40B4-BE49-F238E27FC236}">
                <a16:creationId xmlns:a16="http://schemas.microsoft.com/office/drawing/2014/main" id="{5D038A42-8FAE-0942-1B22-EE99DC0FDF9D}"/>
              </a:ext>
            </a:extLst>
          </p:cNvPr>
          <p:cNvCxnSpPr/>
          <p:nvPr/>
        </p:nvCxnSpPr>
        <p:spPr bwMode="auto">
          <a:xfrm flipH="1">
            <a:off x="2173288" y="274638"/>
            <a:ext cx="2109787" cy="334486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0" name="Connettore 1 49">
            <a:extLst>
              <a:ext uri="{FF2B5EF4-FFF2-40B4-BE49-F238E27FC236}">
                <a16:creationId xmlns:a16="http://schemas.microsoft.com/office/drawing/2014/main" id="{41808F83-52BC-0641-57FF-24643F59D631}"/>
              </a:ext>
            </a:extLst>
          </p:cNvPr>
          <p:cNvCxnSpPr/>
          <p:nvPr/>
        </p:nvCxnSpPr>
        <p:spPr bwMode="auto">
          <a:xfrm>
            <a:off x="4291013" y="279400"/>
            <a:ext cx="2109787" cy="33369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 name="Connettore 1 21">
            <a:extLst>
              <a:ext uri="{FF2B5EF4-FFF2-40B4-BE49-F238E27FC236}">
                <a16:creationId xmlns:a16="http://schemas.microsoft.com/office/drawing/2014/main" id="{D066206D-541F-3898-8CAE-887FE07BD73F}"/>
              </a:ext>
            </a:extLst>
          </p:cNvPr>
          <p:cNvCxnSpPr/>
          <p:nvPr/>
        </p:nvCxnSpPr>
        <p:spPr>
          <a:xfrm flipV="1">
            <a:off x="2743200" y="3613150"/>
            <a:ext cx="0" cy="46863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 name="Connettore 1 22">
            <a:extLst>
              <a:ext uri="{FF2B5EF4-FFF2-40B4-BE49-F238E27FC236}">
                <a16:creationId xmlns:a16="http://schemas.microsoft.com/office/drawing/2014/main" id="{57B1CCD4-ECEC-CC3D-7A11-2085710B2D05}"/>
              </a:ext>
            </a:extLst>
          </p:cNvPr>
          <p:cNvCxnSpPr/>
          <p:nvPr/>
        </p:nvCxnSpPr>
        <p:spPr>
          <a:xfrm flipH="1">
            <a:off x="2743200" y="6915150"/>
            <a:ext cx="1543050" cy="13858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 name="Connettore 1 23">
            <a:extLst>
              <a:ext uri="{FF2B5EF4-FFF2-40B4-BE49-F238E27FC236}">
                <a16:creationId xmlns:a16="http://schemas.microsoft.com/office/drawing/2014/main" id="{5B978EC0-18E5-3E9C-9F30-1DCA91E669AC}"/>
              </a:ext>
            </a:extLst>
          </p:cNvPr>
          <p:cNvCxnSpPr/>
          <p:nvPr/>
        </p:nvCxnSpPr>
        <p:spPr>
          <a:xfrm flipV="1">
            <a:off x="2743200" y="277813"/>
            <a:ext cx="1544638" cy="33369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7" name="Connettore 1 56">
            <a:extLst>
              <a:ext uri="{FF2B5EF4-FFF2-40B4-BE49-F238E27FC236}">
                <a16:creationId xmlns:a16="http://schemas.microsoft.com/office/drawing/2014/main" id="{95112916-71B2-332C-3C7E-3509BF98FAF4}"/>
              </a:ext>
            </a:extLst>
          </p:cNvPr>
          <p:cNvCxnSpPr/>
          <p:nvPr/>
        </p:nvCxnSpPr>
        <p:spPr>
          <a:xfrm flipV="1">
            <a:off x="3233738" y="2667000"/>
            <a:ext cx="0" cy="2081213"/>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9" name="Connettore 1 58">
            <a:extLst>
              <a:ext uri="{FF2B5EF4-FFF2-40B4-BE49-F238E27FC236}">
                <a16:creationId xmlns:a16="http://schemas.microsoft.com/office/drawing/2014/main" id="{B671FB61-4533-26E9-AFF3-3C4CBC1C0E5D}"/>
              </a:ext>
            </a:extLst>
          </p:cNvPr>
          <p:cNvCxnSpPr/>
          <p:nvPr/>
        </p:nvCxnSpPr>
        <p:spPr>
          <a:xfrm flipV="1">
            <a:off x="5349875" y="2671763"/>
            <a:ext cx="0" cy="209550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1" name="Connettore 1 60">
            <a:extLst>
              <a:ext uri="{FF2B5EF4-FFF2-40B4-BE49-F238E27FC236}">
                <a16:creationId xmlns:a16="http://schemas.microsoft.com/office/drawing/2014/main" id="{EE5B1581-2E84-5C6B-6D6E-CE307B195E7E}"/>
              </a:ext>
            </a:extLst>
          </p:cNvPr>
          <p:cNvCxnSpPr/>
          <p:nvPr/>
        </p:nvCxnSpPr>
        <p:spPr>
          <a:xfrm flipV="1">
            <a:off x="6399213" y="2665413"/>
            <a:ext cx="0" cy="2081212"/>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3" name="Connettore 1 62">
            <a:extLst>
              <a:ext uri="{FF2B5EF4-FFF2-40B4-BE49-F238E27FC236}">
                <a16:creationId xmlns:a16="http://schemas.microsoft.com/office/drawing/2014/main" id="{AB96A13B-E08D-185E-CEC0-34ED62699F42}"/>
              </a:ext>
            </a:extLst>
          </p:cNvPr>
          <p:cNvCxnSpPr/>
          <p:nvPr/>
        </p:nvCxnSpPr>
        <p:spPr>
          <a:xfrm flipV="1">
            <a:off x="2178050" y="2662238"/>
            <a:ext cx="0" cy="208597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sp>
        <p:nvSpPr>
          <p:cNvPr id="3093" name="CasellaDiTesto 30">
            <a:extLst>
              <a:ext uri="{FF2B5EF4-FFF2-40B4-BE49-F238E27FC236}">
                <a16:creationId xmlns:a16="http://schemas.microsoft.com/office/drawing/2014/main" id="{AE92F663-9832-A162-73C9-01FD04EBA9D6}"/>
              </a:ext>
            </a:extLst>
          </p:cNvPr>
          <p:cNvSpPr txBox="1">
            <a:spLocks noChangeArrowheads="1"/>
          </p:cNvSpPr>
          <p:nvPr/>
        </p:nvSpPr>
        <p:spPr bwMode="auto">
          <a:xfrm>
            <a:off x="3581400" y="1600200"/>
            <a:ext cx="39528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rgbClr val="92D050"/>
                </a:solidFill>
                <a:latin typeface="Arial" panose="020B0604020202020204" pitchFamily="34" charset="0"/>
              </a:rPr>
              <a:t>g”</a:t>
            </a:r>
          </a:p>
        </p:txBody>
      </p:sp>
      <p:sp>
        <p:nvSpPr>
          <p:cNvPr id="3094" name="CasellaDiTesto 31">
            <a:extLst>
              <a:ext uri="{FF2B5EF4-FFF2-40B4-BE49-F238E27FC236}">
                <a16:creationId xmlns:a16="http://schemas.microsoft.com/office/drawing/2014/main" id="{F9EE5EBD-B4C0-0F69-DBAF-22D19898DD93}"/>
              </a:ext>
            </a:extLst>
          </p:cNvPr>
          <p:cNvSpPr txBox="1">
            <a:spLocks noChangeArrowheads="1"/>
          </p:cNvSpPr>
          <p:nvPr/>
        </p:nvSpPr>
        <p:spPr bwMode="auto">
          <a:xfrm>
            <a:off x="2847975" y="3946525"/>
            <a:ext cx="36036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rgbClr val="002060"/>
                </a:solidFill>
                <a:latin typeface="Arial" panose="020B0604020202020204" pitchFamily="34" charset="0"/>
              </a:rPr>
              <a:t>r”</a:t>
            </a:r>
          </a:p>
        </p:txBody>
      </p:sp>
      <p:sp>
        <p:nvSpPr>
          <p:cNvPr id="3095" name="CasellaDiTesto 32">
            <a:extLst>
              <a:ext uri="{FF2B5EF4-FFF2-40B4-BE49-F238E27FC236}">
                <a16:creationId xmlns:a16="http://schemas.microsoft.com/office/drawing/2014/main" id="{8C59523A-D05F-87A7-0CA2-0DD7F59443F5}"/>
              </a:ext>
            </a:extLst>
          </p:cNvPr>
          <p:cNvSpPr txBox="1">
            <a:spLocks noChangeArrowheads="1"/>
          </p:cNvSpPr>
          <p:nvPr/>
        </p:nvSpPr>
        <p:spPr bwMode="auto">
          <a:xfrm>
            <a:off x="3662363" y="7277100"/>
            <a:ext cx="3952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rgbClr val="92D050"/>
                </a:solidFill>
                <a:latin typeface="Arial" panose="020B0604020202020204" pitchFamily="34" charset="0"/>
              </a:rPr>
              <a:t>g’</a:t>
            </a:r>
          </a:p>
        </p:txBody>
      </p:sp>
      <p:sp>
        <p:nvSpPr>
          <p:cNvPr id="2073" name="CasellaDiTesto 33">
            <a:extLst>
              <a:ext uri="{FF2B5EF4-FFF2-40B4-BE49-F238E27FC236}">
                <a16:creationId xmlns:a16="http://schemas.microsoft.com/office/drawing/2014/main" id="{49A890EE-9F3E-A1EE-E08F-0BBFDEC7B926}"/>
              </a:ext>
            </a:extLst>
          </p:cNvPr>
          <p:cNvSpPr txBox="1">
            <a:spLocks noChangeArrowheads="1"/>
          </p:cNvSpPr>
          <p:nvPr/>
        </p:nvSpPr>
        <p:spPr bwMode="auto">
          <a:xfrm>
            <a:off x="2906713" y="7954963"/>
            <a:ext cx="323850" cy="287337"/>
          </a:xfrm>
          <a:prstGeom prst="rect">
            <a:avLst/>
          </a:prstGeom>
          <a:noFill/>
          <a:ln w="9525">
            <a:noFill/>
            <a:miter lim="800000"/>
            <a:headEnd/>
            <a:tailEnd/>
          </a:ln>
        </p:spPr>
        <p:txBody>
          <a:bodyPr>
            <a:spAutoFit/>
          </a:bodyPr>
          <a:lstStyle/>
          <a:p>
            <a:pPr eaLnBrk="1" hangingPunct="1">
              <a:defRPr/>
            </a:pPr>
            <a:r>
              <a:rPr lang="it-IT" dirty="0">
                <a:solidFill>
                  <a:srgbClr val="002060"/>
                </a:solidFill>
                <a:latin typeface="Arial" charset="0"/>
                <a:cs typeface="Arial" charset="0"/>
              </a:rPr>
              <a:t>r</a:t>
            </a:r>
            <a:r>
              <a:rPr lang="it-IT" b="1" dirty="0">
                <a:latin typeface="+mn-lt"/>
                <a:cs typeface="Arial" charset="0"/>
              </a:rPr>
              <a:t>'</a:t>
            </a:r>
          </a:p>
          <a:p>
            <a:pPr eaLnBrk="1" hangingPunct="1">
              <a:defRPr/>
            </a:pPr>
            <a:endParaRPr lang="it-IT" dirty="0">
              <a:solidFill>
                <a:srgbClr val="002060"/>
              </a:solidFill>
              <a:latin typeface="Arial" charset="0"/>
              <a:cs typeface="Arial" charset="0"/>
            </a:endParaRPr>
          </a:p>
        </p:txBody>
      </p:sp>
      <p:cxnSp>
        <p:nvCxnSpPr>
          <p:cNvPr id="46" name="Connettore 1 45">
            <a:extLst>
              <a:ext uri="{FF2B5EF4-FFF2-40B4-BE49-F238E27FC236}">
                <a16:creationId xmlns:a16="http://schemas.microsoft.com/office/drawing/2014/main" id="{9FD90A06-DE63-3069-E825-951FB092DBA7}"/>
              </a:ext>
            </a:extLst>
          </p:cNvPr>
          <p:cNvCxnSpPr/>
          <p:nvPr/>
        </p:nvCxnSpPr>
        <p:spPr>
          <a:xfrm flipV="1">
            <a:off x="2919413" y="4738688"/>
            <a:ext cx="0" cy="340360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sp>
        <p:nvSpPr>
          <p:cNvPr id="3098" name="CasellaDiTesto 31">
            <a:extLst>
              <a:ext uri="{FF2B5EF4-FFF2-40B4-BE49-F238E27FC236}">
                <a16:creationId xmlns:a16="http://schemas.microsoft.com/office/drawing/2014/main" id="{61298647-17D8-3DFA-0489-DEBDC09C9203}"/>
              </a:ext>
            </a:extLst>
          </p:cNvPr>
          <p:cNvSpPr txBox="1">
            <a:spLocks noChangeArrowheads="1"/>
          </p:cNvSpPr>
          <p:nvPr/>
        </p:nvSpPr>
        <p:spPr bwMode="auto">
          <a:xfrm>
            <a:off x="2862263" y="3081338"/>
            <a:ext cx="43180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rgbClr val="FF0000"/>
                </a:solidFill>
                <a:latin typeface="Arial" panose="020B0604020202020204" pitchFamily="34" charset="0"/>
              </a:rPr>
              <a:t>P”</a:t>
            </a:r>
          </a:p>
        </p:txBody>
      </p:sp>
      <p:sp>
        <p:nvSpPr>
          <p:cNvPr id="55" name="Ovale 54">
            <a:extLst>
              <a:ext uri="{FF2B5EF4-FFF2-40B4-BE49-F238E27FC236}">
                <a16:creationId xmlns:a16="http://schemas.microsoft.com/office/drawing/2014/main" id="{F9BBBB3C-9DDE-D8DD-F742-D2571674F335}"/>
              </a:ext>
            </a:extLst>
          </p:cNvPr>
          <p:cNvSpPr/>
          <p:nvPr/>
        </p:nvSpPr>
        <p:spPr>
          <a:xfrm>
            <a:off x="2909888" y="3222625"/>
            <a:ext cx="17462" cy="19050"/>
          </a:xfrm>
          <a:prstGeom prst="ellipse">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it-IT"/>
          </a:p>
        </p:txBody>
      </p:sp>
      <p:sp>
        <p:nvSpPr>
          <p:cNvPr id="17436" name="CasellaDiTesto 39">
            <a:extLst>
              <a:ext uri="{FF2B5EF4-FFF2-40B4-BE49-F238E27FC236}">
                <a16:creationId xmlns:a16="http://schemas.microsoft.com/office/drawing/2014/main" id="{F641EF5C-E7E9-A5F0-2B31-7E95F38AD1EF}"/>
              </a:ext>
            </a:extLst>
          </p:cNvPr>
          <p:cNvSpPr txBox="1">
            <a:spLocks noChangeArrowheads="1"/>
          </p:cNvSpPr>
          <p:nvPr/>
        </p:nvSpPr>
        <p:spPr bwMode="auto">
          <a:xfrm>
            <a:off x="26988" y="19050"/>
            <a:ext cx="39243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b="1" u="sng">
                <a:solidFill>
                  <a:srgbClr val="C00000"/>
                </a:solidFill>
                <a:latin typeface="Comic Sans MS" panose="030F0702030302020204" pitchFamily="66" charset="0"/>
              </a:rPr>
              <a:t>RIDERCA DELLA PROCEDURA  GEOMETRICO-DESCRITTIVA</a:t>
            </a:r>
          </a:p>
        </p:txBody>
      </p:sp>
      <p:sp>
        <p:nvSpPr>
          <p:cNvPr id="17437" name="CasellaDiTesto 70">
            <a:extLst>
              <a:ext uri="{FF2B5EF4-FFF2-40B4-BE49-F238E27FC236}">
                <a16:creationId xmlns:a16="http://schemas.microsoft.com/office/drawing/2014/main" id="{703FA9A7-A21E-CB7F-B00B-31276FEACB07}"/>
              </a:ext>
            </a:extLst>
          </p:cNvPr>
          <p:cNvSpPr txBox="1">
            <a:spLocks noChangeArrowheads="1"/>
          </p:cNvSpPr>
          <p:nvPr/>
        </p:nvSpPr>
        <p:spPr bwMode="auto">
          <a:xfrm>
            <a:off x="6521450" y="4400550"/>
            <a:ext cx="431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rgbClr val="00B0F0"/>
                </a:solidFill>
                <a:latin typeface="Arial" panose="020B0604020202020204" pitchFamily="34" charset="0"/>
              </a:rPr>
              <a:t>lt</a:t>
            </a:r>
          </a:p>
        </p:txBody>
      </p:sp>
      <p:sp>
        <p:nvSpPr>
          <p:cNvPr id="40" name="CasellaDiTesto 39">
            <a:extLst>
              <a:ext uri="{FF2B5EF4-FFF2-40B4-BE49-F238E27FC236}">
                <a16:creationId xmlns:a16="http://schemas.microsoft.com/office/drawing/2014/main" id="{AC7BEDC8-8035-C06A-65F6-EF1112CE2E6E}"/>
              </a:ext>
            </a:extLst>
          </p:cNvPr>
          <p:cNvSpPr txBox="1">
            <a:spLocks noChangeArrowheads="1"/>
          </p:cNvSpPr>
          <p:nvPr/>
        </p:nvSpPr>
        <p:spPr bwMode="auto">
          <a:xfrm>
            <a:off x="3068638" y="7950200"/>
            <a:ext cx="576262"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rgbClr val="FF0000"/>
                </a:solidFill>
                <a:latin typeface="Symbol" panose="05050102010706020507" pitchFamily="18" charset="2"/>
              </a:rPr>
              <a:t>º </a:t>
            </a:r>
            <a:r>
              <a:rPr lang="it-IT" altLang="it-IT" sz="1800">
                <a:solidFill>
                  <a:srgbClr val="FF0000"/>
                </a:solidFill>
                <a:latin typeface="Arial" panose="020B0604020202020204" pitchFamily="34" charset="0"/>
              </a:rPr>
              <a:t>P’</a:t>
            </a:r>
            <a:endParaRPr lang="it-IT" altLang="it-IT" sz="1800">
              <a:latin typeface="Arial" panose="020B0604020202020204" pitchFamily="34" charset="0"/>
            </a:endParaRPr>
          </a:p>
        </p:txBody>
      </p:sp>
      <p:cxnSp>
        <p:nvCxnSpPr>
          <p:cNvPr id="47" name="Connettore 1 46">
            <a:extLst>
              <a:ext uri="{FF2B5EF4-FFF2-40B4-BE49-F238E27FC236}">
                <a16:creationId xmlns:a16="http://schemas.microsoft.com/office/drawing/2014/main" id="{0E9715CA-9537-0999-9AE8-6688B4A22338}"/>
              </a:ext>
            </a:extLst>
          </p:cNvPr>
          <p:cNvCxnSpPr/>
          <p:nvPr/>
        </p:nvCxnSpPr>
        <p:spPr>
          <a:xfrm flipV="1">
            <a:off x="2917825" y="2679700"/>
            <a:ext cx="0" cy="2066925"/>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7440" name="CasellaDiTesto 51">
            <a:extLst>
              <a:ext uri="{FF2B5EF4-FFF2-40B4-BE49-F238E27FC236}">
                <a16:creationId xmlns:a16="http://schemas.microsoft.com/office/drawing/2014/main" id="{B5F493F7-A760-F3B3-CC6D-64E2C7C25D0E}"/>
              </a:ext>
            </a:extLst>
          </p:cNvPr>
          <p:cNvSpPr txBox="1">
            <a:spLocks noChangeArrowheads="1"/>
          </p:cNvSpPr>
          <p:nvPr/>
        </p:nvSpPr>
        <p:spPr bwMode="auto">
          <a:xfrm>
            <a:off x="38100" y="842963"/>
            <a:ext cx="3995738" cy="784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600" b="1">
                <a:latin typeface="Arial" panose="020B0604020202020204" pitchFamily="34" charset="0"/>
              </a:rPr>
              <a:t>Il procedimento descrittivo consiste nella ricerca dei punti</a:t>
            </a:r>
          </a:p>
          <a:p>
            <a:pPr eaLnBrk="1" hangingPunct="1">
              <a:spcBef>
                <a:spcPct val="0"/>
              </a:spcBef>
              <a:buFontTx/>
              <a:buNone/>
            </a:pPr>
            <a:r>
              <a:rPr lang="it-IT" altLang="it-IT" sz="2000" b="1">
                <a:solidFill>
                  <a:srgbClr val="FF0000"/>
                </a:solidFill>
                <a:latin typeface="Arial" panose="020B0604020202020204" pitchFamily="34" charset="0"/>
              </a:rPr>
              <a:t>P (P’; P”)</a:t>
            </a:r>
          </a:p>
          <a:p>
            <a:pPr eaLnBrk="1" hangingPunct="1">
              <a:spcBef>
                <a:spcPct val="0"/>
              </a:spcBef>
              <a:buFontTx/>
              <a:buNone/>
            </a:pPr>
            <a:r>
              <a:rPr lang="it-IT" altLang="it-IT" sz="1600" b="1">
                <a:latin typeface="Arial" panose="020B0604020202020204" pitchFamily="34" charset="0"/>
              </a:rPr>
              <a:t>ottenuti delle intersezioni tra la </a:t>
            </a:r>
          </a:p>
          <a:p>
            <a:pPr eaLnBrk="1" hangingPunct="1">
              <a:spcBef>
                <a:spcPct val="0"/>
              </a:spcBef>
              <a:buFontTx/>
              <a:buNone/>
            </a:pPr>
            <a:r>
              <a:rPr lang="it-IT" altLang="it-IT" sz="1600" b="1">
                <a:latin typeface="Arial" panose="020B0604020202020204" pitchFamily="34" charset="0"/>
              </a:rPr>
              <a:t>retta dinamica</a:t>
            </a:r>
          </a:p>
          <a:p>
            <a:pPr eaLnBrk="1" hangingPunct="1">
              <a:spcBef>
                <a:spcPct val="0"/>
              </a:spcBef>
              <a:buFontTx/>
              <a:buNone/>
            </a:pPr>
            <a:r>
              <a:rPr lang="it-IT" altLang="it-IT" sz="1600" b="1">
                <a:latin typeface="Arial" panose="020B0604020202020204" pitchFamily="34" charset="0"/>
              </a:rPr>
              <a:t>generatrice</a:t>
            </a:r>
          </a:p>
          <a:p>
            <a:pPr eaLnBrk="1" hangingPunct="1">
              <a:spcBef>
                <a:spcPct val="0"/>
              </a:spcBef>
              <a:buFontTx/>
              <a:buNone/>
            </a:pPr>
            <a:r>
              <a:rPr lang="it-IT" altLang="it-IT" sz="2000" b="1">
                <a:solidFill>
                  <a:srgbClr val="00B050"/>
                </a:solidFill>
                <a:latin typeface="Arial" panose="020B0604020202020204" pitchFamily="34" charset="0"/>
              </a:rPr>
              <a:t>g(g’; g”) </a:t>
            </a:r>
          </a:p>
          <a:p>
            <a:pPr eaLnBrk="1" hangingPunct="1">
              <a:spcBef>
                <a:spcPct val="0"/>
              </a:spcBef>
              <a:buFontTx/>
              <a:buNone/>
            </a:pPr>
            <a:r>
              <a:rPr lang="it-IT" altLang="it-IT" sz="1600" b="1">
                <a:latin typeface="Arial" panose="020B0604020202020204" pitchFamily="34" charset="0"/>
              </a:rPr>
              <a:t>del cono e la</a:t>
            </a:r>
          </a:p>
          <a:p>
            <a:pPr eaLnBrk="1" hangingPunct="1">
              <a:spcBef>
                <a:spcPct val="0"/>
              </a:spcBef>
              <a:buFontTx/>
              <a:buNone/>
            </a:pPr>
            <a:r>
              <a:rPr lang="it-IT" altLang="it-IT" sz="1600" b="1">
                <a:latin typeface="Arial" panose="020B0604020202020204" pitchFamily="34" charset="0"/>
              </a:rPr>
              <a:t>retta proiettante</a:t>
            </a:r>
          </a:p>
          <a:p>
            <a:pPr eaLnBrk="1" hangingPunct="1">
              <a:spcBef>
                <a:spcPct val="0"/>
              </a:spcBef>
              <a:buFontTx/>
              <a:buNone/>
            </a:pPr>
            <a:r>
              <a:rPr lang="it-IT" altLang="it-IT" sz="1600" b="1">
                <a:latin typeface="Arial" panose="020B0604020202020204" pitchFamily="34" charset="0"/>
              </a:rPr>
              <a:t>in prima</a:t>
            </a:r>
          </a:p>
          <a:p>
            <a:pPr eaLnBrk="1" hangingPunct="1">
              <a:spcBef>
                <a:spcPct val="0"/>
              </a:spcBef>
              <a:buFontTx/>
              <a:buNone/>
            </a:pPr>
            <a:r>
              <a:rPr lang="it-IT" altLang="it-IT" sz="2000" b="1">
                <a:solidFill>
                  <a:srgbClr val="002060"/>
                </a:solidFill>
                <a:latin typeface="Arial" panose="020B0604020202020204" pitchFamily="34" charset="0"/>
              </a:rPr>
              <a:t>r(r’; r”)</a:t>
            </a:r>
          </a:p>
          <a:p>
            <a:pPr eaLnBrk="1" hangingPunct="1">
              <a:spcBef>
                <a:spcPct val="0"/>
              </a:spcBef>
              <a:buFontTx/>
              <a:buNone/>
            </a:pPr>
            <a:r>
              <a:rPr lang="it-IT" altLang="it-IT" sz="1600" b="1">
                <a:latin typeface="Arial" panose="020B0604020202020204" pitchFamily="34" charset="0"/>
              </a:rPr>
              <a:t>delle facce </a:t>
            </a:r>
          </a:p>
          <a:p>
            <a:pPr eaLnBrk="1" hangingPunct="1">
              <a:spcBef>
                <a:spcPct val="0"/>
              </a:spcBef>
              <a:buFontTx/>
              <a:buNone/>
            </a:pPr>
            <a:r>
              <a:rPr lang="it-IT" altLang="it-IT" sz="1600" b="1">
                <a:latin typeface="Arial" panose="020B0604020202020204" pitchFamily="34" charset="0"/>
              </a:rPr>
              <a:t>laterali </a:t>
            </a:r>
          </a:p>
          <a:p>
            <a:pPr eaLnBrk="1" hangingPunct="1">
              <a:spcBef>
                <a:spcPct val="0"/>
              </a:spcBef>
              <a:buFontTx/>
              <a:buNone/>
            </a:pPr>
            <a:r>
              <a:rPr lang="it-IT" altLang="it-IT" sz="1600" b="1">
                <a:latin typeface="Arial" panose="020B0604020202020204" pitchFamily="34" charset="0"/>
              </a:rPr>
              <a:t>del prisma a</a:t>
            </a:r>
          </a:p>
          <a:p>
            <a:pPr eaLnBrk="1" hangingPunct="1">
              <a:spcBef>
                <a:spcPct val="0"/>
              </a:spcBef>
              <a:buFontTx/>
              <a:buNone/>
            </a:pPr>
            <a:r>
              <a:rPr lang="it-IT" altLang="it-IT" sz="1600" b="1">
                <a:latin typeface="Arial" panose="020B0604020202020204" pitchFamily="34" charset="0"/>
              </a:rPr>
              <a:t>base esagonale</a:t>
            </a:r>
          </a:p>
          <a:p>
            <a:pPr eaLnBrk="1" hangingPunct="1">
              <a:spcBef>
                <a:spcPct val="0"/>
              </a:spcBef>
              <a:buFontTx/>
              <a:buNone/>
            </a:pPr>
            <a:r>
              <a:rPr lang="it-IT" altLang="it-IT" sz="1600" b="1">
                <a:latin typeface="Arial" panose="020B0604020202020204" pitchFamily="34" charset="0"/>
              </a:rPr>
              <a:t>secondo la</a:t>
            </a:r>
          </a:p>
          <a:p>
            <a:pPr eaLnBrk="1" hangingPunct="1">
              <a:spcBef>
                <a:spcPct val="0"/>
              </a:spcBef>
              <a:buFontTx/>
              <a:buNone/>
            </a:pPr>
            <a:r>
              <a:rPr lang="it-IT" altLang="it-IT" sz="1600" b="1">
                <a:latin typeface="Arial" panose="020B0604020202020204" pitchFamily="34" charset="0"/>
              </a:rPr>
              <a:t>seguente</a:t>
            </a:r>
          </a:p>
          <a:p>
            <a:pPr eaLnBrk="1" hangingPunct="1">
              <a:spcBef>
                <a:spcPct val="0"/>
              </a:spcBef>
              <a:buFontTx/>
              <a:buNone/>
            </a:pPr>
            <a:r>
              <a:rPr lang="it-IT" altLang="it-IT" sz="1600" b="1">
                <a:latin typeface="Arial" panose="020B0604020202020204" pitchFamily="34" charset="0"/>
              </a:rPr>
              <a:t>relazione </a:t>
            </a:r>
          </a:p>
          <a:p>
            <a:pPr eaLnBrk="1" hangingPunct="1">
              <a:spcBef>
                <a:spcPct val="0"/>
              </a:spcBef>
              <a:buFontTx/>
              <a:buNone/>
            </a:pPr>
            <a:r>
              <a:rPr lang="it-IT" altLang="it-IT" sz="1600" b="1">
                <a:latin typeface="Arial" panose="020B0604020202020204" pitchFamily="34" charset="0"/>
              </a:rPr>
              <a:t>descrittiva</a:t>
            </a:r>
          </a:p>
          <a:p>
            <a:pPr eaLnBrk="1" hangingPunct="1">
              <a:spcBef>
                <a:spcPct val="0"/>
              </a:spcBef>
              <a:buFontTx/>
              <a:buNone/>
            </a:pPr>
            <a:endParaRPr lang="it-IT" altLang="it-IT" sz="1600" b="1">
              <a:latin typeface="Arial" panose="020B0604020202020204" pitchFamily="34" charset="0"/>
            </a:endParaRPr>
          </a:p>
          <a:p>
            <a:pPr eaLnBrk="1" hangingPunct="1">
              <a:spcBef>
                <a:spcPct val="0"/>
              </a:spcBef>
              <a:buFontTx/>
              <a:buNone/>
            </a:pPr>
            <a:r>
              <a:rPr lang="it-IT" altLang="it-IT" sz="2400" b="1">
                <a:latin typeface="Arial" panose="020B0604020202020204" pitchFamily="34" charset="0"/>
              </a:rPr>
              <a:t> </a:t>
            </a:r>
            <a:r>
              <a:rPr lang="it-IT" altLang="it-IT" sz="2400" b="1">
                <a:solidFill>
                  <a:srgbClr val="FF0000"/>
                </a:solidFill>
                <a:latin typeface="Arial" panose="020B0604020202020204" pitchFamily="34" charset="0"/>
              </a:rPr>
              <a:t>g </a:t>
            </a:r>
            <a:r>
              <a:rPr lang="it-IT" altLang="it-IT" sz="2400" b="1">
                <a:solidFill>
                  <a:srgbClr val="FF0000"/>
                </a:solidFill>
                <a:latin typeface="Symbol" panose="05050102010706020507" pitchFamily="18" charset="2"/>
              </a:rPr>
              <a:t>Ç</a:t>
            </a:r>
            <a:r>
              <a:rPr lang="it-IT" altLang="it-IT" sz="2400" b="1">
                <a:solidFill>
                  <a:srgbClr val="FF0000"/>
                </a:solidFill>
                <a:latin typeface="Arial" panose="020B0604020202020204" pitchFamily="34" charset="0"/>
              </a:rPr>
              <a:t> r </a:t>
            </a:r>
            <a:r>
              <a:rPr lang="it-IT" altLang="it-IT" sz="2400" b="1">
                <a:solidFill>
                  <a:srgbClr val="FF0000"/>
                </a:solidFill>
                <a:latin typeface="Symbol" panose="05050102010706020507" pitchFamily="18" charset="2"/>
              </a:rPr>
              <a:t>Þ</a:t>
            </a:r>
            <a:r>
              <a:rPr lang="it-IT" altLang="it-IT" sz="2400" b="1">
                <a:solidFill>
                  <a:srgbClr val="FF0000"/>
                </a:solidFill>
                <a:latin typeface="Arial" panose="020B0604020202020204" pitchFamily="34" charset="0"/>
              </a:rPr>
              <a:t> P</a:t>
            </a:r>
          </a:p>
          <a:p>
            <a:pPr eaLnBrk="1" hangingPunct="1">
              <a:spcBef>
                <a:spcPct val="0"/>
              </a:spcBef>
              <a:buFontTx/>
              <a:buNone/>
            </a:pPr>
            <a:endParaRPr lang="it-IT" altLang="it-IT" sz="1600" b="1">
              <a:solidFill>
                <a:srgbClr val="FF0000"/>
              </a:solidFill>
              <a:latin typeface="Arial" panose="020B0604020202020204" pitchFamily="34" charset="0"/>
            </a:endParaRPr>
          </a:p>
          <a:p>
            <a:pPr eaLnBrk="1" hangingPunct="1">
              <a:spcBef>
                <a:spcPct val="0"/>
              </a:spcBef>
              <a:buFontTx/>
              <a:buNone/>
            </a:pPr>
            <a:r>
              <a:rPr lang="it-IT" altLang="it-IT" sz="1600" b="1">
                <a:latin typeface="Arial" panose="020B0604020202020204" pitchFamily="34" charset="0"/>
              </a:rPr>
              <a:t>che scomposta</a:t>
            </a:r>
          </a:p>
          <a:p>
            <a:pPr eaLnBrk="1" hangingPunct="1">
              <a:spcBef>
                <a:spcPct val="0"/>
              </a:spcBef>
              <a:buFontTx/>
              <a:buNone/>
            </a:pPr>
            <a:r>
              <a:rPr lang="it-IT" altLang="it-IT" sz="1600" b="1">
                <a:latin typeface="Arial" panose="020B0604020202020204" pitchFamily="34" charset="0"/>
              </a:rPr>
              <a:t>nelle due </a:t>
            </a:r>
          </a:p>
          <a:p>
            <a:pPr eaLnBrk="1" hangingPunct="1">
              <a:spcBef>
                <a:spcPct val="0"/>
              </a:spcBef>
              <a:buFontTx/>
              <a:buNone/>
            </a:pPr>
            <a:r>
              <a:rPr lang="it-IT" altLang="it-IT" sz="1600" b="1">
                <a:latin typeface="Arial" panose="020B0604020202020204" pitchFamily="34" charset="0"/>
              </a:rPr>
              <a:t>proiezioni </a:t>
            </a:r>
          </a:p>
          <a:p>
            <a:pPr eaLnBrk="1" hangingPunct="1">
              <a:spcBef>
                <a:spcPct val="0"/>
              </a:spcBef>
              <a:buFontTx/>
              <a:buNone/>
            </a:pPr>
            <a:r>
              <a:rPr lang="it-IT" altLang="it-IT" sz="1600" b="1">
                <a:latin typeface="Arial" panose="020B0604020202020204" pitchFamily="34" charset="0"/>
              </a:rPr>
              <a:t>determina</a:t>
            </a:r>
          </a:p>
          <a:p>
            <a:pPr eaLnBrk="1" hangingPunct="1">
              <a:spcBef>
                <a:spcPct val="0"/>
              </a:spcBef>
              <a:buFontTx/>
              <a:buNone/>
            </a:pPr>
            <a:endParaRPr lang="it-IT" altLang="it-IT" sz="2000">
              <a:solidFill>
                <a:srgbClr val="002060"/>
              </a:solidFill>
              <a:latin typeface="Arial" panose="020B0604020202020204" pitchFamily="34" charset="0"/>
            </a:endParaRPr>
          </a:p>
          <a:p>
            <a:pPr eaLnBrk="1" hangingPunct="1">
              <a:spcBef>
                <a:spcPct val="0"/>
              </a:spcBef>
              <a:buFontTx/>
              <a:buNone/>
            </a:pPr>
            <a:r>
              <a:rPr lang="it-IT" altLang="it-IT" sz="2400" b="1">
                <a:solidFill>
                  <a:srgbClr val="FF0000"/>
                </a:solidFill>
                <a:latin typeface="Arial" panose="020B0604020202020204" pitchFamily="34" charset="0"/>
              </a:rPr>
              <a:t>  </a:t>
            </a:r>
          </a:p>
          <a:p>
            <a:pPr eaLnBrk="1" hangingPunct="1">
              <a:spcBef>
                <a:spcPct val="0"/>
              </a:spcBef>
              <a:buFontTx/>
              <a:buNone/>
            </a:pPr>
            <a:endParaRPr lang="it-IT" altLang="it-IT" sz="2400" b="1">
              <a:solidFill>
                <a:srgbClr val="FF0000"/>
              </a:solidFill>
              <a:latin typeface="Arial" panose="020B0604020202020204" pitchFamily="34" charset="0"/>
            </a:endParaRPr>
          </a:p>
        </p:txBody>
      </p:sp>
      <p:sp>
        <p:nvSpPr>
          <p:cNvPr id="45" name="CasellaDiTesto 64">
            <a:extLst>
              <a:ext uri="{FF2B5EF4-FFF2-40B4-BE49-F238E27FC236}">
                <a16:creationId xmlns:a16="http://schemas.microsoft.com/office/drawing/2014/main" id="{10D1E4F5-0F5A-2150-1162-7416A00F32D4}"/>
              </a:ext>
            </a:extLst>
          </p:cNvPr>
          <p:cNvSpPr txBox="1">
            <a:spLocks noChangeArrowheads="1"/>
          </p:cNvSpPr>
          <p:nvPr/>
        </p:nvSpPr>
        <p:spPr bwMode="auto">
          <a:xfrm>
            <a:off x="4248150" y="6746875"/>
            <a:ext cx="503238"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rgbClr val="00B050"/>
                </a:solidFill>
                <a:latin typeface="Arial" panose="020B0604020202020204" pitchFamily="34" charset="0"/>
              </a:rPr>
              <a:t>V’</a:t>
            </a:r>
          </a:p>
        </p:txBody>
      </p:sp>
      <p:sp>
        <p:nvSpPr>
          <p:cNvPr id="49" name="CasellaDiTesto 73">
            <a:extLst>
              <a:ext uri="{FF2B5EF4-FFF2-40B4-BE49-F238E27FC236}">
                <a16:creationId xmlns:a16="http://schemas.microsoft.com/office/drawing/2014/main" id="{562401B9-C953-2081-6F35-B36267334362}"/>
              </a:ext>
            </a:extLst>
          </p:cNvPr>
          <p:cNvSpPr txBox="1">
            <a:spLocks noChangeArrowheads="1"/>
          </p:cNvSpPr>
          <p:nvPr/>
        </p:nvSpPr>
        <p:spPr bwMode="auto">
          <a:xfrm>
            <a:off x="4257675" y="73025"/>
            <a:ext cx="503238"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rgbClr val="00B050"/>
                </a:solidFill>
                <a:latin typeface="Arial" panose="020B0604020202020204" pitchFamily="34" charset="0"/>
              </a:rPr>
              <a:t>V”</a:t>
            </a:r>
          </a:p>
        </p:txBody>
      </p:sp>
      <p:sp>
        <p:nvSpPr>
          <p:cNvPr id="17443" name="CasellaDiTesto 51">
            <a:extLst>
              <a:ext uri="{FF2B5EF4-FFF2-40B4-BE49-F238E27FC236}">
                <a16:creationId xmlns:a16="http://schemas.microsoft.com/office/drawing/2014/main" id="{7A484A2E-000A-2A5D-4DFA-8578BECE3EB0}"/>
              </a:ext>
            </a:extLst>
          </p:cNvPr>
          <p:cNvSpPr txBox="1">
            <a:spLocks noChangeArrowheads="1"/>
          </p:cNvSpPr>
          <p:nvPr/>
        </p:nvSpPr>
        <p:spPr bwMode="auto">
          <a:xfrm>
            <a:off x="242888" y="7912100"/>
            <a:ext cx="2127250"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2400" b="1">
                <a:solidFill>
                  <a:srgbClr val="FF0000"/>
                </a:solidFill>
                <a:latin typeface="Arial" panose="020B0604020202020204" pitchFamily="34" charset="0"/>
              </a:rPr>
              <a:t> g’ </a:t>
            </a:r>
            <a:r>
              <a:rPr lang="it-IT" altLang="it-IT" sz="2400" b="1">
                <a:solidFill>
                  <a:srgbClr val="FF0000"/>
                </a:solidFill>
                <a:latin typeface="Symbol" panose="05050102010706020507" pitchFamily="18" charset="2"/>
              </a:rPr>
              <a:t>Ç</a:t>
            </a:r>
            <a:r>
              <a:rPr lang="it-IT" altLang="it-IT" sz="2400" b="1">
                <a:solidFill>
                  <a:srgbClr val="FF0000"/>
                </a:solidFill>
                <a:latin typeface="Arial" panose="020B0604020202020204" pitchFamily="34" charset="0"/>
              </a:rPr>
              <a:t> r’ </a:t>
            </a:r>
            <a:r>
              <a:rPr lang="it-IT" altLang="it-IT" sz="2400">
                <a:solidFill>
                  <a:srgbClr val="FF0000"/>
                </a:solidFill>
                <a:latin typeface="Symbol" panose="05050102010706020507" pitchFamily="18" charset="2"/>
              </a:rPr>
              <a:t>Þ</a:t>
            </a:r>
            <a:r>
              <a:rPr lang="it-IT" altLang="it-IT" sz="2400" b="1">
                <a:solidFill>
                  <a:srgbClr val="FF0000"/>
                </a:solidFill>
                <a:latin typeface="Arial" panose="020B0604020202020204" pitchFamily="34" charset="0"/>
              </a:rPr>
              <a:t> P’</a:t>
            </a:r>
          </a:p>
          <a:p>
            <a:pPr eaLnBrk="1" hangingPunct="1">
              <a:spcBef>
                <a:spcPct val="0"/>
              </a:spcBef>
              <a:buFontTx/>
              <a:buNone/>
            </a:pPr>
            <a:r>
              <a:rPr lang="it-IT" altLang="it-IT" sz="2400" b="1">
                <a:solidFill>
                  <a:srgbClr val="FF0000"/>
                </a:solidFill>
                <a:latin typeface="Arial" panose="020B0604020202020204" pitchFamily="34" charset="0"/>
              </a:rPr>
              <a:t> g”</a:t>
            </a:r>
            <a:r>
              <a:rPr lang="it-IT" altLang="it-IT" sz="2400" b="1">
                <a:solidFill>
                  <a:srgbClr val="FF0000"/>
                </a:solidFill>
                <a:latin typeface="Symbol" panose="05050102010706020507" pitchFamily="18" charset="2"/>
              </a:rPr>
              <a:t>Ç</a:t>
            </a:r>
            <a:r>
              <a:rPr lang="it-IT" altLang="it-IT" sz="2400" b="1">
                <a:solidFill>
                  <a:srgbClr val="FF0000"/>
                </a:solidFill>
                <a:latin typeface="Arial" panose="020B0604020202020204" pitchFamily="34" charset="0"/>
              </a:rPr>
              <a:t> r”</a:t>
            </a:r>
            <a:r>
              <a:rPr lang="it-IT" altLang="it-IT" sz="2400">
                <a:solidFill>
                  <a:srgbClr val="FF0000"/>
                </a:solidFill>
                <a:latin typeface="Symbol" panose="05050102010706020507" pitchFamily="18" charset="2"/>
              </a:rPr>
              <a:t>Þ</a:t>
            </a:r>
            <a:r>
              <a:rPr lang="it-IT" altLang="it-IT" sz="2400" b="1">
                <a:solidFill>
                  <a:srgbClr val="FF0000"/>
                </a:solidFill>
                <a:latin typeface="Arial" panose="020B0604020202020204" pitchFamily="34" charset="0"/>
              </a:rPr>
              <a:t> P” </a:t>
            </a:r>
          </a:p>
          <a:p>
            <a:pPr eaLnBrk="1" hangingPunct="1">
              <a:spcBef>
                <a:spcPct val="0"/>
              </a:spcBef>
              <a:buFontTx/>
              <a:buNone/>
            </a:pPr>
            <a:endParaRPr lang="it-IT" altLang="it-IT" sz="1800">
              <a:latin typeface="Arial" panose="020B0604020202020204" pitchFamily="34" charset="0"/>
            </a:endParaRPr>
          </a:p>
        </p:txBody>
      </p:sp>
      <p:sp>
        <p:nvSpPr>
          <p:cNvPr id="53" name="Parentesi graffa aperta 52">
            <a:extLst>
              <a:ext uri="{FF2B5EF4-FFF2-40B4-BE49-F238E27FC236}">
                <a16:creationId xmlns:a16="http://schemas.microsoft.com/office/drawing/2014/main" id="{B741BD33-15EF-666B-7FEA-7ED2F992B240}"/>
              </a:ext>
            </a:extLst>
          </p:cNvPr>
          <p:cNvSpPr/>
          <p:nvPr/>
        </p:nvSpPr>
        <p:spPr bwMode="auto">
          <a:xfrm>
            <a:off x="74613" y="8024813"/>
            <a:ext cx="287337" cy="661987"/>
          </a:xfrm>
          <a:prstGeom prst="leftBrace">
            <a:avLst>
              <a:gd name="adj1" fmla="val 34791"/>
              <a:gd name="adj2"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a:p>
        </p:txBody>
      </p:sp>
    </p:spTree>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slide(fromBottom)">
                                      <p:cBhvr>
                                        <p:cTn id="7" dur="1000"/>
                                        <p:tgtEl>
                                          <p:spTgt spid="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49"/>
                                        </p:tgtEl>
                                        <p:attrNameLst>
                                          <p:attrName>style.visibility</p:attrName>
                                        </p:attrNameLst>
                                      </p:cBhvr>
                                      <p:to>
                                        <p:strVal val="visible"/>
                                      </p:to>
                                    </p:set>
                                    <p:animEffect transition="in" filter="slide(fromBottom)">
                                      <p:cBhvr>
                                        <p:cTn id="12" dur="1000"/>
                                        <p:tgtEl>
                                          <p:spTgt spid="4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trips(downLeft)">
                                      <p:cBhvr>
                                        <p:cTn id="17" dur="1000"/>
                                        <p:tgtEl>
                                          <p:spTgt spid="2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3095"/>
                                        </p:tgtEl>
                                        <p:attrNameLst>
                                          <p:attrName>style.visibility</p:attrName>
                                        </p:attrNameLst>
                                      </p:cBhvr>
                                      <p:to>
                                        <p:strVal val="visible"/>
                                      </p:to>
                                    </p:set>
                                    <p:animEffect transition="in" filter="slide(fromBottom)">
                                      <p:cBhvr>
                                        <p:cTn id="22" dur="1000"/>
                                        <p:tgtEl>
                                          <p:spTgt spid="309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nodeType="clickEffect">
                                  <p:stCondLst>
                                    <p:cond delay="0"/>
                                  </p:stCondLst>
                                  <p:childTnLst>
                                    <p:set>
                                      <p:cBhvr>
                                        <p:cTn id="26" dur="1" fill="hold">
                                          <p:stCondLst>
                                            <p:cond delay="0"/>
                                          </p:stCondLst>
                                        </p:cTn>
                                        <p:tgtEl>
                                          <p:spTgt spid="2073"/>
                                        </p:tgtEl>
                                        <p:attrNameLst>
                                          <p:attrName>style.visibility</p:attrName>
                                        </p:attrNameLst>
                                      </p:cBhvr>
                                      <p:to>
                                        <p:strVal val="visible"/>
                                      </p:to>
                                    </p:set>
                                    <p:animEffect transition="in" filter="slide(fromBottom)">
                                      <p:cBhvr>
                                        <p:cTn id="27" dur="1000"/>
                                        <p:tgtEl>
                                          <p:spTgt spid="207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slide(fromBottom)">
                                      <p:cBhvr>
                                        <p:cTn id="32" dur="1000"/>
                                        <p:tgtEl>
                                          <p:spTgt spid="2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nodeType="click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slide(fromBottom)">
                                      <p:cBhvr>
                                        <p:cTn id="37" dur="1000"/>
                                        <p:tgtEl>
                                          <p:spTgt spid="4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12" fill="hold"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strips(downLeft)">
                                      <p:cBhvr>
                                        <p:cTn id="42" dur="1000"/>
                                        <p:tgtEl>
                                          <p:spTgt spid="2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nodeType="clickEffect">
                                  <p:stCondLst>
                                    <p:cond delay="0"/>
                                  </p:stCondLst>
                                  <p:childTnLst>
                                    <p:set>
                                      <p:cBhvr>
                                        <p:cTn id="46" dur="1" fill="hold">
                                          <p:stCondLst>
                                            <p:cond delay="0"/>
                                          </p:stCondLst>
                                        </p:cTn>
                                        <p:tgtEl>
                                          <p:spTgt spid="3093"/>
                                        </p:tgtEl>
                                        <p:attrNameLst>
                                          <p:attrName>style.visibility</p:attrName>
                                        </p:attrNameLst>
                                      </p:cBhvr>
                                      <p:to>
                                        <p:strVal val="visible"/>
                                      </p:to>
                                    </p:set>
                                    <p:animEffect transition="in" filter="slide(fromBottom)">
                                      <p:cBhvr>
                                        <p:cTn id="47" dur="1000"/>
                                        <p:tgtEl>
                                          <p:spTgt spid="309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4" fill="hold" nodeType="clickEffect">
                                  <p:stCondLst>
                                    <p:cond delay="0"/>
                                  </p:stCondLst>
                                  <p:childTnLst>
                                    <p:set>
                                      <p:cBhvr>
                                        <p:cTn id="51" dur="1" fill="hold">
                                          <p:stCondLst>
                                            <p:cond delay="0"/>
                                          </p:stCondLst>
                                        </p:cTn>
                                        <p:tgtEl>
                                          <p:spTgt spid="47"/>
                                        </p:tgtEl>
                                        <p:attrNameLst>
                                          <p:attrName>style.visibility</p:attrName>
                                        </p:attrNameLst>
                                      </p:cBhvr>
                                      <p:to>
                                        <p:strVal val="visible"/>
                                      </p:to>
                                    </p:set>
                                    <p:animEffect transition="in" filter="slide(fromBottom)">
                                      <p:cBhvr>
                                        <p:cTn id="52" dur="1000"/>
                                        <p:tgtEl>
                                          <p:spTgt spid="4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4" fill="hold" nodeType="clickEffect">
                                  <p:stCondLst>
                                    <p:cond delay="0"/>
                                  </p:stCondLst>
                                  <p:childTnLst>
                                    <p:set>
                                      <p:cBhvr>
                                        <p:cTn id="56" dur="1" fill="hold">
                                          <p:stCondLst>
                                            <p:cond delay="0"/>
                                          </p:stCondLst>
                                        </p:cTn>
                                        <p:tgtEl>
                                          <p:spTgt spid="3094"/>
                                        </p:tgtEl>
                                        <p:attrNameLst>
                                          <p:attrName>style.visibility</p:attrName>
                                        </p:attrNameLst>
                                      </p:cBhvr>
                                      <p:to>
                                        <p:strVal val="visible"/>
                                      </p:to>
                                    </p:set>
                                    <p:animEffect transition="in" filter="slide(fromBottom)">
                                      <p:cBhvr>
                                        <p:cTn id="57" dur="1000"/>
                                        <p:tgtEl>
                                          <p:spTgt spid="3094"/>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2" presetClass="entr" presetSubtype="4" fill="hold" nodeType="clickEffect">
                                  <p:stCondLst>
                                    <p:cond delay="0"/>
                                  </p:stCondLst>
                                  <p:childTnLst>
                                    <p:set>
                                      <p:cBhvr>
                                        <p:cTn id="61" dur="1" fill="hold">
                                          <p:stCondLst>
                                            <p:cond delay="0"/>
                                          </p:stCondLst>
                                        </p:cTn>
                                        <p:tgtEl>
                                          <p:spTgt spid="55"/>
                                        </p:tgtEl>
                                        <p:attrNameLst>
                                          <p:attrName>style.visibility</p:attrName>
                                        </p:attrNameLst>
                                      </p:cBhvr>
                                      <p:to>
                                        <p:strVal val="visible"/>
                                      </p:to>
                                    </p:set>
                                    <p:animEffect transition="in" filter="slide(fromBottom)">
                                      <p:cBhvr>
                                        <p:cTn id="62" dur="1000"/>
                                        <p:tgtEl>
                                          <p:spTgt spid="55"/>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2" presetClass="entr" presetSubtype="4" fill="hold" nodeType="clickEffect">
                                  <p:stCondLst>
                                    <p:cond delay="0"/>
                                  </p:stCondLst>
                                  <p:childTnLst>
                                    <p:set>
                                      <p:cBhvr>
                                        <p:cTn id="66" dur="1" fill="hold">
                                          <p:stCondLst>
                                            <p:cond delay="0"/>
                                          </p:stCondLst>
                                        </p:cTn>
                                        <p:tgtEl>
                                          <p:spTgt spid="3098"/>
                                        </p:tgtEl>
                                        <p:attrNameLst>
                                          <p:attrName>style.visibility</p:attrName>
                                        </p:attrNameLst>
                                      </p:cBhvr>
                                      <p:to>
                                        <p:strVal val="visible"/>
                                      </p:to>
                                    </p:set>
                                    <p:animEffect transition="in" filter="slide(fromBottom)">
                                      <p:cBhvr>
                                        <p:cTn id="67" dur="1000"/>
                                        <p:tgtEl>
                                          <p:spTgt spid="3098"/>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2" presetClass="entr" presetSubtype="4" fill="hold" nodeType="clickEffect">
                                  <p:stCondLst>
                                    <p:cond delay="0"/>
                                  </p:stCondLst>
                                  <p:childTnLst>
                                    <p:set>
                                      <p:cBhvr>
                                        <p:cTn id="71" dur="1" fill="hold">
                                          <p:stCondLst>
                                            <p:cond delay="0"/>
                                          </p:stCondLst>
                                        </p:cTn>
                                        <p:tgtEl>
                                          <p:spTgt spid="40"/>
                                        </p:tgtEl>
                                        <p:attrNameLst>
                                          <p:attrName>style.visibility</p:attrName>
                                        </p:attrNameLst>
                                      </p:cBhvr>
                                      <p:to>
                                        <p:strVal val="visible"/>
                                      </p:to>
                                    </p:set>
                                    <p:animEffect transition="in" filter="slide(fromBottom)">
                                      <p:cBhvr>
                                        <p:cTn id="72" dur="1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3" grpId="0"/>
      <p:bldP spid="3094" grpId="0"/>
      <p:bldP spid="3095" grpId="0"/>
      <p:bldP spid="2073" grpId="0"/>
      <p:bldP spid="3098" grpId="0"/>
      <p:bldP spid="55" grpId="0" animBg="1"/>
      <p:bldP spid="40" grpId="0"/>
      <p:bldP spid="45" grpId="0"/>
      <p:bldP spid="4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e 1">
            <a:extLst>
              <a:ext uri="{FF2B5EF4-FFF2-40B4-BE49-F238E27FC236}">
                <a16:creationId xmlns:a16="http://schemas.microsoft.com/office/drawing/2014/main" id="{D2EE7873-C9FD-9D0D-5D33-BC6B8FD846B9}"/>
              </a:ext>
            </a:extLst>
          </p:cNvPr>
          <p:cNvSpPr/>
          <p:nvPr/>
        </p:nvSpPr>
        <p:spPr>
          <a:xfrm>
            <a:off x="2079625" y="4883150"/>
            <a:ext cx="4224338" cy="4054475"/>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it-IT"/>
          </a:p>
        </p:txBody>
      </p:sp>
      <p:cxnSp>
        <p:nvCxnSpPr>
          <p:cNvPr id="6" name="Connettore 1 5">
            <a:extLst>
              <a:ext uri="{FF2B5EF4-FFF2-40B4-BE49-F238E27FC236}">
                <a16:creationId xmlns:a16="http://schemas.microsoft.com/office/drawing/2014/main" id="{792E0484-BF85-2E06-CED3-912535D62BFD}"/>
              </a:ext>
            </a:extLst>
          </p:cNvPr>
          <p:cNvCxnSpPr/>
          <p:nvPr/>
        </p:nvCxnSpPr>
        <p:spPr>
          <a:xfrm>
            <a:off x="4192588" y="273050"/>
            <a:ext cx="0" cy="33369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18436" name="Gruppo 77">
            <a:extLst>
              <a:ext uri="{FF2B5EF4-FFF2-40B4-BE49-F238E27FC236}">
                <a16:creationId xmlns:a16="http://schemas.microsoft.com/office/drawing/2014/main" id="{968C1720-55B1-61EC-864A-31329E5BE677}"/>
              </a:ext>
            </a:extLst>
          </p:cNvPr>
          <p:cNvGrpSpPr>
            <a:grpSpLocks/>
          </p:cNvGrpSpPr>
          <p:nvPr/>
        </p:nvGrpSpPr>
        <p:grpSpPr bwMode="auto">
          <a:xfrm>
            <a:off x="2079625" y="5159375"/>
            <a:ext cx="4224338" cy="3511550"/>
            <a:chOff x="1221618" y="5159817"/>
            <a:chExt cx="4225877" cy="3511441"/>
          </a:xfrm>
        </p:grpSpPr>
        <p:cxnSp>
          <p:nvCxnSpPr>
            <p:cNvPr id="12" name="Connettore 1 11">
              <a:extLst>
                <a:ext uri="{FF2B5EF4-FFF2-40B4-BE49-F238E27FC236}">
                  <a16:creationId xmlns:a16="http://schemas.microsoft.com/office/drawing/2014/main" id="{E59BA834-0D4B-5077-33EE-8D7041319773}"/>
                </a:ext>
              </a:extLst>
            </p:cNvPr>
            <p:cNvCxnSpPr/>
            <p:nvPr/>
          </p:nvCxnSpPr>
          <p:spPr>
            <a:xfrm>
              <a:off x="2269750" y="5159817"/>
              <a:ext cx="2134377"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3" name="Connettore 1 12">
              <a:extLst>
                <a:ext uri="{FF2B5EF4-FFF2-40B4-BE49-F238E27FC236}">
                  <a16:creationId xmlns:a16="http://schemas.microsoft.com/office/drawing/2014/main" id="{88FBAA45-BDD9-569D-14FD-D084B5330F7D}"/>
                </a:ext>
              </a:extLst>
            </p:cNvPr>
            <p:cNvCxnSpPr/>
            <p:nvPr/>
          </p:nvCxnSpPr>
          <p:spPr>
            <a:xfrm>
              <a:off x="2285630" y="8669671"/>
              <a:ext cx="2113733"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4" name="Connettore 1 13">
              <a:extLst>
                <a:ext uri="{FF2B5EF4-FFF2-40B4-BE49-F238E27FC236}">
                  <a16:creationId xmlns:a16="http://schemas.microsoft.com/office/drawing/2014/main" id="{86477E56-47F1-EE48-01D8-C044BA466A76}"/>
                </a:ext>
              </a:extLst>
            </p:cNvPr>
            <p:cNvCxnSpPr>
              <a:stCxn id="2" idx="2"/>
            </p:cNvCxnSpPr>
            <p:nvPr/>
          </p:nvCxnSpPr>
          <p:spPr>
            <a:xfrm flipV="1">
              <a:off x="1221618" y="5159817"/>
              <a:ext cx="1052896" cy="175095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 name="Connettore 1 16">
              <a:extLst>
                <a:ext uri="{FF2B5EF4-FFF2-40B4-BE49-F238E27FC236}">
                  <a16:creationId xmlns:a16="http://schemas.microsoft.com/office/drawing/2014/main" id="{626E69B7-DFBA-2E9E-08B1-50A148D14869}"/>
                </a:ext>
              </a:extLst>
            </p:cNvPr>
            <p:cNvCxnSpPr>
              <a:endCxn id="2" idx="6"/>
            </p:cNvCxnSpPr>
            <p:nvPr/>
          </p:nvCxnSpPr>
          <p:spPr>
            <a:xfrm flipV="1">
              <a:off x="4397775" y="6910776"/>
              <a:ext cx="1049720" cy="1749371"/>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9" name="Connettore 1 18">
              <a:extLst>
                <a:ext uri="{FF2B5EF4-FFF2-40B4-BE49-F238E27FC236}">
                  <a16:creationId xmlns:a16="http://schemas.microsoft.com/office/drawing/2014/main" id="{C7BFF9D9-44BC-B2F3-972C-19AF8A0C8210}"/>
                </a:ext>
              </a:extLst>
            </p:cNvPr>
            <p:cNvCxnSpPr>
              <a:endCxn id="2" idx="6"/>
            </p:cNvCxnSpPr>
            <p:nvPr/>
          </p:nvCxnSpPr>
          <p:spPr>
            <a:xfrm>
              <a:off x="4399363" y="5159817"/>
              <a:ext cx="1048132" cy="175095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 name="Connettore 1 19">
              <a:extLst>
                <a:ext uri="{FF2B5EF4-FFF2-40B4-BE49-F238E27FC236}">
                  <a16:creationId xmlns:a16="http://schemas.microsoft.com/office/drawing/2014/main" id="{2C846F5B-AEBE-69FD-1ABB-CD277B0CF656}"/>
                </a:ext>
              </a:extLst>
            </p:cNvPr>
            <p:cNvCxnSpPr>
              <a:stCxn id="2" idx="2"/>
            </p:cNvCxnSpPr>
            <p:nvPr/>
          </p:nvCxnSpPr>
          <p:spPr>
            <a:xfrm>
              <a:off x="1221618" y="6910776"/>
              <a:ext cx="1064012" cy="1760482"/>
            </a:xfrm>
            <a:prstGeom prst="line">
              <a:avLst/>
            </a:prstGeom>
            <a:ln w="3175"/>
          </p:spPr>
          <p:style>
            <a:lnRef idx="1">
              <a:schemeClr val="accent1"/>
            </a:lnRef>
            <a:fillRef idx="0">
              <a:schemeClr val="accent1"/>
            </a:fillRef>
            <a:effectRef idx="0">
              <a:schemeClr val="accent1"/>
            </a:effectRef>
            <a:fontRef idx="minor">
              <a:schemeClr val="tx1"/>
            </a:fontRef>
          </p:style>
        </p:cxnSp>
      </p:grpSp>
      <p:cxnSp>
        <p:nvCxnSpPr>
          <p:cNvPr id="36" name="Connettore 1 35">
            <a:extLst>
              <a:ext uri="{FF2B5EF4-FFF2-40B4-BE49-F238E27FC236}">
                <a16:creationId xmlns:a16="http://schemas.microsoft.com/office/drawing/2014/main" id="{E5BE5215-0D3D-3807-A6EE-8231A66E181E}"/>
              </a:ext>
            </a:extLst>
          </p:cNvPr>
          <p:cNvCxnSpPr/>
          <p:nvPr/>
        </p:nvCxnSpPr>
        <p:spPr>
          <a:xfrm>
            <a:off x="3141663" y="4751388"/>
            <a:ext cx="0" cy="391795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7" name="Connettore 1 36">
            <a:extLst>
              <a:ext uri="{FF2B5EF4-FFF2-40B4-BE49-F238E27FC236}">
                <a16:creationId xmlns:a16="http://schemas.microsoft.com/office/drawing/2014/main" id="{AFD14F9E-4087-ACC9-870A-7C6F67E4866C}"/>
              </a:ext>
            </a:extLst>
          </p:cNvPr>
          <p:cNvCxnSpPr/>
          <p:nvPr/>
        </p:nvCxnSpPr>
        <p:spPr>
          <a:xfrm>
            <a:off x="5249863" y="4762500"/>
            <a:ext cx="0" cy="39116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8" name="Connettore 1 37">
            <a:extLst>
              <a:ext uri="{FF2B5EF4-FFF2-40B4-BE49-F238E27FC236}">
                <a16:creationId xmlns:a16="http://schemas.microsoft.com/office/drawing/2014/main" id="{D233B5A4-368F-7453-563A-634B4F22357D}"/>
              </a:ext>
            </a:extLst>
          </p:cNvPr>
          <p:cNvCxnSpPr/>
          <p:nvPr/>
        </p:nvCxnSpPr>
        <p:spPr>
          <a:xfrm>
            <a:off x="6305550" y="4749800"/>
            <a:ext cx="0" cy="216217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9" name="Connettore 1 38">
            <a:extLst>
              <a:ext uri="{FF2B5EF4-FFF2-40B4-BE49-F238E27FC236}">
                <a16:creationId xmlns:a16="http://schemas.microsoft.com/office/drawing/2014/main" id="{BE7D75E5-C6A6-1265-8EBF-1C9D17A86380}"/>
              </a:ext>
            </a:extLst>
          </p:cNvPr>
          <p:cNvCxnSpPr/>
          <p:nvPr/>
        </p:nvCxnSpPr>
        <p:spPr>
          <a:xfrm>
            <a:off x="2079625" y="4752975"/>
            <a:ext cx="0" cy="2152650"/>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1" name="Connettore 1 40">
            <a:extLst>
              <a:ext uri="{FF2B5EF4-FFF2-40B4-BE49-F238E27FC236}">
                <a16:creationId xmlns:a16="http://schemas.microsoft.com/office/drawing/2014/main" id="{8514106B-89FE-256C-36A1-A8EF498703C1}"/>
              </a:ext>
            </a:extLst>
          </p:cNvPr>
          <p:cNvCxnSpPr/>
          <p:nvPr/>
        </p:nvCxnSpPr>
        <p:spPr>
          <a:xfrm>
            <a:off x="2070100" y="4748213"/>
            <a:ext cx="4235450" cy="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2" name="Connettore 1 41">
            <a:extLst>
              <a:ext uri="{FF2B5EF4-FFF2-40B4-BE49-F238E27FC236}">
                <a16:creationId xmlns:a16="http://schemas.microsoft.com/office/drawing/2014/main" id="{26AAAAEE-6505-1786-4EE8-E15EEB16F5CB}"/>
              </a:ext>
            </a:extLst>
          </p:cNvPr>
          <p:cNvCxnSpPr/>
          <p:nvPr/>
        </p:nvCxnSpPr>
        <p:spPr>
          <a:xfrm>
            <a:off x="2079625" y="2662238"/>
            <a:ext cx="4225925" cy="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4" name="Connettore 1 43">
            <a:extLst>
              <a:ext uri="{FF2B5EF4-FFF2-40B4-BE49-F238E27FC236}">
                <a16:creationId xmlns:a16="http://schemas.microsoft.com/office/drawing/2014/main" id="{99986A16-5F8F-2F87-109F-36A0532E06DB}"/>
              </a:ext>
            </a:extLst>
          </p:cNvPr>
          <p:cNvCxnSpPr/>
          <p:nvPr/>
        </p:nvCxnSpPr>
        <p:spPr>
          <a:xfrm>
            <a:off x="2084388" y="3611563"/>
            <a:ext cx="4222750"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8" name="Connettore 1 47">
            <a:extLst>
              <a:ext uri="{FF2B5EF4-FFF2-40B4-BE49-F238E27FC236}">
                <a16:creationId xmlns:a16="http://schemas.microsoft.com/office/drawing/2014/main" id="{C84EE41D-7547-DFF7-6A86-1B893FBC4A81}"/>
              </a:ext>
            </a:extLst>
          </p:cNvPr>
          <p:cNvCxnSpPr/>
          <p:nvPr/>
        </p:nvCxnSpPr>
        <p:spPr>
          <a:xfrm flipH="1">
            <a:off x="2078038" y="274638"/>
            <a:ext cx="2109787" cy="334486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0" name="Connettore 1 49">
            <a:extLst>
              <a:ext uri="{FF2B5EF4-FFF2-40B4-BE49-F238E27FC236}">
                <a16:creationId xmlns:a16="http://schemas.microsoft.com/office/drawing/2014/main" id="{156419EB-86C7-D0E7-4947-FB9BD5DAF9B1}"/>
              </a:ext>
            </a:extLst>
          </p:cNvPr>
          <p:cNvCxnSpPr/>
          <p:nvPr/>
        </p:nvCxnSpPr>
        <p:spPr>
          <a:xfrm>
            <a:off x="4195763" y="279400"/>
            <a:ext cx="2109787" cy="33369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0" name="Connettore 1 79">
            <a:extLst>
              <a:ext uri="{FF2B5EF4-FFF2-40B4-BE49-F238E27FC236}">
                <a16:creationId xmlns:a16="http://schemas.microsoft.com/office/drawing/2014/main" id="{B736FEAE-5502-56B4-6901-5C98AFC5574C}"/>
              </a:ext>
            </a:extLst>
          </p:cNvPr>
          <p:cNvCxnSpPr/>
          <p:nvPr/>
        </p:nvCxnSpPr>
        <p:spPr>
          <a:xfrm flipH="1">
            <a:off x="2409825" y="6911975"/>
            <a:ext cx="1779588" cy="10906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0" name="Connettore 1 89">
            <a:extLst>
              <a:ext uri="{FF2B5EF4-FFF2-40B4-BE49-F238E27FC236}">
                <a16:creationId xmlns:a16="http://schemas.microsoft.com/office/drawing/2014/main" id="{7C279CBF-EBA0-2573-8BB4-0830757E0DC0}"/>
              </a:ext>
            </a:extLst>
          </p:cNvPr>
          <p:cNvCxnSpPr/>
          <p:nvPr/>
        </p:nvCxnSpPr>
        <p:spPr>
          <a:xfrm flipV="1">
            <a:off x="2414588" y="273050"/>
            <a:ext cx="1778000" cy="33401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Connettore 1 24">
            <a:extLst>
              <a:ext uri="{FF2B5EF4-FFF2-40B4-BE49-F238E27FC236}">
                <a16:creationId xmlns:a16="http://schemas.microsoft.com/office/drawing/2014/main" id="{1182D092-0564-AA84-9F7B-8FCE69346A3E}"/>
              </a:ext>
            </a:extLst>
          </p:cNvPr>
          <p:cNvCxnSpPr/>
          <p:nvPr/>
        </p:nvCxnSpPr>
        <p:spPr>
          <a:xfrm flipH="1">
            <a:off x="2176463" y="6915150"/>
            <a:ext cx="2008187" cy="6143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Connettore 1 29">
            <a:extLst>
              <a:ext uri="{FF2B5EF4-FFF2-40B4-BE49-F238E27FC236}">
                <a16:creationId xmlns:a16="http://schemas.microsoft.com/office/drawing/2014/main" id="{F6C6391C-0CD7-B1B2-A21A-4205816E5FFF}"/>
              </a:ext>
            </a:extLst>
          </p:cNvPr>
          <p:cNvCxnSpPr/>
          <p:nvPr/>
        </p:nvCxnSpPr>
        <p:spPr>
          <a:xfrm flipH="1">
            <a:off x="2181225" y="274638"/>
            <a:ext cx="2011363" cy="334486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5" name="Connettore 1 34">
            <a:extLst>
              <a:ext uri="{FF2B5EF4-FFF2-40B4-BE49-F238E27FC236}">
                <a16:creationId xmlns:a16="http://schemas.microsoft.com/office/drawing/2014/main" id="{50E55564-B2D9-A156-5E73-D2085C8C718F}"/>
              </a:ext>
            </a:extLst>
          </p:cNvPr>
          <p:cNvCxnSpPr/>
          <p:nvPr/>
        </p:nvCxnSpPr>
        <p:spPr>
          <a:xfrm flipV="1">
            <a:off x="2409825" y="3233738"/>
            <a:ext cx="0" cy="2097087"/>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6" name="Connettore 1 45">
            <a:extLst>
              <a:ext uri="{FF2B5EF4-FFF2-40B4-BE49-F238E27FC236}">
                <a16:creationId xmlns:a16="http://schemas.microsoft.com/office/drawing/2014/main" id="{46A576D2-A611-7EBC-8F58-6858CBC4BDAC}"/>
              </a:ext>
            </a:extLst>
          </p:cNvPr>
          <p:cNvCxnSpPr/>
          <p:nvPr/>
        </p:nvCxnSpPr>
        <p:spPr>
          <a:xfrm flipV="1">
            <a:off x="2651125" y="3168650"/>
            <a:ext cx="0" cy="2097088"/>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2" name="Connettore 1 51">
            <a:extLst>
              <a:ext uri="{FF2B5EF4-FFF2-40B4-BE49-F238E27FC236}">
                <a16:creationId xmlns:a16="http://schemas.microsoft.com/office/drawing/2014/main" id="{6F578EC2-F654-1E9A-E438-4F710A811607}"/>
              </a:ext>
            </a:extLst>
          </p:cNvPr>
          <p:cNvCxnSpPr/>
          <p:nvPr/>
        </p:nvCxnSpPr>
        <p:spPr>
          <a:xfrm flipH="1">
            <a:off x="2647950" y="6915150"/>
            <a:ext cx="1543050" cy="13858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8" name="Connettore 1 57">
            <a:extLst>
              <a:ext uri="{FF2B5EF4-FFF2-40B4-BE49-F238E27FC236}">
                <a16:creationId xmlns:a16="http://schemas.microsoft.com/office/drawing/2014/main" id="{52417345-15C7-90C6-1D31-4F78058B6520}"/>
              </a:ext>
            </a:extLst>
          </p:cNvPr>
          <p:cNvCxnSpPr/>
          <p:nvPr/>
        </p:nvCxnSpPr>
        <p:spPr>
          <a:xfrm flipV="1">
            <a:off x="2828925" y="3243263"/>
            <a:ext cx="0" cy="2087562"/>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0" name="Connettore 1 59">
            <a:extLst>
              <a:ext uri="{FF2B5EF4-FFF2-40B4-BE49-F238E27FC236}">
                <a16:creationId xmlns:a16="http://schemas.microsoft.com/office/drawing/2014/main" id="{0A47D3D3-0474-EA40-0A05-D571EBC732DE}"/>
              </a:ext>
            </a:extLst>
          </p:cNvPr>
          <p:cNvCxnSpPr/>
          <p:nvPr/>
        </p:nvCxnSpPr>
        <p:spPr>
          <a:xfrm flipV="1">
            <a:off x="2654300" y="277813"/>
            <a:ext cx="1538288" cy="33305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6" name="Connettore 1 65">
            <a:extLst>
              <a:ext uri="{FF2B5EF4-FFF2-40B4-BE49-F238E27FC236}">
                <a16:creationId xmlns:a16="http://schemas.microsoft.com/office/drawing/2014/main" id="{963756F1-F328-3FFC-C788-400BDC1EC4F2}"/>
              </a:ext>
            </a:extLst>
          </p:cNvPr>
          <p:cNvCxnSpPr/>
          <p:nvPr/>
        </p:nvCxnSpPr>
        <p:spPr>
          <a:xfrm flipH="1">
            <a:off x="2832100" y="6905625"/>
            <a:ext cx="1358900" cy="15541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4" name="Connettore 1 73">
            <a:extLst>
              <a:ext uri="{FF2B5EF4-FFF2-40B4-BE49-F238E27FC236}">
                <a16:creationId xmlns:a16="http://schemas.microsoft.com/office/drawing/2014/main" id="{31829B18-C55F-22DE-5E99-411E25643D19}"/>
              </a:ext>
            </a:extLst>
          </p:cNvPr>
          <p:cNvCxnSpPr/>
          <p:nvPr/>
        </p:nvCxnSpPr>
        <p:spPr>
          <a:xfrm flipH="1">
            <a:off x="2827338" y="285750"/>
            <a:ext cx="1360487" cy="33258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5" name="Connettore 1 74">
            <a:extLst>
              <a:ext uri="{FF2B5EF4-FFF2-40B4-BE49-F238E27FC236}">
                <a16:creationId xmlns:a16="http://schemas.microsoft.com/office/drawing/2014/main" id="{CC4F01CC-0F28-2182-FF24-2BA0A6635B47}"/>
              </a:ext>
            </a:extLst>
          </p:cNvPr>
          <p:cNvCxnSpPr/>
          <p:nvPr/>
        </p:nvCxnSpPr>
        <p:spPr>
          <a:xfrm flipV="1">
            <a:off x="2944813" y="3332163"/>
            <a:ext cx="0" cy="2097087"/>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3" name="Connettore 1 82">
            <a:extLst>
              <a:ext uri="{FF2B5EF4-FFF2-40B4-BE49-F238E27FC236}">
                <a16:creationId xmlns:a16="http://schemas.microsoft.com/office/drawing/2014/main" id="{1F2755D4-23C0-26F1-F185-A60BF1AF269A}"/>
              </a:ext>
            </a:extLst>
          </p:cNvPr>
          <p:cNvCxnSpPr/>
          <p:nvPr/>
        </p:nvCxnSpPr>
        <p:spPr>
          <a:xfrm flipH="1">
            <a:off x="2106613" y="6913563"/>
            <a:ext cx="2084387" cy="31591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1" name="Connettore 1 90">
            <a:extLst>
              <a:ext uri="{FF2B5EF4-FFF2-40B4-BE49-F238E27FC236}">
                <a16:creationId xmlns:a16="http://schemas.microsoft.com/office/drawing/2014/main" id="{635337C8-2238-68A5-3DF3-2A2F27A3C0FE}"/>
              </a:ext>
            </a:extLst>
          </p:cNvPr>
          <p:cNvCxnSpPr/>
          <p:nvPr/>
        </p:nvCxnSpPr>
        <p:spPr>
          <a:xfrm flipH="1">
            <a:off x="2103438" y="280988"/>
            <a:ext cx="2085975" cy="333851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3" name="Connettore 1 92">
            <a:extLst>
              <a:ext uri="{FF2B5EF4-FFF2-40B4-BE49-F238E27FC236}">
                <a16:creationId xmlns:a16="http://schemas.microsoft.com/office/drawing/2014/main" id="{5B8F4450-7AD5-7EE7-550E-4689CB79F123}"/>
              </a:ext>
            </a:extLst>
          </p:cNvPr>
          <p:cNvCxnSpPr/>
          <p:nvPr/>
        </p:nvCxnSpPr>
        <p:spPr>
          <a:xfrm flipV="1">
            <a:off x="2257425" y="3363913"/>
            <a:ext cx="0" cy="2090737"/>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3" name="Connettore 1 102">
            <a:extLst>
              <a:ext uri="{FF2B5EF4-FFF2-40B4-BE49-F238E27FC236}">
                <a16:creationId xmlns:a16="http://schemas.microsoft.com/office/drawing/2014/main" id="{58A47EB0-3793-6D8D-6045-7647DA68F121}"/>
              </a:ext>
            </a:extLst>
          </p:cNvPr>
          <p:cNvCxnSpPr/>
          <p:nvPr/>
        </p:nvCxnSpPr>
        <p:spPr>
          <a:xfrm flipH="1">
            <a:off x="2944813" y="6913563"/>
            <a:ext cx="1243012" cy="16271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7" name="Connettore 1 116">
            <a:extLst>
              <a:ext uri="{FF2B5EF4-FFF2-40B4-BE49-F238E27FC236}">
                <a16:creationId xmlns:a16="http://schemas.microsoft.com/office/drawing/2014/main" id="{210B75BF-0869-5C0E-2D4B-9A5D0D44DE12}"/>
              </a:ext>
            </a:extLst>
          </p:cNvPr>
          <p:cNvCxnSpPr/>
          <p:nvPr/>
        </p:nvCxnSpPr>
        <p:spPr>
          <a:xfrm flipH="1">
            <a:off x="2943225" y="277813"/>
            <a:ext cx="1249363" cy="33369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9" name="Connettore 1 118">
            <a:extLst>
              <a:ext uri="{FF2B5EF4-FFF2-40B4-BE49-F238E27FC236}">
                <a16:creationId xmlns:a16="http://schemas.microsoft.com/office/drawing/2014/main" id="{4722CD84-7BF5-2A54-C642-203B056CBE8C}"/>
              </a:ext>
            </a:extLst>
          </p:cNvPr>
          <p:cNvCxnSpPr/>
          <p:nvPr/>
        </p:nvCxnSpPr>
        <p:spPr>
          <a:xfrm flipV="1">
            <a:off x="3009900" y="3424238"/>
            <a:ext cx="0" cy="2087562"/>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6" name="Connettore 1 125">
            <a:extLst>
              <a:ext uri="{FF2B5EF4-FFF2-40B4-BE49-F238E27FC236}">
                <a16:creationId xmlns:a16="http://schemas.microsoft.com/office/drawing/2014/main" id="{7284CC46-7A94-4BD3-F5BE-C5DC423DF89A}"/>
              </a:ext>
            </a:extLst>
          </p:cNvPr>
          <p:cNvCxnSpPr/>
          <p:nvPr/>
        </p:nvCxnSpPr>
        <p:spPr>
          <a:xfrm flipH="1">
            <a:off x="3143250" y="277813"/>
            <a:ext cx="1052513" cy="33369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8" name="Connettore 1 127">
            <a:extLst>
              <a:ext uri="{FF2B5EF4-FFF2-40B4-BE49-F238E27FC236}">
                <a16:creationId xmlns:a16="http://schemas.microsoft.com/office/drawing/2014/main" id="{5187F168-DD6B-3F59-05DD-31B56D2DF50C}"/>
              </a:ext>
            </a:extLst>
          </p:cNvPr>
          <p:cNvCxnSpPr/>
          <p:nvPr/>
        </p:nvCxnSpPr>
        <p:spPr>
          <a:xfrm flipH="1">
            <a:off x="3143250" y="6913563"/>
            <a:ext cx="1047750" cy="176371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1" name="Connettore 1 60">
            <a:extLst>
              <a:ext uri="{FF2B5EF4-FFF2-40B4-BE49-F238E27FC236}">
                <a16:creationId xmlns:a16="http://schemas.microsoft.com/office/drawing/2014/main" id="{4FEC4AA8-B5BC-A5C3-4CB8-996BB9ED8198}"/>
              </a:ext>
            </a:extLst>
          </p:cNvPr>
          <p:cNvCxnSpPr/>
          <p:nvPr/>
        </p:nvCxnSpPr>
        <p:spPr>
          <a:xfrm flipH="1">
            <a:off x="2255838" y="6913563"/>
            <a:ext cx="1936750" cy="8128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0" name="Connettore 1 69">
            <a:extLst>
              <a:ext uri="{FF2B5EF4-FFF2-40B4-BE49-F238E27FC236}">
                <a16:creationId xmlns:a16="http://schemas.microsoft.com/office/drawing/2014/main" id="{965033DA-E9B3-AEE8-4C33-17D5B956FDF9}"/>
              </a:ext>
            </a:extLst>
          </p:cNvPr>
          <p:cNvCxnSpPr/>
          <p:nvPr/>
        </p:nvCxnSpPr>
        <p:spPr>
          <a:xfrm flipH="1">
            <a:off x="2259013" y="276225"/>
            <a:ext cx="1931987" cy="33385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2" name="Connettore 1 71">
            <a:extLst>
              <a:ext uri="{FF2B5EF4-FFF2-40B4-BE49-F238E27FC236}">
                <a16:creationId xmlns:a16="http://schemas.microsoft.com/office/drawing/2014/main" id="{3875E6C3-1F68-B9EA-F09A-D2C282B961C6}"/>
              </a:ext>
            </a:extLst>
          </p:cNvPr>
          <p:cNvCxnSpPr/>
          <p:nvPr/>
        </p:nvCxnSpPr>
        <p:spPr>
          <a:xfrm flipV="1">
            <a:off x="2508250" y="3186113"/>
            <a:ext cx="0" cy="2100262"/>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3" name="Connettore 1 62">
            <a:extLst>
              <a:ext uri="{FF2B5EF4-FFF2-40B4-BE49-F238E27FC236}">
                <a16:creationId xmlns:a16="http://schemas.microsoft.com/office/drawing/2014/main" id="{D9D05561-27F8-AA8B-E9B0-DB15ABC2D00C}"/>
              </a:ext>
            </a:extLst>
          </p:cNvPr>
          <p:cNvCxnSpPr/>
          <p:nvPr/>
        </p:nvCxnSpPr>
        <p:spPr>
          <a:xfrm flipH="1">
            <a:off x="2509838" y="6910388"/>
            <a:ext cx="1682750" cy="12207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5" name="Connettore 1 84">
            <a:extLst>
              <a:ext uri="{FF2B5EF4-FFF2-40B4-BE49-F238E27FC236}">
                <a16:creationId xmlns:a16="http://schemas.microsoft.com/office/drawing/2014/main" id="{586F714A-5DE0-E6EA-818A-5D23BF7F15BE}"/>
              </a:ext>
            </a:extLst>
          </p:cNvPr>
          <p:cNvCxnSpPr/>
          <p:nvPr/>
        </p:nvCxnSpPr>
        <p:spPr>
          <a:xfrm flipH="1">
            <a:off x="2509838" y="277813"/>
            <a:ext cx="1685925" cy="33305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94" name="Figura a mano libera 93">
            <a:extLst>
              <a:ext uri="{FF2B5EF4-FFF2-40B4-BE49-F238E27FC236}">
                <a16:creationId xmlns:a16="http://schemas.microsoft.com/office/drawing/2014/main" id="{737960C4-D976-8420-C291-AA0F9B22114E}"/>
              </a:ext>
            </a:extLst>
          </p:cNvPr>
          <p:cNvSpPr/>
          <p:nvPr/>
        </p:nvSpPr>
        <p:spPr>
          <a:xfrm>
            <a:off x="2079625" y="3152775"/>
            <a:ext cx="1062038" cy="458788"/>
          </a:xfrm>
          <a:custGeom>
            <a:avLst/>
            <a:gdLst>
              <a:gd name="connsiteX0" fmla="*/ 0 w 1062037"/>
              <a:gd name="connsiteY0" fmla="*/ 456009 h 458391"/>
              <a:gd name="connsiteX1" fmla="*/ 176212 w 1062037"/>
              <a:gd name="connsiteY1" fmla="*/ 215503 h 458391"/>
              <a:gd name="connsiteX2" fmla="*/ 335756 w 1062037"/>
              <a:gd name="connsiteY2" fmla="*/ 72628 h 458391"/>
              <a:gd name="connsiteX3" fmla="*/ 426243 w 1062037"/>
              <a:gd name="connsiteY3" fmla="*/ 29766 h 458391"/>
              <a:gd name="connsiteX4" fmla="*/ 573881 w 1062037"/>
              <a:gd name="connsiteY4" fmla="*/ 8334 h 458391"/>
              <a:gd name="connsiteX5" fmla="*/ 747712 w 1062037"/>
              <a:gd name="connsiteY5" fmla="*/ 79772 h 458391"/>
              <a:gd name="connsiteX6" fmla="*/ 862012 w 1062037"/>
              <a:gd name="connsiteY6" fmla="*/ 179784 h 458391"/>
              <a:gd name="connsiteX7" fmla="*/ 931068 w 1062037"/>
              <a:gd name="connsiteY7" fmla="*/ 275034 h 458391"/>
              <a:gd name="connsiteX8" fmla="*/ 1062037 w 1062037"/>
              <a:gd name="connsiteY8" fmla="*/ 458391 h 458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2037" h="458391">
                <a:moveTo>
                  <a:pt x="0" y="456009"/>
                </a:moveTo>
                <a:cubicBezTo>
                  <a:pt x="60126" y="367704"/>
                  <a:pt x="120253" y="279400"/>
                  <a:pt x="176212" y="215503"/>
                </a:cubicBezTo>
                <a:cubicBezTo>
                  <a:pt x="232171" y="151606"/>
                  <a:pt x="294084" y="103584"/>
                  <a:pt x="335756" y="72628"/>
                </a:cubicBezTo>
                <a:cubicBezTo>
                  <a:pt x="377428" y="41672"/>
                  <a:pt x="386556" y="40482"/>
                  <a:pt x="426243" y="29766"/>
                </a:cubicBezTo>
                <a:cubicBezTo>
                  <a:pt x="465930" y="19050"/>
                  <a:pt x="520303" y="0"/>
                  <a:pt x="573881" y="8334"/>
                </a:cubicBezTo>
                <a:cubicBezTo>
                  <a:pt x="627459" y="16668"/>
                  <a:pt x="699690" y="51197"/>
                  <a:pt x="747712" y="79772"/>
                </a:cubicBezTo>
                <a:cubicBezTo>
                  <a:pt x="795734" y="108347"/>
                  <a:pt x="831453" y="147240"/>
                  <a:pt x="862012" y="179784"/>
                </a:cubicBezTo>
                <a:cubicBezTo>
                  <a:pt x="892571" y="212328"/>
                  <a:pt x="931068" y="275034"/>
                  <a:pt x="931068" y="275034"/>
                </a:cubicBezTo>
                <a:lnTo>
                  <a:pt x="1062037" y="458391"/>
                </a:lnTo>
              </a:path>
            </a:pathLst>
          </a:custGeom>
          <a:ln w="317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dirty="0"/>
          </a:p>
        </p:txBody>
      </p:sp>
      <p:cxnSp>
        <p:nvCxnSpPr>
          <p:cNvPr id="79" name="Connettore 1 78">
            <a:extLst>
              <a:ext uri="{FF2B5EF4-FFF2-40B4-BE49-F238E27FC236}">
                <a16:creationId xmlns:a16="http://schemas.microsoft.com/office/drawing/2014/main" id="{2AD52CB7-42F6-EEF7-B19A-1D324B1BA1BA}"/>
              </a:ext>
            </a:extLst>
          </p:cNvPr>
          <p:cNvCxnSpPr/>
          <p:nvPr/>
        </p:nvCxnSpPr>
        <p:spPr>
          <a:xfrm flipV="1">
            <a:off x="2724150" y="3186113"/>
            <a:ext cx="0" cy="2093912"/>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9" name="Connettore 1 128">
            <a:extLst>
              <a:ext uri="{FF2B5EF4-FFF2-40B4-BE49-F238E27FC236}">
                <a16:creationId xmlns:a16="http://schemas.microsoft.com/office/drawing/2014/main" id="{1561802E-08CF-A304-2A47-6DA42421DBC2}"/>
              </a:ext>
            </a:extLst>
          </p:cNvPr>
          <p:cNvCxnSpPr/>
          <p:nvPr/>
        </p:nvCxnSpPr>
        <p:spPr>
          <a:xfrm flipH="1">
            <a:off x="3676650" y="6910388"/>
            <a:ext cx="514350" cy="19621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0" name="Connettore 1 139">
            <a:extLst>
              <a:ext uri="{FF2B5EF4-FFF2-40B4-BE49-F238E27FC236}">
                <a16:creationId xmlns:a16="http://schemas.microsoft.com/office/drawing/2014/main" id="{6BFE9944-0E89-9E92-2022-B15432CF9277}"/>
              </a:ext>
            </a:extLst>
          </p:cNvPr>
          <p:cNvCxnSpPr/>
          <p:nvPr/>
        </p:nvCxnSpPr>
        <p:spPr>
          <a:xfrm flipH="1">
            <a:off x="3676650" y="277813"/>
            <a:ext cx="514350" cy="33369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3" name="Connettore 1 142">
            <a:extLst>
              <a:ext uri="{FF2B5EF4-FFF2-40B4-BE49-F238E27FC236}">
                <a16:creationId xmlns:a16="http://schemas.microsoft.com/office/drawing/2014/main" id="{7DC1F41F-BA48-774B-8D6C-B7447DCE7BA4}"/>
              </a:ext>
            </a:extLst>
          </p:cNvPr>
          <p:cNvCxnSpPr/>
          <p:nvPr/>
        </p:nvCxnSpPr>
        <p:spPr>
          <a:xfrm flipV="1">
            <a:off x="3729038" y="3268663"/>
            <a:ext cx="0" cy="2090737"/>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48" name="Connettore 1 147">
            <a:extLst>
              <a:ext uri="{FF2B5EF4-FFF2-40B4-BE49-F238E27FC236}">
                <a16:creationId xmlns:a16="http://schemas.microsoft.com/office/drawing/2014/main" id="{2D2ED56E-74E6-2E96-1A67-5B67BA172369}"/>
              </a:ext>
            </a:extLst>
          </p:cNvPr>
          <p:cNvCxnSpPr/>
          <p:nvPr/>
        </p:nvCxnSpPr>
        <p:spPr>
          <a:xfrm flipH="1">
            <a:off x="3402013" y="6905625"/>
            <a:ext cx="792162" cy="18827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8" name="Connettore 1 157">
            <a:extLst>
              <a:ext uri="{FF2B5EF4-FFF2-40B4-BE49-F238E27FC236}">
                <a16:creationId xmlns:a16="http://schemas.microsoft.com/office/drawing/2014/main" id="{CF15FBB8-EC0A-27A5-C5D3-F15BD4F60E8D}"/>
              </a:ext>
            </a:extLst>
          </p:cNvPr>
          <p:cNvCxnSpPr/>
          <p:nvPr/>
        </p:nvCxnSpPr>
        <p:spPr>
          <a:xfrm flipH="1">
            <a:off x="3403600" y="274638"/>
            <a:ext cx="788988" cy="33432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0" name="Connettore 1 159">
            <a:extLst>
              <a:ext uri="{FF2B5EF4-FFF2-40B4-BE49-F238E27FC236}">
                <a16:creationId xmlns:a16="http://schemas.microsoft.com/office/drawing/2014/main" id="{D5FD8E55-C380-5E6A-AD1A-E4956FF1C90C}"/>
              </a:ext>
            </a:extLst>
          </p:cNvPr>
          <p:cNvCxnSpPr/>
          <p:nvPr/>
        </p:nvCxnSpPr>
        <p:spPr>
          <a:xfrm flipV="1">
            <a:off x="3452813" y="3395663"/>
            <a:ext cx="0" cy="2093912"/>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62" name="Connettore 1 161">
            <a:extLst>
              <a:ext uri="{FF2B5EF4-FFF2-40B4-BE49-F238E27FC236}">
                <a16:creationId xmlns:a16="http://schemas.microsoft.com/office/drawing/2014/main" id="{A5E85544-A7E6-528B-BB0F-D563BFB6C085}"/>
              </a:ext>
            </a:extLst>
          </p:cNvPr>
          <p:cNvCxnSpPr/>
          <p:nvPr/>
        </p:nvCxnSpPr>
        <p:spPr>
          <a:xfrm flipH="1">
            <a:off x="3948113" y="6907213"/>
            <a:ext cx="242887" cy="20161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3" name="Connettore 1 172">
            <a:extLst>
              <a:ext uri="{FF2B5EF4-FFF2-40B4-BE49-F238E27FC236}">
                <a16:creationId xmlns:a16="http://schemas.microsoft.com/office/drawing/2014/main" id="{D4D748F6-076F-13B7-0A5E-3861C3991438}"/>
              </a:ext>
            </a:extLst>
          </p:cNvPr>
          <p:cNvCxnSpPr/>
          <p:nvPr/>
        </p:nvCxnSpPr>
        <p:spPr>
          <a:xfrm flipH="1">
            <a:off x="3951288" y="277813"/>
            <a:ext cx="242887" cy="33337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1" name="Connettore 1 180">
            <a:extLst>
              <a:ext uri="{FF2B5EF4-FFF2-40B4-BE49-F238E27FC236}">
                <a16:creationId xmlns:a16="http://schemas.microsoft.com/office/drawing/2014/main" id="{6AF78CEE-5090-9722-0312-A669D3F80167}"/>
              </a:ext>
            </a:extLst>
          </p:cNvPr>
          <p:cNvCxnSpPr/>
          <p:nvPr/>
        </p:nvCxnSpPr>
        <p:spPr>
          <a:xfrm flipV="1">
            <a:off x="3981450" y="3195638"/>
            <a:ext cx="0" cy="2090737"/>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9" name="Connettore 1 88">
            <a:extLst>
              <a:ext uri="{FF2B5EF4-FFF2-40B4-BE49-F238E27FC236}">
                <a16:creationId xmlns:a16="http://schemas.microsoft.com/office/drawing/2014/main" id="{39B20BA9-15B9-0B6F-E4D9-57F0C4094769}"/>
              </a:ext>
            </a:extLst>
          </p:cNvPr>
          <p:cNvCxnSpPr/>
          <p:nvPr/>
        </p:nvCxnSpPr>
        <p:spPr>
          <a:xfrm>
            <a:off x="4194175" y="6916738"/>
            <a:ext cx="534988" cy="19510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2" name="Connettore 1 121">
            <a:extLst>
              <a:ext uri="{FF2B5EF4-FFF2-40B4-BE49-F238E27FC236}">
                <a16:creationId xmlns:a16="http://schemas.microsoft.com/office/drawing/2014/main" id="{4269C6DD-C649-58E6-AB61-67E3461402DF}"/>
              </a:ext>
            </a:extLst>
          </p:cNvPr>
          <p:cNvCxnSpPr/>
          <p:nvPr/>
        </p:nvCxnSpPr>
        <p:spPr>
          <a:xfrm>
            <a:off x="4191000" y="271463"/>
            <a:ext cx="541338" cy="33432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1" name="Connettore 1 130">
            <a:extLst>
              <a:ext uri="{FF2B5EF4-FFF2-40B4-BE49-F238E27FC236}">
                <a16:creationId xmlns:a16="http://schemas.microsoft.com/office/drawing/2014/main" id="{A86FCF85-93A4-8AFF-9DA6-5A10284B3009}"/>
              </a:ext>
            </a:extLst>
          </p:cNvPr>
          <p:cNvCxnSpPr/>
          <p:nvPr/>
        </p:nvCxnSpPr>
        <p:spPr>
          <a:xfrm flipV="1">
            <a:off x="4678363" y="3278188"/>
            <a:ext cx="0" cy="2093912"/>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6" name="Connettore 1 135">
            <a:extLst>
              <a:ext uri="{FF2B5EF4-FFF2-40B4-BE49-F238E27FC236}">
                <a16:creationId xmlns:a16="http://schemas.microsoft.com/office/drawing/2014/main" id="{A5FCFD83-C806-B991-6AB7-39FF7F5091E3}"/>
              </a:ext>
            </a:extLst>
          </p:cNvPr>
          <p:cNvCxnSpPr/>
          <p:nvPr/>
        </p:nvCxnSpPr>
        <p:spPr>
          <a:xfrm>
            <a:off x="4194175" y="6913563"/>
            <a:ext cx="788988" cy="18764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4" name="Connettore 1 153">
            <a:extLst>
              <a:ext uri="{FF2B5EF4-FFF2-40B4-BE49-F238E27FC236}">
                <a16:creationId xmlns:a16="http://schemas.microsoft.com/office/drawing/2014/main" id="{99A38774-B232-F781-7CCF-32061929E21A}"/>
              </a:ext>
            </a:extLst>
          </p:cNvPr>
          <p:cNvCxnSpPr/>
          <p:nvPr/>
        </p:nvCxnSpPr>
        <p:spPr>
          <a:xfrm>
            <a:off x="4192588" y="276225"/>
            <a:ext cx="790575" cy="33432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6" name="Connettore 1 155">
            <a:extLst>
              <a:ext uri="{FF2B5EF4-FFF2-40B4-BE49-F238E27FC236}">
                <a16:creationId xmlns:a16="http://schemas.microsoft.com/office/drawing/2014/main" id="{F8EEB0AC-2AF1-ADAB-294F-0F55F913CE58}"/>
              </a:ext>
            </a:extLst>
          </p:cNvPr>
          <p:cNvCxnSpPr/>
          <p:nvPr/>
        </p:nvCxnSpPr>
        <p:spPr>
          <a:xfrm flipV="1">
            <a:off x="4933950" y="3397250"/>
            <a:ext cx="0" cy="2097088"/>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1" name="Connettore 1 100">
            <a:extLst>
              <a:ext uri="{FF2B5EF4-FFF2-40B4-BE49-F238E27FC236}">
                <a16:creationId xmlns:a16="http://schemas.microsoft.com/office/drawing/2014/main" id="{B2B5B52A-D1B4-998C-9785-A9C76F06C17F}"/>
              </a:ext>
            </a:extLst>
          </p:cNvPr>
          <p:cNvCxnSpPr/>
          <p:nvPr/>
        </p:nvCxnSpPr>
        <p:spPr>
          <a:xfrm>
            <a:off x="4192588" y="6910388"/>
            <a:ext cx="279400" cy="20034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2" name="Connettore 1 111">
            <a:extLst>
              <a:ext uri="{FF2B5EF4-FFF2-40B4-BE49-F238E27FC236}">
                <a16:creationId xmlns:a16="http://schemas.microsoft.com/office/drawing/2014/main" id="{07C09C4E-00B2-C781-CA40-E167874A2045}"/>
              </a:ext>
            </a:extLst>
          </p:cNvPr>
          <p:cNvCxnSpPr/>
          <p:nvPr/>
        </p:nvCxnSpPr>
        <p:spPr>
          <a:xfrm>
            <a:off x="4191000" y="280988"/>
            <a:ext cx="280988" cy="333851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5" name="Connettore 1 114">
            <a:extLst>
              <a:ext uri="{FF2B5EF4-FFF2-40B4-BE49-F238E27FC236}">
                <a16:creationId xmlns:a16="http://schemas.microsoft.com/office/drawing/2014/main" id="{54C69767-8303-29DD-152F-8F352A21D4CF}"/>
              </a:ext>
            </a:extLst>
          </p:cNvPr>
          <p:cNvCxnSpPr/>
          <p:nvPr/>
        </p:nvCxnSpPr>
        <p:spPr>
          <a:xfrm flipV="1">
            <a:off x="4438650" y="3203575"/>
            <a:ext cx="0" cy="2100263"/>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sp>
        <p:nvSpPr>
          <p:cNvPr id="124" name="Figura a mano libera 123">
            <a:extLst>
              <a:ext uri="{FF2B5EF4-FFF2-40B4-BE49-F238E27FC236}">
                <a16:creationId xmlns:a16="http://schemas.microsoft.com/office/drawing/2014/main" id="{002CA7ED-33CB-B06B-FA05-DA29BB5F8B0B}"/>
              </a:ext>
            </a:extLst>
          </p:cNvPr>
          <p:cNvSpPr/>
          <p:nvPr/>
        </p:nvSpPr>
        <p:spPr>
          <a:xfrm>
            <a:off x="3141663" y="3154363"/>
            <a:ext cx="2111375" cy="452437"/>
          </a:xfrm>
          <a:custGeom>
            <a:avLst/>
            <a:gdLst>
              <a:gd name="connsiteX0" fmla="*/ 0 w 2112169"/>
              <a:gd name="connsiteY0" fmla="*/ 449659 h 452041"/>
              <a:gd name="connsiteX1" fmla="*/ 311944 w 2112169"/>
              <a:gd name="connsiteY1" fmla="*/ 244872 h 452041"/>
              <a:gd name="connsiteX2" fmla="*/ 590550 w 2112169"/>
              <a:gd name="connsiteY2" fmla="*/ 113903 h 452041"/>
              <a:gd name="connsiteX3" fmla="*/ 845344 w 2112169"/>
              <a:gd name="connsiteY3" fmla="*/ 37703 h 452041"/>
              <a:gd name="connsiteX4" fmla="*/ 1052512 w 2112169"/>
              <a:gd name="connsiteY4" fmla="*/ 1984 h 452041"/>
              <a:gd name="connsiteX5" fmla="*/ 1300162 w 2112169"/>
              <a:gd name="connsiteY5" fmla="*/ 49609 h 452041"/>
              <a:gd name="connsiteX6" fmla="*/ 1540669 w 2112169"/>
              <a:gd name="connsiteY6" fmla="*/ 125809 h 452041"/>
              <a:gd name="connsiteX7" fmla="*/ 1795462 w 2112169"/>
              <a:gd name="connsiteY7" fmla="*/ 252016 h 452041"/>
              <a:gd name="connsiteX8" fmla="*/ 2112169 w 2112169"/>
              <a:gd name="connsiteY8" fmla="*/ 452041 h 452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2169" h="452041">
                <a:moveTo>
                  <a:pt x="0" y="449659"/>
                </a:moveTo>
                <a:cubicBezTo>
                  <a:pt x="106759" y="375245"/>
                  <a:pt x="213519" y="300831"/>
                  <a:pt x="311944" y="244872"/>
                </a:cubicBezTo>
                <a:cubicBezTo>
                  <a:pt x="410369" y="188913"/>
                  <a:pt x="501650" y="148431"/>
                  <a:pt x="590550" y="113903"/>
                </a:cubicBezTo>
                <a:cubicBezTo>
                  <a:pt x="679450" y="79375"/>
                  <a:pt x="768350" y="56356"/>
                  <a:pt x="845344" y="37703"/>
                </a:cubicBezTo>
                <a:cubicBezTo>
                  <a:pt x="922338" y="19050"/>
                  <a:pt x="976709" y="0"/>
                  <a:pt x="1052512" y="1984"/>
                </a:cubicBezTo>
                <a:cubicBezTo>
                  <a:pt x="1128315" y="3968"/>
                  <a:pt x="1218803" y="28972"/>
                  <a:pt x="1300162" y="49609"/>
                </a:cubicBezTo>
                <a:cubicBezTo>
                  <a:pt x="1381521" y="70246"/>
                  <a:pt x="1458119" y="92075"/>
                  <a:pt x="1540669" y="125809"/>
                </a:cubicBezTo>
                <a:cubicBezTo>
                  <a:pt x="1623219" y="159543"/>
                  <a:pt x="1700212" y="197644"/>
                  <a:pt x="1795462" y="252016"/>
                </a:cubicBezTo>
                <a:cubicBezTo>
                  <a:pt x="1890712" y="306388"/>
                  <a:pt x="2001440" y="379214"/>
                  <a:pt x="2112169" y="452041"/>
                </a:cubicBezTo>
              </a:path>
            </a:pathLst>
          </a:custGeom>
          <a:ln w="317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a:p>
        </p:txBody>
      </p:sp>
      <p:cxnSp>
        <p:nvCxnSpPr>
          <p:cNvPr id="110" name="Connettore 1 109">
            <a:extLst>
              <a:ext uri="{FF2B5EF4-FFF2-40B4-BE49-F238E27FC236}">
                <a16:creationId xmlns:a16="http://schemas.microsoft.com/office/drawing/2014/main" id="{FEF0E8B6-2BE2-27F1-0A1D-9987BCC8BB49}"/>
              </a:ext>
            </a:extLst>
          </p:cNvPr>
          <p:cNvCxnSpPr/>
          <p:nvPr/>
        </p:nvCxnSpPr>
        <p:spPr>
          <a:xfrm>
            <a:off x="4198938" y="6915150"/>
            <a:ext cx="1054100" cy="17541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8" name="Connettore 1 117">
            <a:extLst>
              <a:ext uri="{FF2B5EF4-FFF2-40B4-BE49-F238E27FC236}">
                <a16:creationId xmlns:a16="http://schemas.microsoft.com/office/drawing/2014/main" id="{E6E51A1A-51BE-594C-F0B1-3E06DDB40623}"/>
              </a:ext>
            </a:extLst>
          </p:cNvPr>
          <p:cNvCxnSpPr>
            <a:endCxn id="124" idx="8"/>
          </p:cNvCxnSpPr>
          <p:nvPr/>
        </p:nvCxnSpPr>
        <p:spPr>
          <a:xfrm>
            <a:off x="4192588" y="277813"/>
            <a:ext cx="1060450" cy="33289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18494" name="CasellaDiTesto 107">
            <a:extLst>
              <a:ext uri="{FF2B5EF4-FFF2-40B4-BE49-F238E27FC236}">
                <a16:creationId xmlns:a16="http://schemas.microsoft.com/office/drawing/2014/main" id="{ADAEFA95-96A3-E52B-8326-2D32784909D9}"/>
              </a:ext>
            </a:extLst>
          </p:cNvPr>
          <p:cNvSpPr txBox="1">
            <a:spLocks noChangeArrowheads="1"/>
          </p:cNvSpPr>
          <p:nvPr/>
        </p:nvSpPr>
        <p:spPr bwMode="auto">
          <a:xfrm>
            <a:off x="3175" y="17463"/>
            <a:ext cx="37433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b="1" u="sng">
                <a:solidFill>
                  <a:srgbClr val="C00000"/>
                </a:solidFill>
                <a:latin typeface="Comic Sans MS" panose="030F0702030302020204" pitchFamily="66" charset="0"/>
              </a:rPr>
              <a:t>APPLICAZIONE DELLA PROCEDURA E DEFINIZIONE DEL RISULTATO SULLE FACCE LATERALI</a:t>
            </a:r>
          </a:p>
        </p:txBody>
      </p:sp>
      <p:sp>
        <p:nvSpPr>
          <p:cNvPr id="5221" name="CasellaDiTesto 108">
            <a:extLst>
              <a:ext uri="{FF2B5EF4-FFF2-40B4-BE49-F238E27FC236}">
                <a16:creationId xmlns:a16="http://schemas.microsoft.com/office/drawing/2014/main" id="{42AF5C75-19F6-56FA-6828-EBFD34C7B373}"/>
              </a:ext>
            </a:extLst>
          </p:cNvPr>
          <p:cNvSpPr txBox="1">
            <a:spLocks noChangeArrowheads="1"/>
          </p:cNvSpPr>
          <p:nvPr/>
        </p:nvSpPr>
        <p:spPr bwMode="auto">
          <a:xfrm>
            <a:off x="0" y="1165225"/>
            <a:ext cx="385127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600" b="1">
                <a:latin typeface="Arial" panose="020B0604020202020204" pitchFamily="34" charset="0"/>
              </a:rPr>
              <a:t>Se la faccia laterale del prisma</a:t>
            </a:r>
          </a:p>
          <a:p>
            <a:pPr eaLnBrk="1" hangingPunct="1">
              <a:spcBef>
                <a:spcPct val="0"/>
              </a:spcBef>
              <a:buFontTx/>
              <a:buNone/>
            </a:pPr>
            <a:r>
              <a:rPr lang="it-IT" altLang="it-IT" sz="1600" b="1">
                <a:latin typeface="Arial" panose="020B0604020202020204" pitchFamily="34" charset="0"/>
              </a:rPr>
              <a:t>(che è un piano) taglia il cono</a:t>
            </a:r>
          </a:p>
          <a:p>
            <a:pPr eaLnBrk="1" hangingPunct="1">
              <a:spcBef>
                <a:spcPct val="0"/>
              </a:spcBef>
              <a:buFontTx/>
              <a:buNone/>
            </a:pPr>
            <a:r>
              <a:rPr lang="it-IT" altLang="it-IT" sz="1600" b="1">
                <a:latin typeface="Arial" panose="020B0604020202020204" pitchFamily="34" charset="0"/>
              </a:rPr>
              <a:t>stiamo descrivendo una curva </a:t>
            </a:r>
          </a:p>
          <a:p>
            <a:pPr eaLnBrk="1" hangingPunct="1">
              <a:spcBef>
                <a:spcPct val="0"/>
              </a:spcBef>
              <a:buFontTx/>
              <a:buNone/>
            </a:pPr>
            <a:r>
              <a:rPr lang="it-IT" altLang="it-IT" sz="1600" b="1">
                <a:latin typeface="Arial" panose="020B0604020202020204" pitchFamily="34" charset="0"/>
              </a:rPr>
              <a:t>punteggiata ottenuta come </a:t>
            </a:r>
          </a:p>
          <a:p>
            <a:pPr eaLnBrk="1" hangingPunct="1">
              <a:spcBef>
                <a:spcPct val="0"/>
              </a:spcBef>
              <a:buFontTx/>
              <a:buNone/>
            </a:pPr>
            <a:r>
              <a:rPr lang="it-IT" altLang="it-IT" sz="1600" b="1">
                <a:latin typeface="Arial" panose="020B0604020202020204" pitchFamily="34" charset="0"/>
              </a:rPr>
              <a:t>intersezione della retta </a:t>
            </a:r>
          </a:p>
          <a:p>
            <a:pPr eaLnBrk="1" hangingPunct="1">
              <a:spcBef>
                <a:spcPct val="0"/>
              </a:spcBef>
              <a:buFontTx/>
              <a:buNone/>
            </a:pPr>
            <a:r>
              <a:rPr lang="it-IT" altLang="it-IT" sz="1600" b="1">
                <a:latin typeface="Arial" panose="020B0604020202020204" pitchFamily="34" charset="0"/>
              </a:rPr>
              <a:t>dinamica (generatrice</a:t>
            </a:r>
          </a:p>
          <a:p>
            <a:pPr eaLnBrk="1" hangingPunct="1">
              <a:spcBef>
                <a:spcPct val="0"/>
              </a:spcBef>
              <a:buFontTx/>
              <a:buNone/>
            </a:pPr>
            <a:r>
              <a:rPr lang="it-IT" altLang="it-IT" sz="1600" b="1">
                <a:latin typeface="Arial" panose="020B0604020202020204" pitchFamily="34" charset="0"/>
              </a:rPr>
              <a:t>delle falde del </a:t>
            </a:r>
          </a:p>
          <a:p>
            <a:pPr eaLnBrk="1" hangingPunct="1">
              <a:spcBef>
                <a:spcPct val="0"/>
              </a:spcBef>
              <a:buFontTx/>
              <a:buNone/>
            </a:pPr>
            <a:r>
              <a:rPr lang="it-IT" altLang="it-IT" sz="1600" b="1">
                <a:latin typeface="Arial" panose="020B0604020202020204" pitchFamily="34" charset="0"/>
              </a:rPr>
              <a:t>cono) con un piano</a:t>
            </a:r>
          </a:p>
          <a:p>
            <a:pPr eaLnBrk="1" hangingPunct="1">
              <a:spcBef>
                <a:spcPct val="0"/>
              </a:spcBef>
              <a:buFontTx/>
              <a:buNone/>
            </a:pPr>
            <a:r>
              <a:rPr lang="it-IT" altLang="it-IT" sz="1600" b="1">
                <a:latin typeface="Arial" panose="020B0604020202020204" pitchFamily="34" charset="0"/>
              </a:rPr>
              <a:t>(faccia del prisma). </a:t>
            </a:r>
          </a:p>
        </p:txBody>
      </p:sp>
      <p:sp>
        <p:nvSpPr>
          <p:cNvPr id="5222" name="CasellaDiTesto 115">
            <a:extLst>
              <a:ext uri="{FF2B5EF4-FFF2-40B4-BE49-F238E27FC236}">
                <a16:creationId xmlns:a16="http://schemas.microsoft.com/office/drawing/2014/main" id="{A685B791-B41E-EB79-0666-1AAF4FB5FC35}"/>
              </a:ext>
            </a:extLst>
          </p:cNvPr>
          <p:cNvSpPr txBox="1">
            <a:spLocks noChangeArrowheads="1"/>
          </p:cNvSpPr>
          <p:nvPr/>
        </p:nvSpPr>
        <p:spPr bwMode="auto">
          <a:xfrm>
            <a:off x="0" y="3362325"/>
            <a:ext cx="2052638"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600" b="1">
                <a:latin typeface="Arial" panose="020B0604020202020204" pitchFamily="34" charset="0"/>
              </a:rPr>
              <a:t>La sezione che si ottiene (ramo dell’iperbole) è</a:t>
            </a:r>
          </a:p>
          <a:p>
            <a:pPr eaLnBrk="1" hangingPunct="1">
              <a:spcBef>
                <a:spcPct val="0"/>
              </a:spcBef>
              <a:buFontTx/>
              <a:buNone/>
            </a:pPr>
            <a:r>
              <a:rPr lang="it-IT" altLang="it-IT" sz="1600" b="1">
                <a:solidFill>
                  <a:srgbClr val="FF0000"/>
                </a:solidFill>
                <a:latin typeface="Arial" panose="020B0604020202020204" pitchFamily="34" charset="0"/>
              </a:rPr>
              <a:t>una linea curva</a:t>
            </a:r>
            <a:r>
              <a:rPr lang="it-IT" altLang="it-IT" sz="1600" b="1">
                <a:solidFill>
                  <a:srgbClr val="FF0000"/>
                </a:solidFill>
                <a:latin typeface="French Script MT" panose="03020402040607040605" pitchFamily="66" charset="0"/>
              </a:rPr>
              <a:t> </a:t>
            </a:r>
            <a:r>
              <a:rPr lang="it-IT" altLang="it-IT" sz="2000" b="1">
                <a:solidFill>
                  <a:srgbClr val="FF0000"/>
                </a:solidFill>
                <a:latin typeface="Gigi" panose="04040504061007020D02" pitchFamily="82" charset="0"/>
              </a:rPr>
              <a:t>l </a:t>
            </a:r>
            <a:r>
              <a:rPr lang="it-IT" altLang="it-IT" sz="1600" b="1">
                <a:latin typeface="Arial" panose="020B0604020202020204" pitchFamily="34" charset="0"/>
              </a:rPr>
              <a:t>descritta dalla sommatoria delle intersezioni tra la retta g (generatrice dinamica) e il piano </a:t>
            </a:r>
            <a:r>
              <a:rPr lang="it-IT" altLang="it-IT" sz="1600" b="1">
                <a:latin typeface="Symbol" panose="05050102010706020507" pitchFamily="18" charset="2"/>
              </a:rPr>
              <a:t>j </a:t>
            </a:r>
            <a:r>
              <a:rPr lang="it-IT" altLang="it-IT" sz="1600" b="1">
                <a:latin typeface="Arial" panose="020B0604020202020204" pitchFamily="34" charset="0"/>
              </a:rPr>
              <a:t>(faccia del prisma) secondo la seguente legge</a:t>
            </a:r>
            <a:r>
              <a:rPr lang="it-IT" altLang="it-IT" sz="1800" b="1">
                <a:latin typeface="Arial" panose="020B0604020202020204" pitchFamily="34" charset="0"/>
              </a:rPr>
              <a:t>:</a:t>
            </a:r>
          </a:p>
          <a:p>
            <a:pPr eaLnBrk="1" hangingPunct="1">
              <a:spcBef>
                <a:spcPct val="0"/>
              </a:spcBef>
              <a:buFontTx/>
              <a:buNone/>
            </a:pPr>
            <a:endParaRPr lang="it-IT" altLang="it-IT" sz="1800" b="1">
              <a:latin typeface="Arial" panose="020B0604020202020204" pitchFamily="34" charset="0"/>
            </a:endParaRPr>
          </a:p>
          <a:p>
            <a:pPr eaLnBrk="1" hangingPunct="1">
              <a:spcBef>
                <a:spcPct val="0"/>
              </a:spcBef>
              <a:buFontTx/>
              <a:buNone/>
            </a:pPr>
            <a:endParaRPr lang="it-IT" altLang="it-IT" sz="1800" b="1">
              <a:latin typeface="Arial" panose="020B0604020202020204" pitchFamily="34" charset="0"/>
            </a:endParaRPr>
          </a:p>
          <a:p>
            <a:pPr eaLnBrk="1" hangingPunct="1">
              <a:spcBef>
                <a:spcPct val="0"/>
              </a:spcBef>
              <a:buFontTx/>
              <a:buNone/>
            </a:pPr>
            <a:r>
              <a:rPr lang="it-IT" altLang="it-IT" sz="1600" b="1">
                <a:latin typeface="Arial" panose="020B0604020202020204" pitchFamily="34" charset="0"/>
              </a:rPr>
              <a:t>dove</a:t>
            </a:r>
          </a:p>
          <a:p>
            <a:pPr eaLnBrk="1" hangingPunct="1">
              <a:spcBef>
                <a:spcPct val="0"/>
              </a:spcBef>
              <a:buFontTx/>
              <a:buNone/>
            </a:pPr>
            <a:endParaRPr lang="it-IT" altLang="it-IT" sz="1800">
              <a:latin typeface="Arial" panose="020B0604020202020204" pitchFamily="34" charset="0"/>
            </a:endParaRPr>
          </a:p>
          <a:p>
            <a:pPr eaLnBrk="1" hangingPunct="1">
              <a:spcBef>
                <a:spcPct val="0"/>
              </a:spcBef>
              <a:buFontTx/>
              <a:buNone/>
            </a:pPr>
            <a:endParaRPr lang="it-IT" altLang="it-IT" sz="1800">
              <a:latin typeface="Arial" panose="020B0604020202020204" pitchFamily="34" charset="0"/>
            </a:endParaRPr>
          </a:p>
          <a:p>
            <a:pPr eaLnBrk="1" hangingPunct="1">
              <a:spcBef>
                <a:spcPct val="0"/>
              </a:spcBef>
              <a:buFontTx/>
              <a:buNone/>
            </a:pPr>
            <a:endParaRPr lang="it-IT" altLang="it-IT" sz="1800">
              <a:latin typeface="Arial" panose="020B0604020202020204" pitchFamily="34" charset="0"/>
            </a:endParaRPr>
          </a:p>
          <a:p>
            <a:pPr eaLnBrk="1" hangingPunct="1">
              <a:spcBef>
                <a:spcPct val="0"/>
              </a:spcBef>
              <a:buFontTx/>
              <a:buNone/>
            </a:pPr>
            <a:endParaRPr lang="it-IT" altLang="it-IT" sz="1800">
              <a:latin typeface="Arial" panose="020B0604020202020204" pitchFamily="34" charset="0"/>
            </a:endParaRPr>
          </a:p>
          <a:p>
            <a:pPr eaLnBrk="1" hangingPunct="1">
              <a:spcBef>
                <a:spcPct val="0"/>
              </a:spcBef>
              <a:buFont typeface="Symbol" panose="05050102010706020507" pitchFamily="18" charset="2"/>
              <a:buChar char="Ç"/>
            </a:pPr>
            <a:endParaRPr lang="it-IT" altLang="it-IT" sz="1800">
              <a:latin typeface="Arial" panose="020B0604020202020204" pitchFamily="34" charset="0"/>
            </a:endParaRPr>
          </a:p>
        </p:txBody>
      </p:sp>
      <p:sp>
        <p:nvSpPr>
          <p:cNvPr id="5223" name="Rettangolo 122">
            <a:extLst>
              <a:ext uri="{FF2B5EF4-FFF2-40B4-BE49-F238E27FC236}">
                <a16:creationId xmlns:a16="http://schemas.microsoft.com/office/drawing/2014/main" id="{9E155CC5-9B95-6109-BB69-2DA4AD4C1F0A}"/>
              </a:ext>
            </a:extLst>
          </p:cNvPr>
          <p:cNvSpPr>
            <a:spLocks noChangeArrowheads="1"/>
          </p:cNvSpPr>
          <p:nvPr/>
        </p:nvSpPr>
        <p:spPr bwMode="auto">
          <a:xfrm>
            <a:off x="0" y="6502400"/>
            <a:ext cx="17875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2000" b="1">
                <a:solidFill>
                  <a:srgbClr val="FF0000"/>
                </a:solidFill>
                <a:latin typeface="Gigi" panose="04040504061007020D02" pitchFamily="82" charset="0"/>
              </a:rPr>
              <a:t>l</a:t>
            </a:r>
            <a:r>
              <a:rPr lang="it-IT" altLang="it-IT" sz="2000">
                <a:solidFill>
                  <a:srgbClr val="FF0000"/>
                </a:solidFill>
                <a:latin typeface="Symbol" panose="05050102010706020507" pitchFamily="18" charset="2"/>
              </a:rPr>
              <a:t> </a:t>
            </a:r>
            <a:r>
              <a:rPr lang="it-IT" altLang="it-IT" sz="2000" b="1">
                <a:solidFill>
                  <a:srgbClr val="FF0000"/>
                </a:solidFill>
                <a:latin typeface="Symbol" panose="05050102010706020507" pitchFamily="18" charset="2"/>
              </a:rPr>
              <a:t>=å(</a:t>
            </a:r>
            <a:r>
              <a:rPr lang="it-IT" altLang="it-IT" sz="2000" b="1">
                <a:solidFill>
                  <a:srgbClr val="FF0000"/>
                </a:solidFill>
                <a:latin typeface="Arial" panose="020B0604020202020204" pitchFamily="34" charset="0"/>
              </a:rPr>
              <a:t>g </a:t>
            </a:r>
            <a:r>
              <a:rPr lang="it-IT" altLang="it-IT" sz="2000" b="1">
                <a:solidFill>
                  <a:srgbClr val="FF0000"/>
                </a:solidFill>
                <a:latin typeface="Symbol" panose="05050102010706020507" pitchFamily="18" charset="2"/>
              </a:rPr>
              <a:t>Ç </a:t>
            </a:r>
            <a:r>
              <a:rPr lang="it-IT" altLang="it-IT" sz="2000" b="1">
                <a:solidFill>
                  <a:srgbClr val="FF0000"/>
                </a:solidFill>
                <a:latin typeface="Arial" panose="020B0604020202020204" pitchFamily="34" charset="0"/>
              </a:rPr>
              <a:t>r</a:t>
            </a:r>
            <a:r>
              <a:rPr lang="it-IT" altLang="it-IT" sz="2000" b="1">
                <a:solidFill>
                  <a:srgbClr val="FF0000"/>
                </a:solidFill>
                <a:latin typeface="Symbol" panose="05050102010706020507" pitchFamily="18" charset="2"/>
              </a:rPr>
              <a:t>Î</a:t>
            </a:r>
            <a:r>
              <a:rPr lang="it-IT" altLang="it-IT" sz="2000">
                <a:solidFill>
                  <a:srgbClr val="FF0000"/>
                </a:solidFill>
                <a:latin typeface="Symbol" panose="05050102010706020507" pitchFamily="18" charset="2"/>
              </a:rPr>
              <a:t>j</a:t>
            </a:r>
            <a:r>
              <a:rPr lang="it-IT" altLang="it-IT" sz="2000" b="1">
                <a:solidFill>
                  <a:srgbClr val="FF0000"/>
                </a:solidFill>
                <a:latin typeface="Symbol" panose="05050102010706020507" pitchFamily="18" charset="2"/>
              </a:rPr>
              <a:t>)</a:t>
            </a:r>
          </a:p>
        </p:txBody>
      </p:sp>
      <p:sp>
        <p:nvSpPr>
          <p:cNvPr id="5224" name="CasellaDiTesto 124">
            <a:extLst>
              <a:ext uri="{FF2B5EF4-FFF2-40B4-BE49-F238E27FC236}">
                <a16:creationId xmlns:a16="http://schemas.microsoft.com/office/drawing/2014/main" id="{43D05208-CFC2-8305-8476-5D3279B11D20}"/>
              </a:ext>
            </a:extLst>
          </p:cNvPr>
          <p:cNvSpPr txBox="1">
            <a:spLocks noChangeArrowheads="1"/>
          </p:cNvSpPr>
          <p:nvPr/>
        </p:nvSpPr>
        <p:spPr bwMode="auto">
          <a:xfrm>
            <a:off x="0" y="7175500"/>
            <a:ext cx="2843213"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rgbClr val="C00000"/>
                </a:solidFill>
                <a:latin typeface="Gigi" panose="04040504061007020D02" pitchFamily="82" charset="0"/>
              </a:rPr>
              <a:t>l </a:t>
            </a:r>
            <a:r>
              <a:rPr lang="it-IT" altLang="it-IT" sz="1800">
                <a:solidFill>
                  <a:srgbClr val="C00000"/>
                </a:solidFill>
                <a:latin typeface="Arial" panose="020B0604020202020204" pitchFamily="34" charset="0"/>
              </a:rPr>
              <a:t> </a:t>
            </a:r>
            <a:r>
              <a:rPr lang="it-IT" altLang="it-IT" sz="1600">
                <a:solidFill>
                  <a:srgbClr val="C00000"/>
                </a:solidFill>
                <a:latin typeface="Arial" panose="020B0604020202020204" pitchFamily="34" charset="0"/>
              </a:rPr>
              <a:t>= linea</a:t>
            </a:r>
          </a:p>
          <a:p>
            <a:pPr eaLnBrk="1" hangingPunct="1">
              <a:spcBef>
                <a:spcPct val="0"/>
              </a:spcBef>
              <a:buFontTx/>
              <a:buNone/>
            </a:pPr>
            <a:r>
              <a:rPr lang="it-IT" altLang="it-IT" sz="1800" b="1">
                <a:solidFill>
                  <a:srgbClr val="C00000"/>
                </a:solidFill>
                <a:latin typeface="Symbol" panose="05050102010706020507" pitchFamily="18" charset="2"/>
              </a:rPr>
              <a:t>å </a:t>
            </a:r>
            <a:r>
              <a:rPr lang="it-IT" altLang="it-IT" sz="1600">
                <a:solidFill>
                  <a:srgbClr val="C00000"/>
                </a:solidFill>
                <a:latin typeface="Arial" panose="020B0604020202020204" pitchFamily="34" charset="0"/>
              </a:rPr>
              <a:t>=</a:t>
            </a:r>
            <a:r>
              <a:rPr lang="it-IT" altLang="it-IT" sz="1600" b="1">
                <a:solidFill>
                  <a:srgbClr val="C00000"/>
                </a:solidFill>
                <a:latin typeface="Arial" panose="020B0604020202020204" pitchFamily="34" charset="0"/>
              </a:rPr>
              <a:t> </a:t>
            </a:r>
            <a:r>
              <a:rPr lang="it-IT" altLang="it-IT" sz="1600">
                <a:solidFill>
                  <a:srgbClr val="C00000"/>
                </a:solidFill>
                <a:latin typeface="Arial" panose="020B0604020202020204" pitchFamily="34" charset="0"/>
              </a:rPr>
              <a:t>sommatoria</a:t>
            </a:r>
          </a:p>
          <a:p>
            <a:pPr eaLnBrk="1" hangingPunct="1">
              <a:spcBef>
                <a:spcPct val="0"/>
              </a:spcBef>
              <a:buFontTx/>
              <a:buNone/>
            </a:pPr>
            <a:r>
              <a:rPr lang="it-IT" altLang="it-IT" sz="1800">
                <a:solidFill>
                  <a:srgbClr val="C00000"/>
                </a:solidFill>
                <a:latin typeface="Arial" panose="020B0604020202020204" pitchFamily="34" charset="0"/>
              </a:rPr>
              <a:t>g </a:t>
            </a:r>
            <a:r>
              <a:rPr lang="it-IT" altLang="it-IT" sz="1600">
                <a:solidFill>
                  <a:srgbClr val="C00000"/>
                </a:solidFill>
                <a:latin typeface="Arial" panose="020B0604020202020204" pitchFamily="34" charset="0"/>
              </a:rPr>
              <a:t>= generatrice del cono</a:t>
            </a:r>
          </a:p>
          <a:p>
            <a:pPr eaLnBrk="1" hangingPunct="1">
              <a:spcBef>
                <a:spcPct val="0"/>
              </a:spcBef>
              <a:buFont typeface="Symbol" panose="05050102010706020507" pitchFamily="18" charset="2"/>
              <a:buChar char="Ç"/>
            </a:pPr>
            <a:r>
              <a:rPr lang="it-IT" altLang="it-IT" sz="1800">
                <a:solidFill>
                  <a:srgbClr val="C00000"/>
                </a:solidFill>
                <a:latin typeface="Arial" panose="020B0604020202020204" pitchFamily="34" charset="0"/>
              </a:rPr>
              <a:t> </a:t>
            </a:r>
            <a:r>
              <a:rPr lang="it-IT" altLang="it-IT" sz="1600">
                <a:solidFill>
                  <a:srgbClr val="C00000"/>
                </a:solidFill>
                <a:latin typeface="Arial" panose="020B0604020202020204" pitchFamily="34" charset="0"/>
              </a:rPr>
              <a:t>= intersezione</a:t>
            </a:r>
          </a:p>
          <a:p>
            <a:pPr eaLnBrk="1" hangingPunct="1">
              <a:spcBef>
                <a:spcPct val="0"/>
              </a:spcBef>
              <a:buFontTx/>
              <a:buNone/>
            </a:pPr>
            <a:r>
              <a:rPr lang="it-IT" altLang="it-IT" sz="1600">
                <a:solidFill>
                  <a:srgbClr val="C00000"/>
                </a:solidFill>
                <a:latin typeface="Arial" panose="020B0604020202020204" pitchFamily="34" charset="0"/>
              </a:rPr>
              <a:t>r  = retta proiettante in 1</a:t>
            </a:r>
            <a:r>
              <a:rPr lang="it-IT" altLang="it-IT" sz="1600" baseline="30000">
                <a:solidFill>
                  <a:srgbClr val="C00000"/>
                </a:solidFill>
                <a:latin typeface="Arial" panose="020B0604020202020204" pitchFamily="34" charset="0"/>
              </a:rPr>
              <a:t>a</a:t>
            </a:r>
          </a:p>
          <a:p>
            <a:pPr eaLnBrk="1" hangingPunct="1">
              <a:spcBef>
                <a:spcPct val="0"/>
              </a:spcBef>
              <a:buFontTx/>
              <a:buNone/>
            </a:pPr>
            <a:r>
              <a:rPr lang="it-IT" altLang="it-IT" sz="1800">
                <a:solidFill>
                  <a:srgbClr val="C00000"/>
                </a:solidFill>
                <a:latin typeface="Symbol" panose="05050102010706020507" pitchFamily="18" charset="2"/>
              </a:rPr>
              <a:t>Î= </a:t>
            </a:r>
            <a:r>
              <a:rPr lang="it-IT" altLang="it-IT" sz="1600">
                <a:solidFill>
                  <a:srgbClr val="C00000"/>
                </a:solidFill>
                <a:latin typeface="Arial" panose="020B0604020202020204" pitchFamily="34" charset="0"/>
              </a:rPr>
              <a:t>appartiene</a:t>
            </a:r>
          </a:p>
          <a:p>
            <a:pPr eaLnBrk="1" hangingPunct="1">
              <a:spcBef>
                <a:spcPct val="0"/>
              </a:spcBef>
              <a:buFontTx/>
              <a:buNone/>
            </a:pPr>
            <a:r>
              <a:rPr lang="it-IT" altLang="it-IT" sz="1800">
                <a:solidFill>
                  <a:srgbClr val="C00000"/>
                </a:solidFill>
                <a:latin typeface="Symbol" panose="05050102010706020507" pitchFamily="18" charset="2"/>
              </a:rPr>
              <a:t>j </a:t>
            </a:r>
            <a:r>
              <a:rPr lang="it-IT" altLang="it-IT" sz="1800">
                <a:solidFill>
                  <a:srgbClr val="C00000"/>
                </a:solidFill>
                <a:latin typeface="Arial" panose="020B0604020202020204" pitchFamily="34" charset="0"/>
              </a:rPr>
              <a:t>= </a:t>
            </a:r>
            <a:r>
              <a:rPr lang="it-IT" altLang="it-IT" sz="1600">
                <a:solidFill>
                  <a:srgbClr val="C00000"/>
                </a:solidFill>
                <a:latin typeface="Arial" panose="020B0604020202020204" pitchFamily="34" charset="0"/>
              </a:rPr>
              <a:t>faccia laterale del prisma</a:t>
            </a:r>
          </a:p>
        </p:txBody>
      </p:sp>
      <p:sp>
        <p:nvSpPr>
          <p:cNvPr id="113" name="CasellaDiTesto 112">
            <a:extLst>
              <a:ext uri="{FF2B5EF4-FFF2-40B4-BE49-F238E27FC236}">
                <a16:creationId xmlns:a16="http://schemas.microsoft.com/office/drawing/2014/main" id="{E08514AC-8DBC-AC31-88A7-A57A670CD526}"/>
              </a:ext>
            </a:extLst>
          </p:cNvPr>
          <p:cNvSpPr txBox="1"/>
          <p:nvPr/>
        </p:nvSpPr>
        <p:spPr>
          <a:xfrm>
            <a:off x="5284788" y="1223963"/>
            <a:ext cx="1511300" cy="646112"/>
          </a:xfrm>
          <a:prstGeom prst="rect">
            <a:avLst/>
          </a:prstGeom>
          <a:noFill/>
          <a:ln w="3175">
            <a:solidFill>
              <a:schemeClr val="bg1">
                <a:lumMod val="75000"/>
              </a:schemeClr>
            </a:solidFill>
          </a:ln>
        </p:spPr>
        <p:txBody>
          <a:bodyPr>
            <a:spAutoFit/>
          </a:bodyPr>
          <a:lstStyle/>
          <a:p>
            <a:pPr eaLnBrk="1" hangingPunct="1">
              <a:defRPr/>
            </a:pPr>
            <a:r>
              <a:rPr lang="it-IT" sz="1200" dirty="0">
                <a:solidFill>
                  <a:srgbClr val="C00000"/>
                </a:solidFill>
                <a:latin typeface="Arial" charset="0"/>
                <a:cs typeface="Arial" charset="0"/>
              </a:rPr>
              <a:t>Per questa faccia si procede allo stesso modo</a:t>
            </a:r>
          </a:p>
        </p:txBody>
      </p:sp>
      <p:cxnSp>
        <p:nvCxnSpPr>
          <p:cNvPr id="123" name="Connettore 2 122">
            <a:extLst>
              <a:ext uri="{FF2B5EF4-FFF2-40B4-BE49-F238E27FC236}">
                <a16:creationId xmlns:a16="http://schemas.microsoft.com/office/drawing/2014/main" id="{49129CBA-2D3D-F8FB-604C-5F6A83D76615}"/>
              </a:ext>
            </a:extLst>
          </p:cNvPr>
          <p:cNvCxnSpPr>
            <a:stCxn id="113" idx="2"/>
          </p:cNvCxnSpPr>
          <p:nvPr/>
        </p:nvCxnSpPr>
        <p:spPr>
          <a:xfrm>
            <a:off x="6040438" y="1870075"/>
            <a:ext cx="46037" cy="982663"/>
          </a:xfrm>
          <a:prstGeom prst="straightConnector1">
            <a:avLst/>
          </a:prstGeom>
          <a:ln w="31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6" name="CasellaDiTesto 115">
            <a:extLst>
              <a:ext uri="{FF2B5EF4-FFF2-40B4-BE49-F238E27FC236}">
                <a16:creationId xmlns:a16="http://schemas.microsoft.com/office/drawing/2014/main" id="{2DFFFD7A-1FC2-F708-8D1F-5295BA785646}"/>
              </a:ext>
            </a:extLst>
          </p:cNvPr>
          <p:cNvSpPr txBox="1"/>
          <p:nvPr/>
        </p:nvSpPr>
        <p:spPr>
          <a:xfrm>
            <a:off x="5362575" y="4248150"/>
            <a:ext cx="1439863" cy="276225"/>
          </a:xfrm>
          <a:prstGeom prst="rect">
            <a:avLst/>
          </a:prstGeom>
          <a:noFill/>
          <a:ln w="3175">
            <a:solidFill>
              <a:schemeClr val="bg1">
                <a:lumMod val="65000"/>
              </a:schemeClr>
            </a:solidFill>
          </a:ln>
        </p:spPr>
        <p:txBody>
          <a:bodyPr>
            <a:spAutoFit/>
          </a:bodyPr>
          <a:lstStyle/>
          <a:p>
            <a:pPr eaLnBrk="1" hangingPunct="1">
              <a:defRPr/>
            </a:pPr>
            <a:r>
              <a:rPr lang="it-IT" sz="1200" dirty="0">
                <a:solidFill>
                  <a:srgbClr val="C00000"/>
                </a:solidFill>
                <a:latin typeface="Arial" charset="0"/>
                <a:cs typeface="Arial" charset="0"/>
              </a:rPr>
              <a:t>Rami delle iperboli</a:t>
            </a:r>
          </a:p>
        </p:txBody>
      </p:sp>
      <p:cxnSp>
        <p:nvCxnSpPr>
          <p:cNvPr id="127" name="Connettore 2 126">
            <a:extLst>
              <a:ext uri="{FF2B5EF4-FFF2-40B4-BE49-F238E27FC236}">
                <a16:creationId xmlns:a16="http://schemas.microsoft.com/office/drawing/2014/main" id="{3271D1F8-FAA9-D86F-AB32-9D10B877110E}"/>
              </a:ext>
            </a:extLst>
          </p:cNvPr>
          <p:cNvCxnSpPr>
            <a:stCxn id="116" idx="1"/>
            <a:endCxn id="124" idx="4"/>
          </p:cNvCxnSpPr>
          <p:nvPr/>
        </p:nvCxnSpPr>
        <p:spPr>
          <a:xfrm flipH="1" flipV="1">
            <a:off x="4194175" y="3155950"/>
            <a:ext cx="1168400" cy="1230313"/>
          </a:xfrm>
          <a:prstGeom prst="straightConnector1">
            <a:avLst/>
          </a:prstGeom>
          <a:ln w="31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3" name="Connettore 2 132">
            <a:extLst>
              <a:ext uri="{FF2B5EF4-FFF2-40B4-BE49-F238E27FC236}">
                <a16:creationId xmlns:a16="http://schemas.microsoft.com/office/drawing/2014/main" id="{4D8A6166-4F65-B1CE-6ED4-83FFD458E341}"/>
              </a:ext>
            </a:extLst>
          </p:cNvPr>
          <p:cNvCxnSpPr>
            <a:stCxn id="116" idx="1"/>
          </p:cNvCxnSpPr>
          <p:nvPr/>
        </p:nvCxnSpPr>
        <p:spPr>
          <a:xfrm flipH="1" flipV="1">
            <a:off x="2900363" y="3278188"/>
            <a:ext cx="2462212" cy="1108075"/>
          </a:xfrm>
          <a:prstGeom prst="straightConnector1">
            <a:avLst/>
          </a:prstGeom>
          <a:ln w="31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2" name="Connettore 1 141">
            <a:extLst>
              <a:ext uri="{FF2B5EF4-FFF2-40B4-BE49-F238E27FC236}">
                <a16:creationId xmlns:a16="http://schemas.microsoft.com/office/drawing/2014/main" id="{0E5F30C4-EBF0-8DA0-F063-BD6E23AF2723}"/>
              </a:ext>
            </a:extLst>
          </p:cNvPr>
          <p:cNvCxnSpPr/>
          <p:nvPr/>
        </p:nvCxnSpPr>
        <p:spPr>
          <a:xfrm flipV="1">
            <a:off x="2108200" y="3611563"/>
            <a:ext cx="0" cy="362743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45" name="Connettore 1 144">
            <a:extLst>
              <a:ext uri="{FF2B5EF4-FFF2-40B4-BE49-F238E27FC236}">
                <a16:creationId xmlns:a16="http://schemas.microsoft.com/office/drawing/2014/main" id="{596CEBB3-674D-0A04-7AA5-5C04C47B77CD}"/>
              </a:ext>
            </a:extLst>
          </p:cNvPr>
          <p:cNvCxnSpPr/>
          <p:nvPr/>
        </p:nvCxnSpPr>
        <p:spPr>
          <a:xfrm flipV="1">
            <a:off x="2257425" y="4741863"/>
            <a:ext cx="0" cy="246697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47" name="Connettore 1 146">
            <a:extLst>
              <a:ext uri="{FF2B5EF4-FFF2-40B4-BE49-F238E27FC236}">
                <a16:creationId xmlns:a16="http://schemas.microsoft.com/office/drawing/2014/main" id="{5A02F7E8-A46C-8AF7-7915-649E6D00695E}"/>
              </a:ext>
            </a:extLst>
          </p:cNvPr>
          <p:cNvCxnSpPr/>
          <p:nvPr/>
        </p:nvCxnSpPr>
        <p:spPr>
          <a:xfrm flipV="1">
            <a:off x="2184400" y="3611563"/>
            <a:ext cx="0" cy="391318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53" name="Connettore 1 152">
            <a:extLst>
              <a:ext uri="{FF2B5EF4-FFF2-40B4-BE49-F238E27FC236}">
                <a16:creationId xmlns:a16="http://schemas.microsoft.com/office/drawing/2014/main" id="{32BFB4EE-0034-B201-8FD0-F81A78B3BBD6}"/>
              </a:ext>
            </a:extLst>
          </p:cNvPr>
          <p:cNvCxnSpPr/>
          <p:nvPr/>
        </p:nvCxnSpPr>
        <p:spPr>
          <a:xfrm flipV="1">
            <a:off x="2409825" y="4752975"/>
            <a:ext cx="0" cy="27051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68" name="Connettore 1 167">
            <a:extLst>
              <a:ext uri="{FF2B5EF4-FFF2-40B4-BE49-F238E27FC236}">
                <a16:creationId xmlns:a16="http://schemas.microsoft.com/office/drawing/2014/main" id="{ABFB5909-042E-C28D-AC3A-BED210CA6E17}"/>
              </a:ext>
            </a:extLst>
          </p:cNvPr>
          <p:cNvCxnSpPr/>
          <p:nvPr/>
        </p:nvCxnSpPr>
        <p:spPr>
          <a:xfrm flipV="1">
            <a:off x="2257425" y="3609975"/>
            <a:ext cx="0" cy="41148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0" name="Connettore 1 169">
            <a:extLst>
              <a:ext uri="{FF2B5EF4-FFF2-40B4-BE49-F238E27FC236}">
                <a16:creationId xmlns:a16="http://schemas.microsoft.com/office/drawing/2014/main" id="{73336F56-BF6B-73D2-0DBA-F7F6FEC944B6}"/>
              </a:ext>
            </a:extLst>
          </p:cNvPr>
          <p:cNvCxnSpPr/>
          <p:nvPr/>
        </p:nvCxnSpPr>
        <p:spPr>
          <a:xfrm flipV="1">
            <a:off x="2506663" y="4748213"/>
            <a:ext cx="0" cy="287655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4" name="Connettore 1 173">
            <a:extLst>
              <a:ext uri="{FF2B5EF4-FFF2-40B4-BE49-F238E27FC236}">
                <a16:creationId xmlns:a16="http://schemas.microsoft.com/office/drawing/2014/main" id="{A4FB276B-4319-9E2B-160A-B4E8F1B4EB07}"/>
              </a:ext>
            </a:extLst>
          </p:cNvPr>
          <p:cNvCxnSpPr/>
          <p:nvPr/>
        </p:nvCxnSpPr>
        <p:spPr>
          <a:xfrm flipV="1">
            <a:off x="2409825" y="3609975"/>
            <a:ext cx="0" cy="439102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6" name="Connettore 1 175">
            <a:extLst>
              <a:ext uri="{FF2B5EF4-FFF2-40B4-BE49-F238E27FC236}">
                <a16:creationId xmlns:a16="http://schemas.microsoft.com/office/drawing/2014/main" id="{785EB706-6E18-1CD7-63C2-8E78B7154F5A}"/>
              </a:ext>
            </a:extLst>
          </p:cNvPr>
          <p:cNvCxnSpPr/>
          <p:nvPr/>
        </p:nvCxnSpPr>
        <p:spPr>
          <a:xfrm flipV="1">
            <a:off x="2651125" y="4733925"/>
            <a:ext cx="0" cy="31242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78" name="Connettore 1 177">
            <a:extLst>
              <a:ext uri="{FF2B5EF4-FFF2-40B4-BE49-F238E27FC236}">
                <a16:creationId xmlns:a16="http://schemas.microsoft.com/office/drawing/2014/main" id="{12B1CE8D-2F25-C5F6-321D-9BE997A0F294}"/>
              </a:ext>
            </a:extLst>
          </p:cNvPr>
          <p:cNvCxnSpPr/>
          <p:nvPr/>
        </p:nvCxnSpPr>
        <p:spPr>
          <a:xfrm flipV="1">
            <a:off x="2508250" y="3619500"/>
            <a:ext cx="0" cy="451008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2" name="Connettore 1 181">
            <a:extLst>
              <a:ext uri="{FF2B5EF4-FFF2-40B4-BE49-F238E27FC236}">
                <a16:creationId xmlns:a16="http://schemas.microsoft.com/office/drawing/2014/main" id="{49CF82B5-564E-85A8-5FFD-7E3C29BDB501}"/>
              </a:ext>
            </a:extLst>
          </p:cNvPr>
          <p:cNvCxnSpPr/>
          <p:nvPr/>
        </p:nvCxnSpPr>
        <p:spPr>
          <a:xfrm flipV="1">
            <a:off x="2724150" y="4746625"/>
            <a:ext cx="0" cy="32258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89" name="Connettore 1 188">
            <a:extLst>
              <a:ext uri="{FF2B5EF4-FFF2-40B4-BE49-F238E27FC236}">
                <a16:creationId xmlns:a16="http://schemas.microsoft.com/office/drawing/2014/main" id="{141B9EC4-80CB-B9B5-A84E-33FF2DEE51C2}"/>
              </a:ext>
            </a:extLst>
          </p:cNvPr>
          <p:cNvCxnSpPr/>
          <p:nvPr/>
        </p:nvCxnSpPr>
        <p:spPr>
          <a:xfrm flipV="1">
            <a:off x="2651125" y="3614738"/>
            <a:ext cx="0" cy="468312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92" name="Connettore 1 191">
            <a:extLst>
              <a:ext uri="{FF2B5EF4-FFF2-40B4-BE49-F238E27FC236}">
                <a16:creationId xmlns:a16="http://schemas.microsoft.com/office/drawing/2014/main" id="{E2CD94FB-470B-3606-2CD6-AD61543FAED9}"/>
              </a:ext>
            </a:extLst>
          </p:cNvPr>
          <p:cNvCxnSpPr/>
          <p:nvPr/>
        </p:nvCxnSpPr>
        <p:spPr>
          <a:xfrm flipV="1">
            <a:off x="2828925" y="4743450"/>
            <a:ext cx="0" cy="340042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94" name="Connettore 1 193">
            <a:extLst>
              <a:ext uri="{FF2B5EF4-FFF2-40B4-BE49-F238E27FC236}">
                <a16:creationId xmlns:a16="http://schemas.microsoft.com/office/drawing/2014/main" id="{A3C708EB-2EF4-38AA-5FCA-165567F55AD2}"/>
              </a:ext>
            </a:extLst>
          </p:cNvPr>
          <p:cNvCxnSpPr/>
          <p:nvPr/>
        </p:nvCxnSpPr>
        <p:spPr>
          <a:xfrm flipV="1">
            <a:off x="2828925" y="3600450"/>
            <a:ext cx="0" cy="485775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96" name="Connettore 1 195">
            <a:extLst>
              <a:ext uri="{FF2B5EF4-FFF2-40B4-BE49-F238E27FC236}">
                <a16:creationId xmlns:a16="http://schemas.microsoft.com/office/drawing/2014/main" id="{7ABE8DD3-F69A-BC83-E896-A37E4A192538}"/>
              </a:ext>
            </a:extLst>
          </p:cNvPr>
          <p:cNvCxnSpPr/>
          <p:nvPr/>
        </p:nvCxnSpPr>
        <p:spPr>
          <a:xfrm flipV="1">
            <a:off x="2943225" y="4752975"/>
            <a:ext cx="0" cy="35814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98" name="Connettore 1 197">
            <a:extLst>
              <a:ext uri="{FF2B5EF4-FFF2-40B4-BE49-F238E27FC236}">
                <a16:creationId xmlns:a16="http://schemas.microsoft.com/office/drawing/2014/main" id="{AFA90EE9-025A-CF38-F121-54041F34F7B3}"/>
              </a:ext>
            </a:extLst>
          </p:cNvPr>
          <p:cNvCxnSpPr/>
          <p:nvPr/>
        </p:nvCxnSpPr>
        <p:spPr>
          <a:xfrm flipV="1">
            <a:off x="2944813" y="3602038"/>
            <a:ext cx="0" cy="493395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0" name="Connettore 1 199">
            <a:extLst>
              <a:ext uri="{FF2B5EF4-FFF2-40B4-BE49-F238E27FC236}">
                <a16:creationId xmlns:a16="http://schemas.microsoft.com/office/drawing/2014/main" id="{C72A6D39-8C7B-B3CC-D369-80AC50D410C9}"/>
              </a:ext>
            </a:extLst>
          </p:cNvPr>
          <p:cNvCxnSpPr/>
          <p:nvPr/>
        </p:nvCxnSpPr>
        <p:spPr>
          <a:xfrm flipV="1">
            <a:off x="3009900" y="4714875"/>
            <a:ext cx="0" cy="374332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08" name="Connettore 1 207">
            <a:extLst>
              <a:ext uri="{FF2B5EF4-FFF2-40B4-BE49-F238E27FC236}">
                <a16:creationId xmlns:a16="http://schemas.microsoft.com/office/drawing/2014/main" id="{D4B6BA1A-4449-C371-DA90-E6F2EBB48707}"/>
              </a:ext>
            </a:extLst>
          </p:cNvPr>
          <p:cNvCxnSpPr/>
          <p:nvPr/>
        </p:nvCxnSpPr>
        <p:spPr>
          <a:xfrm flipV="1">
            <a:off x="3141663" y="2659063"/>
            <a:ext cx="0" cy="207645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26" name="Connettore 1 225">
            <a:extLst>
              <a:ext uri="{FF2B5EF4-FFF2-40B4-BE49-F238E27FC236}">
                <a16:creationId xmlns:a16="http://schemas.microsoft.com/office/drawing/2014/main" id="{30023D08-263A-0932-1F02-8C864C6D79F4}"/>
              </a:ext>
            </a:extLst>
          </p:cNvPr>
          <p:cNvCxnSpPr/>
          <p:nvPr/>
        </p:nvCxnSpPr>
        <p:spPr>
          <a:xfrm flipV="1">
            <a:off x="3402013" y="3608388"/>
            <a:ext cx="0" cy="517366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28" name="Connettore 1 227">
            <a:extLst>
              <a:ext uri="{FF2B5EF4-FFF2-40B4-BE49-F238E27FC236}">
                <a16:creationId xmlns:a16="http://schemas.microsoft.com/office/drawing/2014/main" id="{734D1E62-2927-1ABD-6844-AE93025E3FD5}"/>
              </a:ext>
            </a:extLst>
          </p:cNvPr>
          <p:cNvCxnSpPr/>
          <p:nvPr/>
        </p:nvCxnSpPr>
        <p:spPr>
          <a:xfrm flipV="1">
            <a:off x="3452813" y="4751388"/>
            <a:ext cx="0" cy="391636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32" name="Connettore 1 231">
            <a:extLst>
              <a:ext uri="{FF2B5EF4-FFF2-40B4-BE49-F238E27FC236}">
                <a16:creationId xmlns:a16="http://schemas.microsoft.com/office/drawing/2014/main" id="{17A09236-CAF8-CEB1-BFAD-2FA6018E8E81}"/>
              </a:ext>
            </a:extLst>
          </p:cNvPr>
          <p:cNvCxnSpPr/>
          <p:nvPr/>
        </p:nvCxnSpPr>
        <p:spPr>
          <a:xfrm flipV="1">
            <a:off x="3676650" y="3611563"/>
            <a:ext cx="0" cy="526573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34" name="Connettore 1 233">
            <a:extLst>
              <a:ext uri="{FF2B5EF4-FFF2-40B4-BE49-F238E27FC236}">
                <a16:creationId xmlns:a16="http://schemas.microsoft.com/office/drawing/2014/main" id="{4FD60FDE-E203-A0E8-CCA1-3D61B597C566}"/>
              </a:ext>
            </a:extLst>
          </p:cNvPr>
          <p:cNvCxnSpPr/>
          <p:nvPr/>
        </p:nvCxnSpPr>
        <p:spPr>
          <a:xfrm flipV="1">
            <a:off x="3729038" y="4752975"/>
            <a:ext cx="0" cy="391477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38" name="Connettore 1 237">
            <a:extLst>
              <a:ext uri="{FF2B5EF4-FFF2-40B4-BE49-F238E27FC236}">
                <a16:creationId xmlns:a16="http://schemas.microsoft.com/office/drawing/2014/main" id="{AC1A6CE1-F229-5D64-31D3-11B068706005}"/>
              </a:ext>
            </a:extLst>
          </p:cNvPr>
          <p:cNvCxnSpPr/>
          <p:nvPr/>
        </p:nvCxnSpPr>
        <p:spPr>
          <a:xfrm flipV="1">
            <a:off x="3949700" y="3609975"/>
            <a:ext cx="0" cy="531495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43" name="Connettore 1 242">
            <a:extLst>
              <a:ext uri="{FF2B5EF4-FFF2-40B4-BE49-F238E27FC236}">
                <a16:creationId xmlns:a16="http://schemas.microsoft.com/office/drawing/2014/main" id="{27111B11-0849-60BC-7044-CD657F657E65}"/>
              </a:ext>
            </a:extLst>
          </p:cNvPr>
          <p:cNvCxnSpPr/>
          <p:nvPr/>
        </p:nvCxnSpPr>
        <p:spPr>
          <a:xfrm flipV="1">
            <a:off x="3981450" y="4748213"/>
            <a:ext cx="0" cy="39243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46" name="Connettore 1 245">
            <a:extLst>
              <a:ext uri="{FF2B5EF4-FFF2-40B4-BE49-F238E27FC236}">
                <a16:creationId xmlns:a16="http://schemas.microsoft.com/office/drawing/2014/main" id="{38B53134-1B81-9754-1EE4-D5A27CE9CD80}"/>
              </a:ext>
            </a:extLst>
          </p:cNvPr>
          <p:cNvCxnSpPr>
            <a:stCxn id="2" idx="4"/>
          </p:cNvCxnSpPr>
          <p:nvPr/>
        </p:nvCxnSpPr>
        <p:spPr>
          <a:xfrm flipH="1" flipV="1">
            <a:off x="4191000" y="6904038"/>
            <a:ext cx="1588" cy="20335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2" name="Connettore 1 251">
            <a:extLst>
              <a:ext uri="{FF2B5EF4-FFF2-40B4-BE49-F238E27FC236}">
                <a16:creationId xmlns:a16="http://schemas.microsoft.com/office/drawing/2014/main" id="{7A34E024-C133-4C89-3185-31FB7E71FFD4}"/>
              </a:ext>
            </a:extLst>
          </p:cNvPr>
          <p:cNvCxnSpPr/>
          <p:nvPr/>
        </p:nvCxnSpPr>
        <p:spPr>
          <a:xfrm flipV="1">
            <a:off x="4192588" y="3614738"/>
            <a:ext cx="0" cy="53213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66" name="Connettore 1 265">
            <a:extLst>
              <a:ext uri="{FF2B5EF4-FFF2-40B4-BE49-F238E27FC236}">
                <a16:creationId xmlns:a16="http://schemas.microsoft.com/office/drawing/2014/main" id="{A49E363C-E6B5-87BF-5885-59E69EA9A6D0}"/>
              </a:ext>
            </a:extLst>
          </p:cNvPr>
          <p:cNvCxnSpPr/>
          <p:nvPr/>
        </p:nvCxnSpPr>
        <p:spPr>
          <a:xfrm flipV="1">
            <a:off x="4467225" y="3609975"/>
            <a:ext cx="0" cy="528637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68" name="Connettore 1 267">
            <a:extLst>
              <a:ext uri="{FF2B5EF4-FFF2-40B4-BE49-F238E27FC236}">
                <a16:creationId xmlns:a16="http://schemas.microsoft.com/office/drawing/2014/main" id="{4EB878B1-2834-B454-5624-773315E65E1F}"/>
              </a:ext>
            </a:extLst>
          </p:cNvPr>
          <p:cNvCxnSpPr/>
          <p:nvPr/>
        </p:nvCxnSpPr>
        <p:spPr>
          <a:xfrm flipV="1">
            <a:off x="4438650" y="4752975"/>
            <a:ext cx="0" cy="3905250"/>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70" name="Connettore 1 269">
            <a:extLst>
              <a:ext uri="{FF2B5EF4-FFF2-40B4-BE49-F238E27FC236}">
                <a16:creationId xmlns:a16="http://schemas.microsoft.com/office/drawing/2014/main" id="{527DFA07-BD9B-8AED-CD39-DCFE1AA7690F}"/>
              </a:ext>
            </a:extLst>
          </p:cNvPr>
          <p:cNvCxnSpPr/>
          <p:nvPr/>
        </p:nvCxnSpPr>
        <p:spPr>
          <a:xfrm flipV="1">
            <a:off x="4733925" y="3609975"/>
            <a:ext cx="0" cy="5267325"/>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72" name="Connettore 1 271">
            <a:extLst>
              <a:ext uri="{FF2B5EF4-FFF2-40B4-BE49-F238E27FC236}">
                <a16:creationId xmlns:a16="http://schemas.microsoft.com/office/drawing/2014/main" id="{9753B78F-8F5E-D056-D245-FA16BEBE8211}"/>
              </a:ext>
            </a:extLst>
          </p:cNvPr>
          <p:cNvCxnSpPr/>
          <p:nvPr/>
        </p:nvCxnSpPr>
        <p:spPr>
          <a:xfrm flipV="1">
            <a:off x="4676775" y="4752975"/>
            <a:ext cx="0" cy="39243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74" name="Connettore 1 273">
            <a:extLst>
              <a:ext uri="{FF2B5EF4-FFF2-40B4-BE49-F238E27FC236}">
                <a16:creationId xmlns:a16="http://schemas.microsoft.com/office/drawing/2014/main" id="{3AC7B151-4A3A-E435-5196-2846A30339A1}"/>
              </a:ext>
            </a:extLst>
          </p:cNvPr>
          <p:cNvCxnSpPr/>
          <p:nvPr/>
        </p:nvCxnSpPr>
        <p:spPr>
          <a:xfrm flipV="1">
            <a:off x="4981575" y="3619500"/>
            <a:ext cx="0" cy="516255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79" name="Connettore 1 278">
            <a:extLst>
              <a:ext uri="{FF2B5EF4-FFF2-40B4-BE49-F238E27FC236}">
                <a16:creationId xmlns:a16="http://schemas.microsoft.com/office/drawing/2014/main" id="{35F642C9-D99D-DCC4-3AE2-492BB1619C72}"/>
              </a:ext>
            </a:extLst>
          </p:cNvPr>
          <p:cNvCxnSpPr/>
          <p:nvPr/>
        </p:nvCxnSpPr>
        <p:spPr>
          <a:xfrm flipV="1">
            <a:off x="4933950" y="4743450"/>
            <a:ext cx="0" cy="3924300"/>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82" name="Connettore 1 281">
            <a:extLst>
              <a:ext uri="{FF2B5EF4-FFF2-40B4-BE49-F238E27FC236}">
                <a16:creationId xmlns:a16="http://schemas.microsoft.com/office/drawing/2014/main" id="{260DF0BF-F1A4-5119-0C45-72C14B88CDBF}"/>
              </a:ext>
            </a:extLst>
          </p:cNvPr>
          <p:cNvCxnSpPr/>
          <p:nvPr/>
        </p:nvCxnSpPr>
        <p:spPr>
          <a:xfrm flipV="1">
            <a:off x="5248275" y="2667000"/>
            <a:ext cx="0" cy="208597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sp>
        <p:nvSpPr>
          <p:cNvPr id="18536" name="CasellaDiTesto 64">
            <a:extLst>
              <a:ext uri="{FF2B5EF4-FFF2-40B4-BE49-F238E27FC236}">
                <a16:creationId xmlns:a16="http://schemas.microsoft.com/office/drawing/2014/main" id="{48DA43A2-0C83-85A1-D5DB-79E8428D2BC7}"/>
              </a:ext>
            </a:extLst>
          </p:cNvPr>
          <p:cNvSpPr txBox="1">
            <a:spLocks noChangeArrowheads="1"/>
          </p:cNvSpPr>
          <p:nvPr/>
        </p:nvSpPr>
        <p:spPr bwMode="auto">
          <a:xfrm>
            <a:off x="4095750" y="6629400"/>
            <a:ext cx="5032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rgbClr val="00B050"/>
                </a:solidFill>
                <a:latin typeface="Arial" panose="020B0604020202020204" pitchFamily="34" charset="0"/>
              </a:rPr>
              <a:t>V’</a:t>
            </a:r>
          </a:p>
        </p:txBody>
      </p:sp>
      <p:sp>
        <p:nvSpPr>
          <p:cNvPr id="18537" name="CasellaDiTesto 73">
            <a:extLst>
              <a:ext uri="{FF2B5EF4-FFF2-40B4-BE49-F238E27FC236}">
                <a16:creationId xmlns:a16="http://schemas.microsoft.com/office/drawing/2014/main" id="{C616C696-8FEC-AA3C-CAF0-D398D9267423}"/>
              </a:ext>
            </a:extLst>
          </p:cNvPr>
          <p:cNvSpPr txBox="1">
            <a:spLocks noChangeArrowheads="1"/>
          </p:cNvSpPr>
          <p:nvPr/>
        </p:nvSpPr>
        <p:spPr bwMode="auto">
          <a:xfrm>
            <a:off x="4200525" y="82550"/>
            <a:ext cx="503238"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rgbClr val="00B050"/>
                </a:solidFill>
                <a:latin typeface="Arial" panose="020B0604020202020204" pitchFamily="34" charset="0"/>
              </a:rPr>
              <a:t>V”</a:t>
            </a:r>
          </a:p>
        </p:txBody>
      </p:sp>
      <p:sp>
        <p:nvSpPr>
          <p:cNvPr id="299" name="Ovale 298">
            <a:extLst>
              <a:ext uri="{FF2B5EF4-FFF2-40B4-BE49-F238E27FC236}">
                <a16:creationId xmlns:a16="http://schemas.microsoft.com/office/drawing/2014/main" id="{2AC31D1D-6378-5D57-DED7-F24C7D18A493}"/>
              </a:ext>
            </a:extLst>
          </p:cNvPr>
          <p:cNvSpPr/>
          <p:nvPr/>
        </p:nvSpPr>
        <p:spPr>
          <a:xfrm>
            <a:off x="4183063" y="6900863"/>
            <a:ext cx="19050" cy="17462"/>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it-IT"/>
          </a:p>
        </p:txBody>
      </p:sp>
      <p:cxnSp>
        <p:nvCxnSpPr>
          <p:cNvPr id="309" name="Connettore 1 308">
            <a:extLst>
              <a:ext uri="{FF2B5EF4-FFF2-40B4-BE49-F238E27FC236}">
                <a16:creationId xmlns:a16="http://schemas.microsoft.com/office/drawing/2014/main" id="{0AC20EF2-43C4-49BD-C326-413EED4E2EC2}"/>
              </a:ext>
            </a:extLst>
          </p:cNvPr>
          <p:cNvCxnSpPr/>
          <p:nvPr/>
        </p:nvCxnSpPr>
        <p:spPr>
          <a:xfrm>
            <a:off x="2079625" y="2667000"/>
            <a:ext cx="0" cy="208597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3" name="Connettore 1 312">
            <a:extLst>
              <a:ext uri="{FF2B5EF4-FFF2-40B4-BE49-F238E27FC236}">
                <a16:creationId xmlns:a16="http://schemas.microsoft.com/office/drawing/2014/main" id="{8C94A7C9-A67F-6DF8-4D1A-620FEC72CFC5}"/>
              </a:ext>
            </a:extLst>
          </p:cNvPr>
          <p:cNvCxnSpPr/>
          <p:nvPr/>
        </p:nvCxnSpPr>
        <p:spPr>
          <a:xfrm flipV="1">
            <a:off x="6305550" y="2667000"/>
            <a:ext cx="0" cy="208597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8" name="Connettore 1 317">
            <a:extLst>
              <a:ext uri="{FF2B5EF4-FFF2-40B4-BE49-F238E27FC236}">
                <a16:creationId xmlns:a16="http://schemas.microsoft.com/office/drawing/2014/main" id="{11A2CFF9-5CAE-8B41-04A8-19A8A73CF733}"/>
              </a:ext>
            </a:extLst>
          </p:cNvPr>
          <p:cNvCxnSpPr/>
          <p:nvPr/>
        </p:nvCxnSpPr>
        <p:spPr>
          <a:xfrm>
            <a:off x="6303963" y="4749800"/>
            <a:ext cx="40481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20" name="Connettore 1 319">
            <a:extLst>
              <a:ext uri="{FF2B5EF4-FFF2-40B4-BE49-F238E27FC236}">
                <a16:creationId xmlns:a16="http://schemas.microsoft.com/office/drawing/2014/main" id="{ADFFBC66-5150-E49B-33AF-B1974DBDCF1B}"/>
              </a:ext>
            </a:extLst>
          </p:cNvPr>
          <p:cNvCxnSpPr/>
          <p:nvPr/>
        </p:nvCxnSpPr>
        <p:spPr>
          <a:xfrm flipH="1">
            <a:off x="1773238" y="4748213"/>
            <a:ext cx="301625"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32" name="Connettore 1 131">
            <a:extLst>
              <a:ext uri="{FF2B5EF4-FFF2-40B4-BE49-F238E27FC236}">
                <a16:creationId xmlns:a16="http://schemas.microsoft.com/office/drawing/2014/main" id="{1DD02B72-EB10-8249-BBB9-B047D68EEDD6}"/>
              </a:ext>
            </a:extLst>
          </p:cNvPr>
          <p:cNvCxnSpPr>
            <a:endCxn id="2" idx="2"/>
          </p:cNvCxnSpPr>
          <p:nvPr/>
        </p:nvCxnSpPr>
        <p:spPr>
          <a:xfrm flipH="1">
            <a:off x="2079625" y="6910388"/>
            <a:ext cx="2117725"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120" name="Figura a mano libera 119">
            <a:extLst>
              <a:ext uri="{FF2B5EF4-FFF2-40B4-BE49-F238E27FC236}">
                <a16:creationId xmlns:a16="http://schemas.microsoft.com/office/drawing/2014/main" id="{4FC0A78A-BEA2-A65D-870B-F74D9D2E0D08}"/>
              </a:ext>
            </a:extLst>
          </p:cNvPr>
          <p:cNvSpPr/>
          <p:nvPr/>
        </p:nvSpPr>
        <p:spPr bwMode="auto">
          <a:xfrm>
            <a:off x="5254625" y="3149600"/>
            <a:ext cx="1050925" cy="458788"/>
          </a:xfrm>
          <a:custGeom>
            <a:avLst/>
            <a:gdLst>
              <a:gd name="connsiteX0" fmla="*/ 0 w 1062037"/>
              <a:gd name="connsiteY0" fmla="*/ 456009 h 458391"/>
              <a:gd name="connsiteX1" fmla="*/ 176212 w 1062037"/>
              <a:gd name="connsiteY1" fmla="*/ 215503 h 458391"/>
              <a:gd name="connsiteX2" fmla="*/ 335756 w 1062037"/>
              <a:gd name="connsiteY2" fmla="*/ 72628 h 458391"/>
              <a:gd name="connsiteX3" fmla="*/ 426243 w 1062037"/>
              <a:gd name="connsiteY3" fmla="*/ 29766 h 458391"/>
              <a:gd name="connsiteX4" fmla="*/ 573881 w 1062037"/>
              <a:gd name="connsiteY4" fmla="*/ 8334 h 458391"/>
              <a:gd name="connsiteX5" fmla="*/ 747712 w 1062037"/>
              <a:gd name="connsiteY5" fmla="*/ 79772 h 458391"/>
              <a:gd name="connsiteX6" fmla="*/ 862012 w 1062037"/>
              <a:gd name="connsiteY6" fmla="*/ 179784 h 458391"/>
              <a:gd name="connsiteX7" fmla="*/ 931068 w 1062037"/>
              <a:gd name="connsiteY7" fmla="*/ 275034 h 458391"/>
              <a:gd name="connsiteX8" fmla="*/ 1062037 w 1062037"/>
              <a:gd name="connsiteY8" fmla="*/ 458391 h 458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2037" h="458391">
                <a:moveTo>
                  <a:pt x="0" y="456009"/>
                </a:moveTo>
                <a:cubicBezTo>
                  <a:pt x="60126" y="367704"/>
                  <a:pt x="120253" y="279400"/>
                  <a:pt x="176212" y="215503"/>
                </a:cubicBezTo>
                <a:cubicBezTo>
                  <a:pt x="232171" y="151606"/>
                  <a:pt x="294084" y="103584"/>
                  <a:pt x="335756" y="72628"/>
                </a:cubicBezTo>
                <a:cubicBezTo>
                  <a:pt x="377428" y="41672"/>
                  <a:pt x="386556" y="40482"/>
                  <a:pt x="426243" y="29766"/>
                </a:cubicBezTo>
                <a:cubicBezTo>
                  <a:pt x="465930" y="19050"/>
                  <a:pt x="520303" y="0"/>
                  <a:pt x="573881" y="8334"/>
                </a:cubicBezTo>
                <a:cubicBezTo>
                  <a:pt x="627459" y="16668"/>
                  <a:pt x="699690" y="51197"/>
                  <a:pt x="747712" y="79772"/>
                </a:cubicBezTo>
                <a:cubicBezTo>
                  <a:pt x="795734" y="108347"/>
                  <a:pt x="831453" y="147240"/>
                  <a:pt x="862012" y="179784"/>
                </a:cubicBezTo>
                <a:cubicBezTo>
                  <a:pt x="892571" y="212328"/>
                  <a:pt x="931068" y="275034"/>
                  <a:pt x="931068" y="275034"/>
                </a:cubicBezTo>
                <a:lnTo>
                  <a:pt x="1062037" y="458391"/>
                </a:lnTo>
              </a:path>
            </a:pathLst>
          </a:custGeom>
          <a:ln w="952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dirty="0"/>
          </a:p>
        </p:txBody>
      </p:sp>
      <p:cxnSp>
        <p:nvCxnSpPr>
          <p:cNvPr id="125" name="Connettore 2 124">
            <a:extLst>
              <a:ext uri="{FF2B5EF4-FFF2-40B4-BE49-F238E27FC236}">
                <a16:creationId xmlns:a16="http://schemas.microsoft.com/office/drawing/2014/main" id="{1DF03260-980B-85D7-11C1-5F1610088526}"/>
              </a:ext>
            </a:extLst>
          </p:cNvPr>
          <p:cNvCxnSpPr>
            <a:stCxn id="116" idx="1"/>
            <a:endCxn id="120" idx="3"/>
          </p:cNvCxnSpPr>
          <p:nvPr/>
        </p:nvCxnSpPr>
        <p:spPr>
          <a:xfrm flipV="1">
            <a:off x="5362575" y="3179763"/>
            <a:ext cx="314325" cy="1206500"/>
          </a:xfrm>
          <a:prstGeom prst="straightConnector1">
            <a:avLst/>
          </a:prstGeom>
          <a:ln w="31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1" name="Connettore 1 140">
            <a:extLst>
              <a:ext uri="{FF2B5EF4-FFF2-40B4-BE49-F238E27FC236}">
                <a16:creationId xmlns:a16="http://schemas.microsoft.com/office/drawing/2014/main" id="{C9770A20-6C41-122B-F2B5-EB8980770871}"/>
              </a:ext>
            </a:extLst>
          </p:cNvPr>
          <p:cNvCxnSpPr/>
          <p:nvPr/>
        </p:nvCxnSpPr>
        <p:spPr>
          <a:xfrm flipV="1">
            <a:off x="4189413" y="273050"/>
            <a:ext cx="0" cy="66468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nodeType="clickEffect">
                                  <p:stCondLst>
                                    <p:cond delay="0"/>
                                  </p:stCondLst>
                                  <p:childTnLst>
                                    <p:set>
                                      <p:cBhvr>
                                        <p:cTn id="6" dur="1" fill="hold">
                                          <p:stCondLst>
                                            <p:cond delay="0"/>
                                          </p:stCondLst>
                                        </p:cTn>
                                        <p:tgtEl>
                                          <p:spTgt spid="5221"/>
                                        </p:tgtEl>
                                        <p:attrNameLst>
                                          <p:attrName>style.visibility</p:attrName>
                                        </p:attrNameLst>
                                      </p:cBhvr>
                                      <p:to>
                                        <p:strVal val="visible"/>
                                      </p:to>
                                    </p:set>
                                    <p:animEffect transition="in" filter="slide(fromLeft)">
                                      <p:cBhvr>
                                        <p:cTn id="7" dur="500"/>
                                        <p:tgtEl>
                                          <p:spTgt spid="52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nodeType="clickEffect">
                                  <p:stCondLst>
                                    <p:cond delay="0"/>
                                  </p:stCondLst>
                                  <p:childTnLst>
                                    <p:set>
                                      <p:cBhvr>
                                        <p:cTn id="11" dur="1" fill="hold">
                                          <p:stCondLst>
                                            <p:cond delay="0"/>
                                          </p:stCondLst>
                                        </p:cTn>
                                        <p:tgtEl>
                                          <p:spTgt spid="5222"/>
                                        </p:tgtEl>
                                        <p:attrNameLst>
                                          <p:attrName>style.visibility</p:attrName>
                                        </p:attrNameLst>
                                      </p:cBhvr>
                                      <p:to>
                                        <p:strVal val="visible"/>
                                      </p:to>
                                    </p:set>
                                    <p:animEffect transition="in" filter="slide(fromLeft)">
                                      <p:cBhvr>
                                        <p:cTn id="12" dur="500"/>
                                        <p:tgtEl>
                                          <p:spTgt spid="5222"/>
                                        </p:tgtEl>
                                      </p:cBhvr>
                                    </p:animEffect>
                                  </p:childTnLst>
                                </p:cTn>
                              </p:par>
                              <p:par>
                                <p:cTn id="13" presetID="12" presetClass="entr" presetSubtype="8" fill="hold" nodeType="withEffect">
                                  <p:stCondLst>
                                    <p:cond delay="0"/>
                                  </p:stCondLst>
                                  <p:childTnLst>
                                    <p:set>
                                      <p:cBhvr>
                                        <p:cTn id="14" dur="1" fill="hold">
                                          <p:stCondLst>
                                            <p:cond delay="0"/>
                                          </p:stCondLst>
                                        </p:cTn>
                                        <p:tgtEl>
                                          <p:spTgt spid="5223"/>
                                        </p:tgtEl>
                                        <p:attrNameLst>
                                          <p:attrName>style.visibility</p:attrName>
                                        </p:attrNameLst>
                                      </p:cBhvr>
                                      <p:to>
                                        <p:strVal val="visible"/>
                                      </p:to>
                                    </p:set>
                                    <p:animEffect transition="in" filter="slide(fromLeft)">
                                      <p:cBhvr>
                                        <p:cTn id="15" dur="500"/>
                                        <p:tgtEl>
                                          <p:spTgt spid="522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nodeType="clickEffect">
                                  <p:stCondLst>
                                    <p:cond delay="0"/>
                                  </p:stCondLst>
                                  <p:childTnLst>
                                    <p:set>
                                      <p:cBhvr>
                                        <p:cTn id="19" dur="1" fill="hold">
                                          <p:stCondLst>
                                            <p:cond delay="0"/>
                                          </p:stCondLst>
                                        </p:cTn>
                                        <p:tgtEl>
                                          <p:spTgt spid="5224"/>
                                        </p:tgtEl>
                                        <p:attrNameLst>
                                          <p:attrName>style.visibility</p:attrName>
                                        </p:attrNameLst>
                                      </p:cBhvr>
                                      <p:to>
                                        <p:strVal val="visible"/>
                                      </p:to>
                                    </p:set>
                                    <p:animEffect transition="in" filter="slide(fromBottom)">
                                      <p:cBhvr>
                                        <p:cTn id="20" dur="500"/>
                                        <p:tgtEl>
                                          <p:spTgt spid="522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2" fill="hold" nodeType="clickEffect">
                                  <p:stCondLst>
                                    <p:cond delay="0"/>
                                  </p:stCondLst>
                                  <p:childTnLst>
                                    <p:set>
                                      <p:cBhvr>
                                        <p:cTn id="24" dur="1" fill="hold">
                                          <p:stCondLst>
                                            <p:cond delay="0"/>
                                          </p:stCondLst>
                                        </p:cTn>
                                        <p:tgtEl>
                                          <p:spTgt spid="132"/>
                                        </p:tgtEl>
                                        <p:attrNameLst>
                                          <p:attrName>style.visibility</p:attrName>
                                        </p:attrNameLst>
                                      </p:cBhvr>
                                      <p:to>
                                        <p:strVal val="visible"/>
                                      </p:to>
                                    </p:set>
                                    <p:animEffect transition="in" filter="slide(fromRight)">
                                      <p:cBhvr>
                                        <p:cTn id="25" dur="500"/>
                                        <p:tgtEl>
                                          <p:spTgt spid="13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8" presetClass="entr" presetSubtype="12" fill="hold" nodeType="clickEffect">
                                  <p:stCondLst>
                                    <p:cond delay="0"/>
                                  </p:stCondLst>
                                  <p:childTnLst>
                                    <p:set>
                                      <p:cBhvr>
                                        <p:cTn id="29" dur="1" fill="hold">
                                          <p:stCondLst>
                                            <p:cond delay="0"/>
                                          </p:stCondLst>
                                        </p:cTn>
                                        <p:tgtEl>
                                          <p:spTgt spid="83"/>
                                        </p:tgtEl>
                                        <p:attrNameLst>
                                          <p:attrName>style.visibility</p:attrName>
                                        </p:attrNameLst>
                                      </p:cBhvr>
                                      <p:to>
                                        <p:strVal val="visible"/>
                                      </p:to>
                                    </p:set>
                                    <p:animEffect transition="in" filter="strips(downLeft)">
                                      <p:cBhvr>
                                        <p:cTn id="30" dur="500"/>
                                        <p:tgtEl>
                                          <p:spTgt spid="8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8" presetClass="entr" presetSubtype="3" fill="hold" nodeType="clickEffect">
                                  <p:stCondLst>
                                    <p:cond delay="0"/>
                                  </p:stCondLst>
                                  <p:childTnLst>
                                    <p:set>
                                      <p:cBhvr>
                                        <p:cTn id="34" dur="1" fill="hold">
                                          <p:stCondLst>
                                            <p:cond delay="0"/>
                                          </p:stCondLst>
                                        </p:cTn>
                                        <p:tgtEl>
                                          <p:spTgt spid="142"/>
                                        </p:tgtEl>
                                        <p:attrNameLst>
                                          <p:attrName>style.visibility</p:attrName>
                                        </p:attrNameLst>
                                      </p:cBhvr>
                                      <p:to>
                                        <p:strVal val="visible"/>
                                      </p:to>
                                    </p:set>
                                    <p:animEffect transition="in" filter="strips(upRight)">
                                      <p:cBhvr>
                                        <p:cTn id="35" dur="500"/>
                                        <p:tgtEl>
                                          <p:spTgt spid="14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8" presetClass="entr" presetSubtype="12" fill="hold" nodeType="clickEffect">
                                  <p:stCondLst>
                                    <p:cond delay="0"/>
                                  </p:stCondLst>
                                  <p:childTnLst>
                                    <p:set>
                                      <p:cBhvr>
                                        <p:cTn id="39" dur="1" fill="hold">
                                          <p:stCondLst>
                                            <p:cond delay="0"/>
                                          </p:stCondLst>
                                        </p:cTn>
                                        <p:tgtEl>
                                          <p:spTgt spid="91"/>
                                        </p:tgtEl>
                                        <p:attrNameLst>
                                          <p:attrName>style.visibility</p:attrName>
                                        </p:attrNameLst>
                                      </p:cBhvr>
                                      <p:to>
                                        <p:strVal val="visible"/>
                                      </p:to>
                                    </p:set>
                                    <p:animEffect transition="in" filter="strips(downLeft)">
                                      <p:cBhvr>
                                        <p:cTn id="40" dur="500"/>
                                        <p:tgtEl>
                                          <p:spTgt spid="91"/>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8" presetClass="entr" presetSubtype="3" fill="hold" nodeType="clickEffect">
                                  <p:stCondLst>
                                    <p:cond delay="0"/>
                                  </p:stCondLst>
                                  <p:childTnLst>
                                    <p:set>
                                      <p:cBhvr>
                                        <p:cTn id="44" dur="1" fill="hold">
                                          <p:stCondLst>
                                            <p:cond delay="0"/>
                                          </p:stCondLst>
                                        </p:cTn>
                                        <p:tgtEl>
                                          <p:spTgt spid="145"/>
                                        </p:tgtEl>
                                        <p:attrNameLst>
                                          <p:attrName>style.visibility</p:attrName>
                                        </p:attrNameLst>
                                      </p:cBhvr>
                                      <p:to>
                                        <p:strVal val="visible"/>
                                      </p:to>
                                    </p:set>
                                    <p:animEffect transition="in" filter="strips(upRight)">
                                      <p:cBhvr>
                                        <p:cTn id="45" dur="500"/>
                                        <p:tgtEl>
                                          <p:spTgt spid="145"/>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8" presetClass="entr" presetSubtype="3" fill="hold" nodeType="clickEffect">
                                  <p:stCondLst>
                                    <p:cond delay="0"/>
                                  </p:stCondLst>
                                  <p:childTnLst>
                                    <p:set>
                                      <p:cBhvr>
                                        <p:cTn id="49" dur="1" fill="hold">
                                          <p:stCondLst>
                                            <p:cond delay="0"/>
                                          </p:stCondLst>
                                        </p:cTn>
                                        <p:tgtEl>
                                          <p:spTgt spid="93"/>
                                        </p:tgtEl>
                                        <p:attrNameLst>
                                          <p:attrName>style.visibility</p:attrName>
                                        </p:attrNameLst>
                                      </p:cBhvr>
                                      <p:to>
                                        <p:strVal val="visible"/>
                                      </p:to>
                                    </p:set>
                                    <p:animEffect transition="in" filter="strips(upRight)">
                                      <p:cBhvr>
                                        <p:cTn id="50" dur="500"/>
                                        <p:tgtEl>
                                          <p:spTgt spid="93"/>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8" presetClass="entr" presetSubtype="12" fill="hold" nodeType="click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strips(downLeft)">
                                      <p:cBhvr>
                                        <p:cTn id="55" dur="500"/>
                                        <p:tgtEl>
                                          <p:spTgt spid="25"/>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8" presetClass="entr" presetSubtype="3" fill="hold" nodeType="clickEffect">
                                  <p:stCondLst>
                                    <p:cond delay="0"/>
                                  </p:stCondLst>
                                  <p:childTnLst>
                                    <p:set>
                                      <p:cBhvr>
                                        <p:cTn id="59" dur="1" fill="hold">
                                          <p:stCondLst>
                                            <p:cond delay="0"/>
                                          </p:stCondLst>
                                        </p:cTn>
                                        <p:tgtEl>
                                          <p:spTgt spid="147"/>
                                        </p:tgtEl>
                                        <p:attrNameLst>
                                          <p:attrName>style.visibility</p:attrName>
                                        </p:attrNameLst>
                                      </p:cBhvr>
                                      <p:to>
                                        <p:strVal val="visible"/>
                                      </p:to>
                                    </p:set>
                                    <p:animEffect transition="in" filter="strips(upRight)">
                                      <p:cBhvr>
                                        <p:cTn id="60" dur="500"/>
                                        <p:tgtEl>
                                          <p:spTgt spid="147"/>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8" presetClass="entr" presetSubtype="12" fill="hold" nodeType="clickEffect">
                                  <p:stCondLst>
                                    <p:cond delay="0"/>
                                  </p:stCondLst>
                                  <p:childTnLst>
                                    <p:set>
                                      <p:cBhvr>
                                        <p:cTn id="64" dur="1" fill="hold">
                                          <p:stCondLst>
                                            <p:cond delay="0"/>
                                          </p:stCondLst>
                                        </p:cTn>
                                        <p:tgtEl>
                                          <p:spTgt spid="30"/>
                                        </p:tgtEl>
                                        <p:attrNameLst>
                                          <p:attrName>style.visibility</p:attrName>
                                        </p:attrNameLst>
                                      </p:cBhvr>
                                      <p:to>
                                        <p:strVal val="visible"/>
                                      </p:to>
                                    </p:set>
                                    <p:animEffect transition="in" filter="strips(downLeft)">
                                      <p:cBhvr>
                                        <p:cTn id="65" dur="500"/>
                                        <p:tgtEl>
                                          <p:spTgt spid="30"/>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8" presetClass="entr" presetSubtype="3" fill="hold" nodeType="clickEffect">
                                  <p:stCondLst>
                                    <p:cond delay="0"/>
                                  </p:stCondLst>
                                  <p:childTnLst>
                                    <p:set>
                                      <p:cBhvr>
                                        <p:cTn id="69" dur="1" fill="hold">
                                          <p:stCondLst>
                                            <p:cond delay="0"/>
                                          </p:stCondLst>
                                        </p:cTn>
                                        <p:tgtEl>
                                          <p:spTgt spid="153"/>
                                        </p:tgtEl>
                                        <p:attrNameLst>
                                          <p:attrName>style.visibility</p:attrName>
                                        </p:attrNameLst>
                                      </p:cBhvr>
                                      <p:to>
                                        <p:strVal val="visible"/>
                                      </p:to>
                                    </p:set>
                                    <p:animEffect transition="in" filter="strips(upRight)">
                                      <p:cBhvr>
                                        <p:cTn id="70" dur="500"/>
                                        <p:tgtEl>
                                          <p:spTgt spid="153"/>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8" presetClass="entr" presetSubtype="3" fill="hold" nodeType="click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strips(upRight)">
                                      <p:cBhvr>
                                        <p:cTn id="75" dur="500"/>
                                        <p:tgtEl>
                                          <p:spTgt spid="35"/>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18" presetClass="entr" presetSubtype="12" fill="hold" nodeType="clickEffect">
                                  <p:stCondLst>
                                    <p:cond delay="0"/>
                                  </p:stCondLst>
                                  <p:childTnLst>
                                    <p:set>
                                      <p:cBhvr>
                                        <p:cTn id="79" dur="1" fill="hold">
                                          <p:stCondLst>
                                            <p:cond delay="0"/>
                                          </p:stCondLst>
                                        </p:cTn>
                                        <p:tgtEl>
                                          <p:spTgt spid="61"/>
                                        </p:tgtEl>
                                        <p:attrNameLst>
                                          <p:attrName>style.visibility</p:attrName>
                                        </p:attrNameLst>
                                      </p:cBhvr>
                                      <p:to>
                                        <p:strVal val="visible"/>
                                      </p:to>
                                    </p:set>
                                    <p:animEffect transition="in" filter="strips(downLeft)">
                                      <p:cBhvr>
                                        <p:cTn id="80" dur="500"/>
                                        <p:tgtEl>
                                          <p:spTgt spid="61"/>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18" presetClass="entr" presetSubtype="3" fill="hold" nodeType="clickEffect">
                                  <p:stCondLst>
                                    <p:cond delay="0"/>
                                  </p:stCondLst>
                                  <p:childTnLst>
                                    <p:set>
                                      <p:cBhvr>
                                        <p:cTn id="84" dur="1" fill="hold">
                                          <p:stCondLst>
                                            <p:cond delay="0"/>
                                          </p:stCondLst>
                                        </p:cTn>
                                        <p:tgtEl>
                                          <p:spTgt spid="168"/>
                                        </p:tgtEl>
                                        <p:attrNameLst>
                                          <p:attrName>style.visibility</p:attrName>
                                        </p:attrNameLst>
                                      </p:cBhvr>
                                      <p:to>
                                        <p:strVal val="visible"/>
                                      </p:to>
                                    </p:set>
                                    <p:animEffect transition="in" filter="strips(upRight)">
                                      <p:cBhvr>
                                        <p:cTn id="85" dur="500"/>
                                        <p:tgtEl>
                                          <p:spTgt spid="168"/>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18" presetClass="entr" presetSubtype="12" fill="hold" nodeType="clickEffect">
                                  <p:stCondLst>
                                    <p:cond delay="0"/>
                                  </p:stCondLst>
                                  <p:childTnLst>
                                    <p:set>
                                      <p:cBhvr>
                                        <p:cTn id="89" dur="1" fill="hold">
                                          <p:stCondLst>
                                            <p:cond delay="0"/>
                                          </p:stCondLst>
                                        </p:cTn>
                                        <p:tgtEl>
                                          <p:spTgt spid="70"/>
                                        </p:tgtEl>
                                        <p:attrNameLst>
                                          <p:attrName>style.visibility</p:attrName>
                                        </p:attrNameLst>
                                      </p:cBhvr>
                                      <p:to>
                                        <p:strVal val="visible"/>
                                      </p:to>
                                    </p:set>
                                    <p:animEffect transition="in" filter="strips(downLeft)">
                                      <p:cBhvr>
                                        <p:cTn id="90" dur="500"/>
                                        <p:tgtEl>
                                          <p:spTgt spid="70"/>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18" presetClass="entr" presetSubtype="3" fill="hold" nodeType="clickEffect">
                                  <p:stCondLst>
                                    <p:cond delay="0"/>
                                  </p:stCondLst>
                                  <p:childTnLst>
                                    <p:set>
                                      <p:cBhvr>
                                        <p:cTn id="94" dur="1" fill="hold">
                                          <p:stCondLst>
                                            <p:cond delay="0"/>
                                          </p:stCondLst>
                                        </p:cTn>
                                        <p:tgtEl>
                                          <p:spTgt spid="170"/>
                                        </p:tgtEl>
                                        <p:attrNameLst>
                                          <p:attrName>style.visibility</p:attrName>
                                        </p:attrNameLst>
                                      </p:cBhvr>
                                      <p:to>
                                        <p:strVal val="visible"/>
                                      </p:to>
                                    </p:set>
                                    <p:animEffect transition="in" filter="strips(upRight)">
                                      <p:cBhvr>
                                        <p:cTn id="95" dur="500"/>
                                        <p:tgtEl>
                                          <p:spTgt spid="170"/>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18" presetClass="entr" presetSubtype="3" fill="hold" nodeType="clickEffect">
                                  <p:stCondLst>
                                    <p:cond delay="0"/>
                                  </p:stCondLst>
                                  <p:childTnLst>
                                    <p:set>
                                      <p:cBhvr>
                                        <p:cTn id="99" dur="1" fill="hold">
                                          <p:stCondLst>
                                            <p:cond delay="0"/>
                                          </p:stCondLst>
                                        </p:cTn>
                                        <p:tgtEl>
                                          <p:spTgt spid="72"/>
                                        </p:tgtEl>
                                        <p:attrNameLst>
                                          <p:attrName>style.visibility</p:attrName>
                                        </p:attrNameLst>
                                      </p:cBhvr>
                                      <p:to>
                                        <p:strVal val="visible"/>
                                      </p:to>
                                    </p:set>
                                    <p:animEffect transition="in" filter="strips(upRight)">
                                      <p:cBhvr>
                                        <p:cTn id="100" dur="500"/>
                                        <p:tgtEl>
                                          <p:spTgt spid="72"/>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8" presetClass="entr" presetSubtype="12" fill="hold" nodeType="clickEffect">
                                  <p:stCondLst>
                                    <p:cond delay="0"/>
                                  </p:stCondLst>
                                  <p:childTnLst>
                                    <p:set>
                                      <p:cBhvr>
                                        <p:cTn id="104" dur="1" fill="hold">
                                          <p:stCondLst>
                                            <p:cond delay="0"/>
                                          </p:stCondLst>
                                        </p:cTn>
                                        <p:tgtEl>
                                          <p:spTgt spid="80"/>
                                        </p:tgtEl>
                                        <p:attrNameLst>
                                          <p:attrName>style.visibility</p:attrName>
                                        </p:attrNameLst>
                                      </p:cBhvr>
                                      <p:to>
                                        <p:strVal val="visible"/>
                                      </p:to>
                                    </p:set>
                                    <p:animEffect transition="in" filter="strips(downLeft)">
                                      <p:cBhvr>
                                        <p:cTn id="105" dur="500"/>
                                        <p:tgtEl>
                                          <p:spTgt spid="80"/>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18" presetClass="entr" presetSubtype="3" fill="hold" nodeType="clickEffect">
                                  <p:stCondLst>
                                    <p:cond delay="0"/>
                                  </p:stCondLst>
                                  <p:childTnLst>
                                    <p:set>
                                      <p:cBhvr>
                                        <p:cTn id="109" dur="1" fill="hold">
                                          <p:stCondLst>
                                            <p:cond delay="0"/>
                                          </p:stCondLst>
                                        </p:cTn>
                                        <p:tgtEl>
                                          <p:spTgt spid="174"/>
                                        </p:tgtEl>
                                        <p:attrNameLst>
                                          <p:attrName>style.visibility</p:attrName>
                                        </p:attrNameLst>
                                      </p:cBhvr>
                                      <p:to>
                                        <p:strVal val="visible"/>
                                      </p:to>
                                    </p:set>
                                    <p:animEffect transition="in" filter="strips(upRight)">
                                      <p:cBhvr>
                                        <p:cTn id="110" dur="500"/>
                                        <p:tgtEl>
                                          <p:spTgt spid="174"/>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8" presetClass="entr" presetSubtype="12" fill="hold" nodeType="clickEffect">
                                  <p:stCondLst>
                                    <p:cond delay="0"/>
                                  </p:stCondLst>
                                  <p:childTnLst>
                                    <p:set>
                                      <p:cBhvr>
                                        <p:cTn id="114" dur="1" fill="hold">
                                          <p:stCondLst>
                                            <p:cond delay="0"/>
                                          </p:stCondLst>
                                        </p:cTn>
                                        <p:tgtEl>
                                          <p:spTgt spid="90"/>
                                        </p:tgtEl>
                                        <p:attrNameLst>
                                          <p:attrName>style.visibility</p:attrName>
                                        </p:attrNameLst>
                                      </p:cBhvr>
                                      <p:to>
                                        <p:strVal val="visible"/>
                                      </p:to>
                                    </p:set>
                                    <p:animEffect transition="in" filter="strips(downLeft)">
                                      <p:cBhvr>
                                        <p:cTn id="115" dur="500"/>
                                        <p:tgtEl>
                                          <p:spTgt spid="90"/>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18" presetClass="entr" presetSubtype="3" fill="hold" nodeType="clickEffect">
                                  <p:stCondLst>
                                    <p:cond delay="0"/>
                                  </p:stCondLst>
                                  <p:childTnLst>
                                    <p:set>
                                      <p:cBhvr>
                                        <p:cTn id="119" dur="1" fill="hold">
                                          <p:stCondLst>
                                            <p:cond delay="0"/>
                                          </p:stCondLst>
                                        </p:cTn>
                                        <p:tgtEl>
                                          <p:spTgt spid="176"/>
                                        </p:tgtEl>
                                        <p:attrNameLst>
                                          <p:attrName>style.visibility</p:attrName>
                                        </p:attrNameLst>
                                      </p:cBhvr>
                                      <p:to>
                                        <p:strVal val="visible"/>
                                      </p:to>
                                    </p:set>
                                    <p:animEffect transition="in" filter="strips(upRight)">
                                      <p:cBhvr>
                                        <p:cTn id="120" dur="500"/>
                                        <p:tgtEl>
                                          <p:spTgt spid="176"/>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8" presetClass="entr" presetSubtype="3" fill="hold" nodeType="clickEffect">
                                  <p:stCondLst>
                                    <p:cond delay="0"/>
                                  </p:stCondLst>
                                  <p:childTnLst>
                                    <p:set>
                                      <p:cBhvr>
                                        <p:cTn id="124" dur="1" fill="hold">
                                          <p:stCondLst>
                                            <p:cond delay="0"/>
                                          </p:stCondLst>
                                        </p:cTn>
                                        <p:tgtEl>
                                          <p:spTgt spid="46"/>
                                        </p:tgtEl>
                                        <p:attrNameLst>
                                          <p:attrName>style.visibility</p:attrName>
                                        </p:attrNameLst>
                                      </p:cBhvr>
                                      <p:to>
                                        <p:strVal val="visible"/>
                                      </p:to>
                                    </p:set>
                                    <p:animEffect transition="in" filter="strips(upRight)">
                                      <p:cBhvr>
                                        <p:cTn id="125" dur="500"/>
                                        <p:tgtEl>
                                          <p:spTgt spid="46"/>
                                        </p:tgtEl>
                                      </p:cBhvr>
                                    </p:animEffec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18" presetClass="entr" presetSubtype="12" fill="hold" nodeType="clickEffect">
                                  <p:stCondLst>
                                    <p:cond delay="0"/>
                                  </p:stCondLst>
                                  <p:childTnLst>
                                    <p:set>
                                      <p:cBhvr>
                                        <p:cTn id="129" dur="1" fill="hold">
                                          <p:stCondLst>
                                            <p:cond delay="0"/>
                                          </p:stCondLst>
                                        </p:cTn>
                                        <p:tgtEl>
                                          <p:spTgt spid="63"/>
                                        </p:tgtEl>
                                        <p:attrNameLst>
                                          <p:attrName>style.visibility</p:attrName>
                                        </p:attrNameLst>
                                      </p:cBhvr>
                                      <p:to>
                                        <p:strVal val="visible"/>
                                      </p:to>
                                    </p:set>
                                    <p:animEffect transition="in" filter="strips(downLeft)">
                                      <p:cBhvr>
                                        <p:cTn id="130" dur="500"/>
                                        <p:tgtEl>
                                          <p:spTgt spid="63"/>
                                        </p:tgtEl>
                                      </p:cBhvr>
                                    </p:animEffec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18" presetClass="entr" presetSubtype="3" fill="hold" nodeType="clickEffect">
                                  <p:stCondLst>
                                    <p:cond delay="0"/>
                                  </p:stCondLst>
                                  <p:childTnLst>
                                    <p:set>
                                      <p:cBhvr>
                                        <p:cTn id="134" dur="1" fill="hold">
                                          <p:stCondLst>
                                            <p:cond delay="0"/>
                                          </p:stCondLst>
                                        </p:cTn>
                                        <p:tgtEl>
                                          <p:spTgt spid="178"/>
                                        </p:tgtEl>
                                        <p:attrNameLst>
                                          <p:attrName>style.visibility</p:attrName>
                                        </p:attrNameLst>
                                      </p:cBhvr>
                                      <p:to>
                                        <p:strVal val="visible"/>
                                      </p:to>
                                    </p:set>
                                    <p:animEffect transition="in" filter="strips(upRight)">
                                      <p:cBhvr>
                                        <p:cTn id="135" dur="500"/>
                                        <p:tgtEl>
                                          <p:spTgt spid="178"/>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18" presetClass="entr" presetSubtype="12" fill="hold" nodeType="clickEffect">
                                  <p:stCondLst>
                                    <p:cond delay="0"/>
                                  </p:stCondLst>
                                  <p:childTnLst>
                                    <p:set>
                                      <p:cBhvr>
                                        <p:cTn id="139" dur="1" fill="hold">
                                          <p:stCondLst>
                                            <p:cond delay="0"/>
                                          </p:stCondLst>
                                        </p:cTn>
                                        <p:tgtEl>
                                          <p:spTgt spid="85"/>
                                        </p:tgtEl>
                                        <p:attrNameLst>
                                          <p:attrName>style.visibility</p:attrName>
                                        </p:attrNameLst>
                                      </p:cBhvr>
                                      <p:to>
                                        <p:strVal val="visible"/>
                                      </p:to>
                                    </p:set>
                                    <p:animEffect transition="in" filter="strips(downLeft)">
                                      <p:cBhvr>
                                        <p:cTn id="140" dur="500"/>
                                        <p:tgtEl>
                                          <p:spTgt spid="85"/>
                                        </p:tgtEl>
                                      </p:cBhvr>
                                    </p:animEffec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18" presetClass="entr" presetSubtype="3" fill="hold" nodeType="clickEffect">
                                  <p:stCondLst>
                                    <p:cond delay="0"/>
                                  </p:stCondLst>
                                  <p:childTnLst>
                                    <p:set>
                                      <p:cBhvr>
                                        <p:cTn id="144" dur="1" fill="hold">
                                          <p:stCondLst>
                                            <p:cond delay="0"/>
                                          </p:stCondLst>
                                        </p:cTn>
                                        <p:tgtEl>
                                          <p:spTgt spid="182"/>
                                        </p:tgtEl>
                                        <p:attrNameLst>
                                          <p:attrName>style.visibility</p:attrName>
                                        </p:attrNameLst>
                                      </p:cBhvr>
                                      <p:to>
                                        <p:strVal val="visible"/>
                                      </p:to>
                                    </p:set>
                                    <p:animEffect transition="in" filter="strips(upRight)">
                                      <p:cBhvr>
                                        <p:cTn id="145" dur="500"/>
                                        <p:tgtEl>
                                          <p:spTgt spid="182"/>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18" presetClass="entr" presetSubtype="3" fill="hold" nodeType="clickEffect">
                                  <p:stCondLst>
                                    <p:cond delay="0"/>
                                  </p:stCondLst>
                                  <p:childTnLst>
                                    <p:set>
                                      <p:cBhvr>
                                        <p:cTn id="149" dur="1" fill="hold">
                                          <p:stCondLst>
                                            <p:cond delay="0"/>
                                          </p:stCondLst>
                                        </p:cTn>
                                        <p:tgtEl>
                                          <p:spTgt spid="79"/>
                                        </p:tgtEl>
                                        <p:attrNameLst>
                                          <p:attrName>style.visibility</p:attrName>
                                        </p:attrNameLst>
                                      </p:cBhvr>
                                      <p:to>
                                        <p:strVal val="visible"/>
                                      </p:to>
                                    </p:set>
                                    <p:animEffect transition="in" filter="strips(upRight)">
                                      <p:cBhvr>
                                        <p:cTn id="150" dur="500"/>
                                        <p:tgtEl>
                                          <p:spTgt spid="79"/>
                                        </p:tgtEl>
                                      </p:cBhvr>
                                    </p:animEffec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8" presetClass="entr" presetSubtype="12" fill="hold" nodeType="clickEffect">
                                  <p:stCondLst>
                                    <p:cond delay="0"/>
                                  </p:stCondLst>
                                  <p:childTnLst>
                                    <p:set>
                                      <p:cBhvr>
                                        <p:cTn id="154" dur="1" fill="hold">
                                          <p:stCondLst>
                                            <p:cond delay="0"/>
                                          </p:stCondLst>
                                        </p:cTn>
                                        <p:tgtEl>
                                          <p:spTgt spid="52"/>
                                        </p:tgtEl>
                                        <p:attrNameLst>
                                          <p:attrName>style.visibility</p:attrName>
                                        </p:attrNameLst>
                                      </p:cBhvr>
                                      <p:to>
                                        <p:strVal val="visible"/>
                                      </p:to>
                                    </p:set>
                                    <p:animEffect transition="in" filter="strips(downLeft)">
                                      <p:cBhvr>
                                        <p:cTn id="155" dur="500"/>
                                        <p:tgtEl>
                                          <p:spTgt spid="52"/>
                                        </p:tgtEl>
                                      </p:cBhvr>
                                    </p:animEffect>
                                  </p:childTnLst>
                                </p:cTn>
                              </p:par>
                            </p:childTnLst>
                          </p:cTn>
                        </p:par>
                      </p:childTnLst>
                    </p:cTn>
                  </p:par>
                  <p:par>
                    <p:cTn id="156" fill="hold" nodeType="clickPar">
                      <p:stCondLst>
                        <p:cond delay="indefinite"/>
                      </p:stCondLst>
                      <p:childTnLst>
                        <p:par>
                          <p:cTn id="157" fill="hold" nodeType="withGroup">
                            <p:stCondLst>
                              <p:cond delay="0"/>
                            </p:stCondLst>
                            <p:childTnLst>
                              <p:par>
                                <p:cTn id="158" presetID="18" presetClass="entr" presetSubtype="3" fill="hold" nodeType="clickEffect">
                                  <p:stCondLst>
                                    <p:cond delay="0"/>
                                  </p:stCondLst>
                                  <p:childTnLst>
                                    <p:set>
                                      <p:cBhvr>
                                        <p:cTn id="159" dur="1" fill="hold">
                                          <p:stCondLst>
                                            <p:cond delay="0"/>
                                          </p:stCondLst>
                                        </p:cTn>
                                        <p:tgtEl>
                                          <p:spTgt spid="189"/>
                                        </p:tgtEl>
                                        <p:attrNameLst>
                                          <p:attrName>style.visibility</p:attrName>
                                        </p:attrNameLst>
                                      </p:cBhvr>
                                      <p:to>
                                        <p:strVal val="visible"/>
                                      </p:to>
                                    </p:set>
                                    <p:animEffect transition="in" filter="strips(upRight)">
                                      <p:cBhvr>
                                        <p:cTn id="160" dur="500"/>
                                        <p:tgtEl>
                                          <p:spTgt spid="189"/>
                                        </p:tgtEl>
                                      </p:cBhvr>
                                    </p:animEffect>
                                  </p:childTnLst>
                                </p:cTn>
                              </p:par>
                            </p:childTnLst>
                          </p:cTn>
                        </p:par>
                      </p:childTnLst>
                    </p:cTn>
                  </p:par>
                  <p:par>
                    <p:cTn id="161" fill="hold" nodeType="clickPar">
                      <p:stCondLst>
                        <p:cond delay="indefinite"/>
                      </p:stCondLst>
                      <p:childTnLst>
                        <p:par>
                          <p:cTn id="162" fill="hold" nodeType="withGroup">
                            <p:stCondLst>
                              <p:cond delay="0"/>
                            </p:stCondLst>
                            <p:childTnLst>
                              <p:par>
                                <p:cTn id="163" presetID="18" presetClass="entr" presetSubtype="12" fill="hold" nodeType="clickEffect">
                                  <p:stCondLst>
                                    <p:cond delay="0"/>
                                  </p:stCondLst>
                                  <p:childTnLst>
                                    <p:set>
                                      <p:cBhvr>
                                        <p:cTn id="164" dur="1" fill="hold">
                                          <p:stCondLst>
                                            <p:cond delay="0"/>
                                          </p:stCondLst>
                                        </p:cTn>
                                        <p:tgtEl>
                                          <p:spTgt spid="60"/>
                                        </p:tgtEl>
                                        <p:attrNameLst>
                                          <p:attrName>style.visibility</p:attrName>
                                        </p:attrNameLst>
                                      </p:cBhvr>
                                      <p:to>
                                        <p:strVal val="visible"/>
                                      </p:to>
                                    </p:set>
                                    <p:animEffect transition="in" filter="strips(downLeft)">
                                      <p:cBhvr>
                                        <p:cTn id="165" dur="500"/>
                                        <p:tgtEl>
                                          <p:spTgt spid="60"/>
                                        </p:tgtEl>
                                      </p:cBhvr>
                                    </p:animEffect>
                                  </p:childTnLst>
                                </p:cTn>
                              </p:par>
                            </p:childTnLst>
                          </p:cTn>
                        </p:par>
                      </p:childTnLst>
                    </p:cTn>
                  </p:par>
                  <p:par>
                    <p:cTn id="166" fill="hold" nodeType="clickPar">
                      <p:stCondLst>
                        <p:cond delay="indefinite"/>
                      </p:stCondLst>
                      <p:childTnLst>
                        <p:par>
                          <p:cTn id="167" fill="hold" nodeType="withGroup">
                            <p:stCondLst>
                              <p:cond delay="0"/>
                            </p:stCondLst>
                            <p:childTnLst>
                              <p:par>
                                <p:cTn id="168" presetID="18" presetClass="entr" presetSubtype="3" fill="hold" nodeType="clickEffect">
                                  <p:stCondLst>
                                    <p:cond delay="0"/>
                                  </p:stCondLst>
                                  <p:childTnLst>
                                    <p:set>
                                      <p:cBhvr>
                                        <p:cTn id="169" dur="1" fill="hold">
                                          <p:stCondLst>
                                            <p:cond delay="0"/>
                                          </p:stCondLst>
                                        </p:cTn>
                                        <p:tgtEl>
                                          <p:spTgt spid="192"/>
                                        </p:tgtEl>
                                        <p:attrNameLst>
                                          <p:attrName>style.visibility</p:attrName>
                                        </p:attrNameLst>
                                      </p:cBhvr>
                                      <p:to>
                                        <p:strVal val="visible"/>
                                      </p:to>
                                    </p:set>
                                    <p:animEffect transition="in" filter="strips(upRight)">
                                      <p:cBhvr>
                                        <p:cTn id="170" dur="500"/>
                                        <p:tgtEl>
                                          <p:spTgt spid="192"/>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18" presetClass="entr" presetSubtype="3" fill="hold" nodeType="clickEffect">
                                  <p:stCondLst>
                                    <p:cond delay="0"/>
                                  </p:stCondLst>
                                  <p:childTnLst>
                                    <p:set>
                                      <p:cBhvr>
                                        <p:cTn id="174" dur="1" fill="hold">
                                          <p:stCondLst>
                                            <p:cond delay="0"/>
                                          </p:stCondLst>
                                        </p:cTn>
                                        <p:tgtEl>
                                          <p:spTgt spid="58"/>
                                        </p:tgtEl>
                                        <p:attrNameLst>
                                          <p:attrName>style.visibility</p:attrName>
                                        </p:attrNameLst>
                                      </p:cBhvr>
                                      <p:to>
                                        <p:strVal val="visible"/>
                                      </p:to>
                                    </p:set>
                                    <p:animEffect transition="in" filter="strips(upRight)">
                                      <p:cBhvr>
                                        <p:cTn id="175" dur="500"/>
                                        <p:tgtEl>
                                          <p:spTgt spid="58"/>
                                        </p:tgtEl>
                                      </p:cBhvr>
                                    </p:animEffect>
                                  </p:childTnLst>
                                </p:cTn>
                              </p:par>
                            </p:childTnLst>
                          </p:cTn>
                        </p:par>
                      </p:childTnLst>
                    </p:cTn>
                  </p:par>
                  <p:par>
                    <p:cTn id="176" fill="hold" nodeType="clickPar">
                      <p:stCondLst>
                        <p:cond delay="indefinite"/>
                      </p:stCondLst>
                      <p:childTnLst>
                        <p:par>
                          <p:cTn id="177" fill="hold" nodeType="withGroup">
                            <p:stCondLst>
                              <p:cond delay="0"/>
                            </p:stCondLst>
                            <p:childTnLst>
                              <p:par>
                                <p:cTn id="178" presetID="18" presetClass="entr" presetSubtype="12" fill="hold" nodeType="clickEffect">
                                  <p:stCondLst>
                                    <p:cond delay="0"/>
                                  </p:stCondLst>
                                  <p:childTnLst>
                                    <p:set>
                                      <p:cBhvr>
                                        <p:cTn id="179" dur="1" fill="hold">
                                          <p:stCondLst>
                                            <p:cond delay="0"/>
                                          </p:stCondLst>
                                        </p:cTn>
                                        <p:tgtEl>
                                          <p:spTgt spid="66"/>
                                        </p:tgtEl>
                                        <p:attrNameLst>
                                          <p:attrName>style.visibility</p:attrName>
                                        </p:attrNameLst>
                                      </p:cBhvr>
                                      <p:to>
                                        <p:strVal val="visible"/>
                                      </p:to>
                                    </p:set>
                                    <p:animEffect transition="in" filter="strips(downLeft)">
                                      <p:cBhvr>
                                        <p:cTn id="180" dur="500"/>
                                        <p:tgtEl>
                                          <p:spTgt spid="66"/>
                                        </p:tgtEl>
                                      </p:cBhvr>
                                    </p:animEffect>
                                  </p:childTnLst>
                                </p:cTn>
                              </p:par>
                            </p:childTnLst>
                          </p:cTn>
                        </p:par>
                      </p:childTnLst>
                    </p:cTn>
                  </p:par>
                  <p:par>
                    <p:cTn id="181" fill="hold" nodeType="clickPar">
                      <p:stCondLst>
                        <p:cond delay="indefinite"/>
                      </p:stCondLst>
                      <p:childTnLst>
                        <p:par>
                          <p:cTn id="182" fill="hold" nodeType="withGroup">
                            <p:stCondLst>
                              <p:cond delay="0"/>
                            </p:stCondLst>
                            <p:childTnLst>
                              <p:par>
                                <p:cTn id="183" presetID="18" presetClass="entr" presetSubtype="3" fill="hold" nodeType="clickEffect">
                                  <p:stCondLst>
                                    <p:cond delay="0"/>
                                  </p:stCondLst>
                                  <p:childTnLst>
                                    <p:set>
                                      <p:cBhvr>
                                        <p:cTn id="184" dur="1" fill="hold">
                                          <p:stCondLst>
                                            <p:cond delay="0"/>
                                          </p:stCondLst>
                                        </p:cTn>
                                        <p:tgtEl>
                                          <p:spTgt spid="194"/>
                                        </p:tgtEl>
                                        <p:attrNameLst>
                                          <p:attrName>style.visibility</p:attrName>
                                        </p:attrNameLst>
                                      </p:cBhvr>
                                      <p:to>
                                        <p:strVal val="visible"/>
                                      </p:to>
                                    </p:set>
                                    <p:animEffect transition="in" filter="strips(upRight)">
                                      <p:cBhvr>
                                        <p:cTn id="185" dur="500"/>
                                        <p:tgtEl>
                                          <p:spTgt spid="194"/>
                                        </p:tgtEl>
                                      </p:cBhvr>
                                    </p:animEffect>
                                  </p:childTnLst>
                                </p:cTn>
                              </p:par>
                            </p:childTnLst>
                          </p:cTn>
                        </p:par>
                      </p:childTnLst>
                    </p:cTn>
                  </p:par>
                  <p:par>
                    <p:cTn id="186" fill="hold" nodeType="clickPar">
                      <p:stCondLst>
                        <p:cond delay="indefinite"/>
                      </p:stCondLst>
                      <p:childTnLst>
                        <p:par>
                          <p:cTn id="187" fill="hold" nodeType="withGroup">
                            <p:stCondLst>
                              <p:cond delay="0"/>
                            </p:stCondLst>
                            <p:childTnLst>
                              <p:par>
                                <p:cTn id="188" presetID="18" presetClass="entr" presetSubtype="12" fill="hold" nodeType="clickEffect">
                                  <p:stCondLst>
                                    <p:cond delay="0"/>
                                  </p:stCondLst>
                                  <p:childTnLst>
                                    <p:set>
                                      <p:cBhvr>
                                        <p:cTn id="189" dur="1" fill="hold">
                                          <p:stCondLst>
                                            <p:cond delay="0"/>
                                          </p:stCondLst>
                                        </p:cTn>
                                        <p:tgtEl>
                                          <p:spTgt spid="74"/>
                                        </p:tgtEl>
                                        <p:attrNameLst>
                                          <p:attrName>style.visibility</p:attrName>
                                        </p:attrNameLst>
                                      </p:cBhvr>
                                      <p:to>
                                        <p:strVal val="visible"/>
                                      </p:to>
                                    </p:set>
                                    <p:animEffect transition="in" filter="strips(downLeft)">
                                      <p:cBhvr>
                                        <p:cTn id="190" dur="500"/>
                                        <p:tgtEl>
                                          <p:spTgt spid="74"/>
                                        </p:tgtEl>
                                      </p:cBhvr>
                                    </p:animEffect>
                                  </p:childTnLst>
                                </p:cTn>
                              </p:par>
                            </p:childTnLst>
                          </p:cTn>
                        </p:par>
                      </p:childTnLst>
                    </p:cTn>
                  </p:par>
                  <p:par>
                    <p:cTn id="191" fill="hold" nodeType="clickPar">
                      <p:stCondLst>
                        <p:cond delay="indefinite"/>
                      </p:stCondLst>
                      <p:childTnLst>
                        <p:par>
                          <p:cTn id="192" fill="hold" nodeType="withGroup">
                            <p:stCondLst>
                              <p:cond delay="0"/>
                            </p:stCondLst>
                            <p:childTnLst>
                              <p:par>
                                <p:cTn id="193" presetID="18" presetClass="entr" presetSubtype="3" fill="hold" nodeType="clickEffect">
                                  <p:stCondLst>
                                    <p:cond delay="0"/>
                                  </p:stCondLst>
                                  <p:childTnLst>
                                    <p:set>
                                      <p:cBhvr>
                                        <p:cTn id="194" dur="1" fill="hold">
                                          <p:stCondLst>
                                            <p:cond delay="0"/>
                                          </p:stCondLst>
                                        </p:cTn>
                                        <p:tgtEl>
                                          <p:spTgt spid="196"/>
                                        </p:tgtEl>
                                        <p:attrNameLst>
                                          <p:attrName>style.visibility</p:attrName>
                                        </p:attrNameLst>
                                      </p:cBhvr>
                                      <p:to>
                                        <p:strVal val="visible"/>
                                      </p:to>
                                    </p:set>
                                    <p:animEffect transition="in" filter="strips(upRight)">
                                      <p:cBhvr>
                                        <p:cTn id="195" dur="500"/>
                                        <p:tgtEl>
                                          <p:spTgt spid="196"/>
                                        </p:tgtEl>
                                      </p:cBhvr>
                                    </p:animEffect>
                                  </p:childTnLst>
                                </p:cTn>
                              </p:par>
                            </p:childTnLst>
                          </p:cTn>
                        </p:par>
                      </p:childTnLst>
                    </p:cTn>
                  </p:par>
                  <p:par>
                    <p:cTn id="196" fill="hold" nodeType="clickPar">
                      <p:stCondLst>
                        <p:cond delay="indefinite"/>
                      </p:stCondLst>
                      <p:childTnLst>
                        <p:par>
                          <p:cTn id="197" fill="hold" nodeType="withGroup">
                            <p:stCondLst>
                              <p:cond delay="0"/>
                            </p:stCondLst>
                            <p:childTnLst>
                              <p:par>
                                <p:cTn id="198" presetID="18" presetClass="entr" presetSubtype="3" fill="hold" nodeType="clickEffect">
                                  <p:stCondLst>
                                    <p:cond delay="0"/>
                                  </p:stCondLst>
                                  <p:childTnLst>
                                    <p:set>
                                      <p:cBhvr>
                                        <p:cTn id="199" dur="1" fill="hold">
                                          <p:stCondLst>
                                            <p:cond delay="0"/>
                                          </p:stCondLst>
                                        </p:cTn>
                                        <p:tgtEl>
                                          <p:spTgt spid="75"/>
                                        </p:tgtEl>
                                        <p:attrNameLst>
                                          <p:attrName>style.visibility</p:attrName>
                                        </p:attrNameLst>
                                      </p:cBhvr>
                                      <p:to>
                                        <p:strVal val="visible"/>
                                      </p:to>
                                    </p:set>
                                    <p:animEffect transition="in" filter="strips(upRight)">
                                      <p:cBhvr>
                                        <p:cTn id="200" dur="500"/>
                                        <p:tgtEl>
                                          <p:spTgt spid="75"/>
                                        </p:tgtEl>
                                      </p:cBhvr>
                                    </p:animEffect>
                                  </p:childTnLst>
                                </p:cTn>
                              </p:par>
                            </p:childTnLst>
                          </p:cTn>
                        </p:par>
                      </p:childTnLst>
                    </p:cTn>
                  </p:par>
                  <p:par>
                    <p:cTn id="201" fill="hold" nodeType="clickPar">
                      <p:stCondLst>
                        <p:cond delay="indefinite"/>
                      </p:stCondLst>
                      <p:childTnLst>
                        <p:par>
                          <p:cTn id="202" fill="hold" nodeType="withGroup">
                            <p:stCondLst>
                              <p:cond delay="0"/>
                            </p:stCondLst>
                            <p:childTnLst>
                              <p:par>
                                <p:cTn id="203" presetID="18" presetClass="entr" presetSubtype="12" fill="hold" nodeType="clickEffect">
                                  <p:stCondLst>
                                    <p:cond delay="0"/>
                                  </p:stCondLst>
                                  <p:childTnLst>
                                    <p:set>
                                      <p:cBhvr>
                                        <p:cTn id="204" dur="1" fill="hold">
                                          <p:stCondLst>
                                            <p:cond delay="0"/>
                                          </p:stCondLst>
                                        </p:cTn>
                                        <p:tgtEl>
                                          <p:spTgt spid="103"/>
                                        </p:tgtEl>
                                        <p:attrNameLst>
                                          <p:attrName>style.visibility</p:attrName>
                                        </p:attrNameLst>
                                      </p:cBhvr>
                                      <p:to>
                                        <p:strVal val="visible"/>
                                      </p:to>
                                    </p:set>
                                    <p:animEffect transition="in" filter="strips(downLeft)">
                                      <p:cBhvr>
                                        <p:cTn id="205" dur="500"/>
                                        <p:tgtEl>
                                          <p:spTgt spid="103"/>
                                        </p:tgtEl>
                                      </p:cBhvr>
                                    </p:animEffect>
                                  </p:childTnLst>
                                </p:cTn>
                              </p:par>
                            </p:childTnLst>
                          </p:cTn>
                        </p:par>
                      </p:childTnLst>
                    </p:cTn>
                  </p:par>
                  <p:par>
                    <p:cTn id="206" fill="hold" nodeType="clickPar">
                      <p:stCondLst>
                        <p:cond delay="indefinite"/>
                      </p:stCondLst>
                      <p:childTnLst>
                        <p:par>
                          <p:cTn id="207" fill="hold" nodeType="withGroup">
                            <p:stCondLst>
                              <p:cond delay="0"/>
                            </p:stCondLst>
                            <p:childTnLst>
                              <p:par>
                                <p:cTn id="208" presetID="18" presetClass="entr" presetSubtype="3" fill="hold" nodeType="clickEffect">
                                  <p:stCondLst>
                                    <p:cond delay="0"/>
                                  </p:stCondLst>
                                  <p:childTnLst>
                                    <p:set>
                                      <p:cBhvr>
                                        <p:cTn id="209" dur="1" fill="hold">
                                          <p:stCondLst>
                                            <p:cond delay="0"/>
                                          </p:stCondLst>
                                        </p:cTn>
                                        <p:tgtEl>
                                          <p:spTgt spid="198"/>
                                        </p:tgtEl>
                                        <p:attrNameLst>
                                          <p:attrName>style.visibility</p:attrName>
                                        </p:attrNameLst>
                                      </p:cBhvr>
                                      <p:to>
                                        <p:strVal val="visible"/>
                                      </p:to>
                                    </p:set>
                                    <p:animEffect transition="in" filter="strips(upRight)">
                                      <p:cBhvr>
                                        <p:cTn id="210" dur="500"/>
                                        <p:tgtEl>
                                          <p:spTgt spid="198"/>
                                        </p:tgtEl>
                                      </p:cBhvr>
                                    </p:animEffect>
                                  </p:childTnLst>
                                </p:cTn>
                              </p:par>
                            </p:childTnLst>
                          </p:cTn>
                        </p:par>
                      </p:childTnLst>
                    </p:cTn>
                  </p:par>
                  <p:par>
                    <p:cTn id="211" fill="hold" nodeType="clickPar">
                      <p:stCondLst>
                        <p:cond delay="indefinite"/>
                      </p:stCondLst>
                      <p:childTnLst>
                        <p:par>
                          <p:cTn id="212" fill="hold" nodeType="withGroup">
                            <p:stCondLst>
                              <p:cond delay="0"/>
                            </p:stCondLst>
                            <p:childTnLst>
                              <p:par>
                                <p:cTn id="213" presetID="18" presetClass="entr" presetSubtype="12" fill="hold" nodeType="clickEffect">
                                  <p:stCondLst>
                                    <p:cond delay="0"/>
                                  </p:stCondLst>
                                  <p:childTnLst>
                                    <p:set>
                                      <p:cBhvr>
                                        <p:cTn id="214" dur="1" fill="hold">
                                          <p:stCondLst>
                                            <p:cond delay="0"/>
                                          </p:stCondLst>
                                        </p:cTn>
                                        <p:tgtEl>
                                          <p:spTgt spid="117"/>
                                        </p:tgtEl>
                                        <p:attrNameLst>
                                          <p:attrName>style.visibility</p:attrName>
                                        </p:attrNameLst>
                                      </p:cBhvr>
                                      <p:to>
                                        <p:strVal val="visible"/>
                                      </p:to>
                                    </p:set>
                                    <p:animEffect transition="in" filter="strips(downLeft)">
                                      <p:cBhvr>
                                        <p:cTn id="215" dur="500"/>
                                        <p:tgtEl>
                                          <p:spTgt spid="117"/>
                                        </p:tgtEl>
                                      </p:cBhvr>
                                    </p:animEffect>
                                  </p:childTnLst>
                                </p:cTn>
                              </p:par>
                            </p:childTnLst>
                          </p:cTn>
                        </p:par>
                      </p:childTnLst>
                    </p:cTn>
                  </p:par>
                  <p:par>
                    <p:cTn id="216" fill="hold" nodeType="clickPar">
                      <p:stCondLst>
                        <p:cond delay="indefinite"/>
                      </p:stCondLst>
                      <p:childTnLst>
                        <p:par>
                          <p:cTn id="217" fill="hold" nodeType="withGroup">
                            <p:stCondLst>
                              <p:cond delay="0"/>
                            </p:stCondLst>
                            <p:childTnLst>
                              <p:par>
                                <p:cTn id="218" presetID="18" presetClass="entr" presetSubtype="3" fill="hold" nodeType="clickEffect">
                                  <p:stCondLst>
                                    <p:cond delay="0"/>
                                  </p:stCondLst>
                                  <p:childTnLst>
                                    <p:set>
                                      <p:cBhvr>
                                        <p:cTn id="219" dur="1" fill="hold">
                                          <p:stCondLst>
                                            <p:cond delay="0"/>
                                          </p:stCondLst>
                                        </p:cTn>
                                        <p:tgtEl>
                                          <p:spTgt spid="200"/>
                                        </p:tgtEl>
                                        <p:attrNameLst>
                                          <p:attrName>style.visibility</p:attrName>
                                        </p:attrNameLst>
                                      </p:cBhvr>
                                      <p:to>
                                        <p:strVal val="visible"/>
                                      </p:to>
                                    </p:set>
                                    <p:animEffect transition="in" filter="strips(upRight)">
                                      <p:cBhvr>
                                        <p:cTn id="220" dur="500"/>
                                        <p:tgtEl>
                                          <p:spTgt spid="200"/>
                                        </p:tgtEl>
                                      </p:cBhvr>
                                    </p:animEffect>
                                  </p:childTnLst>
                                </p:cTn>
                              </p:par>
                            </p:childTnLst>
                          </p:cTn>
                        </p:par>
                      </p:childTnLst>
                    </p:cTn>
                  </p:par>
                  <p:par>
                    <p:cTn id="221" fill="hold" nodeType="clickPar">
                      <p:stCondLst>
                        <p:cond delay="indefinite"/>
                      </p:stCondLst>
                      <p:childTnLst>
                        <p:par>
                          <p:cTn id="222" fill="hold" nodeType="withGroup">
                            <p:stCondLst>
                              <p:cond delay="0"/>
                            </p:stCondLst>
                            <p:childTnLst>
                              <p:par>
                                <p:cTn id="223" presetID="18" presetClass="entr" presetSubtype="3" fill="hold" nodeType="clickEffect">
                                  <p:stCondLst>
                                    <p:cond delay="0"/>
                                  </p:stCondLst>
                                  <p:childTnLst>
                                    <p:set>
                                      <p:cBhvr>
                                        <p:cTn id="224" dur="1" fill="hold">
                                          <p:stCondLst>
                                            <p:cond delay="0"/>
                                          </p:stCondLst>
                                        </p:cTn>
                                        <p:tgtEl>
                                          <p:spTgt spid="119"/>
                                        </p:tgtEl>
                                        <p:attrNameLst>
                                          <p:attrName>style.visibility</p:attrName>
                                        </p:attrNameLst>
                                      </p:cBhvr>
                                      <p:to>
                                        <p:strVal val="visible"/>
                                      </p:to>
                                    </p:set>
                                    <p:animEffect transition="in" filter="strips(upRight)">
                                      <p:cBhvr>
                                        <p:cTn id="225" dur="500"/>
                                        <p:tgtEl>
                                          <p:spTgt spid="119"/>
                                        </p:tgtEl>
                                      </p:cBhvr>
                                    </p:animEffect>
                                  </p:childTnLst>
                                </p:cTn>
                              </p:par>
                            </p:childTnLst>
                          </p:cTn>
                        </p:par>
                      </p:childTnLst>
                    </p:cTn>
                  </p:par>
                  <p:par>
                    <p:cTn id="226" fill="hold" nodeType="clickPar">
                      <p:stCondLst>
                        <p:cond delay="indefinite"/>
                      </p:stCondLst>
                      <p:childTnLst>
                        <p:par>
                          <p:cTn id="227" fill="hold" nodeType="withGroup">
                            <p:stCondLst>
                              <p:cond delay="0"/>
                            </p:stCondLst>
                            <p:childTnLst>
                              <p:par>
                                <p:cTn id="228" presetID="18" presetClass="entr" presetSubtype="3" fill="hold" nodeType="clickEffect">
                                  <p:stCondLst>
                                    <p:cond delay="0"/>
                                  </p:stCondLst>
                                  <p:childTnLst>
                                    <p:set>
                                      <p:cBhvr>
                                        <p:cTn id="229" dur="1" fill="hold">
                                          <p:stCondLst>
                                            <p:cond delay="0"/>
                                          </p:stCondLst>
                                        </p:cTn>
                                        <p:tgtEl>
                                          <p:spTgt spid="94"/>
                                        </p:tgtEl>
                                        <p:attrNameLst>
                                          <p:attrName>style.visibility</p:attrName>
                                        </p:attrNameLst>
                                      </p:cBhvr>
                                      <p:to>
                                        <p:strVal val="visible"/>
                                      </p:to>
                                    </p:set>
                                    <p:animEffect transition="in" filter="strips(upRight)">
                                      <p:cBhvr>
                                        <p:cTn id="230" dur="500"/>
                                        <p:tgtEl>
                                          <p:spTgt spid="94"/>
                                        </p:tgtEl>
                                      </p:cBhvr>
                                    </p:animEffect>
                                  </p:childTnLst>
                                </p:cTn>
                              </p:par>
                            </p:childTnLst>
                          </p:cTn>
                        </p:par>
                      </p:childTnLst>
                    </p:cTn>
                  </p:par>
                  <p:par>
                    <p:cTn id="231" fill="hold" nodeType="clickPar">
                      <p:stCondLst>
                        <p:cond delay="indefinite"/>
                      </p:stCondLst>
                      <p:childTnLst>
                        <p:par>
                          <p:cTn id="232" fill="hold" nodeType="withGroup">
                            <p:stCondLst>
                              <p:cond delay="0"/>
                            </p:stCondLst>
                            <p:childTnLst>
                              <p:par>
                                <p:cTn id="233" presetID="18" presetClass="entr" presetSubtype="12" fill="hold" nodeType="clickEffect">
                                  <p:stCondLst>
                                    <p:cond delay="0"/>
                                  </p:stCondLst>
                                  <p:childTnLst>
                                    <p:set>
                                      <p:cBhvr>
                                        <p:cTn id="234" dur="1" fill="hold">
                                          <p:stCondLst>
                                            <p:cond delay="0"/>
                                          </p:stCondLst>
                                        </p:cTn>
                                        <p:tgtEl>
                                          <p:spTgt spid="128"/>
                                        </p:tgtEl>
                                        <p:attrNameLst>
                                          <p:attrName>style.visibility</p:attrName>
                                        </p:attrNameLst>
                                      </p:cBhvr>
                                      <p:to>
                                        <p:strVal val="visible"/>
                                      </p:to>
                                    </p:set>
                                    <p:animEffect transition="in" filter="strips(downLeft)">
                                      <p:cBhvr>
                                        <p:cTn id="235" dur="500"/>
                                        <p:tgtEl>
                                          <p:spTgt spid="128"/>
                                        </p:tgtEl>
                                      </p:cBhvr>
                                    </p:animEffect>
                                  </p:childTnLst>
                                </p:cTn>
                              </p:par>
                            </p:childTnLst>
                          </p:cTn>
                        </p:par>
                      </p:childTnLst>
                    </p:cTn>
                  </p:par>
                  <p:par>
                    <p:cTn id="236" fill="hold" nodeType="clickPar">
                      <p:stCondLst>
                        <p:cond delay="indefinite"/>
                      </p:stCondLst>
                      <p:childTnLst>
                        <p:par>
                          <p:cTn id="237" fill="hold" nodeType="withGroup">
                            <p:stCondLst>
                              <p:cond delay="0"/>
                            </p:stCondLst>
                            <p:childTnLst>
                              <p:par>
                                <p:cTn id="238" presetID="18" presetClass="entr" presetSubtype="3" fill="hold" nodeType="clickEffect">
                                  <p:stCondLst>
                                    <p:cond delay="0"/>
                                  </p:stCondLst>
                                  <p:childTnLst>
                                    <p:set>
                                      <p:cBhvr>
                                        <p:cTn id="239" dur="1" fill="hold">
                                          <p:stCondLst>
                                            <p:cond delay="0"/>
                                          </p:stCondLst>
                                        </p:cTn>
                                        <p:tgtEl>
                                          <p:spTgt spid="36"/>
                                        </p:tgtEl>
                                        <p:attrNameLst>
                                          <p:attrName>style.visibility</p:attrName>
                                        </p:attrNameLst>
                                      </p:cBhvr>
                                      <p:to>
                                        <p:strVal val="visible"/>
                                      </p:to>
                                    </p:set>
                                    <p:animEffect transition="in" filter="strips(upRight)">
                                      <p:cBhvr>
                                        <p:cTn id="240" dur="500"/>
                                        <p:tgtEl>
                                          <p:spTgt spid="36"/>
                                        </p:tgtEl>
                                      </p:cBhvr>
                                    </p:animEffect>
                                  </p:childTnLst>
                                </p:cTn>
                              </p:par>
                            </p:childTnLst>
                          </p:cTn>
                        </p:par>
                      </p:childTnLst>
                    </p:cTn>
                  </p:par>
                  <p:par>
                    <p:cTn id="241" fill="hold" nodeType="clickPar">
                      <p:stCondLst>
                        <p:cond delay="indefinite"/>
                      </p:stCondLst>
                      <p:childTnLst>
                        <p:par>
                          <p:cTn id="242" fill="hold" nodeType="withGroup">
                            <p:stCondLst>
                              <p:cond delay="0"/>
                            </p:stCondLst>
                            <p:childTnLst>
                              <p:par>
                                <p:cTn id="243" presetID="18" presetClass="entr" presetSubtype="12" fill="hold" nodeType="clickEffect">
                                  <p:stCondLst>
                                    <p:cond delay="0"/>
                                  </p:stCondLst>
                                  <p:childTnLst>
                                    <p:set>
                                      <p:cBhvr>
                                        <p:cTn id="244" dur="1" fill="hold">
                                          <p:stCondLst>
                                            <p:cond delay="0"/>
                                          </p:stCondLst>
                                        </p:cTn>
                                        <p:tgtEl>
                                          <p:spTgt spid="126"/>
                                        </p:tgtEl>
                                        <p:attrNameLst>
                                          <p:attrName>style.visibility</p:attrName>
                                        </p:attrNameLst>
                                      </p:cBhvr>
                                      <p:to>
                                        <p:strVal val="visible"/>
                                      </p:to>
                                    </p:set>
                                    <p:animEffect transition="in" filter="strips(downLeft)">
                                      <p:cBhvr>
                                        <p:cTn id="245" dur="500"/>
                                        <p:tgtEl>
                                          <p:spTgt spid="126"/>
                                        </p:tgtEl>
                                      </p:cBhvr>
                                    </p:animEffect>
                                  </p:childTnLst>
                                </p:cTn>
                              </p:par>
                            </p:childTnLst>
                          </p:cTn>
                        </p:par>
                      </p:childTnLst>
                    </p:cTn>
                  </p:par>
                  <p:par>
                    <p:cTn id="246" fill="hold" nodeType="clickPar">
                      <p:stCondLst>
                        <p:cond delay="indefinite"/>
                      </p:stCondLst>
                      <p:childTnLst>
                        <p:par>
                          <p:cTn id="247" fill="hold" nodeType="withGroup">
                            <p:stCondLst>
                              <p:cond delay="0"/>
                            </p:stCondLst>
                            <p:childTnLst>
                              <p:par>
                                <p:cTn id="248" presetID="18" presetClass="entr" presetSubtype="12" fill="hold" nodeType="clickEffect">
                                  <p:stCondLst>
                                    <p:cond delay="0"/>
                                  </p:stCondLst>
                                  <p:childTnLst>
                                    <p:set>
                                      <p:cBhvr>
                                        <p:cTn id="249" dur="1" fill="hold">
                                          <p:stCondLst>
                                            <p:cond delay="0"/>
                                          </p:stCondLst>
                                        </p:cTn>
                                        <p:tgtEl>
                                          <p:spTgt spid="148"/>
                                        </p:tgtEl>
                                        <p:attrNameLst>
                                          <p:attrName>style.visibility</p:attrName>
                                        </p:attrNameLst>
                                      </p:cBhvr>
                                      <p:to>
                                        <p:strVal val="visible"/>
                                      </p:to>
                                    </p:set>
                                    <p:animEffect transition="in" filter="strips(downLeft)">
                                      <p:cBhvr>
                                        <p:cTn id="250" dur="500"/>
                                        <p:tgtEl>
                                          <p:spTgt spid="148"/>
                                        </p:tgtEl>
                                      </p:cBhvr>
                                    </p:animEffect>
                                  </p:childTnLst>
                                </p:cTn>
                              </p:par>
                            </p:childTnLst>
                          </p:cTn>
                        </p:par>
                      </p:childTnLst>
                    </p:cTn>
                  </p:par>
                  <p:par>
                    <p:cTn id="251" fill="hold" nodeType="clickPar">
                      <p:stCondLst>
                        <p:cond delay="indefinite"/>
                      </p:stCondLst>
                      <p:childTnLst>
                        <p:par>
                          <p:cTn id="252" fill="hold" nodeType="withGroup">
                            <p:stCondLst>
                              <p:cond delay="0"/>
                            </p:stCondLst>
                            <p:childTnLst>
                              <p:par>
                                <p:cTn id="253" presetID="18" presetClass="entr" presetSubtype="3" fill="hold" nodeType="clickEffect">
                                  <p:stCondLst>
                                    <p:cond delay="0"/>
                                  </p:stCondLst>
                                  <p:childTnLst>
                                    <p:set>
                                      <p:cBhvr>
                                        <p:cTn id="254" dur="1" fill="hold">
                                          <p:stCondLst>
                                            <p:cond delay="0"/>
                                          </p:stCondLst>
                                        </p:cTn>
                                        <p:tgtEl>
                                          <p:spTgt spid="226"/>
                                        </p:tgtEl>
                                        <p:attrNameLst>
                                          <p:attrName>style.visibility</p:attrName>
                                        </p:attrNameLst>
                                      </p:cBhvr>
                                      <p:to>
                                        <p:strVal val="visible"/>
                                      </p:to>
                                    </p:set>
                                    <p:animEffect transition="in" filter="strips(upRight)">
                                      <p:cBhvr>
                                        <p:cTn id="255" dur="500"/>
                                        <p:tgtEl>
                                          <p:spTgt spid="226"/>
                                        </p:tgtEl>
                                      </p:cBhvr>
                                    </p:animEffect>
                                  </p:childTnLst>
                                </p:cTn>
                              </p:par>
                            </p:childTnLst>
                          </p:cTn>
                        </p:par>
                      </p:childTnLst>
                    </p:cTn>
                  </p:par>
                  <p:par>
                    <p:cTn id="256" fill="hold" nodeType="clickPar">
                      <p:stCondLst>
                        <p:cond delay="indefinite"/>
                      </p:stCondLst>
                      <p:childTnLst>
                        <p:par>
                          <p:cTn id="257" fill="hold" nodeType="withGroup">
                            <p:stCondLst>
                              <p:cond delay="0"/>
                            </p:stCondLst>
                            <p:childTnLst>
                              <p:par>
                                <p:cTn id="258" presetID="18" presetClass="entr" presetSubtype="12" fill="hold" nodeType="clickEffect">
                                  <p:stCondLst>
                                    <p:cond delay="0"/>
                                  </p:stCondLst>
                                  <p:childTnLst>
                                    <p:set>
                                      <p:cBhvr>
                                        <p:cTn id="259" dur="1" fill="hold">
                                          <p:stCondLst>
                                            <p:cond delay="0"/>
                                          </p:stCondLst>
                                        </p:cTn>
                                        <p:tgtEl>
                                          <p:spTgt spid="158"/>
                                        </p:tgtEl>
                                        <p:attrNameLst>
                                          <p:attrName>style.visibility</p:attrName>
                                        </p:attrNameLst>
                                      </p:cBhvr>
                                      <p:to>
                                        <p:strVal val="visible"/>
                                      </p:to>
                                    </p:set>
                                    <p:animEffect transition="in" filter="strips(downLeft)">
                                      <p:cBhvr>
                                        <p:cTn id="260" dur="500"/>
                                        <p:tgtEl>
                                          <p:spTgt spid="158"/>
                                        </p:tgtEl>
                                      </p:cBhvr>
                                    </p:animEffect>
                                  </p:childTnLst>
                                </p:cTn>
                              </p:par>
                            </p:childTnLst>
                          </p:cTn>
                        </p:par>
                      </p:childTnLst>
                    </p:cTn>
                  </p:par>
                  <p:par>
                    <p:cTn id="261" fill="hold" nodeType="clickPar">
                      <p:stCondLst>
                        <p:cond delay="indefinite"/>
                      </p:stCondLst>
                      <p:childTnLst>
                        <p:par>
                          <p:cTn id="262" fill="hold" nodeType="withGroup">
                            <p:stCondLst>
                              <p:cond delay="0"/>
                            </p:stCondLst>
                            <p:childTnLst>
                              <p:par>
                                <p:cTn id="263" presetID="18" presetClass="entr" presetSubtype="3" fill="hold" nodeType="clickEffect">
                                  <p:stCondLst>
                                    <p:cond delay="0"/>
                                  </p:stCondLst>
                                  <p:childTnLst>
                                    <p:set>
                                      <p:cBhvr>
                                        <p:cTn id="264" dur="1" fill="hold">
                                          <p:stCondLst>
                                            <p:cond delay="0"/>
                                          </p:stCondLst>
                                        </p:cTn>
                                        <p:tgtEl>
                                          <p:spTgt spid="228"/>
                                        </p:tgtEl>
                                        <p:attrNameLst>
                                          <p:attrName>style.visibility</p:attrName>
                                        </p:attrNameLst>
                                      </p:cBhvr>
                                      <p:to>
                                        <p:strVal val="visible"/>
                                      </p:to>
                                    </p:set>
                                    <p:animEffect transition="in" filter="strips(upRight)">
                                      <p:cBhvr>
                                        <p:cTn id="265" dur="500"/>
                                        <p:tgtEl>
                                          <p:spTgt spid="228"/>
                                        </p:tgtEl>
                                      </p:cBhvr>
                                    </p:animEffect>
                                  </p:childTnLst>
                                </p:cTn>
                              </p:par>
                            </p:childTnLst>
                          </p:cTn>
                        </p:par>
                      </p:childTnLst>
                    </p:cTn>
                  </p:par>
                  <p:par>
                    <p:cTn id="266" fill="hold" nodeType="clickPar">
                      <p:stCondLst>
                        <p:cond delay="indefinite"/>
                      </p:stCondLst>
                      <p:childTnLst>
                        <p:par>
                          <p:cTn id="267" fill="hold" nodeType="withGroup">
                            <p:stCondLst>
                              <p:cond delay="0"/>
                            </p:stCondLst>
                            <p:childTnLst>
                              <p:par>
                                <p:cTn id="268" presetID="18" presetClass="entr" presetSubtype="3" fill="hold" nodeType="clickEffect">
                                  <p:stCondLst>
                                    <p:cond delay="0"/>
                                  </p:stCondLst>
                                  <p:childTnLst>
                                    <p:set>
                                      <p:cBhvr>
                                        <p:cTn id="269" dur="1" fill="hold">
                                          <p:stCondLst>
                                            <p:cond delay="0"/>
                                          </p:stCondLst>
                                        </p:cTn>
                                        <p:tgtEl>
                                          <p:spTgt spid="160"/>
                                        </p:tgtEl>
                                        <p:attrNameLst>
                                          <p:attrName>style.visibility</p:attrName>
                                        </p:attrNameLst>
                                      </p:cBhvr>
                                      <p:to>
                                        <p:strVal val="visible"/>
                                      </p:to>
                                    </p:set>
                                    <p:animEffect transition="in" filter="strips(upRight)">
                                      <p:cBhvr>
                                        <p:cTn id="270" dur="500"/>
                                        <p:tgtEl>
                                          <p:spTgt spid="160"/>
                                        </p:tgtEl>
                                      </p:cBhvr>
                                    </p:animEffect>
                                  </p:childTnLst>
                                </p:cTn>
                              </p:par>
                            </p:childTnLst>
                          </p:cTn>
                        </p:par>
                      </p:childTnLst>
                    </p:cTn>
                  </p:par>
                  <p:par>
                    <p:cTn id="271" fill="hold" nodeType="clickPar">
                      <p:stCondLst>
                        <p:cond delay="indefinite"/>
                      </p:stCondLst>
                      <p:childTnLst>
                        <p:par>
                          <p:cTn id="272" fill="hold" nodeType="withGroup">
                            <p:stCondLst>
                              <p:cond delay="0"/>
                            </p:stCondLst>
                            <p:childTnLst>
                              <p:par>
                                <p:cTn id="273" presetID="18" presetClass="entr" presetSubtype="12" fill="hold" nodeType="clickEffect">
                                  <p:stCondLst>
                                    <p:cond delay="0"/>
                                  </p:stCondLst>
                                  <p:childTnLst>
                                    <p:set>
                                      <p:cBhvr>
                                        <p:cTn id="274" dur="1" fill="hold">
                                          <p:stCondLst>
                                            <p:cond delay="0"/>
                                          </p:stCondLst>
                                        </p:cTn>
                                        <p:tgtEl>
                                          <p:spTgt spid="129"/>
                                        </p:tgtEl>
                                        <p:attrNameLst>
                                          <p:attrName>style.visibility</p:attrName>
                                        </p:attrNameLst>
                                      </p:cBhvr>
                                      <p:to>
                                        <p:strVal val="visible"/>
                                      </p:to>
                                    </p:set>
                                    <p:animEffect transition="in" filter="strips(downLeft)">
                                      <p:cBhvr>
                                        <p:cTn id="275" dur="500"/>
                                        <p:tgtEl>
                                          <p:spTgt spid="129"/>
                                        </p:tgtEl>
                                      </p:cBhvr>
                                    </p:animEffect>
                                  </p:childTnLst>
                                </p:cTn>
                              </p:par>
                            </p:childTnLst>
                          </p:cTn>
                        </p:par>
                      </p:childTnLst>
                    </p:cTn>
                  </p:par>
                  <p:par>
                    <p:cTn id="276" fill="hold" nodeType="clickPar">
                      <p:stCondLst>
                        <p:cond delay="indefinite"/>
                      </p:stCondLst>
                      <p:childTnLst>
                        <p:par>
                          <p:cTn id="277" fill="hold" nodeType="withGroup">
                            <p:stCondLst>
                              <p:cond delay="0"/>
                            </p:stCondLst>
                            <p:childTnLst>
                              <p:par>
                                <p:cTn id="278" presetID="18" presetClass="entr" presetSubtype="3" fill="hold" nodeType="clickEffect">
                                  <p:stCondLst>
                                    <p:cond delay="0"/>
                                  </p:stCondLst>
                                  <p:childTnLst>
                                    <p:set>
                                      <p:cBhvr>
                                        <p:cTn id="279" dur="1" fill="hold">
                                          <p:stCondLst>
                                            <p:cond delay="0"/>
                                          </p:stCondLst>
                                        </p:cTn>
                                        <p:tgtEl>
                                          <p:spTgt spid="232"/>
                                        </p:tgtEl>
                                        <p:attrNameLst>
                                          <p:attrName>style.visibility</p:attrName>
                                        </p:attrNameLst>
                                      </p:cBhvr>
                                      <p:to>
                                        <p:strVal val="visible"/>
                                      </p:to>
                                    </p:set>
                                    <p:animEffect transition="in" filter="strips(upRight)">
                                      <p:cBhvr>
                                        <p:cTn id="280" dur="500"/>
                                        <p:tgtEl>
                                          <p:spTgt spid="232"/>
                                        </p:tgtEl>
                                      </p:cBhvr>
                                    </p:animEffect>
                                  </p:childTnLst>
                                </p:cTn>
                              </p:par>
                            </p:childTnLst>
                          </p:cTn>
                        </p:par>
                      </p:childTnLst>
                    </p:cTn>
                  </p:par>
                  <p:par>
                    <p:cTn id="281" fill="hold" nodeType="clickPar">
                      <p:stCondLst>
                        <p:cond delay="indefinite"/>
                      </p:stCondLst>
                      <p:childTnLst>
                        <p:par>
                          <p:cTn id="282" fill="hold" nodeType="withGroup">
                            <p:stCondLst>
                              <p:cond delay="0"/>
                            </p:stCondLst>
                            <p:childTnLst>
                              <p:par>
                                <p:cTn id="283" presetID="18" presetClass="entr" presetSubtype="12" fill="hold" nodeType="clickEffect">
                                  <p:stCondLst>
                                    <p:cond delay="0"/>
                                  </p:stCondLst>
                                  <p:childTnLst>
                                    <p:set>
                                      <p:cBhvr>
                                        <p:cTn id="284" dur="1" fill="hold">
                                          <p:stCondLst>
                                            <p:cond delay="0"/>
                                          </p:stCondLst>
                                        </p:cTn>
                                        <p:tgtEl>
                                          <p:spTgt spid="140"/>
                                        </p:tgtEl>
                                        <p:attrNameLst>
                                          <p:attrName>style.visibility</p:attrName>
                                        </p:attrNameLst>
                                      </p:cBhvr>
                                      <p:to>
                                        <p:strVal val="visible"/>
                                      </p:to>
                                    </p:set>
                                    <p:animEffect transition="in" filter="strips(downLeft)">
                                      <p:cBhvr>
                                        <p:cTn id="285" dur="500"/>
                                        <p:tgtEl>
                                          <p:spTgt spid="140"/>
                                        </p:tgtEl>
                                      </p:cBhvr>
                                    </p:animEffect>
                                  </p:childTnLst>
                                </p:cTn>
                              </p:par>
                            </p:childTnLst>
                          </p:cTn>
                        </p:par>
                      </p:childTnLst>
                    </p:cTn>
                  </p:par>
                  <p:par>
                    <p:cTn id="286" fill="hold" nodeType="clickPar">
                      <p:stCondLst>
                        <p:cond delay="indefinite"/>
                      </p:stCondLst>
                      <p:childTnLst>
                        <p:par>
                          <p:cTn id="287" fill="hold" nodeType="withGroup">
                            <p:stCondLst>
                              <p:cond delay="0"/>
                            </p:stCondLst>
                            <p:childTnLst>
                              <p:par>
                                <p:cTn id="288" presetID="18" presetClass="entr" presetSubtype="3" fill="hold" nodeType="clickEffect">
                                  <p:stCondLst>
                                    <p:cond delay="0"/>
                                  </p:stCondLst>
                                  <p:childTnLst>
                                    <p:set>
                                      <p:cBhvr>
                                        <p:cTn id="289" dur="1" fill="hold">
                                          <p:stCondLst>
                                            <p:cond delay="0"/>
                                          </p:stCondLst>
                                        </p:cTn>
                                        <p:tgtEl>
                                          <p:spTgt spid="234"/>
                                        </p:tgtEl>
                                        <p:attrNameLst>
                                          <p:attrName>style.visibility</p:attrName>
                                        </p:attrNameLst>
                                      </p:cBhvr>
                                      <p:to>
                                        <p:strVal val="visible"/>
                                      </p:to>
                                    </p:set>
                                    <p:animEffect transition="in" filter="strips(upRight)">
                                      <p:cBhvr>
                                        <p:cTn id="290" dur="500"/>
                                        <p:tgtEl>
                                          <p:spTgt spid="234"/>
                                        </p:tgtEl>
                                      </p:cBhvr>
                                    </p:animEffect>
                                  </p:childTnLst>
                                </p:cTn>
                              </p:par>
                            </p:childTnLst>
                          </p:cTn>
                        </p:par>
                      </p:childTnLst>
                    </p:cTn>
                  </p:par>
                  <p:par>
                    <p:cTn id="291" fill="hold" nodeType="clickPar">
                      <p:stCondLst>
                        <p:cond delay="indefinite"/>
                      </p:stCondLst>
                      <p:childTnLst>
                        <p:par>
                          <p:cTn id="292" fill="hold" nodeType="withGroup">
                            <p:stCondLst>
                              <p:cond delay="0"/>
                            </p:stCondLst>
                            <p:childTnLst>
                              <p:par>
                                <p:cTn id="293" presetID="18" presetClass="entr" presetSubtype="3" fill="hold" nodeType="clickEffect">
                                  <p:stCondLst>
                                    <p:cond delay="0"/>
                                  </p:stCondLst>
                                  <p:childTnLst>
                                    <p:set>
                                      <p:cBhvr>
                                        <p:cTn id="294" dur="1" fill="hold">
                                          <p:stCondLst>
                                            <p:cond delay="0"/>
                                          </p:stCondLst>
                                        </p:cTn>
                                        <p:tgtEl>
                                          <p:spTgt spid="143"/>
                                        </p:tgtEl>
                                        <p:attrNameLst>
                                          <p:attrName>style.visibility</p:attrName>
                                        </p:attrNameLst>
                                      </p:cBhvr>
                                      <p:to>
                                        <p:strVal val="visible"/>
                                      </p:to>
                                    </p:set>
                                    <p:animEffect transition="in" filter="strips(upRight)">
                                      <p:cBhvr>
                                        <p:cTn id="295" dur="500"/>
                                        <p:tgtEl>
                                          <p:spTgt spid="143"/>
                                        </p:tgtEl>
                                      </p:cBhvr>
                                    </p:animEffect>
                                  </p:childTnLst>
                                </p:cTn>
                              </p:par>
                            </p:childTnLst>
                          </p:cTn>
                        </p:par>
                      </p:childTnLst>
                    </p:cTn>
                  </p:par>
                  <p:par>
                    <p:cTn id="296" fill="hold" nodeType="clickPar">
                      <p:stCondLst>
                        <p:cond delay="indefinite"/>
                      </p:stCondLst>
                      <p:childTnLst>
                        <p:par>
                          <p:cTn id="297" fill="hold" nodeType="withGroup">
                            <p:stCondLst>
                              <p:cond delay="0"/>
                            </p:stCondLst>
                            <p:childTnLst>
                              <p:par>
                                <p:cTn id="298" presetID="18" presetClass="entr" presetSubtype="12" fill="hold" nodeType="clickEffect">
                                  <p:stCondLst>
                                    <p:cond delay="0"/>
                                  </p:stCondLst>
                                  <p:childTnLst>
                                    <p:set>
                                      <p:cBhvr>
                                        <p:cTn id="299" dur="1" fill="hold">
                                          <p:stCondLst>
                                            <p:cond delay="0"/>
                                          </p:stCondLst>
                                        </p:cTn>
                                        <p:tgtEl>
                                          <p:spTgt spid="162"/>
                                        </p:tgtEl>
                                        <p:attrNameLst>
                                          <p:attrName>style.visibility</p:attrName>
                                        </p:attrNameLst>
                                      </p:cBhvr>
                                      <p:to>
                                        <p:strVal val="visible"/>
                                      </p:to>
                                    </p:set>
                                    <p:animEffect transition="in" filter="strips(downLeft)">
                                      <p:cBhvr>
                                        <p:cTn id="300" dur="500"/>
                                        <p:tgtEl>
                                          <p:spTgt spid="162"/>
                                        </p:tgtEl>
                                      </p:cBhvr>
                                    </p:animEffect>
                                  </p:childTnLst>
                                </p:cTn>
                              </p:par>
                            </p:childTnLst>
                          </p:cTn>
                        </p:par>
                      </p:childTnLst>
                    </p:cTn>
                  </p:par>
                  <p:par>
                    <p:cTn id="301" fill="hold" nodeType="clickPar">
                      <p:stCondLst>
                        <p:cond delay="indefinite"/>
                      </p:stCondLst>
                      <p:childTnLst>
                        <p:par>
                          <p:cTn id="302" fill="hold" nodeType="withGroup">
                            <p:stCondLst>
                              <p:cond delay="0"/>
                            </p:stCondLst>
                            <p:childTnLst>
                              <p:par>
                                <p:cTn id="303" presetID="18" presetClass="entr" presetSubtype="3" fill="hold" nodeType="clickEffect">
                                  <p:stCondLst>
                                    <p:cond delay="0"/>
                                  </p:stCondLst>
                                  <p:childTnLst>
                                    <p:set>
                                      <p:cBhvr>
                                        <p:cTn id="304" dur="1" fill="hold">
                                          <p:stCondLst>
                                            <p:cond delay="0"/>
                                          </p:stCondLst>
                                        </p:cTn>
                                        <p:tgtEl>
                                          <p:spTgt spid="238"/>
                                        </p:tgtEl>
                                        <p:attrNameLst>
                                          <p:attrName>style.visibility</p:attrName>
                                        </p:attrNameLst>
                                      </p:cBhvr>
                                      <p:to>
                                        <p:strVal val="visible"/>
                                      </p:to>
                                    </p:set>
                                    <p:animEffect transition="in" filter="strips(upRight)">
                                      <p:cBhvr>
                                        <p:cTn id="305" dur="500"/>
                                        <p:tgtEl>
                                          <p:spTgt spid="238"/>
                                        </p:tgtEl>
                                      </p:cBhvr>
                                    </p:animEffect>
                                  </p:childTnLst>
                                </p:cTn>
                              </p:par>
                            </p:childTnLst>
                          </p:cTn>
                        </p:par>
                      </p:childTnLst>
                    </p:cTn>
                  </p:par>
                  <p:par>
                    <p:cTn id="306" fill="hold" nodeType="clickPar">
                      <p:stCondLst>
                        <p:cond delay="indefinite"/>
                      </p:stCondLst>
                      <p:childTnLst>
                        <p:par>
                          <p:cTn id="307" fill="hold" nodeType="withGroup">
                            <p:stCondLst>
                              <p:cond delay="0"/>
                            </p:stCondLst>
                            <p:childTnLst>
                              <p:par>
                                <p:cTn id="308" presetID="18" presetClass="entr" presetSubtype="12" fill="hold" nodeType="clickEffect">
                                  <p:stCondLst>
                                    <p:cond delay="0"/>
                                  </p:stCondLst>
                                  <p:childTnLst>
                                    <p:set>
                                      <p:cBhvr>
                                        <p:cTn id="309" dur="1" fill="hold">
                                          <p:stCondLst>
                                            <p:cond delay="0"/>
                                          </p:stCondLst>
                                        </p:cTn>
                                        <p:tgtEl>
                                          <p:spTgt spid="173"/>
                                        </p:tgtEl>
                                        <p:attrNameLst>
                                          <p:attrName>style.visibility</p:attrName>
                                        </p:attrNameLst>
                                      </p:cBhvr>
                                      <p:to>
                                        <p:strVal val="visible"/>
                                      </p:to>
                                    </p:set>
                                    <p:animEffect transition="in" filter="strips(downLeft)">
                                      <p:cBhvr>
                                        <p:cTn id="310" dur="500"/>
                                        <p:tgtEl>
                                          <p:spTgt spid="173"/>
                                        </p:tgtEl>
                                      </p:cBhvr>
                                    </p:animEffect>
                                  </p:childTnLst>
                                </p:cTn>
                              </p:par>
                            </p:childTnLst>
                          </p:cTn>
                        </p:par>
                      </p:childTnLst>
                    </p:cTn>
                  </p:par>
                  <p:par>
                    <p:cTn id="311" fill="hold" nodeType="clickPar">
                      <p:stCondLst>
                        <p:cond delay="indefinite"/>
                      </p:stCondLst>
                      <p:childTnLst>
                        <p:par>
                          <p:cTn id="312" fill="hold" nodeType="withGroup">
                            <p:stCondLst>
                              <p:cond delay="0"/>
                            </p:stCondLst>
                            <p:childTnLst>
                              <p:par>
                                <p:cTn id="313" presetID="18" presetClass="entr" presetSubtype="3" fill="hold" nodeType="clickEffect">
                                  <p:stCondLst>
                                    <p:cond delay="0"/>
                                  </p:stCondLst>
                                  <p:childTnLst>
                                    <p:set>
                                      <p:cBhvr>
                                        <p:cTn id="314" dur="1" fill="hold">
                                          <p:stCondLst>
                                            <p:cond delay="0"/>
                                          </p:stCondLst>
                                        </p:cTn>
                                        <p:tgtEl>
                                          <p:spTgt spid="243"/>
                                        </p:tgtEl>
                                        <p:attrNameLst>
                                          <p:attrName>style.visibility</p:attrName>
                                        </p:attrNameLst>
                                      </p:cBhvr>
                                      <p:to>
                                        <p:strVal val="visible"/>
                                      </p:to>
                                    </p:set>
                                    <p:animEffect transition="in" filter="strips(upRight)">
                                      <p:cBhvr>
                                        <p:cTn id="315" dur="500"/>
                                        <p:tgtEl>
                                          <p:spTgt spid="243"/>
                                        </p:tgtEl>
                                      </p:cBhvr>
                                    </p:animEffect>
                                  </p:childTnLst>
                                </p:cTn>
                              </p:par>
                            </p:childTnLst>
                          </p:cTn>
                        </p:par>
                      </p:childTnLst>
                    </p:cTn>
                  </p:par>
                  <p:par>
                    <p:cTn id="316" fill="hold" nodeType="clickPar">
                      <p:stCondLst>
                        <p:cond delay="indefinite"/>
                      </p:stCondLst>
                      <p:childTnLst>
                        <p:par>
                          <p:cTn id="317" fill="hold" nodeType="withGroup">
                            <p:stCondLst>
                              <p:cond delay="0"/>
                            </p:stCondLst>
                            <p:childTnLst>
                              <p:par>
                                <p:cTn id="318" presetID="18" presetClass="entr" presetSubtype="3" fill="hold" nodeType="clickEffect">
                                  <p:stCondLst>
                                    <p:cond delay="0"/>
                                  </p:stCondLst>
                                  <p:childTnLst>
                                    <p:set>
                                      <p:cBhvr>
                                        <p:cTn id="319" dur="1" fill="hold">
                                          <p:stCondLst>
                                            <p:cond delay="0"/>
                                          </p:stCondLst>
                                        </p:cTn>
                                        <p:tgtEl>
                                          <p:spTgt spid="181"/>
                                        </p:tgtEl>
                                        <p:attrNameLst>
                                          <p:attrName>style.visibility</p:attrName>
                                        </p:attrNameLst>
                                      </p:cBhvr>
                                      <p:to>
                                        <p:strVal val="visible"/>
                                      </p:to>
                                    </p:set>
                                    <p:animEffect transition="in" filter="strips(upRight)">
                                      <p:cBhvr>
                                        <p:cTn id="320" dur="500"/>
                                        <p:tgtEl>
                                          <p:spTgt spid="181"/>
                                        </p:tgtEl>
                                      </p:cBhvr>
                                    </p:animEffect>
                                  </p:childTnLst>
                                </p:cTn>
                              </p:par>
                            </p:childTnLst>
                          </p:cTn>
                        </p:par>
                      </p:childTnLst>
                    </p:cTn>
                  </p:par>
                  <p:par>
                    <p:cTn id="321" fill="hold" nodeType="clickPar">
                      <p:stCondLst>
                        <p:cond delay="indefinite"/>
                      </p:stCondLst>
                      <p:childTnLst>
                        <p:par>
                          <p:cTn id="322" fill="hold" nodeType="withGroup">
                            <p:stCondLst>
                              <p:cond delay="0"/>
                            </p:stCondLst>
                            <p:childTnLst>
                              <p:par>
                                <p:cTn id="323" presetID="18" presetClass="entr" presetSubtype="12" fill="hold" nodeType="clickEffect">
                                  <p:stCondLst>
                                    <p:cond delay="0"/>
                                  </p:stCondLst>
                                  <p:childTnLst>
                                    <p:set>
                                      <p:cBhvr>
                                        <p:cTn id="324" dur="1" fill="hold">
                                          <p:stCondLst>
                                            <p:cond delay="0"/>
                                          </p:stCondLst>
                                        </p:cTn>
                                        <p:tgtEl>
                                          <p:spTgt spid="246"/>
                                        </p:tgtEl>
                                        <p:attrNameLst>
                                          <p:attrName>style.visibility</p:attrName>
                                        </p:attrNameLst>
                                      </p:cBhvr>
                                      <p:to>
                                        <p:strVal val="visible"/>
                                      </p:to>
                                    </p:set>
                                    <p:animEffect transition="in" filter="strips(downLeft)">
                                      <p:cBhvr>
                                        <p:cTn id="325" dur="500"/>
                                        <p:tgtEl>
                                          <p:spTgt spid="246"/>
                                        </p:tgtEl>
                                      </p:cBhvr>
                                    </p:animEffect>
                                  </p:childTnLst>
                                </p:cTn>
                              </p:par>
                            </p:childTnLst>
                          </p:cTn>
                        </p:par>
                      </p:childTnLst>
                    </p:cTn>
                  </p:par>
                  <p:par>
                    <p:cTn id="326" fill="hold" nodeType="clickPar">
                      <p:stCondLst>
                        <p:cond delay="indefinite"/>
                      </p:stCondLst>
                      <p:childTnLst>
                        <p:par>
                          <p:cTn id="327" fill="hold" nodeType="withGroup">
                            <p:stCondLst>
                              <p:cond delay="0"/>
                            </p:stCondLst>
                            <p:childTnLst>
                              <p:par>
                                <p:cTn id="328" presetID="18" presetClass="entr" presetSubtype="3" fill="hold" nodeType="clickEffect">
                                  <p:stCondLst>
                                    <p:cond delay="0"/>
                                  </p:stCondLst>
                                  <p:childTnLst>
                                    <p:set>
                                      <p:cBhvr>
                                        <p:cTn id="329" dur="1" fill="hold">
                                          <p:stCondLst>
                                            <p:cond delay="0"/>
                                          </p:stCondLst>
                                        </p:cTn>
                                        <p:tgtEl>
                                          <p:spTgt spid="252"/>
                                        </p:tgtEl>
                                        <p:attrNameLst>
                                          <p:attrName>style.visibility</p:attrName>
                                        </p:attrNameLst>
                                      </p:cBhvr>
                                      <p:to>
                                        <p:strVal val="visible"/>
                                      </p:to>
                                    </p:set>
                                    <p:animEffect transition="in" filter="strips(upRight)">
                                      <p:cBhvr>
                                        <p:cTn id="330" dur="500"/>
                                        <p:tgtEl>
                                          <p:spTgt spid="252"/>
                                        </p:tgtEl>
                                      </p:cBhvr>
                                    </p:animEffect>
                                  </p:childTnLst>
                                </p:cTn>
                              </p:par>
                            </p:childTnLst>
                          </p:cTn>
                        </p:par>
                      </p:childTnLst>
                    </p:cTn>
                  </p:par>
                  <p:par>
                    <p:cTn id="331" fill="hold" nodeType="clickPar">
                      <p:stCondLst>
                        <p:cond delay="indefinite"/>
                      </p:stCondLst>
                      <p:childTnLst>
                        <p:par>
                          <p:cTn id="332" fill="hold" nodeType="withGroup">
                            <p:stCondLst>
                              <p:cond delay="0"/>
                            </p:stCondLst>
                            <p:childTnLst>
                              <p:par>
                                <p:cTn id="333" presetID="18" presetClass="entr" presetSubtype="12" fill="hold" nodeType="clickEffect">
                                  <p:stCondLst>
                                    <p:cond delay="0"/>
                                  </p:stCondLst>
                                  <p:childTnLst>
                                    <p:set>
                                      <p:cBhvr>
                                        <p:cTn id="334" dur="1" fill="hold">
                                          <p:stCondLst>
                                            <p:cond delay="0"/>
                                          </p:stCondLst>
                                        </p:cTn>
                                        <p:tgtEl>
                                          <p:spTgt spid="6"/>
                                        </p:tgtEl>
                                        <p:attrNameLst>
                                          <p:attrName>style.visibility</p:attrName>
                                        </p:attrNameLst>
                                      </p:cBhvr>
                                      <p:to>
                                        <p:strVal val="visible"/>
                                      </p:to>
                                    </p:set>
                                    <p:animEffect transition="in" filter="strips(downLeft)">
                                      <p:cBhvr>
                                        <p:cTn id="335" dur="500"/>
                                        <p:tgtEl>
                                          <p:spTgt spid="6"/>
                                        </p:tgtEl>
                                      </p:cBhvr>
                                    </p:animEffect>
                                  </p:childTnLst>
                                </p:cTn>
                              </p:par>
                            </p:childTnLst>
                          </p:cTn>
                        </p:par>
                      </p:childTnLst>
                    </p:cTn>
                  </p:par>
                  <p:par>
                    <p:cTn id="336" fill="hold" nodeType="clickPar">
                      <p:stCondLst>
                        <p:cond delay="indefinite"/>
                      </p:stCondLst>
                      <p:childTnLst>
                        <p:par>
                          <p:cTn id="337" fill="hold" nodeType="withGroup">
                            <p:stCondLst>
                              <p:cond delay="0"/>
                            </p:stCondLst>
                            <p:childTnLst>
                              <p:par>
                                <p:cTn id="338" presetID="18" presetClass="entr" presetSubtype="12" fill="hold" nodeType="clickEffect">
                                  <p:stCondLst>
                                    <p:cond delay="0"/>
                                  </p:stCondLst>
                                  <p:childTnLst>
                                    <p:set>
                                      <p:cBhvr>
                                        <p:cTn id="339" dur="1" fill="hold">
                                          <p:stCondLst>
                                            <p:cond delay="0"/>
                                          </p:stCondLst>
                                        </p:cTn>
                                        <p:tgtEl>
                                          <p:spTgt spid="101"/>
                                        </p:tgtEl>
                                        <p:attrNameLst>
                                          <p:attrName>style.visibility</p:attrName>
                                        </p:attrNameLst>
                                      </p:cBhvr>
                                      <p:to>
                                        <p:strVal val="visible"/>
                                      </p:to>
                                    </p:set>
                                    <p:animEffect transition="in" filter="strips(downLeft)">
                                      <p:cBhvr>
                                        <p:cTn id="340" dur="500"/>
                                        <p:tgtEl>
                                          <p:spTgt spid="101"/>
                                        </p:tgtEl>
                                      </p:cBhvr>
                                    </p:animEffect>
                                  </p:childTnLst>
                                </p:cTn>
                              </p:par>
                            </p:childTnLst>
                          </p:cTn>
                        </p:par>
                      </p:childTnLst>
                    </p:cTn>
                  </p:par>
                  <p:par>
                    <p:cTn id="341" fill="hold" nodeType="clickPar">
                      <p:stCondLst>
                        <p:cond delay="indefinite"/>
                      </p:stCondLst>
                      <p:childTnLst>
                        <p:par>
                          <p:cTn id="342" fill="hold" nodeType="withGroup">
                            <p:stCondLst>
                              <p:cond delay="0"/>
                            </p:stCondLst>
                            <p:childTnLst>
                              <p:par>
                                <p:cTn id="343" presetID="18" presetClass="entr" presetSubtype="3" fill="hold" nodeType="clickEffect">
                                  <p:stCondLst>
                                    <p:cond delay="0"/>
                                  </p:stCondLst>
                                  <p:childTnLst>
                                    <p:set>
                                      <p:cBhvr>
                                        <p:cTn id="344" dur="1" fill="hold">
                                          <p:stCondLst>
                                            <p:cond delay="0"/>
                                          </p:stCondLst>
                                        </p:cTn>
                                        <p:tgtEl>
                                          <p:spTgt spid="266"/>
                                        </p:tgtEl>
                                        <p:attrNameLst>
                                          <p:attrName>style.visibility</p:attrName>
                                        </p:attrNameLst>
                                      </p:cBhvr>
                                      <p:to>
                                        <p:strVal val="visible"/>
                                      </p:to>
                                    </p:set>
                                    <p:animEffect transition="in" filter="strips(upRight)">
                                      <p:cBhvr>
                                        <p:cTn id="345" dur="500"/>
                                        <p:tgtEl>
                                          <p:spTgt spid="266"/>
                                        </p:tgtEl>
                                      </p:cBhvr>
                                    </p:animEffect>
                                  </p:childTnLst>
                                </p:cTn>
                              </p:par>
                            </p:childTnLst>
                          </p:cTn>
                        </p:par>
                      </p:childTnLst>
                    </p:cTn>
                  </p:par>
                  <p:par>
                    <p:cTn id="346" fill="hold" nodeType="clickPar">
                      <p:stCondLst>
                        <p:cond delay="indefinite"/>
                      </p:stCondLst>
                      <p:childTnLst>
                        <p:par>
                          <p:cTn id="347" fill="hold" nodeType="withGroup">
                            <p:stCondLst>
                              <p:cond delay="0"/>
                            </p:stCondLst>
                            <p:childTnLst>
                              <p:par>
                                <p:cTn id="348" presetID="18" presetClass="entr" presetSubtype="12" fill="hold" nodeType="clickEffect">
                                  <p:stCondLst>
                                    <p:cond delay="0"/>
                                  </p:stCondLst>
                                  <p:childTnLst>
                                    <p:set>
                                      <p:cBhvr>
                                        <p:cTn id="349" dur="1" fill="hold">
                                          <p:stCondLst>
                                            <p:cond delay="0"/>
                                          </p:stCondLst>
                                        </p:cTn>
                                        <p:tgtEl>
                                          <p:spTgt spid="112"/>
                                        </p:tgtEl>
                                        <p:attrNameLst>
                                          <p:attrName>style.visibility</p:attrName>
                                        </p:attrNameLst>
                                      </p:cBhvr>
                                      <p:to>
                                        <p:strVal val="visible"/>
                                      </p:to>
                                    </p:set>
                                    <p:animEffect transition="in" filter="strips(downLeft)">
                                      <p:cBhvr>
                                        <p:cTn id="350" dur="500"/>
                                        <p:tgtEl>
                                          <p:spTgt spid="112"/>
                                        </p:tgtEl>
                                      </p:cBhvr>
                                    </p:animEffect>
                                  </p:childTnLst>
                                </p:cTn>
                              </p:par>
                            </p:childTnLst>
                          </p:cTn>
                        </p:par>
                      </p:childTnLst>
                    </p:cTn>
                  </p:par>
                  <p:par>
                    <p:cTn id="351" fill="hold" nodeType="clickPar">
                      <p:stCondLst>
                        <p:cond delay="indefinite"/>
                      </p:stCondLst>
                      <p:childTnLst>
                        <p:par>
                          <p:cTn id="352" fill="hold" nodeType="withGroup">
                            <p:stCondLst>
                              <p:cond delay="0"/>
                            </p:stCondLst>
                            <p:childTnLst>
                              <p:par>
                                <p:cTn id="353" presetID="18" presetClass="entr" presetSubtype="3" fill="hold" nodeType="clickEffect">
                                  <p:stCondLst>
                                    <p:cond delay="0"/>
                                  </p:stCondLst>
                                  <p:childTnLst>
                                    <p:set>
                                      <p:cBhvr>
                                        <p:cTn id="354" dur="1" fill="hold">
                                          <p:stCondLst>
                                            <p:cond delay="0"/>
                                          </p:stCondLst>
                                        </p:cTn>
                                        <p:tgtEl>
                                          <p:spTgt spid="268"/>
                                        </p:tgtEl>
                                        <p:attrNameLst>
                                          <p:attrName>style.visibility</p:attrName>
                                        </p:attrNameLst>
                                      </p:cBhvr>
                                      <p:to>
                                        <p:strVal val="visible"/>
                                      </p:to>
                                    </p:set>
                                    <p:animEffect transition="in" filter="strips(upRight)">
                                      <p:cBhvr>
                                        <p:cTn id="355" dur="500"/>
                                        <p:tgtEl>
                                          <p:spTgt spid="268"/>
                                        </p:tgtEl>
                                      </p:cBhvr>
                                    </p:animEffect>
                                  </p:childTnLst>
                                </p:cTn>
                              </p:par>
                            </p:childTnLst>
                          </p:cTn>
                        </p:par>
                      </p:childTnLst>
                    </p:cTn>
                  </p:par>
                  <p:par>
                    <p:cTn id="356" fill="hold" nodeType="clickPar">
                      <p:stCondLst>
                        <p:cond delay="indefinite"/>
                      </p:stCondLst>
                      <p:childTnLst>
                        <p:par>
                          <p:cTn id="357" fill="hold" nodeType="withGroup">
                            <p:stCondLst>
                              <p:cond delay="0"/>
                            </p:stCondLst>
                            <p:childTnLst>
                              <p:par>
                                <p:cTn id="358" presetID="18" presetClass="entr" presetSubtype="3" fill="hold" nodeType="clickEffect">
                                  <p:stCondLst>
                                    <p:cond delay="0"/>
                                  </p:stCondLst>
                                  <p:childTnLst>
                                    <p:set>
                                      <p:cBhvr>
                                        <p:cTn id="359" dur="1" fill="hold">
                                          <p:stCondLst>
                                            <p:cond delay="0"/>
                                          </p:stCondLst>
                                        </p:cTn>
                                        <p:tgtEl>
                                          <p:spTgt spid="115"/>
                                        </p:tgtEl>
                                        <p:attrNameLst>
                                          <p:attrName>style.visibility</p:attrName>
                                        </p:attrNameLst>
                                      </p:cBhvr>
                                      <p:to>
                                        <p:strVal val="visible"/>
                                      </p:to>
                                    </p:set>
                                    <p:animEffect transition="in" filter="strips(upRight)">
                                      <p:cBhvr>
                                        <p:cTn id="360" dur="500"/>
                                        <p:tgtEl>
                                          <p:spTgt spid="115"/>
                                        </p:tgtEl>
                                      </p:cBhvr>
                                    </p:animEffect>
                                  </p:childTnLst>
                                </p:cTn>
                              </p:par>
                            </p:childTnLst>
                          </p:cTn>
                        </p:par>
                      </p:childTnLst>
                    </p:cTn>
                  </p:par>
                  <p:par>
                    <p:cTn id="361" fill="hold" nodeType="clickPar">
                      <p:stCondLst>
                        <p:cond delay="indefinite"/>
                      </p:stCondLst>
                      <p:childTnLst>
                        <p:par>
                          <p:cTn id="362" fill="hold" nodeType="withGroup">
                            <p:stCondLst>
                              <p:cond delay="0"/>
                            </p:stCondLst>
                            <p:childTnLst>
                              <p:par>
                                <p:cTn id="363" presetID="18" presetClass="entr" presetSubtype="12" fill="hold" nodeType="clickEffect">
                                  <p:stCondLst>
                                    <p:cond delay="0"/>
                                  </p:stCondLst>
                                  <p:childTnLst>
                                    <p:set>
                                      <p:cBhvr>
                                        <p:cTn id="364" dur="1" fill="hold">
                                          <p:stCondLst>
                                            <p:cond delay="0"/>
                                          </p:stCondLst>
                                        </p:cTn>
                                        <p:tgtEl>
                                          <p:spTgt spid="89"/>
                                        </p:tgtEl>
                                        <p:attrNameLst>
                                          <p:attrName>style.visibility</p:attrName>
                                        </p:attrNameLst>
                                      </p:cBhvr>
                                      <p:to>
                                        <p:strVal val="visible"/>
                                      </p:to>
                                    </p:set>
                                    <p:animEffect transition="in" filter="strips(downLeft)">
                                      <p:cBhvr>
                                        <p:cTn id="365" dur="500"/>
                                        <p:tgtEl>
                                          <p:spTgt spid="89"/>
                                        </p:tgtEl>
                                      </p:cBhvr>
                                    </p:animEffect>
                                  </p:childTnLst>
                                </p:cTn>
                              </p:par>
                            </p:childTnLst>
                          </p:cTn>
                        </p:par>
                      </p:childTnLst>
                    </p:cTn>
                  </p:par>
                  <p:par>
                    <p:cTn id="366" fill="hold" nodeType="clickPar">
                      <p:stCondLst>
                        <p:cond delay="indefinite"/>
                      </p:stCondLst>
                      <p:childTnLst>
                        <p:par>
                          <p:cTn id="367" fill="hold" nodeType="withGroup">
                            <p:stCondLst>
                              <p:cond delay="0"/>
                            </p:stCondLst>
                            <p:childTnLst>
                              <p:par>
                                <p:cTn id="368" presetID="18" presetClass="entr" presetSubtype="3" fill="hold" nodeType="clickEffect">
                                  <p:stCondLst>
                                    <p:cond delay="0"/>
                                  </p:stCondLst>
                                  <p:childTnLst>
                                    <p:set>
                                      <p:cBhvr>
                                        <p:cTn id="369" dur="1" fill="hold">
                                          <p:stCondLst>
                                            <p:cond delay="0"/>
                                          </p:stCondLst>
                                        </p:cTn>
                                        <p:tgtEl>
                                          <p:spTgt spid="270"/>
                                        </p:tgtEl>
                                        <p:attrNameLst>
                                          <p:attrName>style.visibility</p:attrName>
                                        </p:attrNameLst>
                                      </p:cBhvr>
                                      <p:to>
                                        <p:strVal val="visible"/>
                                      </p:to>
                                    </p:set>
                                    <p:animEffect transition="in" filter="strips(upRight)">
                                      <p:cBhvr>
                                        <p:cTn id="370" dur="500"/>
                                        <p:tgtEl>
                                          <p:spTgt spid="270"/>
                                        </p:tgtEl>
                                      </p:cBhvr>
                                    </p:animEffect>
                                  </p:childTnLst>
                                </p:cTn>
                              </p:par>
                            </p:childTnLst>
                          </p:cTn>
                        </p:par>
                      </p:childTnLst>
                    </p:cTn>
                  </p:par>
                  <p:par>
                    <p:cTn id="371" fill="hold">
                      <p:stCondLst>
                        <p:cond delay="indefinite"/>
                      </p:stCondLst>
                      <p:childTnLst>
                        <p:par>
                          <p:cTn id="372" fill="hold">
                            <p:stCondLst>
                              <p:cond delay="0"/>
                            </p:stCondLst>
                            <p:childTnLst>
                              <p:par>
                                <p:cTn id="373" presetID="18" presetClass="entr" presetSubtype="12" fill="hold" nodeType="clickEffect">
                                  <p:stCondLst>
                                    <p:cond delay="0"/>
                                  </p:stCondLst>
                                  <p:childTnLst>
                                    <p:set>
                                      <p:cBhvr>
                                        <p:cTn id="374" dur="1" fill="hold">
                                          <p:stCondLst>
                                            <p:cond delay="0"/>
                                          </p:stCondLst>
                                        </p:cTn>
                                        <p:tgtEl>
                                          <p:spTgt spid="136"/>
                                        </p:tgtEl>
                                        <p:attrNameLst>
                                          <p:attrName>style.visibility</p:attrName>
                                        </p:attrNameLst>
                                      </p:cBhvr>
                                      <p:to>
                                        <p:strVal val="visible"/>
                                      </p:to>
                                    </p:set>
                                    <p:animEffect transition="in" filter="strips(downLeft)">
                                      <p:cBhvr>
                                        <p:cTn id="375" dur="500"/>
                                        <p:tgtEl>
                                          <p:spTgt spid="136"/>
                                        </p:tgtEl>
                                      </p:cBhvr>
                                    </p:animEffect>
                                  </p:childTnLst>
                                </p:cTn>
                              </p:par>
                            </p:childTnLst>
                          </p:cTn>
                        </p:par>
                      </p:childTnLst>
                    </p:cTn>
                  </p:par>
                  <p:par>
                    <p:cTn id="376" fill="hold" nodeType="clickPar">
                      <p:stCondLst>
                        <p:cond delay="indefinite"/>
                      </p:stCondLst>
                      <p:childTnLst>
                        <p:par>
                          <p:cTn id="377" fill="hold" nodeType="withGroup">
                            <p:stCondLst>
                              <p:cond delay="0"/>
                            </p:stCondLst>
                            <p:childTnLst>
                              <p:par>
                                <p:cTn id="378" presetID="18" presetClass="entr" presetSubtype="12" fill="hold" nodeType="clickEffect">
                                  <p:stCondLst>
                                    <p:cond delay="0"/>
                                  </p:stCondLst>
                                  <p:childTnLst>
                                    <p:set>
                                      <p:cBhvr>
                                        <p:cTn id="379" dur="1" fill="hold">
                                          <p:stCondLst>
                                            <p:cond delay="0"/>
                                          </p:stCondLst>
                                        </p:cTn>
                                        <p:tgtEl>
                                          <p:spTgt spid="122"/>
                                        </p:tgtEl>
                                        <p:attrNameLst>
                                          <p:attrName>style.visibility</p:attrName>
                                        </p:attrNameLst>
                                      </p:cBhvr>
                                      <p:to>
                                        <p:strVal val="visible"/>
                                      </p:to>
                                    </p:set>
                                    <p:animEffect transition="in" filter="strips(downLeft)">
                                      <p:cBhvr>
                                        <p:cTn id="380" dur="500"/>
                                        <p:tgtEl>
                                          <p:spTgt spid="122"/>
                                        </p:tgtEl>
                                      </p:cBhvr>
                                    </p:animEffect>
                                  </p:childTnLst>
                                </p:cTn>
                              </p:par>
                            </p:childTnLst>
                          </p:cTn>
                        </p:par>
                      </p:childTnLst>
                    </p:cTn>
                  </p:par>
                  <p:par>
                    <p:cTn id="381" fill="hold" nodeType="clickPar">
                      <p:stCondLst>
                        <p:cond delay="indefinite"/>
                      </p:stCondLst>
                      <p:childTnLst>
                        <p:par>
                          <p:cTn id="382" fill="hold" nodeType="withGroup">
                            <p:stCondLst>
                              <p:cond delay="0"/>
                            </p:stCondLst>
                            <p:childTnLst>
                              <p:par>
                                <p:cTn id="383" presetID="18" presetClass="entr" presetSubtype="3" fill="hold" nodeType="clickEffect">
                                  <p:stCondLst>
                                    <p:cond delay="0"/>
                                  </p:stCondLst>
                                  <p:childTnLst>
                                    <p:set>
                                      <p:cBhvr>
                                        <p:cTn id="384" dur="1" fill="hold">
                                          <p:stCondLst>
                                            <p:cond delay="0"/>
                                          </p:stCondLst>
                                        </p:cTn>
                                        <p:tgtEl>
                                          <p:spTgt spid="272"/>
                                        </p:tgtEl>
                                        <p:attrNameLst>
                                          <p:attrName>style.visibility</p:attrName>
                                        </p:attrNameLst>
                                      </p:cBhvr>
                                      <p:to>
                                        <p:strVal val="visible"/>
                                      </p:to>
                                    </p:set>
                                    <p:animEffect transition="in" filter="strips(upRight)">
                                      <p:cBhvr>
                                        <p:cTn id="385" dur="500"/>
                                        <p:tgtEl>
                                          <p:spTgt spid="272"/>
                                        </p:tgtEl>
                                      </p:cBhvr>
                                    </p:animEffect>
                                  </p:childTnLst>
                                </p:cTn>
                              </p:par>
                            </p:childTnLst>
                          </p:cTn>
                        </p:par>
                      </p:childTnLst>
                    </p:cTn>
                  </p:par>
                  <p:par>
                    <p:cTn id="386" fill="hold" nodeType="clickPar">
                      <p:stCondLst>
                        <p:cond delay="indefinite"/>
                      </p:stCondLst>
                      <p:childTnLst>
                        <p:par>
                          <p:cTn id="387" fill="hold" nodeType="withGroup">
                            <p:stCondLst>
                              <p:cond delay="0"/>
                            </p:stCondLst>
                            <p:childTnLst>
                              <p:par>
                                <p:cTn id="388" presetID="18" presetClass="entr" presetSubtype="3" fill="hold" nodeType="clickEffect">
                                  <p:stCondLst>
                                    <p:cond delay="0"/>
                                  </p:stCondLst>
                                  <p:childTnLst>
                                    <p:set>
                                      <p:cBhvr>
                                        <p:cTn id="389" dur="1" fill="hold">
                                          <p:stCondLst>
                                            <p:cond delay="0"/>
                                          </p:stCondLst>
                                        </p:cTn>
                                        <p:tgtEl>
                                          <p:spTgt spid="131"/>
                                        </p:tgtEl>
                                        <p:attrNameLst>
                                          <p:attrName>style.visibility</p:attrName>
                                        </p:attrNameLst>
                                      </p:cBhvr>
                                      <p:to>
                                        <p:strVal val="visible"/>
                                      </p:to>
                                    </p:set>
                                    <p:animEffect transition="in" filter="strips(upRight)">
                                      <p:cBhvr>
                                        <p:cTn id="390" dur="500"/>
                                        <p:tgtEl>
                                          <p:spTgt spid="131"/>
                                        </p:tgtEl>
                                      </p:cBhvr>
                                    </p:animEffect>
                                  </p:childTnLst>
                                </p:cTn>
                              </p:par>
                            </p:childTnLst>
                          </p:cTn>
                        </p:par>
                      </p:childTnLst>
                    </p:cTn>
                  </p:par>
                  <p:par>
                    <p:cTn id="391" fill="hold" nodeType="clickPar">
                      <p:stCondLst>
                        <p:cond delay="indefinite"/>
                      </p:stCondLst>
                      <p:childTnLst>
                        <p:par>
                          <p:cTn id="392" fill="hold" nodeType="withGroup">
                            <p:stCondLst>
                              <p:cond delay="0"/>
                            </p:stCondLst>
                            <p:childTnLst>
                              <p:par>
                                <p:cTn id="393" presetID="18" presetClass="entr" presetSubtype="3" fill="hold" nodeType="clickEffect">
                                  <p:stCondLst>
                                    <p:cond delay="0"/>
                                  </p:stCondLst>
                                  <p:childTnLst>
                                    <p:set>
                                      <p:cBhvr>
                                        <p:cTn id="394" dur="1" fill="hold">
                                          <p:stCondLst>
                                            <p:cond delay="0"/>
                                          </p:stCondLst>
                                        </p:cTn>
                                        <p:tgtEl>
                                          <p:spTgt spid="274"/>
                                        </p:tgtEl>
                                        <p:attrNameLst>
                                          <p:attrName>style.visibility</p:attrName>
                                        </p:attrNameLst>
                                      </p:cBhvr>
                                      <p:to>
                                        <p:strVal val="visible"/>
                                      </p:to>
                                    </p:set>
                                    <p:animEffect transition="in" filter="strips(upRight)">
                                      <p:cBhvr>
                                        <p:cTn id="395" dur="500"/>
                                        <p:tgtEl>
                                          <p:spTgt spid="274"/>
                                        </p:tgtEl>
                                      </p:cBhvr>
                                    </p:animEffect>
                                  </p:childTnLst>
                                </p:cTn>
                              </p:par>
                            </p:childTnLst>
                          </p:cTn>
                        </p:par>
                      </p:childTnLst>
                    </p:cTn>
                  </p:par>
                  <p:par>
                    <p:cTn id="396" fill="hold" nodeType="clickPar">
                      <p:stCondLst>
                        <p:cond delay="indefinite"/>
                      </p:stCondLst>
                      <p:childTnLst>
                        <p:par>
                          <p:cTn id="397" fill="hold" nodeType="withGroup">
                            <p:stCondLst>
                              <p:cond delay="0"/>
                            </p:stCondLst>
                            <p:childTnLst>
                              <p:par>
                                <p:cTn id="398" presetID="18" presetClass="entr" presetSubtype="12" fill="hold" nodeType="clickEffect">
                                  <p:stCondLst>
                                    <p:cond delay="0"/>
                                  </p:stCondLst>
                                  <p:childTnLst>
                                    <p:set>
                                      <p:cBhvr>
                                        <p:cTn id="399" dur="1" fill="hold">
                                          <p:stCondLst>
                                            <p:cond delay="0"/>
                                          </p:stCondLst>
                                        </p:cTn>
                                        <p:tgtEl>
                                          <p:spTgt spid="154"/>
                                        </p:tgtEl>
                                        <p:attrNameLst>
                                          <p:attrName>style.visibility</p:attrName>
                                        </p:attrNameLst>
                                      </p:cBhvr>
                                      <p:to>
                                        <p:strVal val="visible"/>
                                      </p:to>
                                    </p:set>
                                    <p:animEffect transition="in" filter="strips(downLeft)">
                                      <p:cBhvr>
                                        <p:cTn id="400" dur="500"/>
                                        <p:tgtEl>
                                          <p:spTgt spid="154"/>
                                        </p:tgtEl>
                                      </p:cBhvr>
                                    </p:animEffect>
                                  </p:childTnLst>
                                </p:cTn>
                              </p:par>
                            </p:childTnLst>
                          </p:cTn>
                        </p:par>
                      </p:childTnLst>
                    </p:cTn>
                  </p:par>
                  <p:par>
                    <p:cTn id="401" fill="hold" nodeType="clickPar">
                      <p:stCondLst>
                        <p:cond delay="indefinite"/>
                      </p:stCondLst>
                      <p:childTnLst>
                        <p:par>
                          <p:cTn id="402" fill="hold" nodeType="withGroup">
                            <p:stCondLst>
                              <p:cond delay="0"/>
                            </p:stCondLst>
                            <p:childTnLst>
                              <p:par>
                                <p:cTn id="403" presetID="18" presetClass="entr" presetSubtype="3" fill="hold" nodeType="clickEffect">
                                  <p:stCondLst>
                                    <p:cond delay="0"/>
                                  </p:stCondLst>
                                  <p:childTnLst>
                                    <p:set>
                                      <p:cBhvr>
                                        <p:cTn id="404" dur="1" fill="hold">
                                          <p:stCondLst>
                                            <p:cond delay="0"/>
                                          </p:stCondLst>
                                        </p:cTn>
                                        <p:tgtEl>
                                          <p:spTgt spid="279"/>
                                        </p:tgtEl>
                                        <p:attrNameLst>
                                          <p:attrName>style.visibility</p:attrName>
                                        </p:attrNameLst>
                                      </p:cBhvr>
                                      <p:to>
                                        <p:strVal val="visible"/>
                                      </p:to>
                                    </p:set>
                                    <p:animEffect transition="in" filter="strips(upRight)">
                                      <p:cBhvr>
                                        <p:cTn id="405" dur="500"/>
                                        <p:tgtEl>
                                          <p:spTgt spid="279"/>
                                        </p:tgtEl>
                                      </p:cBhvr>
                                    </p:animEffect>
                                  </p:childTnLst>
                                </p:cTn>
                              </p:par>
                            </p:childTnLst>
                          </p:cTn>
                        </p:par>
                      </p:childTnLst>
                    </p:cTn>
                  </p:par>
                  <p:par>
                    <p:cTn id="406" fill="hold" nodeType="clickPar">
                      <p:stCondLst>
                        <p:cond delay="indefinite"/>
                      </p:stCondLst>
                      <p:childTnLst>
                        <p:par>
                          <p:cTn id="407" fill="hold" nodeType="withGroup">
                            <p:stCondLst>
                              <p:cond delay="0"/>
                            </p:stCondLst>
                            <p:childTnLst>
                              <p:par>
                                <p:cTn id="408" presetID="18" presetClass="entr" presetSubtype="3" fill="hold" nodeType="clickEffect">
                                  <p:stCondLst>
                                    <p:cond delay="0"/>
                                  </p:stCondLst>
                                  <p:childTnLst>
                                    <p:set>
                                      <p:cBhvr>
                                        <p:cTn id="409" dur="1" fill="hold">
                                          <p:stCondLst>
                                            <p:cond delay="0"/>
                                          </p:stCondLst>
                                        </p:cTn>
                                        <p:tgtEl>
                                          <p:spTgt spid="156"/>
                                        </p:tgtEl>
                                        <p:attrNameLst>
                                          <p:attrName>style.visibility</p:attrName>
                                        </p:attrNameLst>
                                      </p:cBhvr>
                                      <p:to>
                                        <p:strVal val="visible"/>
                                      </p:to>
                                    </p:set>
                                    <p:animEffect transition="in" filter="strips(upRight)">
                                      <p:cBhvr>
                                        <p:cTn id="410" dur="500"/>
                                        <p:tgtEl>
                                          <p:spTgt spid="156"/>
                                        </p:tgtEl>
                                      </p:cBhvr>
                                    </p:animEffect>
                                  </p:childTnLst>
                                </p:cTn>
                              </p:par>
                            </p:childTnLst>
                          </p:cTn>
                        </p:par>
                      </p:childTnLst>
                    </p:cTn>
                  </p:par>
                  <p:par>
                    <p:cTn id="411" fill="hold" nodeType="clickPar">
                      <p:stCondLst>
                        <p:cond delay="indefinite"/>
                      </p:stCondLst>
                      <p:childTnLst>
                        <p:par>
                          <p:cTn id="412" fill="hold" nodeType="withGroup">
                            <p:stCondLst>
                              <p:cond delay="0"/>
                            </p:stCondLst>
                            <p:childTnLst>
                              <p:par>
                                <p:cTn id="413" presetID="18" presetClass="entr" presetSubtype="12" fill="hold" nodeType="clickEffect">
                                  <p:stCondLst>
                                    <p:cond delay="0"/>
                                  </p:stCondLst>
                                  <p:childTnLst>
                                    <p:set>
                                      <p:cBhvr>
                                        <p:cTn id="414" dur="1" fill="hold">
                                          <p:stCondLst>
                                            <p:cond delay="0"/>
                                          </p:stCondLst>
                                        </p:cTn>
                                        <p:tgtEl>
                                          <p:spTgt spid="110"/>
                                        </p:tgtEl>
                                        <p:attrNameLst>
                                          <p:attrName>style.visibility</p:attrName>
                                        </p:attrNameLst>
                                      </p:cBhvr>
                                      <p:to>
                                        <p:strVal val="visible"/>
                                      </p:to>
                                    </p:set>
                                    <p:animEffect transition="in" filter="strips(downLeft)">
                                      <p:cBhvr>
                                        <p:cTn id="415" dur="500"/>
                                        <p:tgtEl>
                                          <p:spTgt spid="110"/>
                                        </p:tgtEl>
                                      </p:cBhvr>
                                    </p:animEffect>
                                  </p:childTnLst>
                                </p:cTn>
                              </p:par>
                            </p:childTnLst>
                          </p:cTn>
                        </p:par>
                      </p:childTnLst>
                    </p:cTn>
                  </p:par>
                  <p:par>
                    <p:cTn id="416" fill="hold" nodeType="clickPar">
                      <p:stCondLst>
                        <p:cond delay="indefinite"/>
                      </p:stCondLst>
                      <p:childTnLst>
                        <p:par>
                          <p:cTn id="417" fill="hold" nodeType="withGroup">
                            <p:stCondLst>
                              <p:cond delay="0"/>
                            </p:stCondLst>
                            <p:childTnLst>
                              <p:par>
                                <p:cTn id="418" presetID="18" presetClass="entr" presetSubtype="3" fill="hold" nodeType="clickEffect">
                                  <p:stCondLst>
                                    <p:cond delay="0"/>
                                  </p:stCondLst>
                                  <p:childTnLst>
                                    <p:set>
                                      <p:cBhvr>
                                        <p:cTn id="419" dur="1" fill="hold">
                                          <p:stCondLst>
                                            <p:cond delay="0"/>
                                          </p:stCondLst>
                                        </p:cTn>
                                        <p:tgtEl>
                                          <p:spTgt spid="37"/>
                                        </p:tgtEl>
                                        <p:attrNameLst>
                                          <p:attrName>style.visibility</p:attrName>
                                        </p:attrNameLst>
                                      </p:cBhvr>
                                      <p:to>
                                        <p:strVal val="visible"/>
                                      </p:to>
                                    </p:set>
                                    <p:animEffect transition="in" filter="strips(upRight)">
                                      <p:cBhvr>
                                        <p:cTn id="420" dur="500"/>
                                        <p:tgtEl>
                                          <p:spTgt spid="37"/>
                                        </p:tgtEl>
                                      </p:cBhvr>
                                    </p:animEffect>
                                  </p:childTnLst>
                                </p:cTn>
                              </p:par>
                            </p:childTnLst>
                          </p:cTn>
                        </p:par>
                      </p:childTnLst>
                    </p:cTn>
                  </p:par>
                  <p:par>
                    <p:cTn id="421" fill="hold" nodeType="clickPar">
                      <p:stCondLst>
                        <p:cond delay="indefinite"/>
                      </p:stCondLst>
                      <p:childTnLst>
                        <p:par>
                          <p:cTn id="422" fill="hold" nodeType="withGroup">
                            <p:stCondLst>
                              <p:cond delay="0"/>
                            </p:stCondLst>
                            <p:childTnLst>
                              <p:par>
                                <p:cTn id="423" presetID="18" presetClass="entr" presetSubtype="12" fill="hold" nodeType="clickEffect">
                                  <p:stCondLst>
                                    <p:cond delay="0"/>
                                  </p:stCondLst>
                                  <p:childTnLst>
                                    <p:set>
                                      <p:cBhvr>
                                        <p:cTn id="424" dur="1" fill="hold">
                                          <p:stCondLst>
                                            <p:cond delay="0"/>
                                          </p:stCondLst>
                                        </p:cTn>
                                        <p:tgtEl>
                                          <p:spTgt spid="118"/>
                                        </p:tgtEl>
                                        <p:attrNameLst>
                                          <p:attrName>style.visibility</p:attrName>
                                        </p:attrNameLst>
                                      </p:cBhvr>
                                      <p:to>
                                        <p:strVal val="visible"/>
                                      </p:to>
                                    </p:set>
                                    <p:animEffect transition="in" filter="strips(downLeft)">
                                      <p:cBhvr>
                                        <p:cTn id="425" dur="500"/>
                                        <p:tgtEl>
                                          <p:spTgt spid="118"/>
                                        </p:tgtEl>
                                      </p:cBhvr>
                                    </p:animEffect>
                                  </p:childTnLst>
                                </p:cTn>
                              </p:par>
                            </p:childTnLst>
                          </p:cTn>
                        </p:par>
                      </p:childTnLst>
                    </p:cTn>
                  </p:par>
                  <p:par>
                    <p:cTn id="426" fill="hold" nodeType="clickPar">
                      <p:stCondLst>
                        <p:cond delay="indefinite"/>
                      </p:stCondLst>
                      <p:childTnLst>
                        <p:par>
                          <p:cTn id="427" fill="hold" nodeType="withGroup">
                            <p:stCondLst>
                              <p:cond delay="0"/>
                            </p:stCondLst>
                            <p:childTnLst>
                              <p:par>
                                <p:cTn id="428" presetID="18" presetClass="entr" presetSubtype="3" fill="hold" nodeType="clickEffect">
                                  <p:stCondLst>
                                    <p:cond delay="0"/>
                                  </p:stCondLst>
                                  <p:childTnLst>
                                    <p:set>
                                      <p:cBhvr>
                                        <p:cTn id="429" dur="1" fill="hold">
                                          <p:stCondLst>
                                            <p:cond delay="0"/>
                                          </p:stCondLst>
                                        </p:cTn>
                                        <p:tgtEl>
                                          <p:spTgt spid="124"/>
                                        </p:tgtEl>
                                        <p:attrNameLst>
                                          <p:attrName>style.visibility</p:attrName>
                                        </p:attrNameLst>
                                      </p:cBhvr>
                                      <p:to>
                                        <p:strVal val="visible"/>
                                      </p:to>
                                    </p:set>
                                    <p:animEffect transition="in" filter="strips(upRight)">
                                      <p:cBhvr>
                                        <p:cTn id="430" dur="500"/>
                                        <p:tgtEl>
                                          <p:spTgt spid="124"/>
                                        </p:tgtEl>
                                      </p:cBhvr>
                                    </p:animEffect>
                                  </p:childTnLst>
                                </p:cTn>
                              </p:par>
                            </p:childTnLst>
                          </p:cTn>
                        </p:par>
                      </p:childTnLst>
                    </p:cTn>
                  </p:par>
                  <p:par>
                    <p:cTn id="431" fill="hold" nodeType="clickPar">
                      <p:stCondLst>
                        <p:cond delay="indefinite"/>
                      </p:stCondLst>
                      <p:childTnLst>
                        <p:par>
                          <p:cTn id="432" fill="hold" nodeType="withGroup">
                            <p:stCondLst>
                              <p:cond delay="0"/>
                            </p:stCondLst>
                            <p:childTnLst>
                              <p:par>
                                <p:cTn id="433" presetID="12" presetClass="entr" presetSubtype="2" fill="hold" nodeType="clickEffect">
                                  <p:stCondLst>
                                    <p:cond delay="0"/>
                                  </p:stCondLst>
                                  <p:childTnLst>
                                    <p:set>
                                      <p:cBhvr>
                                        <p:cTn id="434" dur="1" fill="hold">
                                          <p:stCondLst>
                                            <p:cond delay="0"/>
                                          </p:stCondLst>
                                        </p:cTn>
                                        <p:tgtEl>
                                          <p:spTgt spid="113"/>
                                        </p:tgtEl>
                                        <p:attrNameLst>
                                          <p:attrName>style.visibility</p:attrName>
                                        </p:attrNameLst>
                                      </p:cBhvr>
                                      <p:to>
                                        <p:strVal val="visible"/>
                                      </p:to>
                                    </p:set>
                                    <p:animEffect transition="in" filter="slide(fromRight)">
                                      <p:cBhvr>
                                        <p:cTn id="435" dur="500"/>
                                        <p:tgtEl>
                                          <p:spTgt spid="113"/>
                                        </p:tgtEl>
                                      </p:cBhvr>
                                    </p:animEffect>
                                  </p:childTnLst>
                                </p:cTn>
                              </p:par>
                              <p:par>
                                <p:cTn id="436" presetID="12" presetClass="entr" presetSubtype="2" fill="hold" nodeType="withEffect">
                                  <p:stCondLst>
                                    <p:cond delay="0"/>
                                  </p:stCondLst>
                                  <p:childTnLst>
                                    <p:set>
                                      <p:cBhvr>
                                        <p:cTn id="437" dur="1" fill="hold">
                                          <p:stCondLst>
                                            <p:cond delay="0"/>
                                          </p:stCondLst>
                                        </p:cTn>
                                        <p:tgtEl>
                                          <p:spTgt spid="123"/>
                                        </p:tgtEl>
                                        <p:attrNameLst>
                                          <p:attrName>style.visibility</p:attrName>
                                        </p:attrNameLst>
                                      </p:cBhvr>
                                      <p:to>
                                        <p:strVal val="visible"/>
                                      </p:to>
                                    </p:set>
                                    <p:animEffect transition="in" filter="slide(fromRight)">
                                      <p:cBhvr>
                                        <p:cTn id="438" dur="500"/>
                                        <p:tgtEl>
                                          <p:spTgt spid="123"/>
                                        </p:tgtEl>
                                      </p:cBhvr>
                                    </p:animEffect>
                                  </p:childTnLst>
                                </p:cTn>
                              </p:par>
                            </p:childTnLst>
                          </p:cTn>
                        </p:par>
                      </p:childTnLst>
                    </p:cTn>
                  </p:par>
                  <p:par>
                    <p:cTn id="439" fill="hold" nodeType="clickPar">
                      <p:stCondLst>
                        <p:cond delay="indefinite"/>
                      </p:stCondLst>
                      <p:childTnLst>
                        <p:par>
                          <p:cTn id="440" fill="hold" nodeType="withGroup">
                            <p:stCondLst>
                              <p:cond delay="0"/>
                            </p:stCondLst>
                            <p:childTnLst>
                              <p:par>
                                <p:cTn id="441" presetID="18" presetClass="entr" presetSubtype="3" fill="hold" nodeType="clickEffect">
                                  <p:stCondLst>
                                    <p:cond delay="0"/>
                                  </p:stCondLst>
                                  <p:childTnLst>
                                    <p:set>
                                      <p:cBhvr>
                                        <p:cTn id="442" dur="1" fill="hold">
                                          <p:stCondLst>
                                            <p:cond delay="0"/>
                                          </p:stCondLst>
                                        </p:cTn>
                                        <p:tgtEl>
                                          <p:spTgt spid="120"/>
                                        </p:tgtEl>
                                        <p:attrNameLst>
                                          <p:attrName>style.visibility</p:attrName>
                                        </p:attrNameLst>
                                      </p:cBhvr>
                                      <p:to>
                                        <p:strVal val="visible"/>
                                      </p:to>
                                    </p:set>
                                    <p:animEffect transition="in" filter="strips(upRight)">
                                      <p:cBhvr>
                                        <p:cTn id="443" dur="500"/>
                                        <p:tgtEl>
                                          <p:spTgt spid="120"/>
                                        </p:tgtEl>
                                      </p:cBhvr>
                                    </p:animEffect>
                                  </p:childTnLst>
                                </p:cTn>
                              </p:par>
                            </p:childTnLst>
                          </p:cTn>
                        </p:par>
                      </p:childTnLst>
                    </p:cTn>
                  </p:par>
                  <p:par>
                    <p:cTn id="444" fill="hold" nodeType="clickPar">
                      <p:stCondLst>
                        <p:cond delay="indefinite"/>
                      </p:stCondLst>
                      <p:childTnLst>
                        <p:par>
                          <p:cTn id="445" fill="hold" nodeType="withGroup">
                            <p:stCondLst>
                              <p:cond delay="0"/>
                            </p:stCondLst>
                            <p:childTnLst>
                              <p:par>
                                <p:cTn id="446" presetID="18" presetClass="entr" presetSubtype="12" fill="hold" nodeType="clickEffect">
                                  <p:stCondLst>
                                    <p:cond delay="0"/>
                                  </p:stCondLst>
                                  <p:childTnLst>
                                    <p:set>
                                      <p:cBhvr>
                                        <p:cTn id="447" dur="1" fill="hold">
                                          <p:stCondLst>
                                            <p:cond delay="0"/>
                                          </p:stCondLst>
                                        </p:cTn>
                                        <p:tgtEl>
                                          <p:spTgt spid="133"/>
                                        </p:tgtEl>
                                        <p:attrNameLst>
                                          <p:attrName>style.visibility</p:attrName>
                                        </p:attrNameLst>
                                      </p:cBhvr>
                                      <p:to>
                                        <p:strVal val="visible"/>
                                      </p:to>
                                    </p:set>
                                    <p:animEffect transition="in" filter="strips(downLeft)">
                                      <p:cBhvr>
                                        <p:cTn id="448" dur="500"/>
                                        <p:tgtEl>
                                          <p:spTgt spid="133"/>
                                        </p:tgtEl>
                                      </p:cBhvr>
                                    </p:animEffect>
                                  </p:childTnLst>
                                </p:cTn>
                              </p:par>
                              <p:par>
                                <p:cTn id="449" presetID="18" presetClass="entr" presetSubtype="12" fill="hold" nodeType="withEffect">
                                  <p:stCondLst>
                                    <p:cond delay="0"/>
                                  </p:stCondLst>
                                  <p:childTnLst>
                                    <p:set>
                                      <p:cBhvr>
                                        <p:cTn id="450" dur="1" fill="hold">
                                          <p:stCondLst>
                                            <p:cond delay="0"/>
                                          </p:stCondLst>
                                        </p:cTn>
                                        <p:tgtEl>
                                          <p:spTgt spid="127"/>
                                        </p:tgtEl>
                                        <p:attrNameLst>
                                          <p:attrName>style.visibility</p:attrName>
                                        </p:attrNameLst>
                                      </p:cBhvr>
                                      <p:to>
                                        <p:strVal val="visible"/>
                                      </p:to>
                                    </p:set>
                                    <p:animEffect transition="in" filter="strips(downLeft)">
                                      <p:cBhvr>
                                        <p:cTn id="451" dur="500"/>
                                        <p:tgtEl>
                                          <p:spTgt spid="127"/>
                                        </p:tgtEl>
                                      </p:cBhvr>
                                    </p:animEffect>
                                  </p:childTnLst>
                                </p:cTn>
                              </p:par>
                              <p:par>
                                <p:cTn id="452" presetID="18" presetClass="entr" presetSubtype="3" fill="hold" nodeType="withEffect">
                                  <p:stCondLst>
                                    <p:cond delay="0"/>
                                  </p:stCondLst>
                                  <p:childTnLst>
                                    <p:set>
                                      <p:cBhvr>
                                        <p:cTn id="453" dur="1" fill="hold">
                                          <p:stCondLst>
                                            <p:cond delay="0"/>
                                          </p:stCondLst>
                                        </p:cTn>
                                        <p:tgtEl>
                                          <p:spTgt spid="125"/>
                                        </p:tgtEl>
                                        <p:attrNameLst>
                                          <p:attrName>style.visibility</p:attrName>
                                        </p:attrNameLst>
                                      </p:cBhvr>
                                      <p:to>
                                        <p:strVal val="visible"/>
                                      </p:to>
                                    </p:set>
                                    <p:animEffect transition="in" filter="strips(upRight)">
                                      <p:cBhvr>
                                        <p:cTn id="454" dur="500"/>
                                        <p:tgtEl>
                                          <p:spTgt spid="125"/>
                                        </p:tgtEl>
                                      </p:cBhvr>
                                    </p:animEffect>
                                  </p:childTnLst>
                                </p:cTn>
                              </p:par>
                              <p:par>
                                <p:cTn id="455" presetID="18" presetClass="entr" presetSubtype="12" fill="hold" nodeType="withEffect">
                                  <p:stCondLst>
                                    <p:cond delay="0"/>
                                  </p:stCondLst>
                                  <p:childTnLst>
                                    <p:set>
                                      <p:cBhvr>
                                        <p:cTn id="456" dur="1" fill="hold">
                                          <p:stCondLst>
                                            <p:cond delay="0"/>
                                          </p:stCondLst>
                                        </p:cTn>
                                        <p:tgtEl>
                                          <p:spTgt spid="116"/>
                                        </p:tgtEl>
                                        <p:attrNameLst>
                                          <p:attrName>style.visibility</p:attrName>
                                        </p:attrNameLst>
                                      </p:cBhvr>
                                      <p:to>
                                        <p:strVal val="visible"/>
                                      </p:to>
                                    </p:set>
                                    <p:animEffect transition="in" filter="strips(downLeft)">
                                      <p:cBhvr>
                                        <p:cTn id="457" dur="5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1" grpId="0"/>
      <p:bldP spid="5222" grpId="0"/>
      <p:bldP spid="5223" grpId="0"/>
      <p:bldP spid="5224" grpId="0"/>
      <p:bldP spid="113" grpId="0" animBg="1"/>
      <p:bldP spid="1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e 1">
            <a:extLst>
              <a:ext uri="{FF2B5EF4-FFF2-40B4-BE49-F238E27FC236}">
                <a16:creationId xmlns:a16="http://schemas.microsoft.com/office/drawing/2014/main" id="{7EE8F6B0-8E48-E8E0-AA7C-34CE1F27C63F}"/>
              </a:ext>
            </a:extLst>
          </p:cNvPr>
          <p:cNvSpPr/>
          <p:nvPr/>
        </p:nvSpPr>
        <p:spPr bwMode="auto">
          <a:xfrm>
            <a:off x="2246313" y="4883150"/>
            <a:ext cx="4224337" cy="4054475"/>
          </a:xfrm>
          <a:prstGeom prst="ellipse">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it-IT"/>
          </a:p>
        </p:txBody>
      </p:sp>
      <p:cxnSp>
        <p:nvCxnSpPr>
          <p:cNvPr id="4" name="Connettore 1 3">
            <a:extLst>
              <a:ext uri="{FF2B5EF4-FFF2-40B4-BE49-F238E27FC236}">
                <a16:creationId xmlns:a16="http://schemas.microsoft.com/office/drawing/2014/main" id="{21E16EFC-D4F4-4DC9-8FDD-82BE79F7DFE3}"/>
              </a:ext>
            </a:extLst>
          </p:cNvPr>
          <p:cNvCxnSpPr/>
          <p:nvPr/>
        </p:nvCxnSpPr>
        <p:spPr bwMode="auto">
          <a:xfrm>
            <a:off x="2881313" y="6900863"/>
            <a:ext cx="1482725" cy="95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Connettore 1 5">
            <a:extLst>
              <a:ext uri="{FF2B5EF4-FFF2-40B4-BE49-F238E27FC236}">
                <a16:creationId xmlns:a16="http://schemas.microsoft.com/office/drawing/2014/main" id="{8CE43F85-2845-40BC-F793-5788CCFA0BEF}"/>
              </a:ext>
            </a:extLst>
          </p:cNvPr>
          <p:cNvCxnSpPr/>
          <p:nvPr/>
        </p:nvCxnSpPr>
        <p:spPr bwMode="auto">
          <a:xfrm>
            <a:off x="4354513" y="273050"/>
            <a:ext cx="0" cy="23860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3" name="Gruppo 77">
            <a:extLst>
              <a:ext uri="{FF2B5EF4-FFF2-40B4-BE49-F238E27FC236}">
                <a16:creationId xmlns:a16="http://schemas.microsoft.com/office/drawing/2014/main" id="{42B3A758-463F-FE8D-B109-5E16E1B163B9}"/>
              </a:ext>
            </a:extLst>
          </p:cNvPr>
          <p:cNvGrpSpPr>
            <a:grpSpLocks/>
          </p:cNvGrpSpPr>
          <p:nvPr/>
        </p:nvGrpSpPr>
        <p:grpSpPr bwMode="auto">
          <a:xfrm>
            <a:off x="2249488" y="5159375"/>
            <a:ext cx="4224337" cy="3511550"/>
            <a:chOff x="1408298" y="5159817"/>
            <a:chExt cx="4225878" cy="3511441"/>
          </a:xfrm>
        </p:grpSpPr>
        <p:cxnSp>
          <p:nvCxnSpPr>
            <p:cNvPr id="12" name="Connettore 1 11">
              <a:extLst>
                <a:ext uri="{FF2B5EF4-FFF2-40B4-BE49-F238E27FC236}">
                  <a16:creationId xmlns:a16="http://schemas.microsoft.com/office/drawing/2014/main" id="{068198AB-1EB6-4ED1-F64A-4F248A58EA4D}"/>
                </a:ext>
              </a:extLst>
            </p:cNvPr>
            <p:cNvCxnSpPr/>
            <p:nvPr/>
          </p:nvCxnSpPr>
          <p:spPr>
            <a:xfrm>
              <a:off x="2450078" y="5159817"/>
              <a:ext cx="2134378"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 name="Connettore 1 12">
              <a:extLst>
                <a:ext uri="{FF2B5EF4-FFF2-40B4-BE49-F238E27FC236}">
                  <a16:creationId xmlns:a16="http://schemas.microsoft.com/office/drawing/2014/main" id="{3C0E2B6C-4223-4AD5-E7D1-C4BB81C24386}"/>
                </a:ext>
              </a:extLst>
            </p:cNvPr>
            <p:cNvCxnSpPr/>
            <p:nvPr/>
          </p:nvCxnSpPr>
          <p:spPr>
            <a:xfrm>
              <a:off x="2456430" y="8669671"/>
              <a:ext cx="2113733"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4" name="Connettore 1 13">
              <a:extLst>
                <a:ext uri="{FF2B5EF4-FFF2-40B4-BE49-F238E27FC236}">
                  <a16:creationId xmlns:a16="http://schemas.microsoft.com/office/drawing/2014/main" id="{A355CC2B-C908-8D00-9B27-7EA9C7B3918D}"/>
                </a:ext>
              </a:extLst>
            </p:cNvPr>
            <p:cNvCxnSpPr>
              <a:stCxn id="2" idx="2"/>
            </p:cNvCxnSpPr>
            <p:nvPr/>
          </p:nvCxnSpPr>
          <p:spPr>
            <a:xfrm flipV="1">
              <a:off x="1408298" y="5159817"/>
              <a:ext cx="1052896" cy="1750959"/>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7" name="Connettore 1 16">
              <a:extLst>
                <a:ext uri="{FF2B5EF4-FFF2-40B4-BE49-F238E27FC236}">
                  <a16:creationId xmlns:a16="http://schemas.microsoft.com/office/drawing/2014/main" id="{18DB9F06-0B5A-6DAE-5D7D-782F453E7621}"/>
                </a:ext>
              </a:extLst>
            </p:cNvPr>
            <p:cNvCxnSpPr>
              <a:endCxn id="2" idx="6"/>
            </p:cNvCxnSpPr>
            <p:nvPr/>
          </p:nvCxnSpPr>
          <p:spPr>
            <a:xfrm flipV="1">
              <a:off x="4584456" y="6910776"/>
              <a:ext cx="1049720" cy="1749371"/>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9" name="Connettore 1 18">
              <a:extLst>
                <a:ext uri="{FF2B5EF4-FFF2-40B4-BE49-F238E27FC236}">
                  <a16:creationId xmlns:a16="http://schemas.microsoft.com/office/drawing/2014/main" id="{8D6B0E8A-6341-8A7D-E558-A59BCC4ACD60}"/>
                </a:ext>
              </a:extLst>
            </p:cNvPr>
            <p:cNvCxnSpPr>
              <a:endCxn id="2" idx="6"/>
            </p:cNvCxnSpPr>
            <p:nvPr/>
          </p:nvCxnSpPr>
          <p:spPr>
            <a:xfrm>
              <a:off x="4586044" y="5159817"/>
              <a:ext cx="1048132" cy="1750959"/>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0" name="Connettore 1 19">
              <a:extLst>
                <a:ext uri="{FF2B5EF4-FFF2-40B4-BE49-F238E27FC236}">
                  <a16:creationId xmlns:a16="http://schemas.microsoft.com/office/drawing/2014/main" id="{89254728-3C7C-A175-6B03-206FA73FC691}"/>
                </a:ext>
              </a:extLst>
            </p:cNvPr>
            <p:cNvCxnSpPr>
              <a:stCxn id="2" idx="2"/>
            </p:cNvCxnSpPr>
            <p:nvPr/>
          </p:nvCxnSpPr>
          <p:spPr>
            <a:xfrm>
              <a:off x="1408298" y="6910776"/>
              <a:ext cx="1064013" cy="1760482"/>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cxnSp>
        <p:nvCxnSpPr>
          <p:cNvPr id="36" name="Connettore 1 35">
            <a:extLst>
              <a:ext uri="{FF2B5EF4-FFF2-40B4-BE49-F238E27FC236}">
                <a16:creationId xmlns:a16="http://schemas.microsoft.com/office/drawing/2014/main" id="{3D915C08-1453-579A-4A62-2837553C08EC}"/>
              </a:ext>
            </a:extLst>
          </p:cNvPr>
          <p:cNvCxnSpPr/>
          <p:nvPr/>
        </p:nvCxnSpPr>
        <p:spPr bwMode="auto">
          <a:xfrm>
            <a:off x="3311525" y="4746625"/>
            <a:ext cx="0" cy="3922713"/>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7" name="Connettore 1 36">
            <a:extLst>
              <a:ext uri="{FF2B5EF4-FFF2-40B4-BE49-F238E27FC236}">
                <a16:creationId xmlns:a16="http://schemas.microsoft.com/office/drawing/2014/main" id="{1C98FEF0-B807-719A-370B-84CB1E956FF2}"/>
              </a:ext>
            </a:extLst>
          </p:cNvPr>
          <p:cNvCxnSpPr/>
          <p:nvPr/>
        </p:nvCxnSpPr>
        <p:spPr bwMode="auto">
          <a:xfrm>
            <a:off x="5416550" y="4746625"/>
            <a:ext cx="0" cy="3927475"/>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8" name="Connettore 1 37">
            <a:extLst>
              <a:ext uri="{FF2B5EF4-FFF2-40B4-BE49-F238E27FC236}">
                <a16:creationId xmlns:a16="http://schemas.microsoft.com/office/drawing/2014/main" id="{9BA68AA2-0F86-B9A1-8BB0-29674BB8F4DC}"/>
              </a:ext>
            </a:extLst>
          </p:cNvPr>
          <p:cNvCxnSpPr/>
          <p:nvPr/>
        </p:nvCxnSpPr>
        <p:spPr bwMode="auto">
          <a:xfrm>
            <a:off x="6473825" y="4757738"/>
            <a:ext cx="0" cy="2154237"/>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9" name="Connettore 1 38">
            <a:extLst>
              <a:ext uri="{FF2B5EF4-FFF2-40B4-BE49-F238E27FC236}">
                <a16:creationId xmlns:a16="http://schemas.microsoft.com/office/drawing/2014/main" id="{498BC97D-CA60-EF1D-CC34-7B00CB4BD185}"/>
              </a:ext>
            </a:extLst>
          </p:cNvPr>
          <p:cNvCxnSpPr/>
          <p:nvPr/>
        </p:nvCxnSpPr>
        <p:spPr bwMode="auto">
          <a:xfrm>
            <a:off x="2246313" y="4752975"/>
            <a:ext cx="0" cy="2152650"/>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4" name="Connettore 1 43">
            <a:extLst>
              <a:ext uri="{FF2B5EF4-FFF2-40B4-BE49-F238E27FC236}">
                <a16:creationId xmlns:a16="http://schemas.microsoft.com/office/drawing/2014/main" id="{DC008902-1EE6-0FD9-B2A6-ADF8EC5A7850}"/>
              </a:ext>
            </a:extLst>
          </p:cNvPr>
          <p:cNvCxnSpPr/>
          <p:nvPr/>
        </p:nvCxnSpPr>
        <p:spPr bwMode="auto">
          <a:xfrm>
            <a:off x="2251075" y="3611563"/>
            <a:ext cx="4222750" cy="0"/>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8" name="Connettore 1 47">
            <a:extLst>
              <a:ext uri="{FF2B5EF4-FFF2-40B4-BE49-F238E27FC236}">
                <a16:creationId xmlns:a16="http://schemas.microsoft.com/office/drawing/2014/main" id="{FD3843AA-1158-2A24-A24A-61C0BD5FB18B}"/>
              </a:ext>
            </a:extLst>
          </p:cNvPr>
          <p:cNvCxnSpPr/>
          <p:nvPr/>
        </p:nvCxnSpPr>
        <p:spPr bwMode="auto">
          <a:xfrm flipH="1">
            <a:off x="2847975" y="274638"/>
            <a:ext cx="1506538" cy="2390775"/>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0" name="Connettore 1 49">
            <a:extLst>
              <a:ext uri="{FF2B5EF4-FFF2-40B4-BE49-F238E27FC236}">
                <a16:creationId xmlns:a16="http://schemas.microsoft.com/office/drawing/2014/main" id="{531C52E4-A6D6-0440-ED56-8D64258D1339}"/>
              </a:ext>
            </a:extLst>
          </p:cNvPr>
          <p:cNvCxnSpPr/>
          <p:nvPr/>
        </p:nvCxnSpPr>
        <p:spPr bwMode="auto">
          <a:xfrm>
            <a:off x="4356100" y="276225"/>
            <a:ext cx="1512888" cy="2386013"/>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0" name="Connettore 1 79">
            <a:extLst>
              <a:ext uri="{FF2B5EF4-FFF2-40B4-BE49-F238E27FC236}">
                <a16:creationId xmlns:a16="http://schemas.microsoft.com/office/drawing/2014/main" id="{C99257C1-C98F-9A61-CF13-B1BBF0656D92}"/>
              </a:ext>
            </a:extLst>
          </p:cNvPr>
          <p:cNvCxnSpPr/>
          <p:nvPr/>
        </p:nvCxnSpPr>
        <p:spPr bwMode="auto">
          <a:xfrm flipH="1">
            <a:off x="3090863" y="6911975"/>
            <a:ext cx="1265237" cy="7747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0" name="Connettore 1 89">
            <a:extLst>
              <a:ext uri="{FF2B5EF4-FFF2-40B4-BE49-F238E27FC236}">
                <a16:creationId xmlns:a16="http://schemas.microsoft.com/office/drawing/2014/main" id="{1704B67B-64ED-CCD1-8E50-09FDD63BE4B3}"/>
              </a:ext>
            </a:extLst>
          </p:cNvPr>
          <p:cNvCxnSpPr/>
          <p:nvPr/>
        </p:nvCxnSpPr>
        <p:spPr bwMode="auto">
          <a:xfrm flipV="1">
            <a:off x="3084513" y="273050"/>
            <a:ext cx="1274762" cy="23939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Connettore 1 24">
            <a:extLst>
              <a:ext uri="{FF2B5EF4-FFF2-40B4-BE49-F238E27FC236}">
                <a16:creationId xmlns:a16="http://schemas.microsoft.com/office/drawing/2014/main" id="{4F3F8E44-3851-B50C-0D5E-34FFF7B3A550}"/>
              </a:ext>
            </a:extLst>
          </p:cNvPr>
          <p:cNvCxnSpPr/>
          <p:nvPr/>
        </p:nvCxnSpPr>
        <p:spPr bwMode="auto">
          <a:xfrm flipH="1">
            <a:off x="2946400" y="6915150"/>
            <a:ext cx="1404938" cy="4302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Connettore 1 29">
            <a:extLst>
              <a:ext uri="{FF2B5EF4-FFF2-40B4-BE49-F238E27FC236}">
                <a16:creationId xmlns:a16="http://schemas.microsoft.com/office/drawing/2014/main" id="{B919EFA8-D325-9A4C-E5C3-CDC85F7FE97B}"/>
              </a:ext>
            </a:extLst>
          </p:cNvPr>
          <p:cNvCxnSpPr/>
          <p:nvPr/>
        </p:nvCxnSpPr>
        <p:spPr bwMode="auto">
          <a:xfrm flipH="1">
            <a:off x="2917825" y="274638"/>
            <a:ext cx="1441450" cy="23939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2" name="Connettore 1 51">
            <a:extLst>
              <a:ext uri="{FF2B5EF4-FFF2-40B4-BE49-F238E27FC236}">
                <a16:creationId xmlns:a16="http://schemas.microsoft.com/office/drawing/2014/main" id="{2280F662-F1E2-6C33-2B34-9D73D2DE4DF1}"/>
              </a:ext>
            </a:extLst>
          </p:cNvPr>
          <p:cNvCxnSpPr/>
          <p:nvPr/>
        </p:nvCxnSpPr>
        <p:spPr bwMode="auto">
          <a:xfrm flipH="1">
            <a:off x="3244850" y="6915150"/>
            <a:ext cx="1112838" cy="9906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0" name="Connettore 1 59">
            <a:extLst>
              <a:ext uri="{FF2B5EF4-FFF2-40B4-BE49-F238E27FC236}">
                <a16:creationId xmlns:a16="http://schemas.microsoft.com/office/drawing/2014/main" id="{463346C6-A1D6-8A64-4B07-CAC04D7F3A82}"/>
              </a:ext>
            </a:extLst>
          </p:cNvPr>
          <p:cNvCxnSpPr/>
          <p:nvPr/>
        </p:nvCxnSpPr>
        <p:spPr bwMode="auto">
          <a:xfrm flipV="1">
            <a:off x="3257550" y="277813"/>
            <a:ext cx="1101725" cy="23876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6" name="Connettore 1 65">
            <a:extLst>
              <a:ext uri="{FF2B5EF4-FFF2-40B4-BE49-F238E27FC236}">
                <a16:creationId xmlns:a16="http://schemas.microsoft.com/office/drawing/2014/main" id="{986125A4-745E-64ED-A42A-307F4257939B}"/>
              </a:ext>
            </a:extLst>
          </p:cNvPr>
          <p:cNvCxnSpPr/>
          <p:nvPr/>
        </p:nvCxnSpPr>
        <p:spPr bwMode="auto">
          <a:xfrm flipH="1">
            <a:off x="3368675" y="6905625"/>
            <a:ext cx="989013" cy="1143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4" name="Connettore 1 73">
            <a:extLst>
              <a:ext uri="{FF2B5EF4-FFF2-40B4-BE49-F238E27FC236}">
                <a16:creationId xmlns:a16="http://schemas.microsoft.com/office/drawing/2014/main" id="{AD144B67-F5FF-AAF8-F900-2917F5D35F43}"/>
              </a:ext>
            </a:extLst>
          </p:cNvPr>
          <p:cNvCxnSpPr/>
          <p:nvPr/>
        </p:nvCxnSpPr>
        <p:spPr bwMode="auto">
          <a:xfrm flipH="1">
            <a:off x="3382963" y="285750"/>
            <a:ext cx="971550" cy="23796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3" name="Connettore 1 82">
            <a:extLst>
              <a:ext uri="{FF2B5EF4-FFF2-40B4-BE49-F238E27FC236}">
                <a16:creationId xmlns:a16="http://schemas.microsoft.com/office/drawing/2014/main" id="{CE05B847-10B5-72CE-92D1-3E33F1FB0974}"/>
              </a:ext>
            </a:extLst>
          </p:cNvPr>
          <p:cNvCxnSpPr/>
          <p:nvPr/>
        </p:nvCxnSpPr>
        <p:spPr bwMode="auto">
          <a:xfrm flipH="1">
            <a:off x="2901950" y="6913563"/>
            <a:ext cx="1455738" cy="22066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1" name="Connettore 1 90">
            <a:extLst>
              <a:ext uri="{FF2B5EF4-FFF2-40B4-BE49-F238E27FC236}">
                <a16:creationId xmlns:a16="http://schemas.microsoft.com/office/drawing/2014/main" id="{A5203142-5FA6-B122-BBC0-52FE2690D305}"/>
              </a:ext>
            </a:extLst>
          </p:cNvPr>
          <p:cNvCxnSpPr/>
          <p:nvPr/>
        </p:nvCxnSpPr>
        <p:spPr bwMode="auto">
          <a:xfrm flipH="1">
            <a:off x="2870200" y="280988"/>
            <a:ext cx="1485900" cy="23764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3" name="Connettore 1 102">
            <a:extLst>
              <a:ext uri="{FF2B5EF4-FFF2-40B4-BE49-F238E27FC236}">
                <a16:creationId xmlns:a16="http://schemas.microsoft.com/office/drawing/2014/main" id="{F32C7268-E69A-6CDD-F9D9-F529A52442E3}"/>
              </a:ext>
            </a:extLst>
          </p:cNvPr>
          <p:cNvCxnSpPr/>
          <p:nvPr/>
        </p:nvCxnSpPr>
        <p:spPr bwMode="auto">
          <a:xfrm flipH="1">
            <a:off x="3441700" y="6913563"/>
            <a:ext cx="912813" cy="12017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7" name="Connettore 1 116">
            <a:extLst>
              <a:ext uri="{FF2B5EF4-FFF2-40B4-BE49-F238E27FC236}">
                <a16:creationId xmlns:a16="http://schemas.microsoft.com/office/drawing/2014/main" id="{0A377F4B-6673-8CF9-B160-33DB0915D002}"/>
              </a:ext>
            </a:extLst>
          </p:cNvPr>
          <p:cNvCxnSpPr/>
          <p:nvPr/>
        </p:nvCxnSpPr>
        <p:spPr bwMode="auto">
          <a:xfrm flipH="1">
            <a:off x="3467100" y="277813"/>
            <a:ext cx="892175" cy="23828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6" name="Connettore 1 125">
            <a:extLst>
              <a:ext uri="{FF2B5EF4-FFF2-40B4-BE49-F238E27FC236}">
                <a16:creationId xmlns:a16="http://schemas.microsoft.com/office/drawing/2014/main" id="{108C07CD-1F11-E6E8-3AC7-2E8C4E6208B2}"/>
              </a:ext>
            </a:extLst>
          </p:cNvPr>
          <p:cNvCxnSpPr/>
          <p:nvPr/>
        </p:nvCxnSpPr>
        <p:spPr bwMode="auto">
          <a:xfrm flipH="1">
            <a:off x="3608388" y="277813"/>
            <a:ext cx="754062" cy="23907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8" name="Connettore 1 127">
            <a:extLst>
              <a:ext uri="{FF2B5EF4-FFF2-40B4-BE49-F238E27FC236}">
                <a16:creationId xmlns:a16="http://schemas.microsoft.com/office/drawing/2014/main" id="{B26A6EE8-305F-7843-3809-E313E67BF9F0}"/>
              </a:ext>
            </a:extLst>
          </p:cNvPr>
          <p:cNvCxnSpPr/>
          <p:nvPr/>
        </p:nvCxnSpPr>
        <p:spPr bwMode="auto">
          <a:xfrm flipH="1">
            <a:off x="3576638" y="6913563"/>
            <a:ext cx="781050" cy="12985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1" name="Connettore 1 60">
            <a:extLst>
              <a:ext uri="{FF2B5EF4-FFF2-40B4-BE49-F238E27FC236}">
                <a16:creationId xmlns:a16="http://schemas.microsoft.com/office/drawing/2014/main" id="{FEB74B4D-4689-B760-616C-857D3568F53E}"/>
              </a:ext>
            </a:extLst>
          </p:cNvPr>
          <p:cNvCxnSpPr/>
          <p:nvPr/>
        </p:nvCxnSpPr>
        <p:spPr bwMode="auto">
          <a:xfrm flipH="1">
            <a:off x="2995613" y="6913563"/>
            <a:ext cx="1363662" cy="5715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0" name="Connettore 1 69">
            <a:extLst>
              <a:ext uri="{FF2B5EF4-FFF2-40B4-BE49-F238E27FC236}">
                <a16:creationId xmlns:a16="http://schemas.microsoft.com/office/drawing/2014/main" id="{DEA17EFF-5B0A-3383-E7F3-83631553FF9E}"/>
              </a:ext>
            </a:extLst>
          </p:cNvPr>
          <p:cNvCxnSpPr/>
          <p:nvPr/>
        </p:nvCxnSpPr>
        <p:spPr bwMode="auto">
          <a:xfrm flipH="1">
            <a:off x="2971800" y="276225"/>
            <a:ext cx="1385888" cy="23923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Connettore 1 62">
            <a:extLst>
              <a:ext uri="{FF2B5EF4-FFF2-40B4-BE49-F238E27FC236}">
                <a16:creationId xmlns:a16="http://schemas.microsoft.com/office/drawing/2014/main" id="{2BA45778-363C-98F4-7461-9AAB10C987BB}"/>
              </a:ext>
            </a:extLst>
          </p:cNvPr>
          <p:cNvCxnSpPr/>
          <p:nvPr/>
        </p:nvCxnSpPr>
        <p:spPr bwMode="auto">
          <a:xfrm flipH="1">
            <a:off x="3152775" y="6910388"/>
            <a:ext cx="1206500" cy="87471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5" name="Connettore 1 84">
            <a:extLst>
              <a:ext uri="{FF2B5EF4-FFF2-40B4-BE49-F238E27FC236}">
                <a16:creationId xmlns:a16="http://schemas.microsoft.com/office/drawing/2014/main" id="{ACA0FDD6-0A52-FDF5-EBC1-E7F22DB170EC}"/>
              </a:ext>
            </a:extLst>
          </p:cNvPr>
          <p:cNvCxnSpPr/>
          <p:nvPr/>
        </p:nvCxnSpPr>
        <p:spPr bwMode="auto">
          <a:xfrm flipH="1">
            <a:off x="3151188" y="277813"/>
            <a:ext cx="1211262" cy="23844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94" name="Figura a mano libera 93">
            <a:extLst>
              <a:ext uri="{FF2B5EF4-FFF2-40B4-BE49-F238E27FC236}">
                <a16:creationId xmlns:a16="http://schemas.microsoft.com/office/drawing/2014/main" id="{1D857E77-4D87-1556-7D08-135F29AF428D}"/>
              </a:ext>
            </a:extLst>
          </p:cNvPr>
          <p:cNvSpPr/>
          <p:nvPr/>
        </p:nvSpPr>
        <p:spPr bwMode="auto">
          <a:xfrm>
            <a:off x="2246313" y="3155950"/>
            <a:ext cx="1062037" cy="458788"/>
          </a:xfrm>
          <a:custGeom>
            <a:avLst/>
            <a:gdLst>
              <a:gd name="connsiteX0" fmla="*/ 0 w 1062037"/>
              <a:gd name="connsiteY0" fmla="*/ 456009 h 458391"/>
              <a:gd name="connsiteX1" fmla="*/ 176212 w 1062037"/>
              <a:gd name="connsiteY1" fmla="*/ 215503 h 458391"/>
              <a:gd name="connsiteX2" fmla="*/ 335756 w 1062037"/>
              <a:gd name="connsiteY2" fmla="*/ 72628 h 458391"/>
              <a:gd name="connsiteX3" fmla="*/ 426243 w 1062037"/>
              <a:gd name="connsiteY3" fmla="*/ 29766 h 458391"/>
              <a:gd name="connsiteX4" fmla="*/ 573881 w 1062037"/>
              <a:gd name="connsiteY4" fmla="*/ 8334 h 458391"/>
              <a:gd name="connsiteX5" fmla="*/ 747712 w 1062037"/>
              <a:gd name="connsiteY5" fmla="*/ 79772 h 458391"/>
              <a:gd name="connsiteX6" fmla="*/ 862012 w 1062037"/>
              <a:gd name="connsiteY6" fmla="*/ 179784 h 458391"/>
              <a:gd name="connsiteX7" fmla="*/ 931068 w 1062037"/>
              <a:gd name="connsiteY7" fmla="*/ 275034 h 458391"/>
              <a:gd name="connsiteX8" fmla="*/ 1062037 w 1062037"/>
              <a:gd name="connsiteY8" fmla="*/ 458391 h 458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2037" h="458391">
                <a:moveTo>
                  <a:pt x="0" y="456009"/>
                </a:moveTo>
                <a:cubicBezTo>
                  <a:pt x="60126" y="367704"/>
                  <a:pt x="120253" y="279400"/>
                  <a:pt x="176212" y="215503"/>
                </a:cubicBezTo>
                <a:cubicBezTo>
                  <a:pt x="232171" y="151606"/>
                  <a:pt x="294084" y="103584"/>
                  <a:pt x="335756" y="72628"/>
                </a:cubicBezTo>
                <a:cubicBezTo>
                  <a:pt x="377428" y="41672"/>
                  <a:pt x="386556" y="40482"/>
                  <a:pt x="426243" y="29766"/>
                </a:cubicBezTo>
                <a:cubicBezTo>
                  <a:pt x="465930" y="19050"/>
                  <a:pt x="520303" y="0"/>
                  <a:pt x="573881" y="8334"/>
                </a:cubicBezTo>
                <a:cubicBezTo>
                  <a:pt x="627459" y="16668"/>
                  <a:pt x="699690" y="51197"/>
                  <a:pt x="747712" y="79772"/>
                </a:cubicBezTo>
                <a:cubicBezTo>
                  <a:pt x="795734" y="108347"/>
                  <a:pt x="831453" y="147240"/>
                  <a:pt x="862012" y="179784"/>
                </a:cubicBezTo>
                <a:cubicBezTo>
                  <a:pt x="892571" y="212328"/>
                  <a:pt x="931068" y="275034"/>
                  <a:pt x="931068" y="275034"/>
                </a:cubicBezTo>
                <a:lnTo>
                  <a:pt x="1062037" y="458391"/>
                </a:lnTo>
              </a:path>
            </a:pathLst>
          </a:custGeom>
          <a:ln w="952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dirty="0"/>
          </a:p>
        </p:txBody>
      </p:sp>
      <p:cxnSp>
        <p:nvCxnSpPr>
          <p:cNvPr id="129" name="Connettore 1 128">
            <a:extLst>
              <a:ext uri="{FF2B5EF4-FFF2-40B4-BE49-F238E27FC236}">
                <a16:creationId xmlns:a16="http://schemas.microsoft.com/office/drawing/2014/main" id="{0060AC7B-1C44-478A-A02B-7C37C7995EEE}"/>
              </a:ext>
            </a:extLst>
          </p:cNvPr>
          <p:cNvCxnSpPr/>
          <p:nvPr/>
        </p:nvCxnSpPr>
        <p:spPr bwMode="auto">
          <a:xfrm flipH="1">
            <a:off x="3971925" y="6918325"/>
            <a:ext cx="385763" cy="14716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0" name="Connettore 1 139">
            <a:extLst>
              <a:ext uri="{FF2B5EF4-FFF2-40B4-BE49-F238E27FC236}">
                <a16:creationId xmlns:a16="http://schemas.microsoft.com/office/drawing/2014/main" id="{643077C7-EFA3-5B70-3D9E-1F2915B8A204}"/>
              </a:ext>
            </a:extLst>
          </p:cNvPr>
          <p:cNvCxnSpPr/>
          <p:nvPr/>
        </p:nvCxnSpPr>
        <p:spPr bwMode="auto">
          <a:xfrm flipH="1">
            <a:off x="3992563" y="277813"/>
            <a:ext cx="365125" cy="23844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8" name="Connettore 1 147">
            <a:extLst>
              <a:ext uri="{FF2B5EF4-FFF2-40B4-BE49-F238E27FC236}">
                <a16:creationId xmlns:a16="http://schemas.microsoft.com/office/drawing/2014/main" id="{8945E12A-4EF0-60E3-82B8-3ED0AC5AF5EB}"/>
              </a:ext>
            </a:extLst>
          </p:cNvPr>
          <p:cNvCxnSpPr/>
          <p:nvPr/>
        </p:nvCxnSpPr>
        <p:spPr bwMode="auto">
          <a:xfrm flipH="1">
            <a:off x="3768725" y="6905625"/>
            <a:ext cx="592138" cy="14081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8" name="Connettore 1 157">
            <a:extLst>
              <a:ext uri="{FF2B5EF4-FFF2-40B4-BE49-F238E27FC236}">
                <a16:creationId xmlns:a16="http://schemas.microsoft.com/office/drawing/2014/main" id="{F9964275-EC82-68CC-916A-D311ECFBD351}"/>
              </a:ext>
            </a:extLst>
          </p:cNvPr>
          <p:cNvCxnSpPr/>
          <p:nvPr/>
        </p:nvCxnSpPr>
        <p:spPr bwMode="auto">
          <a:xfrm flipH="1">
            <a:off x="3792538" y="277813"/>
            <a:ext cx="560387" cy="23907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2" name="Connettore 1 161">
            <a:extLst>
              <a:ext uri="{FF2B5EF4-FFF2-40B4-BE49-F238E27FC236}">
                <a16:creationId xmlns:a16="http://schemas.microsoft.com/office/drawing/2014/main" id="{08F88C12-C984-4633-3DF9-A181102E08C7}"/>
              </a:ext>
            </a:extLst>
          </p:cNvPr>
          <p:cNvCxnSpPr/>
          <p:nvPr/>
        </p:nvCxnSpPr>
        <p:spPr bwMode="auto">
          <a:xfrm flipH="1">
            <a:off x="4175125" y="6915150"/>
            <a:ext cx="184150" cy="15144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3" name="Connettore 1 172">
            <a:extLst>
              <a:ext uri="{FF2B5EF4-FFF2-40B4-BE49-F238E27FC236}">
                <a16:creationId xmlns:a16="http://schemas.microsoft.com/office/drawing/2014/main" id="{688F4AC2-B5D8-E0D0-93F9-7F5F705193CE}"/>
              </a:ext>
            </a:extLst>
          </p:cNvPr>
          <p:cNvCxnSpPr/>
          <p:nvPr/>
        </p:nvCxnSpPr>
        <p:spPr bwMode="auto">
          <a:xfrm flipH="1">
            <a:off x="4192588" y="292100"/>
            <a:ext cx="168275" cy="23717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9" name="Connettore 1 88">
            <a:extLst>
              <a:ext uri="{FF2B5EF4-FFF2-40B4-BE49-F238E27FC236}">
                <a16:creationId xmlns:a16="http://schemas.microsoft.com/office/drawing/2014/main" id="{3D123730-91C3-8621-E29B-418AE39E8D3B}"/>
              </a:ext>
            </a:extLst>
          </p:cNvPr>
          <p:cNvCxnSpPr/>
          <p:nvPr/>
        </p:nvCxnSpPr>
        <p:spPr bwMode="auto">
          <a:xfrm>
            <a:off x="4360863" y="6916738"/>
            <a:ext cx="404812" cy="14763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2" name="Connettore 1 121">
            <a:extLst>
              <a:ext uri="{FF2B5EF4-FFF2-40B4-BE49-F238E27FC236}">
                <a16:creationId xmlns:a16="http://schemas.microsoft.com/office/drawing/2014/main" id="{E1B597A3-83DE-E633-BF4D-1C2286C43E33}"/>
              </a:ext>
            </a:extLst>
          </p:cNvPr>
          <p:cNvCxnSpPr/>
          <p:nvPr/>
        </p:nvCxnSpPr>
        <p:spPr bwMode="auto">
          <a:xfrm>
            <a:off x="4357688" y="271463"/>
            <a:ext cx="388937" cy="23939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6" name="Connettore 1 135">
            <a:extLst>
              <a:ext uri="{FF2B5EF4-FFF2-40B4-BE49-F238E27FC236}">
                <a16:creationId xmlns:a16="http://schemas.microsoft.com/office/drawing/2014/main" id="{9C0BF562-DA38-4551-C245-F7072BE7032B}"/>
              </a:ext>
            </a:extLst>
          </p:cNvPr>
          <p:cNvCxnSpPr/>
          <p:nvPr/>
        </p:nvCxnSpPr>
        <p:spPr bwMode="auto">
          <a:xfrm>
            <a:off x="4359275" y="6915150"/>
            <a:ext cx="596900" cy="14112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4" name="Connettore 1 153">
            <a:extLst>
              <a:ext uri="{FF2B5EF4-FFF2-40B4-BE49-F238E27FC236}">
                <a16:creationId xmlns:a16="http://schemas.microsoft.com/office/drawing/2014/main" id="{0F123411-7003-E64E-474F-70D3F51DE5A2}"/>
              </a:ext>
            </a:extLst>
          </p:cNvPr>
          <p:cNvCxnSpPr/>
          <p:nvPr/>
        </p:nvCxnSpPr>
        <p:spPr bwMode="auto">
          <a:xfrm>
            <a:off x="4359275" y="276225"/>
            <a:ext cx="566738" cy="23907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1" name="Connettore 1 100">
            <a:extLst>
              <a:ext uri="{FF2B5EF4-FFF2-40B4-BE49-F238E27FC236}">
                <a16:creationId xmlns:a16="http://schemas.microsoft.com/office/drawing/2014/main" id="{80323408-4441-EBB9-5F69-C43E1CD85BA1}"/>
              </a:ext>
            </a:extLst>
          </p:cNvPr>
          <p:cNvCxnSpPr/>
          <p:nvPr/>
        </p:nvCxnSpPr>
        <p:spPr bwMode="auto">
          <a:xfrm>
            <a:off x="4357688" y="6915150"/>
            <a:ext cx="214312" cy="151923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2" name="Connettore 1 111">
            <a:extLst>
              <a:ext uri="{FF2B5EF4-FFF2-40B4-BE49-F238E27FC236}">
                <a16:creationId xmlns:a16="http://schemas.microsoft.com/office/drawing/2014/main" id="{440379D4-01F9-9897-D23F-9CD2861F56B3}"/>
              </a:ext>
            </a:extLst>
          </p:cNvPr>
          <p:cNvCxnSpPr/>
          <p:nvPr/>
        </p:nvCxnSpPr>
        <p:spPr bwMode="auto">
          <a:xfrm>
            <a:off x="4354513" y="268288"/>
            <a:ext cx="206375" cy="23971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124" name="Figura a mano libera 123">
            <a:extLst>
              <a:ext uri="{FF2B5EF4-FFF2-40B4-BE49-F238E27FC236}">
                <a16:creationId xmlns:a16="http://schemas.microsoft.com/office/drawing/2014/main" id="{1C2A63FD-49A1-8874-B183-DB8DFDCFD146}"/>
              </a:ext>
            </a:extLst>
          </p:cNvPr>
          <p:cNvSpPr/>
          <p:nvPr/>
        </p:nvSpPr>
        <p:spPr bwMode="auto">
          <a:xfrm>
            <a:off x="3308350" y="3162300"/>
            <a:ext cx="2111375" cy="452438"/>
          </a:xfrm>
          <a:custGeom>
            <a:avLst/>
            <a:gdLst>
              <a:gd name="connsiteX0" fmla="*/ 0 w 2112169"/>
              <a:gd name="connsiteY0" fmla="*/ 449659 h 452041"/>
              <a:gd name="connsiteX1" fmla="*/ 311944 w 2112169"/>
              <a:gd name="connsiteY1" fmla="*/ 244872 h 452041"/>
              <a:gd name="connsiteX2" fmla="*/ 590550 w 2112169"/>
              <a:gd name="connsiteY2" fmla="*/ 113903 h 452041"/>
              <a:gd name="connsiteX3" fmla="*/ 845344 w 2112169"/>
              <a:gd name="connsiteY3" fmla="*/ 37703 h 452041"/>
              <a:gd name="connsiteX4" fmla="*/ 1052512 w 2112169"/>
              <a:gd name="connsiteY4" fmla="*/ 1984 h 452041"/>
              <a:gd name="connsiteX5" fmla="*/ 1300162 w 2112169"/>
              <a:gd name="connsiteY5" fmla="*/ 49609 h 452041"/>
              <a:gd name="connsiteX6" fmla="*/ 1540669 w 2112169"/>
              <a:gd name="connsiteY6" fmla="*/ 125809 h 452041"/>
              <a:gd name="connsiteX7" fmla="*/ 1795462 w 2112169"/>
              <a:gd name="connsiteY7" fmla="*/ 252016 h 452041"/>
              <a:gd name="connsiteX8" fmla="*/ 2112169 w 2112169"/>
              <a:gd name="connsiteY8" fmla="*/ 452041 h 452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2169" h="452041">
                <a:moveTo>
                  <a:pt x="0" y="449659"/>
                </a:moveTo>
                <a:cubicBezTo>
                  <a:pt x="106759" y="375245"/>
                  <a:pt x="213519" y="300831"/>
                  <a:pt x="311944" y="244872"/>
                </a:cubicBezTo>
                <a:cubicBezTo>
                  <a:pt x="410369" y="188913"/>
                  <a:pt x="501650" y="148431"/>
                  <a:pt x="590550" y="113903"/>
                </a:cubicBezTo>
                <a:cubicBezTo>
                  <a:pt x="679450" y="79375"/>
                  <a:pt x="768350" y="56356"/>
                  <a:pt x="845344" y="37703"/>
                </a:cubicBezTo>
                <a:cubicBezTo>
                  <a:pt x="922338" y="19050"/>
                  <a:pt x="976709" y="0"/>
                  <a:pt x="1052512" y="1984"/>
                </a:cubicBezTo>
                <a:cubicBezTo>
                  <a:pt x="1128315" y="3968"/>
                  <a:pt x="1218803" y="28972"/>
                  <a:pt x="1300162" y="49609"/>
                </a:cubicBezTo>
                <a:cubicBezTo>
                  <a:pt x="1381521" y="70246"/>
                  <a:pt x="1458119" y="92075"/>
                  <a:pt x="1540669" y="125809"/>
                </a:cubicBezTo>
                <a:cubicBezTo>
                  <a:pt x="1623219" y="159543"/>
                  <a:pt x="1700212" y="197644"/>
                  <a:pt x="1795462" y="252016"/>
                </a:cubicBezTo>
                <a:cubicBezTo>
                  <a:pt x="1890712" y="306388"/>
                  <a:pt x="2001440" y="379214"/>
                  <a:pt x="2112169" y="452041"/>
                </a:cubicBezTo>
              </a:path>
            </a:pathLst>
          </a:custGeom>
          <a:ln w="952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a:p>
        </p:txBody>
      </p:sp>
      <p:sp>
        <p:nvSpPr>
          <p:cNvPr id="121" name="Ovale 120">
            <a:extLst>
              <a:ext uri="{FF2B5EF4-FFF2-40B4-BE49-F238E27FC236}">
                <a16:creationId xmlns:a16="http://schemas.microsoft.com/office/drawing/2014/main" id="{7CA12A37-D222-F437-D077-6915C420A489}"/>
              </a:ext>
            </a:extLst>
          </p:cNvPr>
          <p:cNvSpPr>
            <a:spLocks noChangeAspect="1"/>
          </p:cNvSpPr>
          <p:nvPr/>
        </p:nvSpPr>
        <p:spPr bwMode="auto">
          <a:xfrm>
            <a:off x="2881313" y="5353050"/>
            <a:ext cx="2979737" cy="3087688"/>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it-IT"/>
          </a:p>
        </p:txBody>
      </p:sp>
      <p:cxnSp>
        <p:nvCxnSpPr>
          <p:cNvPr id="109" name="Connettore 1 108">
            <a:extLst>
              <a:ext uri="{FF2B5EF4-FFF2-40B4-BE49-F238E27FC236}">
                <a16:creationId xmlns:a16="http://schemas.microsoft.com/office/drawing/2014/main" id="{9095B89A-CF96-DBA2-761C-3B2A35DC7E54}"/>
              </a:ext>
            </a:extLst>
          </p:cNvPr>
          <p:cNvCxnSpPr/>
          <p:nvPr/>
        </p:nvCxnSpPr>
        <p:spPr bwMode="auto">
          <a:xfrm flipH="1">
            <a:off x="2273300" y="7205663"/>
            <a:ext cx="152400" cy="254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6" name="Connettore 1 115">
            <a:extLst>
              <a:ext uri="{FF2B5EF4-FFF2-40B4-BE49-F238E27FC236}">
                <a16:creationId xmlns:a16="http://schemas.microsoft.com/office/drawing/2014/main" id="{9EDD4A3B-98B1-9908-0231-D6E4EE330176}"/>
              </a:ext>
            </a:extLst>
          </p:cNvPr>
          <p:cNvCxnSpPr/>
          <p:nvPr/>
        </p:nvCxnSpPr>
        <p:spPr bwMode="auto">
          <a:xfrm flipV="1">
            <a:off x="2347913" y="7459663"/>
            <a:ext cx="223837" cy="698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5" name="Connettore 1 134">
            <a:extLst>
              <a:ext uri="{FF2B5EF4-FFF2-40B4-BE49-F238E27FC236}">
                <a16:creationId xmlns:a16="http://schemas.microsoft.com/office/drawing/2014/main" id="{8B84368B-3B36-E1AD-0C49-CC5BE15EF139}"/>
              </a:ext>
            </a:extLst>
          </p:cNvPr>
          <p:cNvCxnSpPr/>
          <p:nvPr/>
        </p:nvCxnSpPr>
        <p:spPr bwMode="auto">
          <a:xfrm flipV="1">
            <a:off x="2425700" y="7621588"/>
            <a:ext cx="250825" cy="1016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5" name="Connettore 1 144">
            <a:extLst>
              <a:ext uri="{FF2B5EF4-FFF2-40B4-BE49-F238E27FC236}">
                <a16:creationId xmlns:a16="http://schemas.microsoft.com/office/drawing/2014/main" id="{94794ADF-72C6-00ED-3F26-F20EE79A7864}"/>
              </a:ext>
            </a:extLst>
          </p:cNvPr>
          <p:cNvCxnSpPr/>
          <p:nvPr/>
        </p:nvCxnSpPr>
        <p:spPr bwMode="auto">
          <a:xfrm flipV="1">
            <a:off x="2581275" y="7854950"/>
            <a:ext cx="234950" cy="1444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3" name="Connettore 1 152">
            <a:extLst>
              <a:ext uri="{FF2B5EF4-FFF2-40B4-BE49-F238E27FC236}">
                <a16:creationId xmlns:a16="http://schemas.microsoft.com/office/drawing/2014/main" id="{7FD5B108-3F45-543A-4B37-5557BA892B6B}"/>
              </a:ext>
            </a:extLst>
          </p:cNvPr>
          <p:cNvCxnSpPr/>
          <p:nvPr/>
        </p:nvCxnSpPr>
        <p:spPr bwMode="auto">
          <a:xfrm flipV="1">
            <a:off x="2673350" y="7977188"/>
            <a:ext cx="215900" cy="1555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2" name="Connettore 1 181">
            <a:extLst>
              <a:ext uri="{FF2B5EF4-FFF2-40B4-BE49-F238E27FC236}">
                <a16:creationId xmlns:a16="http://schemas.microsoft.com/office/drawing/2014/main" id="{3DC08509-E4CA-01EB-50CF-4C904F4C9C86}"/>
              </a:ext>
            </a:extLst>
          </p:cNvPr>
          <p:cNvCxnSpPr/>
          <p:nvPr/>
        </p:nvCxnSpPr>
        <p:spPr bwMode="auto">
          <a:xfrm flipH="1">
            <a:off x="2819400" y="8143875"/>
            <a:ext cx="169863" cy="1524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0" name="Connettore 1 189">
            <a:extLst>
              <a:ext uri="{FF2B5EF4-FFF2-40B4-BE49-F238E27FC236}">
                <a16:creationId xmlns:a16="http://schemas.microsoft.com/office/drawing/2014/main" id="{7B64901E-4EE9-9C20-2025-35AA48035644}"/>
              </a:ext>
            </a:extLst>
          </p:cNvPr>
          <p:cNvCxnSpPr/>
          <p:nvPr/>
        </p:nvCxnSpPr>
        <p:spPr bwMode="auto">
          <a:xfrm flipV="1">
            <a:off x="2990850" y="8335963"/>
            <a:ext cx="119063" cy="1222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9" name="Connettore 1 198">
            <a:extLst>
              <a:ext uri="{FF2B5EF4-FFF2-40B4-BE49-F238E27FC236}">
                <a16:creationId xmlns:a16="http://schemas.microsoft.com/office/drawing/2014/main" id="{7B636F7E-B64E-A74E-B1F2-00FFCFEFA522}"/>
              </a:ext>
            </a:extLst>
          </p:cNvPr>
          <p:cNvCxnSpPr/>
          <p:nvPr/>
        </p:nvCxnSpPr>
        <p:spPr bwMode="auto">
          <a:xfrm flipV="1">
            <a:off x="3109913" y="8453438"/>
            <a:ext cx="68262" cy="952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3" name="Connettore 1 202">
            <a:extLst>
              <a:ext uri="{FF2B5EF4-FFF2-40B4-BE49-F238E27FC236}">
                <a16:creationId xmlns:a16="http://schemas.microsoft.com/office/drawing/2014/main" id="{B5A5BF0F-F9BB-BC59-1A4A-AC95625899E4}"/>
              </a:ext>
            </a:extLst>
          </p:cNvPr>
          <p:cNvCxnSpPr/>
          <p:nvPr/>
        </p:nvCxnSpPr>
        <p:spPr bwMode="auto">
          <a:xfrm flipH="1">
            <a:off x="3571875" y="8669338"/>
            <a:ext cx="47625" cy="12541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8" name="Connettore 1 207">
            <a:extLst>
              <a:ext uri="{FF2B5EF4-FFF2-40B4-BE49-F238E27FC236}">
                <a16:creationId xmlns:a16="http://schemas.microsoft.com/office/drawing/2014/main" id="{B1ED7056-AF12-E1EE-2757-70FB389391A7}"/>
              </a:ext>
            </a:extLst>
          </p:cNvPr>
          <p:cNvCxnSpPr/>
          <p:nvPr/>
        </p:nvCxnSpPr>
        <p:spPr bwMode="auto">
          <a:xfrm flipH="1">
            <a:off x="3843338" y="8667750"/>
            <a:ext cx="52387" cy="2095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2" name="Connettore 1 211">
            <a:extLst>
              <a:ext uri="{FF2B5EF4-FFF2-40B4-BE49-F238E27FC236}">
                <a16:creationId xmlns:a16="http://schemas.microsoft.com/office/drawing/2014/main" id="{8BF28825-2E2E-0DE7-9D1F-D0D999CFE693}"/>
              </a:ext>
            </a:extLst>
          </p:cNvPr>
          <p:cNvCxnSpPr/>
          <p:nvPr/>
        </p:nvCxnSpPr>
        <p:spPr bwMode="auto">
          <a:xfrm flipH="1">
            <a:off x="4114800" y="8667750"/>
            <a:ext cx="34925" cy="2571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2" name="Connettore 1 221">
            <a:extLst>
              <a:ext uri="{FF2B5EF4-FFF2-40B4-BE49-F238E27FC236}">
                <a16:creationId xmlns:a16="http://schemas.microsoft.com/office/drawing/2014/main" id="{CEC5347F-02DD-7DF9-0149-9ECB427C41D3}"/>
              </a:ext>
            </a:extLst>
          </p:cNvPr>
          <p:cNvCxnSpPr/>
          <p:nvPr/>
        </p:nvCxnSpPr>
        <p:spPr bwMode="auto">
          <a:xfrm>
            <a:off x="4375150" y="8669338"/>
            <a:ext cx="0" cy="2682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1" name="Connettore 1 230">
            <a:extLst>
              <a:ext uri="{FF2B5EF4-FFF2-40B4-BE49-F238E27FC236}">
                <a16:creationId xmlns:a16="http://schemas.microsoft.com/office/drawing/2014/main" id="{C563809D-4C02-811E-6F22-9527891BD2C4}"/>
              </a:ext>
            </a:extLst>
          </p:cNvPr>
          <p:cNvCxnSpPr/>
          <p:nvPr/>
        </p:nvCxnSpPr>
        <p:spPr bwMode="auto">
          <a:xfrm>
            <a:off x="4605338" y="8672513"/>
            <a:ext cx="33337" cy="2413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5" name="Connettore 1 234">
            <a:extLst>
              <a:ext uri="{FF2B5EF4-FFF2-40B4-BE49-F238E27FC236}">
                <a16:creationId xmlns:a16="http://schemas.microsoft.com/office/drawing/2014/main" id="{68A5DC4E-1AC6-B081-8C42-91F7D6466262}"/>
              </a:ext>
            </a:extLst>
          </p:cNvPr>
          <p:cNvCxnSpPr/>
          <p:nvPr/>
        </p:nvCxnSpPr>
        <p:spPr bwMode="auto">
          <a:xfrm>
            <a:off x="4845050" y="8669338"/>
            <a:ext cx="50800" cy="2032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1" name="Connettore 1 240">
            <a:extLst>
              <a:ext uri="{FF2B5EF4-FFF2-40B4-BE49-F238E27FC236}">
                <a16:creationId xmlns:a16="http://schemas.microsoft.com/office/drawing/2014/main" id="{88DC722F-5654-B149-B369-5C530D27F401}"/>
              </a:ext>
            </a:extLst>
          </p:cNvPr>
          <p:cNvCxnSpPr/>
          <p:nvPr/>
        </p:nvCxnSpPr>
        <p:spPr bwMode="auto">
          <a:xfrm>
            <a:off x="5100638" y="8669338"/>
            <a:ext cx="52387" cy="1222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8" name="Connettore 1 247">
            <a:extLst>
              <a:ext uri="{FF2B5EF4-FFF2-40B4-BE49-F238E27FC236}">
                <a16:creationId xmlns:a16="http://schemas.microsoft.com/office/drawing/2014/main" id="{9C284465-B638-D3A6-8A6C-E5C6C968E410}"/>
              </a:ext>
            </a:extLst>
          </p:cNvPr>
          <p:cNvCxnSpPr>
            <a:endCxn id="94" idx="7"/>
          </p:cNvCxnSpPr>
          <p:nvPr/>
        </p:nvCxnSpPr>
        <p:spPr bwMode="auto">
          <a:xfrm flipV="1">
            <a:off x="3103563" y="3430588"/>
            <a:ext cx="74612" cy="1857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3" name="Connettore 1 252">
            <a:extLst>
              <a:ext uri="{FF2B5EF4-FFF2-40B4-BE49-F238E27FC236}">
                <a16:creationId xmlns:a16="http://schemas.microsoft.com/office/drawing/2014/main" id="{9202FE95-DECB-A8F4-3A60-70EA5C8EB7F3}"/>
              </a:ext>
            </a:extLst>
          </p:cNvPr>
          <p:cNvCxnSpPr>
            <a:endCxn id="94" idx="6"/>
          </p:cNvCxnSpPr>
          <p:nvPr/>
        </p:nvCxnSpPr>
        <p:spPr bwMode="auto">
          <a:xfrm flipV="1">
            <a:off x="2995613" y="3335338"/>
            <a:ext cx="112712" cy="2825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9" name="Connettore 1 258">
            <a:extLst>
              <a:ext uri="{FF2B5EF4-FFF2-40B4-BE49-F238E27FC236}">
                <a16:creationId xmlns:a16="http://schemas.microsoft.com/office/drawing/2014/main" id="{900BED9E-5877-6E2F-7298-A2F14A9E47FC}"/>
              </a:ext>
            </a:extLst>
          </p:cNvPr>
          <p:cNvCxnSpPr>
            <a:stCxn id="94" idx="5"/>
          </p:cNvCxnSpPr>
          <p:nvPr/>
        </p:nvCxnSpPr>
        <p:spPr bwMode="auto">
          <a:xfrm flipH="1">
            <a:off x="2819400" y="3235325"/>
            <a:ext cx="174625" cy="37623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6" name="Connettore 1 265">
            <a:extLst>
              <a:ext uri="{FF2B5EF4-FFF2-40B4-BE49-F238E27FC236}">
                <a16:creationId xmlns:a16="http://schemas.microsoft.com/office/drawing/2014/main" id="{89F8F1E7-15CD-3992-65A7-6290A4A074D4}"/>
              </a:ext>
            </a:extLst>
          </p:cNvPr>
          <p:cNvCxnSpPr/>
          <p:nvPr/>
        </p:nvCxnSpPr>
        <p:spPr bwMode="auto">
          <a:xfrm flipV="1">
            <a:off x="2679700" y="3189288"/>
            <a:ext cx="206375" cy="4159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6" name="Connettore 1 275">
            <a:extLst>
              <a:ext uri="{FF2B5EF4-FFF2-40B4-BE49-F238E27FC236}">
                <a16:creationId xmlns:a16="http://schemas.microsoft.com/office/drawing/2014/main" id="{48B8EE6D-9339-54BE-C0C9-B48EFFEE5A1E}"/>
              </a:ext>
            </a:extLst>
          </p:cNvPr>
          <p:cNvCxnSpPr>
            <a:endCxn id="94" idx="4"/>
          </p:cNvCxnSpPr>
          <p:nvPr/>
        </p:nvCxnSpPr>
        <p:spPr bwMode="auto">
          <a:xfrm flipV="1">
            <a:off x="2574925" y="3163888"/>
            <a:ext cx="246063" cy="4460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1" name="Connettore 1 280">
            <a:extLst>
              <a:ext uri="{FF2B5EF4-FFF2-40B4-BE49-F238E27FC236}">
                <a16:creationId xmlns:a16="http://schemas.microsoft.com/office/drawing/2014/main" id="{059DA3AF-9133-E072-37E3-0594DFEC43CF}"/>
              </a:ext>
            </a:extLst>
          </p:cNvPr>
          <p:cNvCxnSpPr>
            <a:stCxn id="94" idx="3"/>
          </p:cNvCxnSpPr>
          <p:nvPr/>
        </p:nvCxnSpPr>
        <p:spPr bwMode="auto">
          <a:xfrm flipH="1">
            <a:off x="2428875" y="3186113"/>
            <a:ext cx="242888" cy="4286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7" name="Connettore 1 296">
            <a:extLst>
              <a:ext uri="{FF2B5EF4-FFF2-40B4-BE49-F238E27FC236}">
                <a16:creationId xmlns:a16="http://schemas.microsoft.com/office/drawing/2014/main" id="{837DC614-152A-BD26-B030-FE043F5D8724}"/>
              </a:ext>
            </a:extLst>
          </p:cNvPr>
          <p:cNvCxnSpPr>
            <a:endCxn id="94" idx="2"/>
          </p:cNvCxnSpPr>
          <p:nvPr/>
        </p:nvCxnSpPr>
        <p:spPr bwMode="auto">
          <a:xfrm flipV="1">
            <a:off x="2347913" y="3228975"/>
            <a:ext cx="233362" cy="3857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2" name="Connettore 1 301">
            <a:extLst>
              <a:ext uri="{FF2B5EF4-FFF2-40B4-BE49-F238E27FC236}">
                <a16:creationId xmlns:a16="http://schemas.microsoft.com/office/drawing/2014/main" id="{69DC173A-4138-DF4A-F7A5-96DE43F63B3B}"/>
              </a:ext>
            </a:extLst>
          </p:cNvPr>
          <p:cNvCxnSpPr/>
          <p:nvPr/>
        </p:nvCxnSpPr>
        <p:spPr bwMode="auto">
          <a:xfrm flipV="1">
            <a:off x="2281238" y="3371850"/>
            <a:ext cx="139700" cy="2460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7" name="Connettore 1 106">
            <a:extLst>
              <a:ext uri="{FF2B5EF4-FFF2-40B4-BE49-F238E27FC236}">
                <a16:creationId xmlns:a16="http://schemas.microsoft.com/office/drawing/2014/main" id="{D441F870-3E22-3F3D-6C3F-F5DE0F6A0354}"/>
              </a:ext>
            </a:extLst>
          </p:cNvPr>
          <p:cNvCxnSpPr/>
          <p:nvPr/>
        </p:nvCxnSpPr>
        <p:spPr bwMode="auto">
          <a:xfrm>
            <a:off x="4359275" y="276225"/>
            <a:ext cx="749300" cy="23907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0" name="Connettore 1 109">
            <a:extLst>
              <a:ext uri="{FF2B5EF4-FFF2-40B4-BE49-F238E27FC236}">
                <a16:creationId xmlns:a16="http://schemas.microsoft.com/office/drawing/2014/main" id="{00244105-0B18-6A7E-B621-3248B1E00982}"/>
              </a:ext>
            </a:extLst>
          </p:cNvPr>
          <p:cNvCxnSpPr/>
          <p:nvPr/>
        </p:nvCxnSpPr>
        <p:spPr bwMode="auto">
          <a:xfrm>
            <a:off x="4362450" y="6913563"/>
            <a:ext cx="784225" cy="13112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0" name="Connettore 1 129">
            <a:extLst>
              <a:ext uri="{FF2B5EF4-FFF2-40B4-BE49-F238E27FC236}">
                <a16:creationId xmlns:a16="http://schemas.microsoft.com/office/drawing/2014/main" id="{7F0C20E0-E990-F3A0-CBEF-3A4999593448}"/>
              </a:ext>
            </a:extLst>
          </p:cNvPr>
          <p:cNvCxnSpPr>
            <a:endCxn id="124" idx="1"/>
          </p:cNvCxnSpPr>
          <p:nvPr/>
        </p:nvCxnSpPr>
        <p:spPr bwMode="auto">
          <a:xfrm flipV="1">
            <a:off x="3568700" y="3406775"/>
            <a:ext cx="50800" cy="2079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1" name="Connettore 1 140">
            <a:extLst>
              <a:ext uri="{FF2B5EF4-FFF2-40B4-BE49-F238E27FC236}">
                <a16:creationId xmlns:a16="http://schemas.microsoft.com/office/drawing/2014/main" id="{7A8205C3-DB09-E1D0-B518-EB2387794844}"/>
              </a:ext>
            </a:extLst>
          </p:cNvPr>
          <p:cNvCxnSpPr>
            <a:stCxn id="124" idx="2"/>
          </p:cNvCxnSpPr>
          <p:nvPr/>
        </p:nvCxnSpPr>
        <p:spPr bwMode="auto">
          <a:xfrm flipH="1">
            <a:off x="3843338" y="3276600"/>
            <a:ext cx="55562" cy="3333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9" name="Connettore 1 148">
            <a:extLst>
              <a:ext uri="{FF2B5EF4-FFF2-40B4-BE49-F238E27FC236}">
                <a16:creationId xmlns:a16="http://schemas.microsoft.com/office/drawing/2014/main" id="{3A69A1E8-4C40-186D-B7C4-61AA3004BEB0}"/>
              </a:ext>
            </a:extLst>
          </p:cNvPr>
          <p:cNvCxnSpPr/>
          <p:nvPr/>
        </p:nvCxnSpPr>
        <p:spPr bwMode="auto">
          <a:xfrm flipV="1">
            <a:off x="4114800" y="3200400"/>
            <a:ext cx="36513" cy="4127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4" name="Connettore 1 173">
            <a:extLst>
              <a:ext uri="{FF2B5EF4-FFF2-40B4-BE49-F238E27FC236}">
                <a16:creationId xmlns:a16="http://schemas.microsoft.com/office/drawing/2014/main" id="{D6503CB0-F3FA-5F1C-2A04-226F1428B7A9}"/>
              </a:ext>
            </a:extLst>
          </p:cNvPr>
          <p:cNvCxnSpPr>
            <a:endCxn id="121" idx="4"/>
          </p:cNvCxnSpPr>
          <p:nvPr/>
        </p:nvCxnSpPr>
        <p:spPr bwMode="auto">
          <a:xfrm>
            <a:off x="4362450" y="6910388"/>
            <a:ext cx="7938" cy="15303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1" name="Connettore 1 190">
            <a:extLst>
              <a:ext uri="{FF2B5EF4-FFF2-40B4-BE49-F238E27FC236}">
                <a16:creationId xmlns:a16="http://schemas.microsoft.com/office/drawing/2014/main" id="{4A37DC30-D680-15F3-BC01-717F10445DEE}"/>
              </a:ext>
            </a:extLst>
          </p:cNvPr>
          <p:cNvCxnSpPr>
            <a:stCxn id="124" idx="7"/>
          </p:cNvCxnSpPr>
          <p:nvPr/>
        </p:nvCxnSpPr>
        <p:spPr bwMode="auto">
          <a:xfrm>
            <a:off x="5103813" y="3414713"/>
            <a:ext cx="44450" cy="2000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5" name="Connettore 1 194">
            <a:extLst>
              <a:ext uri="{FF2B5EF4-FFF2-40B4-BE49-F238E27FC236}">
                <a16:creationId xmlns:a16="http://schemas.microsoft.com/office/drawing/2014/main" id="{406BCC0E-4222-4E7C-6275-94B08464674D}"/>
              </a:ext>
            </a:extLst>
          </p:cNvPr>
          <p:cNvCxnSpPr>
            <a:stCxn id="124" idx="6"/>
          </p:cNvCxnSpPr>
          <p:nvPr/>
        </p:nvCxnSpPr>
        <p:spPr bwMode="auto">
          <a:xfrm>
            <a:off x="4848225" y="3287713"/>
            <a:ext cx="47625" cy="3302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0" name="Connettore 1 199">
            <a:extLst>
              <a:ext uri="{FF2B5EF4-FFF2-40B4-BE49-F238E27FC236}">
                <a16:creationId xmlns:a16="http://schemas.microsoft.com/office/drawing/2014/main" id="{9C9CEF8B-30A3-9F98-547C-77D1C22E8862}"/>
              </a:ext>
            </a:extLst>
          </p:cNvPr>
          <p:cNvCxnSpPr>
            <a:stCxn id="124" idx="5"/>
          </p:cNvCxnSpPr>
          <p:nvPr/>
        </p:nvCxnSpPr>
        <p:spPr bwMode="auto">
          <a:xfrm>
            <a:off x="4608513" y="3211513"/>
            <a:ext cx="34925" cy="4064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5" name="Connettore 1 214">
            <a:extLst>
              <a:ext uri="{FF2B5EF4-FFF2-40B4-BE49-F238E27FC236}">
                <a16:creationId xmlns:a16="http://schemas.microsoft.com/office/drawing/2014/main" id="{CF48DA59-A88D-B26B-E63E-6A97282A9FEF}"/>
              </a:ext>
            </a:extLst>
          </p:cNvPr>
          <p:cNvCxnSpPr/>
          <p:nvPr/>
        </p:nvCxnSpPr>
        <p:spPr bwMode="auto">
          <a:xfrm flipH="1">
            <a:off x="4352925" y="3163888"/>
            <a:ext cx="3175" cy="4508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88" name="Figura a mano libera 87">
            <a:extLst>
              <a:ext uri="{FF2B5EF4-FFF2-40B4-BE49-F238E27FC236}">
                <a16:creationId xmlns:a16="http://schemas.microsoft.com/office/drawing/2014/main" id="{733578A4-7F60-4B7F-B8B5-31B2C9C048B6}"/>
              </a:ext>
            </a:extLst>
          </p:cNvPr>
          <p:cNvSpPr/>
          <p:nvPr/>
        </p:nvSpPr>
        <p:spPr bwMode="auto">
          <a:xfrm>
            <a:off x="5421313" y="3149600"/>
            <a:ext cx="1050925" cy="458788"/>
          </a:xfrm>
          <a:custGeom>
            <a:avLst/>
            <a:gdLst>
              <a:gd name="connsiteX0" fmla="*/ 0 w 1062037"/>
              <a:gd name="connsiteY0" fmla="*/ 456009 h 458391"/>
              <a:gd name="connsiteX1" fmla="*/ 176212 w 1062037"/>
              <a:gd name="connsiteY1" fmla="*/ 215503 h 458391"/>
              <a:gd name="connsiteX2" fmla="*/ 335756 w 1062037"/>
              <a:gd name="connsiteY2" fmla="*/ 72628 h 458391"/>
              <a:gd name="connsiteX3" fmla="*/ 426243 w 1062037"/>
              <a:gd name="connsiteY3" fmla="*/ 29766 h 458391"/>
              <a:gd name="connsiteX4" fmla="*/ 573881 w 1062037"/>
              <a:gd name="connsiteY4" fmla="*/ 8334 h 458391"/>
              <a:gd name="connsiteX5" fmla="*/ 747712 w 1062037"/>
              <a:gd name="connsiteY5" fmla="*/ 79772 h 458391"/>
              <a:gd name="connsiteX6" fmla="*/ 862012 w 1062037"/>
              <a:gd name="connsiteY6" fmla="*/ 179784 h 458391"/>
              <a:gd name="connsiteX7" fmla="*/ 931068 w 1062037"/>
              <a:gd name="connsiteY7" fmla="*/ 275034 h 458391"/>
              <a:gd name="connsiteX8" fmla="*/ 1062037 w 1062037"/>
              <a:gd name="connsiteY8" fmla="*/ 458391 h 458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2037" h="458391">
                <a:moveTo>
                  <a:pt x="0" y="456009"/>
                </a:moveTo>
                <a:cubicBezTo>
                  <a:pt x="60126" y="367704"/>
                  <a:pt x="120253" y="279400"/>
                  <a:pt x="176212" y="215503"/>
                </a:cubicBezTo>
                <a:cubicBezTo>
                  <a:pt x="232171" y="151606"/>
                  <a:pt x="294084" y="103584"/>
                  <a:pt x="335756" y="72628"/>
                </a:cubicBezTo>
                <a:cubicBezTo>
                  <a:pt x="377428" y="41672"/>
                  <a:pt x="386556" y="40482"/>
                  <a:pt x="426243" y="29766"/>
                </a:cubicBezTo>
                <a:cubicBezTo>
                  <a:pt x="465930" y="19050"/>
                  <a:pt x="520303" y="0"/>
                  <a:pt x="573881" y="8334"/>
                </a:cubicBezTo>
                <a:cubicBezTo>
                  <a:pt x="627459" y="16668"/>
                  <a:pt x="699690" y="51197"/>
                  <a:pt x="747712" y="79772"/>
                </a:cubicBezTo>
                <a:cubicBezTo>
                  <a:pt x="795734" y="108347"/>
                  <a:pt x="831453" y="147240"/>
                  <a:pt x="862012" y="179784"/>
                </a:cubicBezTo>
                <a:cubicBezTo>
                  <a:pt x="892571" y="212328"/>
                  <a:pt x="931068" y="275034"/>
                  <a:pt x="931068" y="275034"/>
                </a:cubicBezTo>
                <a:lnTo>
                  <a:pt x="1062037" y="458391"/>
                </a:lnTo>
              </a:path>
            </a:pathLst>
          </a:custGeom>
          <a:ln w="952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dirty="0"/>
          </a:p>
        </p:txBody>
      </p:sp>
      <p:cxnSp>
        <p:nvCxnSpPr>
          <p:cNvPr id="41" name="Connettore 1 40">
            <a:extLst>
              <a:ext uri="{FF2B5EF4-FFF2-40B4-BE49-F238E27FC236}">
                <a16:creationId xmlns:a16="http://schemas.microsoft.com/office/drawing/2014/main" id="{7E578E11-166F-3DA1-876B-3B7E8990E6CE}"/>
              </a:ext>
            </a:extLst>
          </p:cNvPr>
          <p:cNvCxnSpPr/>
          <p:nvPr/>
        </p:nvCxnSpPr>
        <p:spPr bwMode="auto">
          <a:xfrm>
            <a:off x="2249488" y="4748213"/>
            <a:ext cx="4217987"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2" name="Connettore 1 41">
            <a:extLst>
              <a:ext uri="{FF2B5EF4-FFF2-40B4-BE49-F238E27FC236}">
                <a16:creationId xmlns:a16="http://schemas.microsoft.com/office/drawing/2014/main" id="{C1FFA1BF-BDDE-E1FE-5459-76CF9E084900}"/>
              </a:ext>
            </a:extLst>
          </p:cNvPr>
          <p:cNvCxnSpPr/>
          <p:nvPr/>
        </p:nvCxnSpPr>
        <p:spPr bwMode="auto">
          <a:xfrm>
            <a:off x="2246313" y="2662238"/>
            <a:ext cx="4232275"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5" name="Connettore 1 104">
            <a:extLst>
              <a:ext uri="{FF2B5EF4-FFF2-40B4-BE49-F238E27FC236}">
                <a16:creationId xmlns:a16="http://schemas.microsoft.com/office/drawing/2014/main" id="{B31F1E23-0C97-8F3C-D617-429D0D8D6211}"/>
              </a:ext>
            </a:extLst>
          </p:cNvPr>
          <p:cNvCxnSpPr/>
          <p:nvPr/>
        </p:nvCxnSpPr>
        <p:spPr bwMode="auto">
          <a:xfrm flipV="1">
            <a:off x="5421313" y="2667000"/>
            <a:ext cx="0" cy="2085975"/>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8" name="Connettore 1 107">
            <a:extLst>
              <a:ext uri="{FF2B5EF4-FFF2-40B4-BE49-F238E27FC236}">
                <a16:creationId xmlns:a16="http://schemas.microsoft.com/office/drawing/2014/main" id="{DB7913E9-C413-F899-25BE-BB01635C2465}"/>
              </a:ext>
            </a:extLst>
          </p:cNvPr>
          <p:cNvCxnSpPr/>
          <p:nvPr/>
        </p:nvCxnSpPr>
        <p:spPr bwMode="auto">
          <a:xfrm flipV="1">
            <a:off x="3305175" y="2665413"/>
            <a:ext cx="0" cy="2087562"/>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3" name="Connettore 1 112">
            <a:extLst>
              <a:ext uri="{FF2B5EF4-FFF2-40B4-BE49-F238E27FC236}">
                <a16:creationId xmlns:a16="http://schemas.microsoft.com/office/drawing/2014/main" id="{38D750F1-991F-3235-81A8-A81628126CCF}"/>
              </a:ext>
            </a:extLst>
          </p:cNvPr>
          <p:cNvCxnSpPr/>
          <p:nvPr/>
        </p:nvCxnSpPr>
        <p:spPr bwMode="auto">
          <a:xfrm flipV="1">
            <a:off x="2249488" y="2663825"/>
            <a:ext cx="0" cy="2084388"/>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5" name="Connettore 1 114">
            <a:extLst>
              <a:ext uri="{FF2B5EF4-FFF2-40B4-BE49-F238E27FC236}">
                <a16:creationId xmlns:a16="http://schemas.microsoft.com/office/drawing/2014/main" id="{CD58131D-D8AF-EF24-B260-527D00D16597}"/>
              </a:ext>
            </a:extLst>
          </p:cNvPr>
          <p:cNvCxnSpPr/>
          <p:nvPr/>
        </p:nvCxnSpPr>
        <p:spPr bwMode="auto">
          <a:xfrm flipV="1">
            <a:off x="6470650" y="2665413"/>
            <a:ext cx="0" cy="208280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2" name="Connettore 1 131">
            <a:extLst>
              <a:ext uri="{FF2B5EF4-FFF2-40B4-BE49-F238E27FC236}">
                <a16:creationId xmlns:a16="http://schemas.microsoft.com/office/drawing/2014/main" id="{1A8DA97D-00B2-9B90-F97B-ED98113031ED}"/>
              </a:ext>
            </a:extLst>
          </p:cNvPr>
          <p:cNvCxnSpPr/>
          <p:nvPr/>
        </p:nvCxnSpPr>
        <p:spPr>
          <a:xfrm flipH="1">
            <a:off x="466725" y="4746625"/>
            <a:ext cx="6351588" cy="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20567" name="CasellaDiTesto 158">
            <a:extLst>
              <a:ext uri="{FF2B5EF4-FFF2-40B4-BE49-F238E27FC236}">
                <a16:creationId xmlns:a16="http://schemas.microsoft.com/office/drawing/2014/main" id="{E2114B58-94E3-D7D3-5F5D-8BFA172528DB}"/>
              </a:ext>
            </a:extLst>
          </p:cNvPr>
          <p:cNvSpPr txBox="1">
            <a:spLocks noChangeArrowheads="1"/>
          </p:cNvSpPr>
          <p:nvPr/>
        </p:nvSpPr>
        <p:spPr bwMode="auto">
          <a:xfrm>
            <a:off x="0" y="3852863"/>
            <a:ext cx="19462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it-IT" altLang="it-IT" sz="1800">
              <a:latin typeface="Arial" panose="020B0604020202020204" pitchFamily="34" charset="0"/>
            </a:endParaRPr>
          </a:p>
        </p:txBody>
      </p:sp>
      <p:cxnSp>
        <p:nvCxnSpPr>
          <p:cNvPr id="202" name="Connettore 1 201">
            <a:extLst>
              <a:ext uri="{FF2B5EF4-FFF2-40B4-BE49-F238E27FC236}">
                <a16:creationId xmlns:a16="http://schemas.microsoft.com/office/drawing/2014/main" id="{D1819C7C-93CB-7B64-C180-E6EFFD3F43A5}"/>
              </a:ext>
            </a:extLst>
          </p:cNvPr>
          <p:cNvCxnSpPr>
            <a:stCxn id="121" idx="2"/>
            <a:endCxn id="2" idx="2"/>
          </p:cNvCxnSpPr>
          <p:nvPr/>
        </p:nvCxnSpPr>
        <p:spPr>
          <a:xfrm flipH="1">
            <a:off x="2246313" y="6896100"/>
            <a:ext cx="635000" cy="142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5" name="Connettore 1 204">
            <a:extLst>
              <a:ext uri="{FF2B5EF4-FFF2-40B4-BE49-F238E27FC236}">
                <a16:creationId xmlns:a16="http://schemas.microsoft.com/office/drawing/2014/main" id="{E6596F64-590A-4807-DCBC-1FC27807F429}"/>
              </a:ext>
            </a:extLst>
          </p:cNvPr>
          <p:cNvCxnSpPr/>
          <p:nvPr/>
        </p:nvCxnSpPr>
        <p:spPr>
          <a:xfrm flipH="1">
            <a:off x="2408238" y="7135813"/>
            <a:ext cx="493712" cy="714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7" name="Connettore 1 206">
            <a:extLst>
              <a:ext uri="{FF2B5EF4-FFF2-40B4-BE49-F238E27FC236}">
                <a16:creationId xmlns:a16="http://schemas.microsoft.com/office/drawing/2014/main" id="{71268959-1A4D-D919-7149-6C9D722BB78E}"/>
              </a:ext>
            </a:extLst>
          </p:cNvPr>
          <p:cNvCxnSpPr/>
          <p:nvPr/>
        </p:nvCxnSpPr>
        <p:spPr>
          <a:xfrm flipH="1">
            <a:off x="2581275" y="7343775"/>
            <a:ext cx="373063" cy="1111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0" name="Connettore 1 209">
            <a:extLst>
              <a:ext uri="{FF2B5EF4-FFF2-40B4-BE49-F238E27FC236}">
                <a16:creationId xmlns:a16="http://schemas.microsoft.com/office/drawing/2014/main" id="{0EDB9A14-44F7-F165-361F-B25D495EEA50}"/>
              </a:ext>
            </a:extLst>
          </p:cNvPr>
          <p:cNvCxnSpPr/>
          <p:nvPr/>
        </p:nvCxnSpPr>
        <p:spPr>
          <a:xfrm flipH="1">
            <a:off x="2663825" y="7488238"/>
            <a:ext cx="328613" cy="1365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4" name="Connettore 1 213">
            <a:extLst>
              <a:ext uri="{FF2B5EF4-FFF2-40B4-BE49-F238E27FC236}">
                <a16:creationId xmlns:a16="http://schemas.microsoft.com/office/drawing/2014/main" id="{36B5C596-63E9-389B-1425-A1D85FD33C64}"/>
              </a:ext>
            </a:extLst>
          </p:cNvPr>
          <p:cNvCxnSpPr/>
          <p:nvPr/>
        </p:nvCxnSpPr>
        <p:spPr>
          <a:xfrm flipH="1">
            <a:off x="2814638" y="7683500"/>
            <a:ext cx="279400" cy="1698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7" name="Connettore 1 216">
            <a:extLst>
              <a:ext uri="{FF2B5EF4-FFF2-40B4-BE49-F238E27FC236}">
                <a16:creationId xmlns:a16="http://schemas.microsoft.com/office/drawing/2014/main" id="{D862C250-A40F-CCFE-9F3F-A9F66D84B76F}"/>
              </a:ext>
            </a:extLst>
          </p:cNvPr>
          <p:cNvCxnSpPr/>
          <p:nvPr/>
        </p:nvCxnSpPr>
        <p:spPr>
          <a:xfrm flipH="1">
            <a:off x="2889250" y="7786688"/>
            <a:ext cx="261938" cy="1905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6" name="Connettore 1 225">
            <a:extLst>
              <a:ext uri="{FF2B5EF4-FFF2-40B4-BE49-F238E27FC236}">
                <a16:creationId xmlns:a16="http://schemas.microsoft.com/office/drawing/2014/main" id="{6C29AF34-1B7B-B802-D2CB-33EB8978DAFC}"/>
              </a:ext>
            </a:extLst>
          </p:cNvPr>
          <p:cNvCxnSpPr/>
          <p:nvPr/>
        </p:nvCxnSpPr>
        <p:spPr>
          <a:xfrm flipH="1">
            <a:off x="2987675" y="7904163"/>
            <a:ext cx="258763" cy="2428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4" name="Connettore 1 233">
            <a:extLst>
              <a:ext uri="{FF2B5EF4-FFF2-40B4-BE49-F238E27FC236}">
                <a16:creationId xmlns:a16="http://schemas.microsoft.com/office/drawing/2014/main" id="{B5933C41-022D-1588-D077-706C112DC52C}"/>
              </a:ext>
            </a:extLst>
          </p:cNvPr>
          <p:cNvCxnSpPr/>
          <p:nvPr/>
        </p:nvCxnSpPr>
        <p:spPr>
          <a:xfrm flipH="1">
            <a:off x="3111500" y="8016875"/>
            <a:ext cx="287338" cy="3206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9" name="Connettore 1 238">
            <a:extLst>
              <a:ext uri="{FF2B5EF4-FFF2-40B4-BE49-F238E27FC236}">
                <a16:creationId xmlns:a16="http://schemas.microsoft.com/office/drawing/2014/main" id="{94F39E10-4BD9-202F-25B5-CB620A43D2FA}"/>
              </a:ext>
            </a:extLst>
          </p:cNvPr>
          <p:cNvCxnSpPr/>
          <p:nvPr/>
        </p:nvCxnSpPr>
        <p:spPr>
          <a:xfrm flipV="1">
            <a:off x="3178175" y="8112125"/>
            <a:ext cx="266700" cy="3460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3" name="Connettore 1 242">
            <a:extLst>
              <a:ext uri="{FF2B5EF4-FFF2-40B4-BE49-F238E27FC236}">
                <a16:creationId xmlns:a16="http://schemas.microsoft.com/office/drawing/2014/main" id="{4A951234-86EB-B4CD-3030-E24AA2C41247}"/>
              </a:ext>
            </a:extLst>
          </p:cNvPr>
          <p:cNvCxnSpPr/>
          <p:nvPr/>
        </p:nvCxnSpPr>
        <p:spPr>
          <a:xfrm flipV="1">
            <a:off x="3313113" y="8196263"/>
            <a:ext cx="273050" cy="47466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0" name="Connettore 1 259">
            <a:extLst>
              <a:ext uri="{FF2B5EF4-FFF2-40B4-BE49-F238E27FC236}">
                <a16:creationId xmlns:a16="http://schemas.microsoft.com/office/drawing/2014/main" id="{830F429B-E99F-78B9-D5B1-9B6A843F2EF5}"/>
              </a:ext>
            </a:extLst>
          </p:cNvPr>
          <p:cNvCxnSpPr/>
          <p:nvPr/>
        </p:nvCxnSpPr>
        <p:spPr>
          <a:xfrm flipH="1">
            <a:off x="3619500" y="8310563"/>
            <a:ext cx="150813" cy="3714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4" name="Connettore 1 263">
            <a:extLst>
              <a:ext uri="{FF2B5EF4-FFF2-40B4-BE49-F238E27FC236}">
                <a16:creationId xmlns:a16="http://schemas.microsoft.com/office/drawing/2014/main" id="{F14DC539-DA16-F9F9-CF40-DFB4460555C9}"/>
              </a:ext>
            </a:extLst>
          </p:cNvPr>
          <p:cNvCxnSpPr/>
          <p:nvPr/>
        </p:nvCxnSpPr>
        <p:spPr>
          <a:xfrm flipH="1">
            <a:off x="3897313" y="8382000"/>
            <a:ext cx="77787" cy="2921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8" name="Connettore 1 267">
            <a:extLst>
              <a:ext uri="{FF2B5EF4-FFF2-40B4-BE49-F238E27FC236}">
                <a16:creationId xmlns:a16="http://schemas.microsoft.com/office/drawing/2014/main" id="{E596EE24-2350-27AD-678C-DE24842B6D4C}"/>
              </a:ext>
            </a:extLst>
          </p:cNvPr>
          <p:cNvCxnSpPr/>
          <p:nvPr/>
        </p:nvCxnSpPr>
        <p:spPr>
          <a:xfrm flipH="1">
            <a:off x="4148138" y="8434388"/>
            <a:ext cx="28575" cy="2508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3" name="Connettore 1 272">
            <a:extLst>
              <a:ext uri="{FF2B5EF4-FFF2-40B4-BE49-F238E27FC236}">
                <a16:creationId xmlns:a16="http://schemas.microsoft.com/office/drawing/2014/main" id="{142135A2-66EF-6EEA-5C2D-88E6E5D74D69}"/>
              </a:ext>
            </a:extLst>
          </p:cNvPr>
          <p:cNvCxnSpPr>
            <a:stCxn id="121" idx="4"/>
          </p:cNvCxnSpPr>
          <p:nvPr/>
        </p:nvCxnSpPr>
        <p:spPr>
          <a:xfrm>
            <a:off x="4370388" y="8440738"/>
            <a:ext cx="4762" cy="2413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2" name="Connettore 1 281">
            <a:extLst>
              <a:ext uri="{FF2B5EF4-FFF2-40B4-BE49-F238E27FC236}">
                <a16:creationId xmlns:a16="http://schemas.microsoft.com/office/drawing/2014/main" id="{D0ACD3D6-7386-AED5-D581-AE53A770C7B7}"/>
              </a:ext>
            </a:extLst>
          </p:cNvPr>
          <p:cNvCxnSpPr/>
          <p:nvPr/>
        </p:nvCxnSpPr>
        <p:spPr>
          <a:xfrm>
            <a:off x="4568825" y="8428038"/>
            <a:ext cx="34925" cy="2492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4" name="Connettore 1 283">
            <a:extLst>
              <a:ext uri="{FF2B5EF4-FFF2-40B4-BE49-F238E27FC236}">
                <a16:creationId xmlns:a16="http://schemas.microsoft.com/office/drawing/2014/main" id="{62AA31B0-DC3E-7F52-5E5A-DBECCAD16645}"/>
              </a:ext>
            </a:extLst>
          </p:cNvPr>
          <p:cNvCxnSpPr/>
          <p:nvPr/>
        </p:nvCxnSpPr>
        <p:spPr>
          <a:xfrm>
            <a:off x="4762500" y="8388350"/>
            <a:ext cx="80963" cy="2825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7" name="Connettore 1 286">
            <a:extLst>
              <a:ext uri="{FF2B5EF4-FFF2-40B4-BE49-F238E27FC236}">
                <a16:creationId xmlns:a16="http://schemas.microsoft.com/office/drawing/2014/main" id="{DCBB30B7-4F4E-D6DA-5F74-4AAC6707E390}"/>
              </a:ext>
            </a:extLst>
          </p:cNvPr>
          <p:cNvCxnSpPr/>
          <p:nvPr/>
        </p:nvCxnSpPr>
        <p:spPr>
          <a:xfrm>
            <a:off x="4957763" y="8324850"/>
            <a:ext cx="144462" cy="3492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2" name="Connettore 1 291">
            <a:extLst>
              <a:ext uri="{FF2B5EF4-FFF2-40B4-BE49-F238E27FC236}">
                <a16:creationId xmlns:a16="http://schemas.microsoft.com/office/drawing/2014/main" id="{08D469E5-5307-17F5-4C0E-2B3F9B4ECB94}"/>
              </a:ext>
            </a:extLst>
          </p:cNvPr>
          <p:cNvCxnSpPr/>
          <p:nvPr/>
        </p:nvCxnSpPr>
        <p:spPr>
          <a:xfrm>
            <a:off x="5143500" y="8215313"/>
            <a:ext cx="279400" cy="4524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3" name="Connettore 1 132">
            <a:extLst>
              <a:ext uri="{FF2B5EF4-FFF2-40B4-BE49-F238E27FC236}">
                <a16:creationId xmlns:a16="http://schemas.microsoft.com/office/drawing/2014/main" id="{253159CC-89CE-2056-F317-647A13505C82}"/>
              </a:ext>
            </a:extLst>
          </p:cNvPr>
          <p:cNvCxnSpPr/>
          <p:nvPr/>
        </p:nvCxnSpPr>
        <p:spPr>
          <a:xfrm>
            <a:off x="4359275" y="274638"/>
            <a:ext cx="1792288" cy="33401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7" name="Connettore 1 136">
            <a:extLst>
              <a:ext uri="{FF2B5EF4-FFF2-40B4-BE49-F238E27FC236}">
                <a16:creationId xmlns:a16="http://schemas.microsoft.com/office/drawing/2014/main" id="{9E297D1D-CD35-76E1-CC63-6234E8EA3E23}"/>
              </a:ext>
            </a:extLst>
          </p:cNvPr>
          <p:cNvCxnSpPr/>
          <p:nvPr/>
        </p:nvCxnSpPr>
        <p:spPr>
          <a:xfrm>
            <a:off x="6146800" y="3609975"/>
            <a:ext cx="0" cy="43799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9" name="Connettore 1 138">
            <a:extLst>
              <a:ext uri="{FF2B5EF4-FFF2-40B4-BE49-F238E27FC236}">
                <a16:creationId xmlns:a16="http://schemas.microsoft.com/office/drawing/2014/main" id="{999CE7C1-654F-1CCF-CDFF-BE9620E4D4B3}"/>
              </a:ext>
            </a:extLst>
          </p:cNvPr>
          <p:cNvCxnSpPr/>
          <p:nvPr/>
        </p:nvCxnSpPr>
        <p:spPr>
          <a:xfrm>
            <a:off x="4364038" y="6915150"/>
            <a:ext cx="1785937" cy="10699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3" name="Connettore 1 142">
            <a:extLst>
              <a:ext uri="{FF2B5EF4-FFF2-40B4-BE49-F238E27FC236}">
                <a16:creationId xmlns:a16="http://schemas.microsoft.com/office/drawing/2014/main" id="{75937732-339F-2470-1A05-C177EB05DDFE}"/>
              </a:ext>
            </a:extLst>
          </p:cNvPr>
          <p:cNvCxnSpPr/>
          <p:nvPr/>
        </p:nvCxnSpPr>
        <p:spPr>
          <a:xfrm>
            <a:off x="5640388" y="2654300"/>
            <a:ext cx="11112" cy="50323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7" name="Connettore 1 166">
            <a:extLst>
              <a:ext uri="{FF2B5EF4-FFF2-40B4-BE49-F238E27FC236}">
                <a16:creationId xmlns:a16="http://schemas.microsoft.com/office/drawing/2014/main" id="{E826F0FB-517F-B12D-BF37-DA9057F49540}"/>
              </a:ext>
            </a:extLst>
          </p:cNvPr>
          <p:cNvCxnSpPr/>
          <p:nvPr/>
        </p:nvCxnSpPr>
        <p:spPr>
          <a:xfrm>
            <a:off x="4368800" y="6918325"/>
            <a:ext cx="1550988" cy="930275"/>
          </a:xfrm>
          <a:prstGeom prst="line">
            <a:avLst/>
          </a:prstGeom>
          <a:ln w="3175">
            <a:solidFill>
              <a:srgbClr val="0070C0"/>
            </a:solidFill>
          </a:ln>
        </p:spPr>
        <p:style>
          <a:lnRef idx="1">
            <a:schemeClr val="accent1"/>
          </a:lnRef>
          <a:fillRef idx="0">
            <a:schemeClr val="accent1"/>
          </a:fillRef>
          <a:effectRef idx="0">
            <a:schemeClr val="accent1"/>
          </a:effectRef>
          <a:fontRef idx="minor">
            <a:schemeClr val="tx1"/>
          </a:fontRef>
        </p:style>
      </p:cxnSp>
      <p:sp>
        <p:nvSpPr>
          <p:cNvPr id="168" name="CasellaDiTesto 64">
            <a:extLst>
              <a:ext uri="{FF2B5EF4-FFF2-40B4-BE49-F238E27FC236}">
                <a16:creationId xmlns:a16="http://schemas.microsoft.com/office/drawing/2014/main" id="{6082251B-7DAA-0486-DEA2-539C5C69453E}"/>
              </a:ext>
            </a:extLst>
          </p:cNvPr>
          <p:cNvSpPr txBox="1">
            <a:spLocks noChangeArrowheads="1"/>
          </p:cNvSpPr>
          <p:nvPr/>
        </p:nvSpPr>
        <p:spPr bwMode="auto">
          <a:xfrm>
            <a:off x="4249738" y="6604000"/>
            <a:ext cx="503237"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rgbClr val="00B050"/>
                </a:solidFill>
                <a:latin typeface="Arial" panose="020B0604020202020204" pitchFamily="34" charset="0"/>
              </a:rPr>
              <a:t>V’</a:t>
            </a:r>
          </a:p>
        </p:txBody>
      </p:sp>
      <p:sp>
        <p:nvSpPr>
          <p:cNvPr id="169" name="CasellaDiTesto 73">
            <a:extLst>
              <a:ext uri="{FF2B5EF4-FFF2-40B4-BE49-F238E27FC236}">
                <a16:creationId xmlns:a16="http://schemas.microsoft.com/office/drawing/2014/main" id="{155995AB-23F3-8AAB-94C9-BE4F3602CB64}"/>
              </a:ext>
            </a:extLst>
          </p:cNvPr>
          <p:cNvSpPr txBox="1">
            <a:spLocks noChangeArrowheads="1"/>
          </p:cNvSpPr>
          <p:nvPr/>
        </p:nvSpPr>
        <p:spPr bwMode="auto">
          <a:xfrm>
            <a:off x="4279900" y="55563"/>
            <a:ext cx="50323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rgbClr val="00B050"/>
                </a:solidFill>
                <a:latin typeface="Arial" panose="020B0604020202020204" pitchFamily="34" charset="0"/>
              </a:rPr>
              <a:t>V”</a:t>
            </a:r>
          </a:p>
        </p:txBody>
      </p:sp>
      <p:sp>
        <p:nvSpPr>
          <p:cNvPr id="18546" name="CasellaDiTesto 169">
            <a:extLst>
              <a:ext uri="{FF2B5EF4-FFF2-40B4-BE49-F238E27FC236}">
                <a16:creationId xmlns:a16="http://schemas.microsoft.com/office/drawing/2014/main" id="{469CBF3D-2DDF-9B67-9320-21F75BA8D54B}"/>
              </a:ext>
            </a:extLst>
          </p:cNvPr>
          <p:cNvSpPr txBox="1">
            <a:spLocks noChangeArrowheads="1"/>
          </p:cNvSpPr>
          <p:nvPr/>
        </p:nvSpPr>
        <p:spPr bwMode="auto">
          <a:xfrm>
            <a:off x="4684713" y="6867525"/>
            <a:ext cx="3952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rgbClr val="00B050"/>
                </a:solidFill>
                <a:latin typeface="Arial" panose="020B0604020202020204" pitchFamily="34" charset="0"/>
              </a:rPr>
              <a:t>g’</a:t>
            </a:r>
          </a:p>
        </p:txBody>
      </p:sp>
      <p:sp>
        <p:nvSpPr>
          <p:cNvPr id="18547" name="CasellaDiTesto 170">
            <a:extLst>
              <a:ext uri="{FF2B5EF4-FFF2-40B4-BE49-F238E27FC236}">
                <a16:creationId xmlns:a16="http://schemas.microsoft.com/office/drawing/2014/main" id="{10E016DA-520D-DB75-ADBD-E7C8A1B9EDFF}"/>
              </a:ext>
            </a:extLst>
          </p:cNvPr>
          <p:cNvSpPr txBox="1">
            <a:spLocks noChangeArrowheads="1"/>
          </p:cNvSpPr>
          <p:nvPr/>
        </p:nvSpPr>
        <p:spPr bwMode="auto">
          <a:xfrm>
            <a:off x="4948238" y="1047750"/>
            <a:ext cx="577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rgbClr val="00B050"/>
                </a:solidFill>
                <a:latin typeface="Arial" panose="020B0604020202020204" pitchFamily="34" charset="0"/>
              </a:rPr>
              <a:t>g”</a:t>
            </a:r>
          </a:p>
        </p:txBody>
      </p:sp>
      <p:sp>
        <p:nvSpPr>
          <p:cNvPr id="18548" name="CasellaDiTesto 171">
            <a:extLst>
              <a:ext uri="{FF2B5EF4-FFF2-40B4-BE49-F238E27FC236}">
                <a16:creationId xmlns:a16="http://schemas.microsoft.com/office/drawing/2014/main" id="{7AF7C09B-E65B-4023-096F-3B070F4AA801}"/>
              </a:ext>
            </a:extLst>
          </p:cNvPr>
          <p:cNvSpPr txBox="1">
            <a:spLocks noChangeArrowheads="1"/>
          </p:cNvSpPr>
          <p:nvPr/>
        </p:nvSpPr>
        <p:spPr bwMode="auto">
          <a:xfrm>
            <a:off x="4948238" y="6889750"/>
            <a:ext cx="504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rgbClr val="00B050"/>
                </a:solidFill>
                <a:latin typeface="Symbol" panose="05050102010706020507" pitchFamily="18" charset="2"/>
              </a:rPr>
              <a:t>º </a:t>
            </a:r>
            <a:r>
              <a:rPr lang="it-IT" altLang="it-IT" sz="1800">
                <a:solidFill>
                  <a:srgbClr val="0070C0"/>
                </a:solidFill>
                <a:latin typeface="Arial" panose="020B0604020202020204" pitchFamily="34" charset="0"/>
              </a:rPr>
              <a:t>r’</a:t>
            </a:r>
          </a:p>
        </p:txBody>
      </p:sp>
      <p:sp>
        <p:nvSpPr>
          <p:cNvPr id="18549" name="CasellaDiTesto 174">
            <a:extLst>
              <a:ext uri="{FF2B5EF4-FFF2-40B4-BE49-F238E27FC236}">
                <a16:creationId xmlns:a16="http://schemas.microsoft.com/office/drawing/2014/main" id="{F11D4AA2-7C03-A9A1-802C-3186B7BE293A}"/>
              </a:ext>
            </a:extLst>
          </p:cNvPr>
          <p:cNvSpPr txBox="1">
            <a:spLocks noChangeArrowheads="1"/>
          </p:cNvSpPr>
          <p:nvPr/>
        </p:nvSpPr>
        <p:spPr bwMode="auto">
          <a:xfrm>
            <a:off x="5100638" y="2357438"/>
            <a:ext cx="504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rgbClr val="0070C0"/>
                </a:solidFill>
                <a:latin typeface="Arial" panose="020B0604020202020204" pitchFamily="34" charset="0"/>
              </a:rPr>
              <a:t>r”</a:t>
            </a:r>
          </a:p>
        </p:txBody>
      </p:sp>
      <p:sp>
        <p:nvSpPr>
          <p:cNvPr id="176" name="CasellaDiTesto 64">
            <a:extLst>
              <a:ext uri="{FF2B5EF4-FFF2-40B4-BE49-F238E27FC236}">
                <a16:creationId xmlns:a16="http://schemas.microsoft.com/office/drawing/2014/main" id="{4B1D0F57-232E-6ACD-2D65-FBD8F98A8441}"/>
              </a:ext>
            </a:extLst>
          </p:cNvPr>
          <p:cNvSpPr txBox="1">
            <a:spLocks noChangeArrowheads="1"/>
          </p:cNvSpPr>
          <p:nvPr/>
        </p:nvSpPr>
        <p:spPr bwMode="auto">
          <a:xfrm>
            <a:off x="5407025" y="7435850"/>
            <a:ext cx="3952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rgbClr val="FF0000"/>
                </a:solidFill>
                <a:latin typeface="Arial" panose="020B0604020202020204" pitchFamily="34" charset="0"/>
              </a:rPr>
              <a:t>P’</a:t>
            </a:r>
          </a:p>
        </p:txBody>
      </p:sp>
      <p:sp>
        <p:nvSpPr>
          <p:cNvPr id="177" name="CasellaDiTesto 73">
            <a:extLst>
              <a:ext uri="{FF2B5EF4-FFF2-40B4-BE49-F238E27FC236}">
                <a16:creationId xmlns:a16="http://schemas.microsoft.com/office/drawing/2014/main" id="{3E37B83F-3138-6F27-6F3F-483073136DA7}"/>
              </a:ext>
            </a:extLst>
          </p:cNvPr>
          <p:cNvSpPr txBox="1">
            <a:spLocks noChangeArrowheads="1"/>
          </p:cNvSpPr>
          <p:nvPr/>
        </p:nvSpPr>
        <p:spPr bwMode="auto">
          <a:xfrm>
            <a:off x="5468938" y="2379663"/>
            <a:ext cx="5032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a:solidFill>
                  <a:srgbClr val="FF0000"/>
                </a:solidFill>
                <a:latin typeface="Arial" panose="020B0604020202020204" pitchFamily="34" charset="0"/>
              </a:rPr>
              <a:t>P”</a:t>
            </a:r>
          </a:p>
        </p:txBody>
      </p:sp>
      <p:sp>
        <p:nvSpPr>
          <p:cNvPr id="18552" name="CasellaDiTesto 177">
            <a:extLst>
              <a:ext uri="{FF2B5EF4-FFF2-40B4-BE49-F238E27FC236}">
                <a16:creationId xmlns:a16="http://schemas.microsoft.com/office/drawing/2014/main" id="{39F020AF-A598-CC91-368E-EF520EE1EBAE}"/>
              </a:ext>
            </a:extLst>
          </p:cNvPr>
          <p:cNvSpPr txBox="1">
            <a:spLocks noChangeArrowheads="1"/>
          </p:cNvSpPr>
          <p:nvPr/>
        </p:nvSpPr>
        <p:spPr bwMode="auto">
          <a:xfrm>
            <a:off x="0" y="858838"/>
            <a:ext cx="3455988" cy="104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600" b="1">
                <a:latin typeface="Arial" panose="020B0604020202020204" pitchFamily="34" charset="0"/>
              </a:rPr>
              <a:t>Lo stesso ragionamento può essere fatto per la base superiore del prisma considerando la base come un piano rigato.</a:t>
            </a:r>
          </a:p>
        </p:txBody>
      </p:sp>
      <p:sp>
        <p:nvSpPr>
          <p:cNvPr id="18553" name="CasellaDiTesto 178">
            <a:extLst>
              <a:ext uri="{FF2B5EF4-FFF2-40B4-BE49-F238E27FC236}">
                <a16:creationId xmlns:a16="http://schemas.microsoft.com/office/drawing/2014/main" id="{E3368C62-7439-767D-C71F-66F26F36005F}"/>
              </a:ext>
            </a:extLst>
          </p:cNvPr>
          <p:cNvSpPr txBox="1">
            <a:spLocks noChangeArrowheads="1"/>
          </p:cNvSpPr>
          <p:nvPr/>
        </p:nvSpPr>
        <p:spPr bwMode="auto">
          <a:xfrm>
            <a:off x="0" y="1828800"/>
            <a:ext cx="2663825"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600" b="1">
                <a:latin typeface="Arial" panose="020B0604020202020204" pitchFamily="34" charset="0"/>
              </a:rPr>
              <a:t>In questo caso possiamo intersecare queste rette orizzontali (r) appartenenti al piano della base con le generatrici (g)</a:t>
            </a:r>
          </a:p>
          <a:p>
            <a:pPr eaLnBrk="1" hangingPunct="1">
              <a:spcBef>
                <a:spcPct val="0"/>
              </a:spcBef>
              <a:buFontTx/>
              <a:buNone/>
            </a:pPr>
            <a:r>
              <a:rPr lang="it-IT" altLang="it-IT" sz="1600" b="1">
                <a:latin typeface="Arial" panose="020B0604020202020204" pitchFamily="34" charset="0"/>
              </a:rPr>
              <a:t>del cono.</a:t>
            </a:r>
          </a:p>
        </p:txBody>
      </p:sp>
      <p:sp>
        <p:nvSpPr>
          <p:cNvPr id="18554" name="CasellaDiTesto 179">
            <a:extLst>
              <a:ext uri="{FF2B5EF4-FFF2-40B4-BE49-F238E27FC236}">
                <a16:creationId xmlns:a16="http://schemas.microsoft.com/office/drawing/2014/main" id="{B9055356-C909-CF4C-AEC9-CC0AA402DCE1}"/>
              </a:ext>
            </a:extLst>
          </p:cNvPr>
          <p:cNvSpPr txBox="1">
            <a:spLocks noChangeArrowheads="1"/>
          </p:cNvSpPr>
          <p:nvPr/>
        </p:nvSpPr>
        <p:spPr bwMode="auto">
          <a:xfrm>
            <a:off x="0" y="3490913"/>
            <a:ext cx="2268538"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600" b="1">
                <a:latin typeface="Arial" panose="020B0604020202020204" pitchFamily="34" charset="0"/>
              </a:rPr>
              <a:t>Determiniamo, così,  una serie di punti (P) che sommati tra loro costituiscono una circonferenza espressa come:</a:t>
            </a:r>
          </a:p>
          <a:p>
            <a:pPr eaLnBrk="1" hangingPunct="1">
              <a:spcBef>
                <a:spcPct val="0"/>
              </a:spcBef>
              <a:buFontTx/>
              <a:buNone/>
            </a:pPr>
            <a:r>
              <a:rPr lang="it-IT" altLang="it-IT" sz="2000" b="1">
                <a:solidFill>
                  <a:srgbClr val="FF0000"/>
                </a:solidFill>
                <a:latin typeface="Arial Narrow" panose="020B0606020202030204" pitchFamily="34" charset="0"/>
              </a:rPr>
              <a:t>c</a:t>
            </a:r>
            <a:r>
              <a:rPr lang="it-IT" altLang="it-IT" sz="2400">
                <a:solidFill>
                  <a:srgbClr val="FF0000"/>
                </a:solidFill>
                <a:latin typeface="Arial Narrow" panose="020B0606020202030204" pitchFamily="34" charset="0"/>
              </a:rPr>
              <a:t> </a:t>
            </a:r>
            <a:r>
              <a:rPr lang="it-IT" altLang="it-IT" sz="2000" b="1">
                <a:solidFill>
                  <a:srgbClr val="FF0000"/>
                </a:solidFill>
                <a:latin typeface="Symbol" panose="05050102010706020507" pitchFamily="18" charset="2"/>
              </a:rPr>
              <a:t>=å(</a:t>
            </a:r>
            <a:r>
              <a:rPr lang="it-IT" altLang="it-IT" sz="2000" b="1">
                <a:solidFill>
                  <a:srgbClr val="FF0000"/>
                </a:solidFill>
                <a:latin typeface="Arial" panose="020B0604020202020204" pitchFamily="34" charset="0"/>
              </a:rPr>
              <a:t>g </a:t>
            </a:r>
            <a:r>
              <a:rPr lang="it-IT" altLang="it-IT" sz="2000" b="1">
                <a:solidFill>
                  <a:srgbClr val="FF0000"/>
                </a:solidFill>
                <a:latin typeface="Symbol" panose="05050102010706020507" pitchFamily="18" charset="2"/>
              </a:rPr>
              <a:t>Ç </a:t>
            </a:r>
            <a:r>
              <a:rPr lang="it-IT" altLang="it-IT" sz="2000" b="1">
                <a:solidFill>
                  <a:srgbClr val="FF0000"/>
                </a:solidFill>
                <a:latin typeface="Arial" panose="020B0604020202020204" pitchFamily="34" charset="0"/>
              </a:rPr>
              <a:t>r</a:t>
            </a:r>
            <a:r>
              <a:rPr lang="it-IT" altLang="it-IT" sz="2000" b="1">
                <a:solidFill>
                  <a:srgbClr val="FF0000"/>
                </a:solidFill>
                <a:latin typeface="Symbol" panose="05050102010706020507" pitchFamily="18" charset="2"/>
              </a:rPr>
              <a:t>Î </a:t>
            </a:r>
            <a:r>
              <a:rPr lang="it-IT" altLang="it-IT" sz="2000">
                <a:solidFill>
                  <a:srgbClr val="FF0000"/>
                </a:solidFill>
                <a:latin typeface="Symbol" panose="05050102010706020507" pitchFamily="18" charset="2"/>
              </a:rPr>
              <a:t>j</a:t>
            </a:r>
            <a:r>
              <a:rPr lang="it-IT" altLang="it-IT" sz="2000" b="1">
                <a:solidFill>
                  <a:srgbClr val="FF0000"/>
                </a:solidFill>
                <a:latin typeface="Symbol" panose="05050102010706020507" pitchFamily="18" charset="2"/>
              </a:rPr>
              <a:t> )</a:t>
            </a:r>
          </a:p>
        </p:txBody>
      </p:sp>
      <p:sp>
        <p:nvSpPr>
          <p:cNvPr id="18555" name="CasellaDiTesto 180">
            <a:extLst>
              <a:ext uri="{FF2B5EF4-FFF2-40B4-BE49-F238E27FC236}">
                <a16:creationId xmlns:a16="http://schemas.microsoft.com/office/drawing/2014/main" id="{B8C440B9-AACE-60C6-5D9F-60E02A861EF2}"/>
              </a:ext>
            </a:extLst>
          </p:cNvPr>
          <p:cNvSpPr txBox="1">
            <a:spLocks noChangeArrowheads="1"/>
          </p:cNvSpPr>
          <p:nvPr/>
        </p:nvSpPr>
        <p:spPr bwMode="auto">
          <a:xfrm>
            <a:off x="0" y="5373688"/>
            <a:ext cx="2303463" cy="304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600" b="1">
                <a:latin typeface="Arial" panose="020B0604020202020204" pitchFamily="34" charset="0"/>
              </a:rPr>
              <a:t>In questo caso poiché il piano  della base è ortogonale all’asse del cono le generatrici intersecano il piano in punti equidistanti dall’asse per cui è sufficiente un solo punto di intersezione per determinare il raggio della circonferenza che ha centro coincidente con l’asse del cono</a:t>
            </a:r>
          </a:p>
        </p:txBody>
      </p:sp>
      <p:sp>
        <p:nvSpPr>
          <p:cNvPr id="20603" name="CasellaDiTesto 107">
            <a:extLst>
              <a:ext uri="{FF2B5EF4-FFF2-40B4-BE49-F238E27FC236}">
                <a16:creationId xmlns:a16="http://schemas.microsoft.com/office/drawing/2014/main" id="{A470599F-700E-FC25-23FE-90F0B2EBE382}"/>
              </a:ext>
            </a:extLst>
          </p:cNvPr>
          <p:cNvSpPr txBox="1">
            <a:spLocks noChangeArrowheads="1"/>
          </p:cNvSpPr>
          <p:nvPr/>
        </p:nvSpPr>
        <p:spPr bwMode="auto">
          <a:xfrm>
            <a:off x="3175" y="17463"/>
            <a:ext cx="42846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b="1" u="sng">
                <a:solidFill>
                  <a:srgbClr val="C00000"/>
                </a:solidFill>
                <a:latin typeface="Comic Sans MS" panose="030F0702030302020204" pitchFamily="66" charset="0"/>
              </a:rPr>
              <a:t>APPLICAZIONE DELLA PROCEDURA ALLA BASE SUPERIORE E DEFINIZIONE DEL RISULTATO</a:t>
            </a:r>
          </a:p>
        </p:txBody>
      </p:sp>
      <p:cxnSp>
        <p:nvCxnSpPr>
          <p:cNvPr id="138" name="Connettore 1 137">
            <a:extLst>
              <a:ext uri="{FF2B5EF4-FFF2-40B4-BE49-F238E27FC236}">
                <a16:creationId xmlns:a16="http://schemas.microsoft.com/office/drawing/2014/main" id="{E9657A76-52D4-55B8-CE5C-CB3D32F7906F}"/>
              </a:ext>
            </a:extLst>
          </p:cNvPr>
          <p:cNvCxnSpPr/>
          <p:nvPr/>
        </p:nvCxnSpPr>
        <p:spPr>
          <a:xfrm>
            <a:off x="5911850" y="2671763"/>
            <a:ext cx="0" cy="5172075"/>
          </a:xfrm>
          <a:prstGeom prst="line">
            <a:avLst/>
          </a:prstGeom>
          <a:ln w="31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51" name="Connettore 1 150">
            <a:extLst>
              <a:ext uri="{FF2B5EF4-FFF2-40B4-BE49-F238E27FC236}">
                <a16:creationId xmlns:a16="http://schemas.microsoft.com/office/drawing/2014/main" id="{72052071-C04A-3A94-B837-12B584C6A8E8}"/>
              </a:ext>
            </a:extLst>
          </p:cNvPr>
          <p:cNvCxnSpPr/>
          <p:nvPr/>
        </p:nvCxnSpPr>
        <p:spPr>
          <a:xfrm>
            <a:off x="1582738" y="2662238"/>
            <a:ext cx="43275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Connettore 1 141">
            <a:extLst>
              <a:ext uri="{FF2B5EF4-FFF2-40B4-BE49-F238E27FC236}">
                <a16:creationId xmlns:a16="http://schemas.microsoft.com/office/drawing/2014/main" id="{1AFAF5D1-B528-3ED7-C2D0-49B36E7D2204}"/>
              </a:ext>
            </a:extLst>
          </p:cNvPr>
          <p:cNvCxnSpPr/>
          <p:nvPr/>
        </p:nvCxnSpPr>
        <p:spPr>
          <a:xfrm flipV="1">
            <a:off x="4356100" y="273050"/>
            <a:ext cx="0" cy="66325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18559" name="CasellaDiTesto 143">
            <a:extLst>
              <a:ext uri="{FF2B5EF4-FFF2-40B4-BE49-F238E27FC236}">
                <a16:creationId xmlns:a16="http://schemas.microsoft.com/office/drawing/2014/main" id="{DF863D25-FA2A-39A6-3D5B-A867D14DBB76}"/>
              </a:ext>
            </a:extLst>
          </p:cNvPr>
          <p:cNvSpPr txBox="1">
            <a:spLocks noChangeArrowheads="1"/>
          </p:cNvSpPr>
          <p:nvPr/>
        </p:nvSpPr>
        <p:spPr bwMode="auto">
          <a:xfrm>
            <a:off x="5629275" y="8639175"/>
            <a:ext cx="1152525" cy="27622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200">
                <a:solidFill>
                  <a:srgbClr val="FF0000"/>
                </a:solidFill>
                <a:latin typeface="Arial" panose="020B0604020202020204" pitchFamily="34" charset="0"/>
              </a:rPr>
              <a:t>Circonferenza</a:t>
            </a:r>
          </a:p>
        </p:txBody>
      </p:sp>
      <p:cxnSp>
        <p:nvCxnSpPr>
          <p:cNvPr id="147" name="Connettore 2 146">
            <a:extLst>
              <a:ext uri="{FF2B5EF4-FFF2-40B4-BE49-F238E27FC236}">
                <a16:creationId xmlns:a16="http://schemas.microsoft.com/office/drawing/2014/main" id="{EDDF7423-8C32-A237-BB9A-128F4FDF5CBB}"/>
              </a:ext>
            </a:extLst>
          </p:cNvPr>
          <p:cNvCxnSpPr>
            <a:stCxn id="18559" idx="0"/>
          </p:cNvCxnSpPr>
          <p:nvPr/>
        </p:nvCxnSpPr>
        <p:spPr>
          <a:xfrm flipH="1" flipV="1">
            <a:off x="5276850" y="8153400"/>
            <a:ext cx="928688" cy="485775"/>
          </a:xfrm>
          <a:prstGeom prst="straightConnector1">
            <a:avLst/>
          </a:prstGeom>
          <a:ln w="31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nodeType="clickEffect">
                                  <p:stCondLst>
                                    <p:cond delay="0"/>
                                  </p:stCondLst>
                                  <p:childTnLst>
                                    <p:set>
                                      <p:cBhvr>
                                        <p:cTn id="6" dur="1" fill="hold">
                                          <p:stCondLst>
                                            <p:cond delay="0"/>
                                          </p:stCondLst>
                                        </p:cTn>
                                        <p:tgtEl>
                                          <p:spTgt spid="132"/>
                                        </p:tgtEl>
                                        <p:attrNameLst>
                                          <p:attrName>style.visibility</p:attrName>
                                        </p:attrNameLst>
                                      </p:cBhvr>
                                      <p:to>
                                        <p:strVal val="visible"/>
                                      </p:to>
                                    </p:set>
                                    <p:animEffect transition="in" filter="strips(upRight)">
                                      <p:cBhvr>
                                        <p:cTn id="7" dur="1000"/>
                                        <p:tgtEl>
                                          <p:spTgt spid="1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downLeft)">
                                      <p:cBhvr>
                                        <p:cTn id="12" dur="10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nodeType="click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strips(upRight)">
                                      <p:cBhvr>
                                        <p:cTn id="17" dur="1000"/>
                                        <p:tgtEl>
                                          <p:spTgt spid="39"/>
                                        </p:tgtEl>
                                      </p:cBhvr>
                                    </p:animEffect>
                                  </p:childTnLst>
                                </p:cTn>
                              </p:par>
                              <p:par>
                                <p:cTn id="18" presetID="18" presetClass="entr" presetSubtype="3" fill="hold" nodeType="with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strips(upRight)">
                                      <p:cBhvr>
                                        <p:cTn id="20" dur="1000"/>
                                        <p:tgtEl>
                                          <p:spTgt spid="36"/>
                                        </p:tgtEl>
                                      </p:cBhvr>
                                    </p:animEffect>
                                  </p:childTnLst>
                                </p:cTn>
                              </p:par>
                              <p:par>
                                <p:cTn id="21" presetID="18" presetClass="entr" presetSubtype="3" fill="hold" nodeType="with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strips(upRight)">
                                      <p:cBhvr>
                                        <p:cTn id="23" dur="1000"/>
                                        <p:tgtEl>
                                          <p:spTgt spid="37"/>
                                        </p:tgtEl>
                                      </p:cBhvr>
                                    </p:animEffect>
                                  </p:childTnLst>
                                </p:cTn>
                              </p:par>
                              <p:par>
                                <p:cTn id="24" presetID="18" presetClass="entr" presetSubtype="3" fill="hold" nodeType="with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strips(upRight)">
                                      <p:cBhvr>
                                        <p:cTn id="26" dur="1000"/>
                                        <p:tgtEl>
                                          <p:spTgt spid="3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8" presetClass="entr" presetSubtype="3" fill="hold" nodeType="click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strips(upRight)">
                                      <p:cBhvr>
                                        <p:cTn id="31" dur="1000"/>
                                        <p:tgtEl>
                                          <p:spTgt spid="41"/>
                                        </p:tgtEl>
                                      </p:cBhvr>
                                    </p:animEffect>
                                  </p:childTnLst>
                                </p:cTn>
                              </p:par>
                              <p:par>
                                <p:cTn id="32" presetID="18" presetClass="entr" presetSubtype="3" fill="hold" nodeType="withEffect">
                                  <p:stCondLst>
                                    <p:cond delay="0"/>
                                  </p:stCondLst>
                                  <p:childTnLst>
                                    <p:set>
                                      <p:cBhvr>
                                        <p:cTn id="33" dur="1" fill="hold">
                                          <p:stCondLst>
                                            <p:cond delay="0"/>
                                          </p:stCondLst>
                                        </p:cTn>
                                        <p:tgtEl>
                                          <p:spTgt spid="113"/>
                                        </p:tgtEl>
                                        <p:attrNameLst>
                                          <p:attrName>style.visibility</p:attrName>
                                        </p:attrNameLst>
                                      </p:cBhvr>
                                      <p:to>
                                        <p:strVal val="visible"/>
                                      </p:to>
                                    </p:set>
                                    <p:animEffect transition="in" filter="strips(upRight)">
                                      <p:cBhvr>
                                        <p:cTn id="34" dur="1000"/>
                                        <p:tgtEl>
                                          <p:spTgt spid="113"/>
                                        </p:tgtEl>
                                      </p:cBhvr>
                                    </p:animEffect>
                                  </p:childTnLst>
                                </p:cTn>
                              </p:par>
                              <p:par>
                                <p:cTn id="35" presetID="18" presetClass="entr" presetSubtype="3" fill="hold" nodeType="withEffect">
                                  <p:stCondLst>
                                    <p:cond delay="0"/>
                                  </p:stCondLst>
                                  <p:childTnLst>
                                    <p:set>
                                      <p:cBhvr>
                                        <p:cTn id="36" dur="1" fill="hold">
                                          <p:stCondLst>
                                            <p:cond delay="0"/>
                                          </p:stCondLst>
                                        </p:cTn>
                                        <p:tgtEl>
                                          <p:spTgt spid="108"/>
                                        </p:tgtEl>
                                        <p:attrNameLst>
                                          <p:attrName>style.visibility</p:attrName>
                                        </p:attrNameLst>
                                      </p:cBhvr>
                                      <p:to>
                                        <p:strVal val="visible"/>
                                      </p:to>
                                    </p:set>
                                    <p:animEffect transition="in" filter="strips(upRight)">
                                      <p:cBhvr>
                                        <p:cTn id="37" dur="1000"/>
                                        <p:tgtEl>
                                          <p:spTgt spid="108"/>
                                        </p:tgtEl>
                                      </p:cBhvr>
                                    </p:animEffect>
                                  </p:childTnLst>
                                </p:cTn>
                              </p:par>
                              <p:par>
                                <p:cTn id="38" presetID="18" presetClass="entr" presetSubtype="3" fill="hold" nodeType="withEffect">
                                  <p:stCondLst>
                                    <p:cond delay="0"/>
                                  </p:stCondLst>
                                  <p:childTnLst>
                                    <p:set>
                                      <p:cBhvr>
                                        <p:cTn id="39" dur="1" fill="hold">
                                          <p:stCondLst>
                                            <p:cond delay="0"/>
                                          </p:stCondLst>
                                        </p:cTn>
                                        <p:tgtEl>
                                          <p:spTgt spid="105"/>
                                        </p:tgtEl>
                                        <p:attrNameLst>
                                          <p:attrName>style.visibility</p:attrName>
                                        </p:attrNameLst>
                                      </p:cBhvr>
                                      <p:to>
                                        <p:strVal val="visible"/>
                                      </p:to>
                                    </p:set>
                                    <p:animEffect transition="in" filter="strips(upRight)">
                                      <p:cBhvr>
                                        <p:cTn id="40" dur="1000"/>
                                        <p:tgtEl>
                                          <p:spTgt spid="105"/>
                                        </p:tgtEl>
                                      </p:cBhvr>
                                    </p:animEffect>
                                  </p:childTnLst>
                                </p:cTn>
                              </p:par>
                              <p:par>
                                <p:cTn id="41" presetID="18" presetClass="entr" presetSubtype="3" fill="hold" nodeType="withEffect">
                                  <p:stCondLst>
                                    <p:cond delay="0"/>
                                  </p:stCondLst>
                                  <p:childTnLst>
                                    <p:set>
                                      <p:cBhvr>
                                        <p:cTn id="42" dur="1" fill="hold">
                                          <p:stCondLst>
                                            <p:cond delay="0"/>
                                          </p:stCondLst>
                                        </p:cTn>
                                        <p:tgtEl>
                                          <p:spTgt spid="115"/>
                                        </p:tgtEl>
                                        <p:attrNameLst>
                                          <p:attrName>style.visibility</p:attrName>
                                        </p:attrNameLst>
                                      </p:cBhvr>
                                      <p:to>
                                        <p:strVal val="visible"/>
                                      </p:to>
                                    </p:set>
                                    <p:animEffect transition="in" filter="strips(upRight)">
                                      <p:cBhvr>
                                        <p:cTn id="43" dur="1000"/>
                                        <p:tgtEl>
                                          <p:spTgt spid="115"/>
                                        </p:tgtEl>
                                      </p:cBhvr>
                                    </p:animEffect>
                                  </p:childTnLst>
                                </p:cTn>
                              </p:par>
                              <p:par>
                                <p:cTn id="44" presetID="18" presetClass="entr" presetSubtype="3" fill="hold" nodeType="withEffect">
                                  <p:stCondLst>
                                    <p:cond delay="0"/>
                                  </p:stCondLst>
                                  <p:childTnLst>
                                    <p:set>
                                      <p:cBhvr>
                                        <p:cTn id="45" dur="1" fill="hold">
                                          <p:stCondLst>
                                            <p:cond delay="0"/>
                                          </p:stCondLst>
                                        </p:cTn>
                                        <p:tgtEl>
                                          <p:spTgt spid="42"/>
                                        </p:tgtEl>
                                        <p:attrNameLst>
                                          <p:attrName>style.visibility</p:attrName>
                                        </p:attrNameLst>
                                      </p:cBhvr>
                                      <p:to>
                                        <p:strVal val="visible"/>
                                      </p:to>
                                    </p:set>
                                    <p:animEffect transition="in" filter="strips(upRight)">
                                      <p:cBhvr>
                                        <p:cTn id="46" dur="1000"/>
                                        <p:tgtEl>
                                          <p:spTgt spid="42"/>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8" presetClass="entr" presetSubtype="12" fill="hold" nodeType="click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strips(downLeft)">
                                      <p:cBhvr>
                                        <p:cTn id="51" dur="1000"/>
                                        <p:tgtEl>
                                          <p:spTgt spid="2"/>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2" presetClass="entr" presetSubtype="4" fill="hold" nodeType="clickEffect">
                                  <p:stCondLst>
                                    <p:cond delay="0"/>
                                  </p:stCondLst>
                                  <p:childTnLst>
                                    <p:set>
                                      <p:cBhvr>
                                        <p:cTn id="55" dur="1" fill="hold">
                                          <p:stCondLst>
                                            <p:cond delay="0"/>
                                          </p:stCondLst>
                                        </p:cTn>
                                        <p:tgtEl>
                                          <p:spTgt spid="142"/>
                                        </p:tgtEl>
                                        <p:attrNameLst>
                                          <p:attrName>style.visibility</p:attrName>
                                        </p:attrNameLst>
                                      </p:cBhvr>
                                      <p:to>
                                        <p:strVal val="visible"/>
                                      </p:to>
                                    </p:set>
                                    <p:animEffect transition="in" filter="slide(fromBottom)">
                                      <p:cBhvr>
                                        <p:cTn id="56" dur="2000"/>
                                        <p:tgtEl>
                                          <p:spTgt spid="142"/>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2" presetClass="entr" presetSubtype="4" fill="hold" nodeType="clickEffect">
                                  <p:stCondLst>
                                    <p:cond delay="0"/>
                                  </p:stCondLst>
                                  <p:childTnLst>
                                    <p:set>
                                      <p:cBhvr>
                                        <p:cTn id="60" dur="1" fill="hold">
                                          <p:stCondLst>
                                            <p:cond delay="0"/>
                                          </p:stCondLst>
                                        </p:cTn>
                                        <p:tgtEl>
                                          <p:spTgt spid="168"/>
                                        </p:tgtEl>
                                        <p:attrNameLst>
                                          <p:attrName>style.visibility</p:attrName>
                                        </p:attrNameLst>
                                      </p:cBhvr>
                                      <p:to>
                                        <p:strVal val="visible"/>
                                      </p:to>
                                    </p:set>
                                    <p:animEffect transition="in" filter="slide(fromBottom)">
                                      <p:cBhvr>
                                        <p:cTn id="61" dur="1000"/>
                                        <p:tgtEl>
                                          <p:spTgt spid="168"/>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4" fill="hold" nodeType="clickEffect">
                                  <p:stCondLst>
                                    <p:cond delay="0"/>
                                  </p:stCondLst>
                                  <p:childTnLst>
                                    <p:set>
                                      <p:cBhvr>
                                        <p:cTn id="65" dur="1" fill="hold">
                                          <p:stCondLst>
                                            <p:cond delay="0"/>
                                          </p:stCondLst>
                                        </p:cTn>
                                        <p:tgtEl>
                                          <p:spTgt spid="169"/>
                                        </p:tgtEl>
                                        <p:attrNameLst>
                                          <p:attrName>style.visibility</p:attrName>
                                        </p:attrNameLst>
                                      </p:cBhvr>
                                      <p:to>
                                        <p:strVal val="visible"/>
                                      </p:to>
                                    </p:set>
                                    <p:animEffect transition="in" filter="slide(fromBottom)">
                                      <p:cBhvr>
                                        <p:cTn id="66" dur="1000"/>
                                        <p:tgtEl>
                                          <p:spTgt spid="169"/>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8" presetClass="entr" presetSubtype="12" fill="hold" nodeType="clickEffect">
                                  <p:stCondLst>
                                    <p:cond delay="0"/>
                                  </p:stCondLst>
                                  <p:childTnLst>
                                    <p:set>
                                      <p:cBhvr>
                                        <p:cTn id="70" dur="1" fill="hold">
                                          <p:stCondLst>
                                            <p:cond delay="0"/>
                                          </p:stCondLst>
                                        </p:cTn>
                                        <p:tgtEl>
                                          <p:spTgt spid="202"/>
                                        </p:tgtEl>
                                        <p:attrNameLst>
                                          <p:attrName>style.visibility</p:attrName>
                                        </p:attrNameLst>
                                      </p:cBhvr>
                                      <p:to>
                                        <p:strVal val="visible"/>
                                      </p:to>
                                    </p:set>
                                    <p:animEffect transition="in" filter="strips(downLeft)">
                                      <p:cBhvr>
                                        <p:cTn id="71" dur="500"/>
                                        <p:tgtEl>
                                          <p:spTgt spid="202"/>
                                        </p:tgtEl>
                                      </p:cBhvr>
                                    </p:animEffect>
                                  </p:childTnLst>
                                </p:cTn>
                              </p:par>
                              <p:par>
                                <p:cTn id="72" presetID="18" presetClass="entr" presetSubtype="12" fill="hold" nodeType="withEffect">
                                  <p:stCondLst>
                                    <p:cond delay="0"/>
                                  </p:stCondLst>
                                  <p:childTnLst>
                                    <p:set>
                                      <p:cBhvr>
                                        <p:cTn id="73" dur="1" fill="hold">
                                          <p:stCondLst>
                                            <p:cond delay="0"/>
                                          </p:stCondLst>
                                        </p:cTn>
                                        <p:tgtEl>
                                          <p:spTgt spid="205"/>
                                        </p:tgtEl>
                                        <p:attrNameLst>
                                          <p:attrName>style.visibility</p:attrName>
                                        </p:attrNameLst>
                                      </p:cBhvr>
                                      <p:to>
                                        <p:strVal val="visible"/>
                                      </p:to>
                                    </p:set>
                                    <p:animEffect transition="in" filter="strips(downLeft)">
                                      <p:cBhvr>
                                        <p:cTn id="74" dur="500"/>
                                        <p:tgtEl>
                                          <p:spTgt spid="205"/>
                                        </p:tgtEl>
                                      </p:cBhvr>
                                    </p:animEffect>
                                  </p:childTnLst>
                                </p:cTn>
                              </p:par>
                              <p:par>
                                <p:cTn id="75" presetID="18" presetClass="entr" presetSubtype="12" fill="hold" nodeType="withEffect">
                                  <p:stCondLst>
                                    <p:cond delay="0"/>
                                  </p:stCondLst>
                                  <p:childTnLst>
                                    <p:set>
                                      <p:cBhvr>
                                        <p:cTn id="76" dur="1" fill="hold">
                                          <p:stCondLst>
                                            <p:cond delay="0"/>
                                          </p:stCondLst>
                                        </p:cTn>
                                        <p:tgtEl>
                                          <p:spTgt spid="207"/>
                                        </p:tgtEl>
                                        <p:attrNameLst>
                                          <p:attrName>style.visibility</p:attrName>
                                        </p:attrNameLst>
                                      </p:cBhvr>
                                      <p:to>
                                        <p:strVal val="visible"/>
                                      </p:to>
                                    </p:set>
                                    <p:animEffect transition="in" filter="strips(downLeft)">
                                      <p:cBhvr>
                                        <p:cTn id="77" dur="500"/>
                                        <p:tgtEl>
                                          <p:spTgt spid="207"/>
                                        </p:tgtEl>
                                      </p:cBhvr>
                                    </p:animEffect>
                                  </p:childTnLst>
                                </p:cTn>
                              </p:par>
                              <p:par>
                                <p:cTn id="78" presetID="18" presetClass="entr" presetSubtype="12" fill="hold" nodeType="withEffect">
                                  <p:stCondLst>
                                    <p:cond delay="0"/>
                                  </p:stCondLst>
                                  <p:childTnLst>
                                    <p:set>
                                      <p:cBhvr>
                                        <p:cTn id="79" dur="1" fill="hold">
                                          <p:stCondLst>
                                            <p:cond delay="0"/>
                                          </p:stCondLst>
                                        </p:cTn>
                                        <p:tgtEl>
                                          <p:spTgt spid="210"/>
                                        </p:tgtEl>
                                        <p:attrNameLst>
                                          <p:attrName>style.visibility</p:attrName>
                                        </p:attrNameLst>
                                      </p:cBhvr>
                                      <p:to>
                                        <p:strVal val="visible"/>
                                      </p:to>
                                    </p:set>
                                    <p:animEffect transition="in" filter="strips(downLeft)">
                                      <p:cBhvr>
                                        <p:cTn id="80" dur="500"/>
                                        <p:tgtEl>
                                          <p:spTgt spid="210"/>
                                        </p:tgtEl>
                                      </p:cBhvr>
                                    </p:animEffect>
                                  </p:childTnLst>
                                </p:cTn>
                              </p:par>
                              <p:par>
                                <p:cTn id="81" presetID="18" presetClass="entr" presetSubtype="12" fill="hold" nodeType="withEffect">
                                  <p:stCondLst>
                                    <p:cond delay="0"/>
                                  </p:stCondLst>
                                  <p:childTnLst>
                                    <p:set>
                                      <p:cBhvr>
                                        <p:cTn id="82" dur="1" fill="hold">
                                          <p:stCondLst>
                                            <p:cond delay="0"/>
                                          </p:stCondLst>
                                        </p:cTn>
                                        <p:tgtEl>
                                          <p:spTgt spid="214"/>
                                        </p:tgtEl>
                                        <p:attrNameLst>
                                          <p:attrName>style.visibility</p:attrName>
                                        </p:attrNameLst>
                                      </p:cBhvr>
                                      <p:to>
                                        <p:strVal val="visible"/>
                                      </p:to>
                                    </p:set>
                                    <p:animEffect transition="in" filter="strips(downLeft)">
                                      <p:cBhvr>
                                        <p:cTn id="83" dur="500"/>
                                        <p:tgtEl>
                                          <p:spTgt spid="214"/>
                                        </p:tgtEl>
                                      </p:cBhvr>
                                    </p:animEffect>
                                  </p:childTnLst>
                                </p:cTn>
                              </p:par>
                              <p:par>
                                <p:cTn id="84" presetID="18" presetClass="entr" presetSubtype="12" fill="hold" nodeType="withEffect">
                                  <p:stCondLst>
                                    <p:cond delay="0"/>
                                  </p:stCondLst>
                                  <p:childTnLst>
                                    <p:set>
                                      <p:cBhvr>
                                        <p:cTn id="85" dur="1" fill="hold">
                                          <p:stCondLst>
                                            <p:cond delay="0"/>
                                          </p:stCondLst>
                                        </p:cTn>
                                        <p:tgtEl>
                                          <p:spTgt spid="217"/>
                                        </p:tgtEl>
                                        <p:attrNameLst>
                                          <p:attrName>style.visibility</p:attrName>
                                        </p:attrNameLst>
                                      </p:cBhvr>
                                      <p:to>
                                        <p:strVal val="visible"/>
                                      </p:to>
                                    </p:set>
                                    <p:animEffect transition="in" filter="strips(downLeft)">
                                      <p:cBhvr>
                                        <p:cTn id="86" dur="500"/>
                                        <p:tgtEl>
                                          <p:spTgt spid="217"/>
                                        </p:tgtEl>
                                      </p:cBhvr>
                                    </p:animEffect>
                                  </p:childTnLst>
                                </p:cTn>
                              </p:par>
                              <p:par>
                                <p:cTn id="87" presetID="18" presetClass="entr" presetSubtype="12" fill="hold" nodeType="withEffect">
                                  <p:stCondLst>
                                    <p:cond delay="0"/>
                                  </p:stCondLst>
                                  <p:childTnLst>
                                    <p:set>
                                      <p:cBhvr>
                                        <p:cTn id="88" dur="1" fill="hold">
                                          <p:stCondLst>
                                            <p:cond delay="0"/>
                                          </p:stCondLst>
                                        </p:cTn>
                                        <p:tgtEl>
                                          <p:spTgt spid="226"/>
                                        </p:tgtEl>
                                        <p:attrNameLst>
                                          <p:attrName>style.visibility</p:attrName>
                                        </p:attrNameLst>
                                      </p:cBhvr>
                                      <p:to>
                                        <p:strVal val="visible"/>
                                      </p:to>
                                    </p:set>
                                    <p:animEffect transition="in" filter="strips(downLeft)">
                                      <p:cBhvr>
                                        <p:cTn id="89" dur="500"/>
                                        <p:tgtEl>
                                          <p:spTgt spid="226"/>
                                        </p:tgtEl>
                                      </p:cBhvr>
                                    </p:animEffect>
                                  </p:childTnLst>
                                </p:cTn>
                              </p:par>
                              <p:par>
                                <p:cTn id="90" presetID="18" presetClass="entr" presetSubtype="12" fill="hold" nodeType="withEffect">
                                  <p:stCondLst>
                                    <p:cond delay="0"/>
                                  </p:stCondLst>
                                  <p:childTnLst>
                                    <p:set>
                                      <p:cBhvr>
                                        <p:cTn id="91" dur="1" fill="hold">
                                          <p:stCondLst>
                                            <p:cond delay="0"/>
                                          </p:stCondLst>
                                        </p:cTn>
                                        <p:tgtEl>
                                          <p:spTgt spid="234"/>
                                        </p:tgtEl>
                                        <p:attrNameLst>
                                          <p:attrName>style.visibility</p:attrName>
                                        </p:attrNameLst>
                                      </p:cBhvr>
                                      <p:to>
                                        <p:strVal val="visible"/>
                                      </p:to>
                                    </p:set>
                                    <p:animEffect transition="in" filter="strips(downLeft)">
                                      <p:cBhvr>
                                        <p:cTn id="92" dur="500"/>
                                        <p:tgtEl>
                                          <p:spTgt spid="234"/>
                                        </p:tgtEl>
                                      </p:cBhvr>
                                    </p:animEffect>
                                  </p:childTnLst>
                                </p:cTn>
                              </p:par>
                              <p:par>
                                <p:cTn id="93" presetID="18" presetClass="entr" presetSubtype="12" fill="hold" nodeType="withEffect">
                                  <p:stCondLst>
                                    <p:cond delay="0"/>
                                  </p:stCondLst>
                                  <p:childTnLst>
                                    <p:set>
                                      <p:cBhvr>
                                        <p:cTn id="94" dur="1" fill="hold">
                                          <p:stCondLst>
                                            <p:cond delay="0"/>
                                          </p:stCondLst>
                                        </p:cTn>
                                        <p:tgtEl>
                                          <p:spTgt spid="239"/>
                                        </p:tgtEl>
                                        <p:attrNameLst>
                                          <p:attrName>style.visibility</p:attrName>
                                        </p:attrNameLst>
                                      </p:cBhvr>
                                      <p:to>
                                        <p:strVal val="visible"/>
                                      </p:to>
                                    </p:set>
                                    <p:animEffect transition="in" filter="strips(downLeft)">
                                      <p:cBhvr>
                                        <p:cTn id="95" dur="500"/>
                                        <p:tgtEl>
                                          <p:spTgt spid="239"/>
                                        </p:tgtEl>
                                      </p:cBhvr>
                                    </p:animEffect>
                                  </p:childTnLst>
                                </p:cTn>
                              </p:par>
                              <p:par>
                                <p:cTn id="96" presetID="18" presetClass="entr" presetSubtype="12" fill="hold" nodeType="withEffect">
                                  <p:stCondLst>
                                    <p:cond delay="0"/>
                                  </p:stCondLst>
                                  <p:childTnLst>
                                    <p:set>
                                      <p:cBhvr>
                                        <p:cTn id="97" dur="1" fill="hold">
                                          <p:stCondLst>
                                            <p:cond delay="0"/>
                                          </p:stCondLst>
                                        </p:cTn>
                                        <p:tgtEl>
                                          <p:spTgt spid="243"/>
                                        </p:tgtEl>
                                        <p:attrNameLst>
                                          <p:attrName>style.visibility</p:attrName>
                                        </p:attrNameLst>
                                      </p:cBhvr>
                                      <p:to>
                                        <p:strVal val="visible"/>
                                      </p:to>
                                    </p:set>
                                    <p:animEffect transition="in" filter="strips(downLeft)">
                                      <p:cBhvr>
                                        <p:cTn id="98" dur="500"/>
                                        <p:tgtEl>
                                          <p:spTgt spid="243"/>
                                        </p:tgtEl>
                                      </p:cBhvr>
                                    </p:animEffect>
                                  </p:childTnLst>
                                </p:cTn>
                              </p:par>
                              <p:par>
                                <p:cTn id="99" presetID="18" presetClass="entr" presetSubtype="12" fill="hold" nodeType="withEffect">
                                  <p:stCondLst>
                                    <p:cond delay="0"/>
                                  </p:stCondLst>
                                  <p:childTnLst>
                                    <p:set>
                                      <p:cBhvr>
                                        <p:cTn id="100" dur="1" fill="hold">
                                          <p:stCondLst>
                                            <p:cond delay="0"/>
                                          </p:stCondLst>
                                        </p:cTn>
                                        <p:tgtEl>
                                          <p:spTgt spid="4"/>
                                        </p:tgtEl>
                                        <p:attrNameLst>
                                          <p:attrName>style.visibility</p:attrName>
                                        </p:attrNameLst>
                                      </p:cBhvr>
                                      <p:to>
                                        <p:strVal val="visible"/>
                                      </p:to>
                                    </p:set>
                                    <p:animEffect transition="in" filter="strips(downLeft)">
                                      <p:cBhvr>
                                        <p:cTn id="101" dur="1000"/>
                                        <p:tgtEl>
                                          <p:spTgt spid="4"/>
                                        </p:tgtEl>
                                      </p:cBhvr>
                                    </p:animEffect>
                                  </p:childTnLst>
                                </p:cTn>
                              </p:par>
                              <p:par>
                                <p:cTn id="102" presetID="18" presetClass="entr" presetSubtype="12" fill="hold" nodeType="withEffect">
                                  <p:stCondLst>
                                    <p:cond delay="0"/>
                                  </p:stCondLst>
                                  <p:childTnLst>
                                    <p:set>
                                      <p:cBhvr>
                                        <p:cTn id="103" dur="1" fill="hold">
                                          <p:stCondLst>
                                            <p:cond delay="0"/>
                                          </p:stCondLst>
                                        </p:cTn>
                                        <p:tgtEl>
                                          <p:spTgt spid="109"/>
                                        </p:tgtEl>
                                        <p:attrNameLst>
                                          <p:attrName>style.visibility</p:attrName>
                                        </p:attrNameLst>
                                      </p:cBhvr>
                                      <p:to>
                                        <p:strVal val="visible"/>
                                      </p:to>
                                    </p:set>
                                    <p:animEffect transition="in" filter="strips(downLeft)">
                                      <p:cBhvr>
                                        <p:cTn id="104" dur="1000"/>
                                        <p:tgtEl>
                                          <p:spTgt spid="109"/>
                                        </p:tgtEl>
                                      </p:cBhvr>
                                    </p:animEffect>
                                  </p:childTnLst>
                                </p:cTn>
                              </p:par>
                              <p:par>
                                <p:cTn id="105" presetID="18" presetClass="entr" presetSubtype="12" fill="hold" nodeType="withEffect">
                                  <p:stCondLst>
                                    <p:cond delay="0"/>
                                  </p:stCondLst>
                                  <p:childTnLst>
                                    <p:set>
                                      <p:cBhvr>
                                        <p:cTn id="106" dur="1" fill="hold">
                                          <p:stCondLst>
                                            <p:cond delay="0"/>
                                          </p:stCondLst>
                                        </p:cTn>
                                        <p:tgtEl>
                                          <p:spTgt spid="83"/>
                                        </p:tgtEl>
                                        <p:attrNameLst>
                                          <p:attrName>style.visibility</p:attrName>
                                        </p:attrNameLst>
                                      </p:cBhvr>
                                      <p:to>
                                        <p:strVal val="visible"/>
                                      </p:to>
                                    </p:set>
                                    <p:animEffect transition="in" filter="strips(downLeft)">
                                      <p:cBhvr>
                                        <p:cTn id="107" dur="1000"/>
                                        <p:tgtEl>
                                          <p:spTgt spid="83"/>
                                        </p:tgtEl>
                                      </p:cBhvr>
                                    </p:animEffect>
                                  </p:childTnLst>
                                </p:cTn>
                              </p:par>
                              <p:par>
                                <p:cTn id="108" presetID="18" presetClass="entr" presetSubtype="12" fill="hold" nodeType="withEffect">
                                  <p:stCondLst>
                                    <p:cond delay="0"/>
                                  </p:stCondLst>
                                  <p:childTnLst>
                                    <p:set>
                                      <p:cBhvr>
                                        <p:cTn id="109" dur="1" fill="hold">
                                          <p:stCondLst>
                                            <p:cond delay="0"/>
                                          </p:stCondLst>
                                        </p:cTn>
                                        <p:tgtEl>
                                          <p:spTgt spid="116"/>
                                        </p:tgtEl>
                                        <p:attrNameLst>
                                          <p:attrName>style.visibility</p:attrName>
                                        </p:attrNameLst>
                                      </p:cBhvr>
                                      <p:to>
                                        <p:strVal val="visible"/>
                                      </p:to>
                                    </p:set>
                                    <p:animEffect transition="in" filter="strips(downLeft)">
                                      <p:cBhvr>
                                        <p:cTn id="110" dur="1000"/>
                                        <p:tgtEl>
                                          <p:spTgt spid="116"/>
                                        </p:tgtEl>
                                      </p:cBhvr>
                                    </p:animEffect>
                                  </p:childTnLst>
                                </p:cTn>
                              </p:par>
                              <p:par>
                                <p:cTn id="111" presetID="18" presetClass="entr" presetSubtype="12" fill="hold" nodeType="withEffect">
                                  <p:stCondLst>
                                    <p:cond delay="0"/>
                                  </p:stCondLst>
                                  <p:childTnLst>
                                    <p:set>
                                      <p:cBhvr>
                                        <p:cTn id="112" dur="1" fill="hold">
                                          <p:stCondLst>
                                            <p:cond delay="0"/>
                                          </p:stCondLst>
                                        </p:cTn>
                                        <p:tgtEl>
                                          <p:spTgt spid="25"/>
                                        </p:tgtEl>
                                        <p:attrNameLst>
                                          <p:attrName>style.visibility</p:attrName>
                                        </p:attrNameLst>
                                      </p:cBhvr>
                                      <p:to>
                                        <p:strVal val="visible"/>
                                      </p:to>
                                    </p:set>
                                    <p:animEffect transition="in" filter="strips(downLeft)">
                                      <p:cBhvr>
                                        <p:cTn id="113" dur="1000"/>
                                        <p:tgtEl>
                                          <p:spTgt spid="25"/>
                                        </p:tgtEl>
                                      </p:cBhvr>
                                    </p:animEffect>
                                  </p:childTnLst>
                                </p:cTn>
                              </p:par>
                              <p:par>
                                <p:cTn id="114" presetID="18" presetClass="entr" presetSubtype="12" fill="hold" nodeType="withEffect">
                                  <p:stCondLst>
                                    <p:cond delay="0"/>
                                  </p:stCondLst>
                                  <p:childTnLst>
                                    <p:set>
                                      <p:cBhvr>
                                        <p:cTn id="115" dur="1" fill="hold">
                                          <p:stCondLst>
                                            <p:cond delay="0"/>
                                          </p:stCondLst>
                                        </p:cTn>
                                        <p:tgtEl>
                                          <p:spTgt spid="135"/>
                                        </p:tgtEl>
                                        <p:attrNameLst>
                                          <p:attrName>style.visibility</p:attrName>
                                        </p:attrNameLst>
                                      </p:cBhvr>
                                      <p:to>
                                        <p:strVal val="visible"/>
                                      </p:to>
                                    </p:set>
                                    <p:animEffect transition="in" filter="strips(downLeft)">
                                      <p:cBhvr>
                                        <p:cTn id="116" dur="1000"/>
                                        <p:tgtEl>
                                          <p:spTgt spid="135"/>
                                        </p:tgtEl>
                                      </p:cBhvr>
                                    </p:animEffect>
                                  </p:childTnLst>
                                </p:cTn>
                              </p:par>
                              <p:par>
                                <p:cTn id="117" presetID="18" presetClass="entr" presetSubtype="12" fill="hold" nodeType="withEffect">
                                  <p:stCondLst>
                                    <p:cond delay="0"/>
                                  </p:stCondLst>
                                  <p:childTnLst>
                                    <p:set>
                                      <p:cBhvr>
                                        <p:cTn id="118" dur="1" fill="hold">
                                          <p:stCondLst>
                                            <p:cond delay="0"/>
                                          </p:stCondLst>
                                        </p:cTn>
                                        <p:tgtEl>
                                          <p:spTgt spid="61"/>
                                        </p:tgtEl>
                                        <p:attrNameLst>
                                          <p:attrName>style.visibility</p:attrName>
                                        </p:attrNameLst>
                                      </p:cBhvr>
                                      <p:to>
                                        <p:strVal val="visible"/>
                                      </p:to>
                                    </p:set>
                                    <p:animEffect transition="in" filter="strips(downLeft)">
                                      <p:cBhvr>
                                        <p:cTn id="119" dur="1000"/>
                                        <p:tgtEl>
                                          <p:spTgt spid="61"/>
                                        </p:tgtEl>
                                      </p:cBhvr>
                                    </p:animEffect>
                                  </p:childTnLst>
                                </p:cTn>
                              </p:par>
                              <p:par>
                                <p:cTn id="120" presetID="18" presetClass="entr" presetSubtype="12" fill="hold" nodeType="withEffect">
                                  <p:stCondLst>
                                    <p:cond delay="0"/>
                                  </p:stCondLst>
                                  <p:childTnLst>
                                    <p:set>
                                      <p:cBhvr>
                                        <p:cTn id="121" dur="1" fill="hold">
                                          <p:stCondLst>
                                            <p:cond delay="0"/>
                                          </p:stCondLst>
                                        </p:cTn>
                                        <p:tgtEl>
                                          <p:spTgt spid="145"/>
                                        </p:tgtEl>
                                        <p:attrNameLst>
                                          <p:attrName>style.visibility</p:attrName>
                                        </p:attrNameLst>
                                      </p:cBhvr>
                                      <p:to>
                                        <p:strVal val="visible"/>
                                      </p:to>
                                    </p:set>
                                    <p:animEffect transition="in" filter="strips(downLeft)">
                                      <p:cBhvr>
                                        <p:cTn id="122" dur="1000"/>
                                        <p:tgtEl>
                                          <p:spTgt spid="145"/>
                                        </p:tgtEl>
                                      </p:cBhvr>
                                    </p:animEffect>
                                  </p:childTnLst>
                                </p:cTn>
                              </p:par>
                              <p:par>
                                <p:cTn id="123" presetID="18" presetClass="entr" presetSubtype="12" fill="hold" nodeType="withEffect">
                                  <p:stCondLst>
                                    <p:cond delay="0"/>
                                  </p:stCondLst>
                                  <p:childTnLst>
                                    <p:set>
                                      <p:cBhvr>
                                        <p:cTn id="124" dur="1" fill="hold">
                                          <p:stCondLst>
                                            <p:cond delay="0"/>
                                          </p:stCondLst>
                                        </p:cTn>
                                        <p:tgtEl>
                                          <p:spTgt spid="80"/>
                                        </p:tgtEl>
                                        <p:attrNameLst>
                                          <p:attrName>style.visibility</p:attrName>
                                        </p:attrNameLst>
                                      </p:cBhvr>
                                      <p:to>
                                        <p:strVal val="visible"/>
                                      </p:to>
                                    </p:set>
                                    <p:animEffect transition="in" filter="strips(downLeft)">
                                      <p:cBhvr>
                                        <p:cTn id="125" dur="1000"/>
                                        <p:tgtEl>
                                          <p:spTgt spid="80"/>
                                        </p:tgtEl>
                                      </p:cBhvr>
                                    </p:animEffect>
                                  </p:childTnLst>
                                </p:cTn>
                              </p:par>
                              <p:par>
                                <p:cTn id="126" presetID="18" presetClass="entr" presetSubtype="12" fill="hold" nodeType="withEffect">
                                  <p:stCondLst>
                                    <p:cond delay="0"/>
                                  </p:stCondLst>
                                  <p:childTnLst>
                                    <p:set>
                                      <p:cBhvr>
                                        <p:cTn id="127" dur="1" fill="hold">
                                          <p:stCondLst>
                                            <p:cond delay="0"/>
                                          </p:stCondLst>
                                        </p:cTn>
                                        <p:tgtEl>
                                          <p:spTgt spid="153"/>
                                        </p:tgtEl>
                                        <p:attrNameLst>
                                          <p:attrName>style.visibility</p:attrName>
                                        </p:attrNameLst>
                                      </p:cBhvr>
                                      <p:to>
                                        <p:strVal val="visible"/>
                                      </p:to>
                                    </p:set>
                                    <p:animEffect transition="in" filter="strips(downLeft)">
                                      <p:cBhvr>
                                        <p:cTn id="128" dur="1000"/>
                                        <p:tgtEl>
                                          <p:spTgt spid="153"/>
                                        </p:tgtEl>
                                      </p:cBhvr>
                                    </p:animEffect>
                                  </p:childTnLst>
                                </p:cTn>
                              </p:par>
                              <p:par>
                                <p:cTn id="129" presetID="18" presetClass="entr" presetSubtype="12" fill="hold" nodeType="withEffect">
                                  <p:stCondLst>
                                    <p:cond delay="0"/>
                                  </p:stCondLst>
                                  <p:childTnLst>
                                    <p:set>
                                      <p:cBhvr>
                                        <p:cTn id="130" dur="1" fill="hold">
                                          <p:stCondLst>
                                            <p:cond delay="0"/>
                                          </p:stCondLst>
                                        </p:cTn>
                                        <p:tgtEl>
                                          <p:spTgt spid="63"/>
                                        </p:tgtEl>
                                        <p:attrNameLst>
                                          <p:attrName>style.visibility</p:attrName>
                                        </p:attrNameLst>
                                      </p:cBhvr>
                                      <p:to>
                                        <p:strVal val="visible"/>
                                      </p:to>
                                    </p:set>
                                    <p:animEffect transition="in" filter="strips(downLeft)">
                                      <p:cBhvr>
                                        <p:cTn id="131" dur="1000"/>
                                        <p:tgtEl>
                                          <p:spTgt spid="63"/>
                                        </p:tgtEl>
                                      </p:cBhvr>
                                    </p:animEffect>
                                  </p:childTnLst>
                                </p:cTn>
                              </p:par>
                              <p:par>
                                <p:cTn id="132" presetID="18" presetClass="entr" presetSubtype="12" fill="hold" nodeType="withEffect">
                                  <p:stCondLst>
                                    <p:cond delay="0"/>
                                  </p:stCondLst>
                                  <p:childTnLst>
                                    <p:set>
                                      <p:cBhvr>
                                        <p:cTn id="133" dur="1" fill="hold">
                                          <p:stCondLst>
                                            <p:cond delay="0"/>
                                          </p:stCondLst>
                                        </p:cTn>
                                        <p:tgtEl>
                                          <p:spTgt spid="182"/>
                                        </p:tgtEl>
                                        <p:attrNameLst>
                                          <p:attrName>style.visibility</p:attrName>
                                        </p:attrNameLst>
                                      </p:cBhvr>
                                      <p:to>
                                        <p:strVal val="visible"/>
                                      </p:to>
                                    </p:set>
                                    <p:animEffect transition="in" filter="strips(downLeft)">
                                      <p:cBhvr>
                                        <p:cTn id="134" dur="1000"/>
                                        <p:tgtEl>
                                          <p:spTgt spid="182"/>
                                        </p:tgtEl>
                                      </p:cBhvr>
                                    </p:animEffect>
                                  </p:childTnLst>
                                </p:cTn>
                              </p:par>
                              <p:par>
                                <p:cTn id="135" presetID="18" presetClass="entr" presetSubtype="12" fill="hold" nodeType="withEffect">
                                  <p:stCondLst>
                                    <p:cond delay="0"/>
                                  </p:stCondLst>
                                  <p:childTnLst>
                                    <p:set>
                                      <p:cBhvr>
                                        <p:cTn id="136" dur="1" fill="hold">
                                          <p:stCondLst>
                                            <p:cond delay="0"/>
                                          </p:stCondLst>
                                        </p:cTn>
                                        <p:tgtEl>
                                          <p:spTgt spid="52"/>
                                        </p:tgtEl>
                                        <p:attrNameLst>
                                          <p:attrName>style.visibility</p:attrName>
                                        </p:attrNameLst>
                                      </p:cBhvr>
                                      <p:to>
                                        <p:strVal val="visible"/>
                                      </p:to>
                                    </p:set>
                                    <p:animEffect transition="in" filter="strips(downLeft)">
                                      <p:cBhvr>
                                        <p:cTn id="137" dur="1000"/>
                                        <p:tgtEl>
                                          <p:spTgt spid="52"/>
                                        </p:tgtEl>
                                      </p:cBhvr>
                                    </p:animEffect>
                                  </p:childTnLst>
                                </p:cTn>
                              </p:par>
                              <p:par>
                                <p:cTn id="138" presetID="18" presetClass="entr" presetSubtype="12" fill="hold" nodeType="withEffect">
                                  <p:stCondLst>
                                    <p:cond delay="0"/>
                                  </p:stCondLst>
                                  <p:childTnLst>
                                    <p:set>
                                      <p:cBhvr>
                                        <p:cTn id="139" dur="1" fill="hold">
                                          <p:stCondLst>
                                            <p:cond delay="0"/>
                                          </p:stCondLst>
                                        </p:cTn>
                                        <p:tgtEl>
                                          <p:spTgt spid="190"/>
                                        </p:tgtEl>
                                        <p:attrNameLst>
                                          <p:attrName>style.visibility</p:attrName>
                                        </p:attrNameLst>
                                      </p:cBhvr>
                                      <p:to>
                                        <p:strVal val="visible"/>
                                      </p:to>
                                    </p:set>
                                    <p:animEffect transition="in" filter="strips(downLeft)">
                                      <p:cBhvr>
                                        <p:cTn id="140" dur="1000"/>
                                        <p:tgtEl>
                                          <p:spTgt spid="190"/>
                                        </p:tgtEl>
                                      </p:cBhvr>
                                    </p:animEffect>
                                  </p:childTnLst>
                                </p:cTn>
                              </p:par>
                              <p:par>
                                <p:cTn id="141" presetID="18" presetClass="entr" presetSubtype="12" fill="hold" nodeType="withEffect">
                                  <p:stCondLst>
                                    <p:cond delay="0"/>
                                  </p:stCondLst>
                                  <p:childTnLst>
                                    <p:set>
                                      <p:cBhvr>
                                        <p:cTn id="142" dur="1" fill="hold">
                                          <p:stCondLst>
                                            <p:cond delay="0"/>
                                          </p:stCondLst>
                                        </p:cTn>
                                        <p:tgtEl>
                                          <p:spTgt spid="66"/>
                                        </p:tgtEl>
                                        <p:attrNameLst>
                                          <p:attrName>style.visibility</p:attrName>
                                        </p:attrNameLst>
                                      </p:cBhvr>
                                      <p:to>
                                        <p:strVal val="visible"/>
                                      </p:to>
                                    </p:set>
                                    <p:animEffect transition="in" filter="strips(downLeft)">
                                      <p:cBhvr>
                                        <p:cTn id="143" dur="1000"/>
                                        <p:tgtEl>
                                          <p:spTgt spid="66"/>
                                        </p:tgtEl>
                                      </p:cBhvr>
                                    </p:animEffect>
                                  </p:childTnLst>
                                </p:cTn>
                              </p:par>
                              <p:par>
                                <p:cTn id="144" presetID="18" presetClass="entr" presetSubtype="12" fill="hold" nodeType="withEffect">
                                  <p:stCondLst>
                                    <p:cond delay="0"/>
                                  </p:stCondLst>
                                  <p:childTnLst>
                                    <p:set>
                                      <p:cBhvr>
                                        <p:cTn id="145" dur="1" fill="hold">
                                          <p:stCondLst>
                                            <p:cond delay="0"/>
                                          </p:stCondLst>
                                        </p:cTn>
                                        <p:tgtEl>
                                          <p:spTgt spid="199"/>
                                        </p:tgtEl>
                                        <p:attrNameLst>
                                          <p:attrName>style.visibility</p:attrName>
                                        </p:attrNameLst>
                                      </p:cBhvr>
                                      <p:to>
                                        <p:strVal val="visible"/>
                                      </p:to>
                                    </p:set>
                                    <p:animEffect transition="in" filter="strips(downLeft)">
                                      <p:cBhvr>
                                        <p:cTn id="146" dur="1000"/>
                                        <p:tgtEl>
                                          <p:spTgt spid="199"/>
                                        </p:tgtEl>
                                      </p:cBhvr>
                                    </p:animEffect>
                                  </p:childTnLst>
                                </p:cTn>
                              </p:par>
                              <p:par>
                                <p:cTn id="147" presetID="18" presetClass="entr" presetSubtype="12" fill="hold" nodeType="withEffect">
                                  <p:stCondLst>
                                    <p:cond delay="0"/>
                                  </p:stCondLst>
                                  <p:childTnLst>
                                    <p:set>
                                      <p:cBhvr>
                                        <p:cTn id="148" dur="1" fill="hold">
                                          <p:stCondLst>
                                            <p:cond delay="0"/>
                                          </p:stCondLst>
                                        </p:cTn>
                                        <p:tgtEl>
                                          <p:spTgt spid="103"/>
                                        </p:tgtEl>
                                        <p:attrNameLst>
                                          <p:attrName>style.visibility</p:attrName>
                                        </p:attrNameLst>
                                      </p:cBhvr>
                                      <p:to>
                                        <p:strVal val="visible"/>
                                      </p:to>
                                    </p:set>
                                    <p:animEffect transition="in" filter="strips(downLeft)">
                                      <p:cBhvr>
                                        <p:cTn id="149" dur="1000"/>
                                        <p:tgtEl>
                                          <p:spTgt spid="103"/>
                                        </p:tgtEl>
                                      </p:cBhvr>
                                    </p:animEffect>
                                  </p:childTnLst>
                                </p:cTn>
                              </p:par>
                              <p:par>
                                <p:cTn id="150" presetID="18" presetClass="entr" presetSubtype="12" fill="hold" nodeType="withEffect">
                                  <p:stCondLst>
                                    <p:cond delay="0"/>
                                  </p:stCondLst>
                                  <p:childTnLst>
                                    <p:set>
                                      <p:cBhvr>
                                        <p:cTn id="151" dur="1" fill="hold">
                                          <p:stCondLst>
                                            <p:cond delay="0"/>
                                          </p:stCondLst>
                                        </p:cTn>
                                        <p:tgtEl>
                                          <p:spTgt spid="128"/>
                                        </p:tgtEl>
                                        <p:attrNameLst>
                                          <p:attrName>style.visibility</p:attrName>
                                        </p:attrNameLst>
                                      </p:cBhvr>
                                      <p:to>
                                        <p:strVal val="visible"/>
                                      </p:to>
                                    </p:set>
                                    <p:animEffect transition="in" filter="strips(downLeft)">
                                      <p:cBhvr>
                                        <p:cTn id="152" dur="1000"/>
                                        <p:tgtEl>
                                          <p:spTgt spid="128"/>
                                        </p:tgtEl>
                                      </p:cBhvr>
                                    </p:animEffect>
                                  </p:childTnLst>
                                </p:cTn>
                              </p:par>
                              <p:par>
                                <p:cTn id="153" presetID="18" presetClass="entr" presetSubtype="12" fill="hold" nodeType="withEffect">
                                  <p:stCondLst>
                                    <p:cond delay="0"/>
                                  </p:stCondLst>
                                  <p:childTnLst>
                                    <p:set>
                                      <p:cBhvr>
                                        <p:cTn id="154" dur="1" fill="hold">
                                          <p:stCondLst>
                                            <p:cond delay="0"/>
                                          </p:stCondLst>
                                        </p:cTn>
                                        <p:tgtEl>
                                          <p:spTgt spid="203"/>
                                        </p:tgtEl>
                                        <p:attrNameLst>
                                          <p:attrName>style.visibility</p:attrName>
                                        </p:attrNameLst>
                                      </p:cBhvr>
                                      <p:to>
                                        <p:strVal val="visible"/>
                                      </p:to>
                                    </p:set>
                                    <p:animEffect transition="in" filter="strips(downLeft)">
                                      <p:cBhvr>
                                        <p:cTn id="155" dur="1000"/>
                                        <p:tgtEl>
                                          <p:spTgt spid="203"/>
                                        </p:tgtEl>
                                      </p:cBhvr>
                                    </p:animEffect>
                                  </p:childTnLst>
                                </p:cTn>
                              </p:par>
                              <p:par>
                                <p:cTn id="156" presetID="18" presetClass="entr" presetSubtype="12" fill="hold" nodeType="withEffect">
                                  <p:stCondLst>
                                    <p:cond delay="0"/>
                                  </p:stCondLst>
                                  <p:childTnLst>
                                    <p:set>
                                      <p:cBhvr>
                                        <p:cTn id="157" dur="1" fill="hold">
                                          <p:stCondLst>
                                            <p:cond delay="0"/>
                                          </p:stCondLst>
                                        </p:cTn>
                                        <p:tgtEl>
                                          <p:spTgt spid="148"/>
                                        </p:tgtEl>
                                        <p:attrNameLst>
                                          <p:attrName>style.visibility</p:attrName>
                                        </p:attrNameLst>
                                      </p:cBhvr>
                                      <p:to>
                                        <p:strVal val="visible"/>
                                      </p:to>
                                    </p:set>
                                    <p:animEffect transition="in" filter="strips(downLeft)">
                                      <p:cBhvr>
                                        <p:cTn id="158" dur="1000"/>
                                        <p:tgtEl>
                                          <p:spTgt spid="148"/>
                                        </p:tgtEl>
                                      </p:cBhvr>
                                    </p:animEffect>
                                  </p:childTnLst>
                                </p:cTn>
                              </p:par>
                              <p:par>
                                <p:cTn id="159" presetID="18" presetClass="entr" presetSubtype="12" fill="hold" nodeType="withEffect">
                                  <p:stCondLst>
                                    <p:cond delay="0"/>
                                  </p:stCondLst>
                                  <p:childTnLst>
                                    <p:set>
                                      <p:cBhvr>
                                        <p:cTn id="160" dur="1" fill="hold">
                                          <p:stCondLst>
                                            <p:cond delay="0"/>
                                          </p:stCondLst>
                                        </p:cTn>
                                        <p:tgtEl>
                                          <p:spTgt spid="208"/>
                                        </p:tgtEl>
                                        <p:attrNameLst>
                                          <p:attrName>style.visibility</p:attrName>
                                        </p:attrNameLst>
                                      </p:cBhvr>
                                      <p:to>
                                        <p:strVal val="visible"/>
                                      </p:to>
                                    </p:set>
                                    <p:animEffect transition="in" filter="strips(downLeft)">
                                      <p:cBhvr>
                                        <p:cTn id="161" dur="1000"/>
                                        <p:tgtEl>
                                          <p:spTgt spid="208"/>
                                        </p:tgtEl>
                                      </p:cBhvr>
                                    </p:animEffect>
                                  </p:childTnLst>
                                </p:cTn>
                              </p:par>
                              <p:par>
                                <p:cTn id="162" presetID="18" presetClass="entr" presetSubtype="12" fill="hold" nodeType="withEffect">
                                  <p:stCondLst>
                                    <p:cond delay="0"/>
                                  </p:stCondLst>
                                  <p:childTnLst>
                                    <p:set>
                                      <p:cBhvr>
                                        <p:cTn id="163" dur="1" fill="hold">
                                          <p:stCondLst>
                                            <p:cond delay="0"/>
                                          </p:stCondLst>
                                        </p:cTn>
                                        <p:tgtEl>
                                          <p:spTgt spid="129"/>
                                        </p:tgtEl>
                                        <p:attrNameLst>
                                          <p:attrName>style.visibility</p:attrName>
                                        </p:attrNameLst>
                                      </p:cBhvr>
                                      <p:to>
                                        <p:strVal val="visible"/>
                                      </p:to>
                                    </p:set>
                                    <p:animEffect transition="in" filter="strips(downLeft)">
                                      <p:cBhvr>
                                        <p:cTn id="164" dur="1000"/>
                                        <p:tgtEl>
                                          <p:spTgt spid="129"/>
                                        </p:tgtEl>
                                      </p:cBhvr>
                                    </p:animEffect>
                                  </p:childTnLst>
                                </p:cTn>
                              </p:par>
                              <p:par>
                                <p:cTn id="165" presetID="18" presetClass="entr" presetSubtype="12" fill="hold" nodeType="withEffect">
                                  <p:stCondLst>
                                    <p:cond delay="0"/>
                                  </p:stCondLst>
                                  <p:childTnLst>
                                    <p:set>
                                      <p:cBhvr>
                                        <p:cTn id="166" dur="1" fill="hold">
                                          <p:stCondLst>
                                            <p:cond delay="0"/>
                                          </p:stCondLst>
                                        </p:cTn>
                                        <p:tgtEl>
                                          <p:spTgt spid="212"/>
                                        </p:tgtEl>
                                        <p:attrNameLst>
                                          <p:attrName>style.visibility</p:attrName>
                                        </p:attrNameLst>
                                      </p:cBhvr>
                                      <p:to>
                                        <p:strVal val="visible"/>
                                      </p:to>
                                    </p:set>
                                    <p:animEffect transition="in" filter="strips(downLeft)">
                                      <p:cBhvr>
                                        <p:cTn id="167" dur="1000"/>
                                        <p:tgtEl>
                                          <p:spTgt spid="212"/>
                                        </p:tgtEl>
                                      </p:cBhvr>
                                    </p:animEffect>
                                  </p:childTnLst>
                                </p:cTn>
                              </p:par>
                              <p:par>
                                <p:cTn id="168" presetID="18" presetClass="entr" presetSubtype="12" fill="hold" nodeType="withEffect">
                                  <p:stCondLst>
                                    <p:cond delay="0"/>
                                  </p:stCondLst>
                                  <p:childTnLst>
                                    <p:set>
                                      <p:cBhvr>
                                        <p:cTn id="169" dur="1" fill="hold">
                                          <p:stCondLst>
                                            <p:cond delay="0"/>
                                          </p:stCondLst>
                                        </p:cTn>
                                        <p:tgtEl>
                                          <p:spTgt spid="162"/>
                                        </p:tgtEl>
                                        <p:attrNameLst>
                                          <p:attrName>style.visibility</p:attrName>
                                        </p:attrNameLst>
                                      </p:cBhvr>
                                      <p:to>
                                        <p:strVal val="visible"/>
                                      </p:to>
                                    </p:set>
                                    <p:animEffect transition="in" filter="strips(downLeft)">
                                      <p:cBhvr>
                                        <p:cTn id="170" dur="1000"/>
                                        <p:tgtEl>
                                          <p:spTgt spid="162"/>
                                        </p:tgtEl>
                                      </p:cBhvr>
                                    </p:animEffect>
                                  </p:childTnLst>
                                </p:cTn>
                              </p:par>
                              <p:par>
                                <p:cTn id="171" presetID="18" presetClass="entr" presetSubtype="12" fill="hold" nodeType="withEffect">
                                  <p:stCondLst>
                                    <p:cond delay="0"/>
                                  </p:stCondLst>
                                  <p:childTnLst>
                                    <p:set>
                                      <p:cBhvr>
                                        <p:cTn id="172" dur="1" fill="hold">
                                          <p:stCondLst>
                                            <p:cond delay="0"/>
                                          </p:stCondLst>
                                        </p:cTn>
                                        <p:tgtEl>
                                          <p:spTgt spid="222"/>
                                        </p:tgtEl>
                                        <p:attrNameLst>
                                          <p:attrName>style.visibility</p:attrName>
                                        </p:attrNameLst>
                                      </p:cBhvr>
                                      <p:to>
                                        <p:strVal val="visible"/>
                                      </p:to>
                                    </p:set>
                                    <p:animEffect transition="in" filter="strips(downLeft)">
                                      <p:cBhvr>
                                        <p:cTn id="173" dur="1000"/>
                                        <p:tgtEl>
                                          <p:spTgt spid="222"/>
                                        </p:tgtEl>
                                      </p:cBhvr>
                                    </p:animEffect>
                                  </p:childTnLst>
                                </p:cTn>
                              </p:par>
                              <p:par>
                                <p:cTn id="174" presetID="18" presetClass="entr" presetSubtype="12" fill="hold" nodeType="withEffect">
                                  <p:stCondLst>
                                    <p:cond delay="0"/>
                                  </p:stCondLst>
                                  <p:childTnLst>
                                    <p:set>
                                      <p:cBhvr>
                                        <p:cTn id="175" dur="1" fill="hold">
                                          <p:stCondLst>
                                            <p:cond delay="0"/>
                                          </p:stCondLst>
                                        </p:cTn>
                                        <p:tgtEl>
                                          <p:spTgt spid="174"/>
                                        </p:tgtEl>
                                        <p:attrNameLst>
                                          <p:attrName>style.visibility</p:attrName>
                                        </p:attrNameLst>
                                      </p:cBhvr>
                                      <p:to>
                                        <p:strVal val="visible"/>
                                      </p:to>
                                    </p:set>
                                    <p:animEffect transition="in" filter="strips(downLeft)">
                                      <p:cBhvr>
                                        <p:cTn id="176" dur="1000"/>
                                        <p:tgtEl>
                                          <p:spTgt spid="174"/>
                                        </p:tgtEl>
                                      </p:cBhvr>
                                    </p:animEffect>
                                  </p:childTnLst>
                                </p:cTn>
                              </p:par>
                              <p:par>
                                <p:cTn id="177" presetID="18" presetClass="entr" presetSubtype="12" fill="hold" nodeType="withEffect">
                                  <p:stCondLst>
                                    <p:cond delay="0"/>
                                  </p:stCondLst>
                                  <p:childTnLst>
                                    <p:set>
                                      <p:cBhvr>
                                        <p:cTn id="178" dur="1" fill="hold">
                                          <p:stCondLst>
                                            <p:cond delay="0"/>
                                          </p:stCondLst>
                                        </p:cTn>
                                        <p:tgtEl>
                                          <p:spTgt spid="231"/>
                                        </p:tgtEl>
                                        <p:attrNameLst>
                                          <p:attrName>style.visibility</p:attrName>
                                        </p:attrNameLst>
                                      </p:cBhvr>
                                      <p:to>
                                        <p:strVal val="visible"/>
                                      </p:to>
                                    </p:set>
                                    <p:animEffect transition="in" filter="strips(downLeft)">
                                      <p:cBhvr>
                                        <p:cTn id="179" dur="1000"/>
                                        <p:tgtEl>
                                          <p:spTgt spid="231"/>
                                        </p:tgtEl>
                                      </p:cBhvr>
                                    </p:animEffect>
                                  </p:childTnLst>
                                </p:cTn>
                              </p:par>
                              <p:par>
                                <p:cTn id="180" presetID="18" presetClass="entr" presetSubtype="12" fill="hold" nodeType="withEffect">
                                  <p:stCondLst>
                                    <p:cond delay="0"/>
                                  </p:stCondLst>
                                  <p:childTnLst>
                                    <p:set>
                                      <p:cBhvr>
                                        <p:cTn id="181" dur="1" fill="hold">
                                          <p:stCondLst>
                                            <p:cond delay="0"/>
                                          </p:stCondLst>
                                        </p:cTn>
                                        <p:tgtEl>
                                          <p:spTgt spid="101"/>
                                        </p:tgtEl>
                                        <p:attrNameLst>
                                          <p:attrName>style.visibility</p:attrName>
                                        </p:attrNameLst>
                                      </p:cBhvr>
                                      <p:to>
                                        <p:strVal val="visible"/>
                                      </p:to>
                                    </p:set>
                                    <p:animEffect transition="in" filter="strips(downLeft)">
                                      <p:cBhvr>
                                        <p:cTn id="182" dur="1000"/>
                                        <p:tgtEl>
                                          <p:spTgt spid="101"/>
                                        </p:tgtEl>
                                      </p:cBhvr>
                                    </p:animEffect>
                                  </p:childTnLst>
                                </p:cTn>
                              </p:par>
                              <p:par>
                                <p:cTn id="183" presetID="18" presetClass="entr" presetSubtype="12" fill="hold" nodeType="withEffect">
                                  <p:stCondLst>
                                    <p:cond delay="0"/>
                                  </p:stCondLst>
                                  <p:childTnLst>
                                    <p:set>
                                      <p:cBhvr>
                                        <p:cTn id="184" dur="1" fill="hold">
                                          <p:stCondLst>
                                            <p:cond delay="0"/>
                                          </p:stCondLst>
                                        </p:cTn>
                                        <p:tgtEl>
                                          <p:spTgt spid="235"/>
                                        </p:tgtEl>
                                        <p:attrNameLst>
                                          <p:attrName>style.visibility</p:attrName>
                                        </p:attrNameLst>
                                      </p:cBhvr>
                                      <p:to>
                                        <p:strVal val="visible"/>
                                      </p:to>
                                    </p:set>
                                    <p:animEffect transition="in" filter="strips(downLeft)">
                                      <p:cBhvr>
                                        <p:cTn id="185" dur="1000"/>
                                        <p:tgtEl>
                                          <p:spTgt spid="235"/>
                                        </p:tgtEl>
                                      </p:cBhvr>
                                    </p:animEffect>
                                  </p:childTnLst>
                                </p:cTn>
                              </p:par>
                              <p:par>
                                <p:cTn id="186" presetID="18" presetClass="entr" presetSubtype="12" fill="hold" nodeType="withEffect">
                                  <p:stCondLst>
                                    <p:cond delay="0"/>
                                  </p:stCondLst>
                                  <p:childTnLst>
                                    <p:set>
                                      <p:cBhvr>
                                        <p:cTn id="187" dur="1" fill="hold">
                                          <p:stCondLst>
                                            <p:cond delay="0"/>
                                          </p:stCondLst>
                                        </p:cTn>
                                        <p:tgtEl>
                                          <p:spTgt spid="89"/>
                                        </p:tgtEl>
                                        <p:attrNameLst>
                                          <p:attrName>style.visibility</p:attrName>
                                        </p:attrNameLst>
                                      </p:cBhvr>
                                      <p:to>
                                        <p:strVal val="visible"/>
                                      </p:to>
                                    </p:set>
                                    <p:animEffect transition="in" filter="strips(downLeft)">
                                      <p:cBhvr>
                                        <p:cTn id="188" dur="1000"/>
                                        <p:tgtEl>
                                          <p:spTgt spid="89"/>
                                        </p:tgtEl>
                                      </p:cBhvr>
                                    </p:animEffect>
                                  </p:childTnLst>
                                </p:cTn>
                              </p:par>
                              <p:par>
                                <p:cTn id="189" presetID="18" presetClass="entr" presetSubtype="12" fill="hold" nodeType="withEffect">
                                  <p:stCondLst>
                                    <p:cond delay="0"/>
                                  </p:stCondLst>
                                  <p:childTnLst>
                                    <p:set>
                                      <p:cBhvr>
                                        <p:cTn id="190" dur="1" fill="hold">
                                          <p:stCondLst>
                                            <p:cond delay="0"/>
                                          </p:stCondLst>
                                        </p:cTn>
                                        <p:tgtEl>
                                          <p:spTgt spid="241"/>
                                        </p:tgtEl>
                                        <p:attrNameLst>
                                          <p:attrName>style.visibility</p:attrName>
                                        </p:attrNameLst>
                                      </p:cBhvr>
                                      <p:to>
                                        <p:strVal val="visible"/>
                                      </p:to>
                                    </p:set>
                                    <p:animEffect transition="in" filter="strips(downLeft)">
                                      <p:cBhvr>
                                        <p:cTn id="191" dur="1000"/>
                                        <p:tgtEl>
                                          <p:spTgt spid="241"/>
                                        </p:tgtEl>
                                      </p:cBhvr>
                                    </p:animEffect>
                                  </p:childTnLst>
                                </p:cTn>
                              </p:par>
                              <p:par>
                                <p:cTn id="192" presetID="18" presetClass="entr" presetSubtype="12" fill="hold" nodeType="withEffect">
                                  <p:stCondLst>
                                    <p:cond delay="0"/>
                                  </p:stCondLst>
                                  <p:childTnLst>
                                    <p:set>
                                      <p:cBhvr>
                                        <p:cTn id="193" dur="1" fill="hold">
                                          <p:stCondLst>
                                            <p:cond delay="0"/>
                                          </p:stCondLst>
                                        </p:cTn>
                                        <p:tgtEl>
                                          <p:spTgt spid="136"/>
                                        </p:tgtEl>
                                        <p:attrNameLst>
                                          <p:attrName>style.visibility</p:attrName>
                                        </p:attrNameLst>
                                      </p:cBhvr>
                                      <p:to>
                                        <p:strVal val="visible"/>
                                      </p:to>
                                    </p:set>
                                    <p:animEffect transition="in" filter="strips(downLeft)">
                                      <p:cBhvr>
                                        <p:cTn id="194" dur="1000"/>
                                        <p:tgtEl>
                                          <p:spTgt spid="136"/>
                                        </p:tgtEl>
                                      </p:cBhvr>
                                    </p:animEffect>
                                  </p:childTnLst>
                                </p:cTn>
                              </p:par>
                              <p:par>
                                <p:cTn id="195" presetID="18" presetClass="entr" presetSubtype="12" fill="hold" nodeType="withEffect">
                                  <p:stCondLst>
                                    <p:cond delay="0"/>
                                  </p:stCondLst>
                                  <p:childTnLst>
                                    <p:set>
                                      <p:cBhvr>
                                        <p:cTn id="196" dur="1" fill="hold">
                                          <p:stCondLst>
                                            <p:cond delay="0"/>
                                          </p:stCondLst>
                                        </p:cTn>
                                        <p:tgtEl>
                                          <p:spTgt spid="110"/>
                                        </p:tgtEl>
                                        <p:attrNameLst>
                                          <p:attrName>style.visibility</p:attrName>
                                        </p:attrNameLst>
                                      </p:cBhvr>
                                      <p:to>
                                        <p:strVal val="visible"/>
                                      </p:to>
                                    </p:set>
                                    <p:animEffect transition="in" filter="strips(downLeft)">
                                      <p:cBhvr>
                                        <p:cTn id="197" dur="1000"/>
                                        <p:tgtEl>
                                          <p:spTgt spid="110"/>
                                        </p:tgtEl>
                                      </p:cBhvr>
                                    </p:animEffect>
                                  </p:childTnLst>
                                </p:cTn>
                              </p:par>
                              <p:par>
                                <p:cTn id="198" presetID="18" presetClass="entr" presetSubtype="12" fill="hold" nodeType="withEffect">
                                  <p:stCondLst>
                                    <p:cond delay="0"/>
                                  </p:stCondLst>
                                  <p:childTnLst>
                                    <p:set>
                                      <p:cBhvr>
                                        <p:cTn id="199" dur="1" fill="hold">
                                          <p:stCondLst>
                                            <p:cond delay="0"/>
                                          </p:stCondLst>
                                        </p:cTn>
                                        <p:tgtEl>
                                          <p:spTgt spid="44"/>
                                        </p:tgtEl>
                                        <p:attrNameLst>
                                          <p:attrName>style.visibility</p:attrName>
                                        </p:attrNameLst>
                                      </p:cBhvr>
                                      <p:to>
                                        <p:strVal val="visible"/>
                                      </p:to>
                                    </p:set>
                                    <p:animEffect transition="in" filter="strips(downLeft)">
                                      <p:cBhvr>
                                        <p:cTn id="200" dur="1000"/>
                                        <p:tgtEl>
                                          <p:spTgt spid="44"/>
                                        </p:tgtEl>
                                      </p:cBhvr>
                                    </p:animEffect>
                                  </p:childTnLst>
                                </p:cTn>
                              </p:par>
                              <p:par>
                                <p:cTn id="201" presetID="18" presetClass="entr" presetSubtype="12" fill="hold" nodeType="withEffect">
                                  <p:stCondLst>
                                    <p:cond delay="0"/>
                                  </p:stCondLst>
                                  <p:childTnLst>
                                    <p:set>
                                      <p:cBhvr>
                                        <p:cTn id="202" dur="1" fill="hold">
                                          <p:stCondLst>
                                            <p:cond delay="0"/>
                                          </p:stCondLst>
                                        </p:cTn>
                                        <p:tgtEl>
                                          <p:spTgt spid="50"/>
                                        </p:tgtEl>
                                        <p:attrNameLst>
                                          <p:attrName>style.visibility</p:attrName>
                                        </p:attrNameLst>
                                      </p:cBhvr>
                                      <p:to>
                                        <p:strVal val="visible"/>
                                      </p:to>
                                    </p:set>
                                    <p:animEffect transition="in" filter="strips(downLeft)">
                                      <p:cBhvr>
                                        <p:cTn id="203" dur="1000"/>
                                        <p:tgtEl>
                                          <p:spTgt spid="50"/>
                                        </p:tgtEl>
                                      </p:cBhvr>
                                    </p:animEffect>
                                  </p:childTnLst>
                                </p:cTn>
                              </p:par>
                              <p:par>
                                <p:cTn id="204" presetID="18" presetClass="entr" presetSubtype="12" fill="hold" nodeType="withEffect">
                                  <p:stCondLst>
                                    <p:cond delay="0"/>
                                  </p:stCondLst>
                                  <p:childTnLst>
                                    <p:set>
                                      <p:cBhvr>
                                        <p:cTn id="205" dur="1" fill="hold">
                                          <p:stCondLst>
                                            <p:cond delay="0"/>
                                          </p:stCondLst>
                                        </p:cTn>
                                        <p:tgtEl>
                                          <p:spTgt spid="107"/>
                                        </p:tgtEl>
                                        <p:attrNameLst>
                                          <p:attrName>style.visibility</p:attrName>
                                        </p:attrNameLst>
                                      </p:cBhvr>
                                      <p:to>
                                        <p:strVal val="visible"/>
                                      </p:to>
                                    </p:set>
                                    <p:animEffect transition="in" filter="strips(downLeft)">
                                      <p:cBhvr>
                                        <p:cTn id="206" dur="1000"/>
                                        <p:tgtEl>
                                          <p:spTgt spid="107"/>
                                        </p:tgtEl>
                                      </p:cBhvr>
                                    </p:animEffect>
                                  </p:childTnLst>
                                </p:cTn>
                              </p:par>
                              <p:par>
                                <p:cTn id="207" presetID="18" presetClass="entr" presetSubtype="12" fill="hold" nodeType="withEffect">
                                  <p:stCondLst>
                                    <p:cond delay="0"/>
                                  </p:stCondLst>
                                  <p:childTnLst>
                                    <p:set>
                                      <p:cBhvr>
                                        <p:cTn id="208" dur="1" fill="hold">
                                          <p:stCondLst>
                                            <p:cond delay="0"/>
                                          </p:stCondLst>
                                        </p:cTn>
                                        <p:tgtEl>
                                          <p:spTgt spid="191"/>
                                        </p:tgtEl>
                                        <p:attrNameLst>
                                          <p:attrName>style.visibility</p:attrName>
                                        </p:attrNameLst>
                                      </p:cBhvr>
                                      <p:to>
                                        <p:strVal val="visible"/>
                                      </p:to>
                                    </p:set>
                                    <p:animEffect transition="in" filter="strips(downLeft)">
                                      <p:cBhvr>
                                        <p:cTn id="209" dur="1000"/>
                                        <p:tgtEl>
                                          <p:spTgt spid="191"/>
                                        </p:tgtEl>
                                      </p:cBhvr>
                                    </p:animEffect>
                                  </p:childTnLst>
                                </p:cTn>
                              </p:par>
                              <p:par>
                                <p:cTn id="210" presetID="18" presetClass="entr" presetSubtype="12" fill="hold" nodeType="withEffect">
                                  <p:stCondLst>
                                    <p:cond delay="0"/>
                                  </p:stCondLst>
                                  <p:childTnLst>
                                    <p:set>
                                      <p:cBhvr>
                                        <p:cTn id="211" dur="1" fill="hold">
                                          <p:stCondLst>
                                            <p:cond delay="0"/>
                                          </p:stCondLst>
                                        </p:cTn>
                                        <p:tgtEl>
                                          <p:spTgt spid="154"/>
                                        </p:tgtEl>
                                        <p:attrNameLst>
                                          <p:attrName>style.visibility</p:attrName>
                                        </p:attrNameLst>
                                      </p:cBhvr>
                                      <p:to>
                                        <p:strVal val="visible"/>
                                      </p:to>
                                    </p:set>
                                    <p:animEffect transition="in" filter="strips(downLeft)">
                                      <p:cBhvr>
                                        <p:cTn id="212" dur="1000"/>
                                        <p:tgtEl>
                                          <p:spTgt spid="154"/>
                                        </p:tgtEl>
                                      </p:cBhvr>
                                    </p:animEffect>
                                  </p:childTnLst>
                                </p:cTn>
                              </p:par>
                              <p:par>
                                <p:cTn id="213" presetID="18" presetClass="entr" presetSubtype="12" fill="hold" nodeType="withEffect">
                                  <p:stCondLst>
                                    <p:cond delay="0"/>
                                  </p:stCondLst>
                                  <p:childTnLst>
                                    <p:set>
                                      <p:cBhvr>
                                        <p:cTn id="214" dur="1" fill="hold">
                                          <p:stCondLst>
                                            <p:cond delay="0"/>
                                          </p:stCondLst>
                                        </p:cTn>
                                        <p:tgtEl>
                                          <p:spTgt spid="195"/>
                                        </p:tgtEl>
                                        <p:attrNameLst>
                                          <p:attrName>style.visibility</p:attrName>
                                        </p:attrNameLst>
                                      </p:cBhvr>
                                      <p:to>
                                        <p:strVal val="visible"/>
                                      </p:to>
                                    </p:set>
                                    <p:animEffect transition="in" filter="strips(downLeft)">
                                      <p:cBhvr>
                                        <p:cTn id="215" dur="1000"/>
                                        <p:tgtEl>
                                          <p:spTgt spid="195"/>
                                        </p:tgtEl>
                                      </p:cBhvr>
                                    </p:animEffect>
                                  </p:childTnLst>
                                </p:cTn>
                              </p:par>
                              <p:par>
                                <p:cTn id="216" presetID="18" presetClass="entr" presetSubtype="12" fill="hold" nodeType="withEffect">
                                  <p:stCondLst>
                                    <p:cond delay="0"/>
                                  </p:stCondLst>
                                  <p:childTnLst>
                                    <p:set>
                                      <p:cBhvr>
                                        <p:cTn id="217" dur="1" fill="hold">
                                          <p:stCondLst>
                                            <p:cond delay="0"/>
                                          </p:stCondLst>
                                        </p:cTn>
                                        <p:tgtEl>
                                          <p:spTgt spid="122"/>
                                        </p:tgtEl>
                                        <p:attrNameLst>
                                          <p:attrName>style.visibility</p:attrName>
                                        </p:attrNameLst>
                                      </p:cBhvr>
                                      <p:to>
                                        <p:strVal val="visible"/>
                                      </p:to>
                                    </p:set>
                                    <p:animEffect transition="in" filter="strips(downLeft)">
                                      <p:cBhvr>
                                        <p:cTn id="218" dur="1000"/>
                                        <p:tgtEl>
                                          <p:spTgt spid="122"/>
                                        </p:tgtEl>
                                      </p:cBhvr>
                                    </p:animEffect>
                                  </p:childTnLst>
                                </p:cTn>
                              </p:par>
                              <p:par>
                                <p:cTn id="219" presetID="18" presetClass="entr" presetSubtype="12" fill="hold" nodeType="withEffect">
                                  <p:stCondLst>
                                    <p:cond delay="0"/>
                                  </p:stCondLst>
                                  <p:childTnLst>
                                    <p:set>
                                      <p:cBhvr>
                                        <p:cTn id="220" dur="1" fill="hold">
                                          <p:stCondLst>
                                            <p:cond delay="0"/>
                                          </p:stCondLst>
                                        </p:cTn>
                                        <p:tgtEl>
                                          <p:spTgt spid="200"/>
                                        </p:tgtEl>
                                        <p:attrNameLst>
                                          <p:attrName>style.visibility</p:attrName>
                                        </p:attrNameLst>
                                      </p:cBhvr>
                                      <p:to>
                                        <p:strVal val="visible"/>
                                      </p:to>
                                    </p:set>
                                    <p:animEffect transition="in" filter="strips(downLeft)">
                                      <p:cBhvr>
                                        <p:cTn id="221" dur="1000"/>
                                        <p:tgtEl>
                                          <p:spTgt spid="200"/>
                                        </p:tgtEl>
                                      </p:cBhvr>
                                    </p:animEffect>
                                  </p:childTnLst>
                                </p:cTn>
                              </p:par>
                              <p:par>
                                <p:cTn id="222" presetID="18" presetClass="entr" presetSubtype="12" fill="hold" nodeType="withEffect">
                                  <p:stCondLst>
                                    <p:cond delay="0"/>
                                  </p:stCondLst>
                                  <p:childTnLst>
                                    <p:set>
                                      <p:cBhvr>
                                        <p:cTn id="223" dur="1" fill="hold">
                                          <p:stCondLst>
                                            <p:cond delay="0"/>
                                          </p:stCondLst>
                                        </p:cTn>
                                        <p:tgtEl>
                                          <p:spTgt spid="260"/>
                                        </p:tgtEl>
                                        <p:attrNameLst>
                                          <p:attrName>style.visibility</p:attrName>
                                        </p:attrNameLst>
                                      </p:cBhvr>
                                      <p:to>
                                        <p:strVal val="visible"/>
                                      </p:to>
                                    </p:set>
                                    <p:animEffect transition="in" filter="strips(downLeft)">
                                      <p:cBhvr>
                                        <p:cTn id="224" dur="500"/>
                                        <p:tgtEl>
                                          <p:spTgt spid="260"/>
                                        </p:tgtEl>
                                      </p:cBhvr>
                                    </p:animEffect>
                                  </p:childTnLst>
                                </p:cTn>
                              </p:par>
                              <p:par>
                                <p:cTn id="225" presetID="18" presetClass="entr" presetSubtype="12" fill="hold" nodeType="withEffect">
                                  <p:stCondLst>
                                    <p:cond delay="0"/>
                                  </p:stCondLst>
                                  <p:childTnLst>
                                    <p:set>
                                      <p:cBhvr>
                                        <p:cTn id="226" dur="1" fill="hold">
                                          <p:stCondLst>
                                            <p:cond delay="0"/>
                                          </p:stCondLst>
                                        </p:cTn>
                                        <p:tgtEl>
                                          <p:spTgt spid="264"/>
                                        </p:tgtEl>
                                        <p:attrNameLst>
                                          <p:attrName>style.visibility</p:attrName>
                                        </p:attrNameLst>
                                      </p:cBhvr>
                                      <p:to>
                                        <p:strVal val="visible"/>
                                      </p:to>
                                    </p:set>
                                    <p:animEffect transition="in" filter="strips(downLeft)">
                                      <p:cBhvr>
                                        <p:cTn id="227" dur="500"/>
                                        <p:tgtEl>
                                          <p:spTgt spid="264"/>
                                        </p:tgtEl>
                                      </p:cBhvr>
                                    </p:animEffect>
                                  </p:childTnLst>
                                </p:cTn>
                              </p:par>
                              <p:par>
                                <p:cTn id="228" presetID="18" presetClass="entr" presetSubtype="12" fill="hold" nodeType="withEffect">
                                  <p:stCondLst>
                                    <p:cond delay="0"/>
                                  </p:stCondLst>
                                  <p:childTnLst>
                                    <p:set>
                                      <p:cBhvr>
                                        <p:cTn id="229" dur="1" fill="hold">
                                          <p:stCondLst>
                                            <p:cond delay="0"/>
                                          </p:stCondLst>
                                        </p:cTn>
                                        <p:tgtEl>
                                          <p:spTgt spid="268"/>
                                        </p:tgtEl>
                                        <p:attrNameLst>
                                          <p:attrName>style.visibility</p:attrName>
                                        </p:attrNameLst>
                                      </p:cBhvr>
                                      <p:to>
                                        <p:strVal val="visible"/>
                                      </p:to>
                                    </p:set>
                                    <p:animEffect transition="in" filter="strips(downLeft)">
                                      <p:cBhvr>
                                        <p:cTn id="230" dur="500"/>
                                        <p:tgtEl>
                                          <p:spTgt spid="268"/>
                                        </p:tgtEl>
                                      </p:cBhvr>
                                    </p:animEffect>
                                  </p:childTnLst>
                                </p:cTn>
                              </p:par>
                              <p:par>
                                <p:cTn id="231" presetID="18" presetClass="entr" presetSubtype="12" fill="hold" nodeType="withEffect">
                                  <p:stCondLst>
                                    <p:cond delay="0"/>
                                  </p:stCondLst>
                                  <p:childTnLst>
                                    <p:set>
                                      <p:cBhvr>
                                        <p:cTn id="232" dur="1" fill="hold">
                                          <p:stCondLst>
                                            <p:cond delay="0"/>
                                          </p:stCondLst>
                                        </p:cTn>
                                        <p:tgtEl>
                                          <p:spTgt spid="273"/>
                                        </p:tgtEl>
                                        <p:attrNameLst>
                                          <p:attrName>style.visibility</p:attrName>
                                        </p:attrNameLst>
                                      </p:cBhvr>
                                      <p:to>
                                        <p:strVal val="visible"/>
                                      </p:to>
                                    </p:set>
                                    <p:animEffect transition="in" filter="strips(downLeft)">
                                      <p:cBhvr>
                                        <p:cTn id="233" dur="500"/>
                                        <p:tgtEl>
                                          <p:spTgt spid="273"/>
                                        </p:tgtEl>
                                      </p:cBhvr>
                                    </p:animEffect>
                                  </p:childTnLst>
                                </p:cTn>
                              </p:par>
                              <p:par>
                                <p:cTn id="234" presetID="18" presetClass="entr" presetSubtype="12" fill="hold" nodeType="withEffect">
                                  <p:stCondLst>
                                    <p:cond delay="0"/>
                                  </p:stCondLst>
                                  <p:childTnLst>
                                    <p:set>
                                      <p:cBhvr>
                                        <p:cTn id="235" dur="1" fill="hold">
                                          <p:stCondLst>
                                            <p:cond delay="0"/>
                                          </p:stCondLst>
                                        </p:cTn>
                                        <p:tgtEl>
                                          <p:spTgt spid="282"/>
                                        </p:tgtEl>
                                        <p:attrNameLst>
                                          <p:attrName>style.visibility</p:attrName>
                                        </p:attrNameLst>
                                      </p:cBhvr>
                                      <p:to>
                                        <p:strVal val="visible"/>
                                      </p:to>
                                    </p:set>
                                    <p:animEffect transition="in" filter="strips(downLeft)">
                                      <p:cBhvr>
                                        <p:cTn id="236" dur="500"/>
                                        <p:tgtEl>
                                          <p:spTgt spid="282"/>
                                        </p:tgtEl>
                                      </p:cBhvr>
                                    </p:animEffect>
                                  </p:childTnLst>
                                </p:cTn>
                              </p:par>
                              <p:par>
                                <p:cTn id="237" presetID="18" presetClass="entr" presetSubtype="12" fill="hold" nodeType="withEffect">
                                  <p:stCondLst>
                                    <p:cond delay="0"/>
                                  </p:stCondLst>
                                  <p:childTnLst>
                                    <p:set>
                                      <p:cBhvr>
                                        <p:cTn id="238" dur="1" fill="hold">
                                          <p:stCondLst>
                                            <p:cond delay="0"/>
                                          </p:stCondLst>
                                        </p:cTn>
                                        <p:tgtEl>
                                          <p:spTgt spid="284"/>
                                        </p:tgtEl>
                                        <p:attrNameLst>
                                          <p:attrName>style.visibility</p:attrName>
                                        </p:attrNameLst>
                                      </p:cBhvr>
                                      <p:to>
                                        <p:strVal val="visible"/>
                                      </p:to>
                                    </p:set>
                                    <p:animEffect transition="in" filter="strips(downLeft)">
                                      <p:cBhvr>
                                        <p:cTn id="239" dur="500"/>
                                        <p:tgtEl>
                                          <p:spTgt spid="284"/>
                                        </p:tgtEl>
                                      </p:cBhvr>
                                    </p:animEffect>
                                  </p:childTnLst>
                                </p:cTn>
                              </p:par>
                              <p:par>
                                <p:cTn id="240" presetID="18" presetClass="entr" presetSubtype="12" fill="hold" nodeType="withEffect">
                                  <p:stCondLst>
                                    <p:cond delay="0"/>
                                  </p:stCondLst>
                                  <p:childTnLst>
                                    <p:set>
                                      <p:cBhvr>
                                        <p:cTn id="241" dur="1" fill="hold">
                                          <p:stCondLst>
                                            <p:cond delay="0"/>
                                          </p:stCondLst>
                                        </p:cTn>
                                        <p:tgtEl>
                                          <p:spTgt spid="287"/>
                                        </p:tgtEl>
                                        <p:attrNameLst>
                                          <p:attrName>style.visibility</p:attrName>
                                        </p:attrNameLst>
                                      </p:cBhvr>
                                      <p:to>
                                        <p:strVal val="visible"/>
                                      </p:to>
                                    </p:set>
                                    <p:animEffect transition="in" filter="strips(downLeft)">
                                      <p:cBhvr>
                                        <p:cTn id="242" dur="500"/>
                                        <p:tgtEl>
                                          <p:spTgt spid="287"/>
                                        </p:tgtEl>
                                      </p:cBhvr>
                                    </p:animEffect>
                                  </p:childTnLst>
                                </p:cTn>
                              </p:par>
                              <p:par>
                                <p:cTn id="243" presetID="18" presetClass="entr" presetSubtype="12" fill="hold" nodeType="withEffect">
                                  <p:stCondLst>
                                    <p:cond delay="0"/>
                                  </p:stCondLst>
                                  <p:childTnLst>
                                    <p:set>
                                      <p:cBhvr>
                                        <p:cTn id="244" dur="1" fill="hold">
                                          <p:stCondLst>
                                            <p:cond delay="0"/>
                                          </p:stCondLst>
                                        </p:cTn>
                                        <p:tgtEl>
                                          <p:spTgt spid="292"/>
                                        </p:tgtEl>
                                        <p:attrNameLst>
                                          <p:attrName>style.visibility</p:attrName>
                                        </p:attrNameLst>
                                      </p:cBhvr>
                                      <p:to>
                                        <p:strVal val="visible"/>
                                      </p:to>
                                    </p:set>
                                    <p:animEffect transition="in" filter="strips(downLeft)">
                                      <p:cBhvr>
                                        <p:cTn id="245" dur="500"/>
                                        <p:tgtEl>
                                          <p:spTgt spid="292"/>
                                        </p:tgtEl>
                                      </p:cBhvr>
                                    </p:animEffect>
                                  </p:childTnLst>
                                </p:cTn>
                              </p:par>
                              <p:par>
                                <p:cTn id="246" presetID="18" presetClass="entr" presetSubtype="12" fill="hold" nodeType="withEffect">
                                  <p:stCondLst>
                                    <p:cond delay="0"/>
                                  </p:stCondLst>
                                  <p:childTnLst>
                                    <p:set>
                                      <p:cBhvr>
                                        <p:cTn id="247" dur="1" fill="hold">
                                          <p:stCondLst>
                                            <p:cond delay="0"/>
                                          </p:stCondLst>
                                        </p:cTn>
                                        <p:tgtEl>
                                          <p:spTgt spid="112"/>
                                        </p:tgtEl>
                                        <p:attrNameLst>
                                          <p:attrName>style.visibility</p:attrName>
                                        </p:attrNameLst>
                                      </p:cBhvr>
                                      <p:to>
                                        <p:strVal val="visible"/>
                                      </p:to>
                                    </p:set>
                                    <p:animEffect transition="in" filter="strips(downLeft)">
                                      <p:cBhvr>
                                        <p:cTn id="248" dur="1000"/>
                                        <p:tgtEl>
                                          <p:spTgt spid="112"/>
                                        </p:tgtEl>
                                      </p:cBhvr>
                                    </p:animEffect>
                                  </p:childTnLst>
                                </p:cTn>
                              </p:par>
                              <p:par>
                                <p:cTn id="249" presetID="18" presetClass="entr" presetSubtype="12" fill="hold" nodeType="withEffect">
                                  <p:stCondLst>
                                    <p:cond delay="0"/>
                                  </p:stCondLst>
                                  <p:childTnLst>
                                    <p:set>
                                      <p:cBhvr>
                                        <p:cTn id="250" dur="1" fill="hold">
                                          <p:stCondLst>
                                            <p:cond delay="0"/>
                                          </p:stCondLst>
                                        </p:cTn>
                                        <p:tgtEl>
                                          <p:spTgt spid="215"/>
                                        </p:tgtEl>
                                        <p:attrNameLst>
                                          <p:attrName>style.visibility</p:attrName>
                                        </p:attrNameLst>
                                      </p:cBhvr>
                                      <p:to>
                                        <p:strVal val="visible"/>
                                      </p:to>
                                    </p:set>
                                    <p:animEffect transition="in" filter="strips(downLeft)">
                                      <p:cBhvr>
                                        <p:cTn id="251" dur="1000"/>
                                        <p:tgtEl>
                                          <p:spTgt spid="215"/>
                                        </p:tgtEl>
                                      </p:cBhvr>
                                    </p:animEffect>
                                  </p:childTnLst>
                                </p:cTn>
                              </p:par>
                              <p:par>
                                <p:cTn id="252" presetID="18" presetClass="entr" presetSubtype="12" fill="hold" nodeType="withEffect">
                                  <p:stCondLst>
                                    <p:cond delay="0"/>
                                  </p:stCondLst>
                                  <p:childTnLst>
                                    <p:set>
                                      <p:cBhvr>
                                        <p:cTn id="253" dur="1" fill="hold">
                                          <p:stCondLst>
                                            <p:cond delay="0"/>
                                          </p:stCondLst>
                                        </p:cTn>
                                        <p:tgtEl>
                                          <p:spTgt spid="149"/>
                                        </p:tgtEl>
                                        <p:attrNameLst>
                                          <p:attrName>style.visibility</p:attrName>
                                        </p:attrNameLst>
                                      </p:cBhvr>
                                      <p:to>
                                        <p:strVal val="visible"/>
                                      </p:to>
                                    </p:set>
                                    <p:animEffect transition="in" filter="strips(downLeft)">
                                      <p:cBhvr>
                                        <p:cTn id="254" dur="1000"/>
                                        <p:tgtEl>
                                          <p:spTgt spid="149"/>
                                        </p:tgtEl>
                                      </p:cBhvr>
                                    </p:animEffect>
                                  </p:childTnLst>
                                </p:cTn>
                              </p:par>
                              <p:par>
                                <p:cTn id="255" presetID="18" presetClass="entr" presetSubtype="12" fill="hold" nodeType="withEffect">
                                  <p:stCondLst>
                                    <p:cond delay="0"/>
                                  </p:stCondLst>
                                  <p:childTnLst>
                                    <p:set>
                                      <p:cBhvr>
                                        <p:cTn id="256" dur="1" fill="hold">
                                          <p:stCondLst>
                                            <p:cond delay="0"/>
                                          </p:stCondLst>
                                        </p:cTn>
                                        <p:tgtEl>
                                          <p:spTgt spid="140"/>
                                        </p:tgtEl>
                                        <p:attrNameLst>
                                          <p:attrName>style.visibility</p:attrName>
                                        </p:attrNameLst>
                                      </p:cBhvr>
                                      <p:to>
                                        <p:strVal val="visible"/>
                                      </p:to>
                                    </p:set>
                                    <p:animEffect transition="in" filter="strips(downLeft)">
                                      <p:cBhvr>
                                        <p:cTn id="257" dur="1000"/>
                                        <p:tgtEl>
                                          <p:spTgt spid="140"/>
                                        </p:tgtEl>
                                      </p:cBhvr>
                                    </p:animEffect>
                                  </p:childTnLst>
                                </p:cTn>
                              </p:par>
                              <p:par>
                                <p:cTn id="258" presetID="18" presetClass="entr" presetSubtype="12" fill="hold" nodeType="withEffect">
                                  <p:stCondLst>
                                    <p:cond delay="0"/>
                                  </p:stCondLst>
                                  <p:childTnLst>
                                    <p:set>
                                      <p:cBhvr>
                                        <p:cTn id="259" dur="1" fill="hold">
                                          <p:stCondLst>
                                            <p:cond delay="0"/>
                                          </p:stCondLst>
                                        </p:cTn>
                                        <p:tgtEl>
                                          <p:spTgt spid="141"/>
                                        </p:tgtEl>
                                        <p:attrNameLst>
                                          <p:attrName>style.visibility</p:attrName>
                                        </p:attrNameLst>
                                      </p:cBhvr>
                                      <p:to>
                                        <p:strVal val="visible"/>
                                      </p:to>
                                    </p:set>
                                    <p:animEffect transition="in" filter="strips(downLeft)">
                                      <p:cBhvr>
                                        <p:cTn id="260" dur="1000"/>
                                        <p:tgtEl>
                                          <p:spTgt spid="141"/>
                                        </p:tgtEl>
                                      </p:cBhvr>
                                    </p:animEffect>
                                  </p:childTnLst>
                                </p:cTn>
                              </p:par>
                              <p:par>
                                <p:cTn id="261" presetID="18" presetClass="entr" presetSubtype="12" fill="hold" nodeType="withEffect">
                                  <p:stCondLst>
                                    <p:cond delay="0"/>
                                  </p:stCondLst>
                                  <p:childTnLst>
                                    <p:set>
                                      <p:cBhvr>
                                        <p:cTn id="262" dur="1" fill="hold">
                                          <p:stCondLst>
                                            <p:cond delay="0"/>
                                          </p:stCondLst>
                                        </p:cTn>
                                        <p:tgtEl>
                                          <p:spTgt spid="158"/>
                                        </p:tgtEl>
                                        <p:attrNameLst>
                                          <p:attrName>style.visibility</p:attrName>
                                        </p:attrNameLst>
                                      </p:cBhvr>
                                      <p:to>
                                        <p:strVal val="visible"/>
                                      </p:to>
                                    </p:set>
                                    <p:animEffect transition="in" filter="strips(downLeft)">
                                      <p:cBhvr>
                                        <p:cTn id="263" dur="1000"/>
                                        <p:tgtEl>
                                          <p:spTgt spid="158"/>
                                        </p:tgtEl>
                                      </p:cBhvr>
                                    </p:animEffect>
                                  </p:childTnLst>
                                </p:cTn>
                              </p:par>
                              <p:par>
                                <p:cTn id="264" presetID="18" presetClass="entr" presetSubtype="12" fill="hold" nodeType="withEffect">
                                  <p:stCondLst>
                                    <p:cond delay="0"/>
                                  </p:stCondLst>
                                  <p:childTnLst>
                                    <p:set>
                                      <p:cBhvr>
                                        <p:cTn id="265" dur="1" fill="hold">
                                          <p:stCondLst>
                                            <p:cond delay="0"/>
                                          </p:stCondLst>
                                        </p:cTn>
                                        <p:tgtEl>
                                          <p:spTgt spid="130"/>
                                        </p:tgtEl>
                                        <p:attrNameLst>
                                          <p:attrName>style.visibility</p:attrName>
                                        </p:attrNameLst>
                                      </p:cBhvr>
                                      <p:to>
                                        <p:strVal val="visible"/>
                                      </p:to>
                                    </p:set>
                                    <p:animEffect transition="in" filter="strips(downLeft)">
                                      <p:cBhvr>
                                        <p:cTn id="266" dur="1000"/>
                                        <p:tgtEl>
                                          <p:spTgt spid="130"/>
                                        </p:tgtEl>
                                      </p:cBhvr>
                                    </p:animEffect>
                                  </p:childTnLst>
                                </p:cTn>
                              </p:par>
                              <p:par>
                                <p:cTn id="267" presetID="18" presetClass="entr" presetSubtype="12" fill="hold" nodeType="withEffect">
                                  <p:stCondLst>
                                    <p:cond delay="0"/>
                                  </p:stCondLst>
                                  <p:childTnLst>
                                    <p:set>
                                      <p:cBhvr>
                                        <p:cTn id="268" dur="1" fill="hold">
                                          <p:stCondLst>
                                            <p:cond delay="0"/>
                                          </p:stCondLst>
                                        </p:cTn>
                                        <p:tgtEl>
                                          <p:spTgt spid="126"/>
                                        </p:tgtEl>
                                        <p:attrNameLst>
                                          <p:attrName>style.visibility</p:attrName>
                                        </p:attrNameLst>
                                      </p:cBhvr>
                                      <p:to>
                                        <p:strVal val="visible"/>
                                      </p:to>
                                    </p:set>
                                    <p:animEffect transition="in" filter="strips(downLeft)">
                                      <p:cBhvr>
                                        <p:cTn id="269" dur="1000"/>
                                        <p:tgtEl>
                                          <p:spTgt spid="126"/>
                                        </p:tgtEl>
                                      </p:cBhvr>
                                    </p:animEffect>
                                  </p:childTnLst>
                                </p:cTn>
                              </p:par>
                              <p:par>
                                <p:cTn id="270" presetID="18" presetClass="entr" presetSubtype="12" fill="hold" nodeType="withEffect">
                                  <p:stCondLst>
                                    <p:cond delay="0"/>
                                  </p:stCondLst>
                                  <p:childTnLst>
                                    <p:set>
                                      <p:cBhvr>
                                        <p:cTn id="271" dur="1" fill="hold">
                                          <p:stCondLst>
                                            <p:cond delay="0"/>
                                          </p:stCondLst>
                                        </p:cTn>
                                        <p:tgtEl>
                                          <p:spTgt spid="117"/>
                                        </p:tgtEl>
                                        <p:attrNameLst>
                                          <p:attrName>style.visibility</p:attrName>
                                        </p:attrNameLst>
                                      </p:cBhvr>
                                      <p:to>
                                        <p:strVal val="visible"/>
                                      </p:to>
                                    </p:set>
                                    <p:animEffect transition="in" filter="strips(downLeft)">
                                      <p:cBhvr>
                                        <p:cTn id="272" dur="1000"/>
                                        <p:tgtEl>
                                          <p:spTgt spid="117"/>
                                        </p:tgtEl>
                                      </p:cBhvr>
                                    </p:animEffect>
                                  </p:childTnLst>
                                </p:cTn>
                              </p:par>
                              <p:par>
                                <p:cTn id="273" presetID="18" presetClass="entr" presetSubtype="12" fill="hold" nodeType="withEffect">
                                  <p:stCondLst>
                                    <p:cond delay="0"/>
                                  </p:stCondLst>
                                  <p:childTnLst>
                                    <p:set>
                                      <p:cBhvr>
                                        <p:cTn id="274" dur="1" fill="hold">
                                          <p:stCondLst>
                                            <p:cond delay="0"/>
                                          </p:stCondLst>
                                        </p:cTn>
                                        <p:tgtEl>
                                          <p:spTgt spid="248"/>
                                        </p:tgtEl>
                                        <p:attrNameLst>
                                          <p:attrName>style.visibility</p:attrName>
                                        </p:attrNameLst>
                                      </p:cBhvr>
                                      <p:to>
                                        <p:strVal val="visible"/>
                                      </p:to>
                                    </p:set>
                                    <p:animEffect transition="in" filter="strips(downLeft)">
                                      <p:cBhvr>
                                        <p:cTn id="275" dur="1000"/>
                                        <p:tgtEl>
                                          <p:spTgt spid="248"/>
                                        </p:tgtEl>
                                      </p:cBhvr>
                                    </p:animEffect>
                                  </p:childTnLst>
                                </p:cTn>
                              </p:par>
                              <p:par>
                                <p:cTn id="276" presetID="18" presetClass="entr" presetSubtype="12" fill="hold" nodeType="withEffect">
                                  <p:stCondLst>
                                    <p:cond delay="0"/>
                                  </p:stCondLst>
                                  <p:childTnLst>
                                    <p:set>
                                      <p:cBhvr>
                                        <p:cTn id="277" dur="1" fill="hold">
                                          <p:stCondLst>
                                            <p:cond delay="0"/>
                                          </p:stCondLst>
                                        </p:cTn>
                                        <p:tgtEl>
                                          <p:spTgt spid="74"/>
                                        </p:tgtEl>
                                        <p:attrNameLst>
                                          <p:attrName>style.visibility</p:attrName>
                                        </p:attrNameLst>
                                      </p:cBhvr>
                                      <p:to>
                                        <p:strVal val="visible"/>
                                      </p:to>
                                    </p:set>
                                    <p:animEffect transition="in" filter="strips(downLeft)">
                                      <p:cBhvr>
                                        <p:cTn id="278" dur="1000"/>
                                        <p:tgtEl>
                                          <p:spTgt spid="74"/>
                                        </p:tgtEl>
                                      </p:cBhvr>
                                    </p:animEffect>
                                  </p:childTnLst>
                                </p:cTn>
                              </p:par>
                              <p:par>
                                <p:cTn id="279" presetID="18" presetClass="entr" presetSubtype="12" fill="hold" nodeType="withEffect">
                                  <p:stCondLst>
                                    <p:cond delay="0"/>
                                  </p:stCondLst>
                                  <p:childTnLst>
                                    <p:set>
                                      <p:cBhvr>
                                        <p:cTn id="280" dur="1" fill="hold">
                                          <p:stCondLst>
                                            <p:cond delay="0"/>
                                          </p:stCondLst>
                                        </p:cTn>
                                        <p:tgtEl>
                                          <p:spTgt spid="253"/>
                                        </p:tgtEl>
                                        <p:attrNameLst>
                                          <p:attrName>style.visibility</p:attrName>
                                        </p:attrNameLst>
                                      </p:cBhvr>
                                      <p:to>
                                        <p:strVal val="visible"/>
                                      </p:to>
                                    </p:set>
                                    <p:animEffect transition="in" filter="strips(downLeft)">
                                      <p:cBhvr>
                                        <p:cTn id="281" dur="1000"/>
                                        <p:tgtEl>
                                          <p:spTgt spid="253"/>
                                        </p:tgtEl>
                                      </p:cBhvr>
                                    </p:animEffect>
                                  </p:childTnLst>
                                </p:cTn>
                              </p:par>
                              <p:par>
                                <p:cTn id="282" presetID="18" presetClass="entr" presetSubtype="12" fill="hold" nodeType="withEffect">
                                  <p:stCondLst>
                                    <p:cond delay="0"/>
                                  </p:stCondLst>
                                  <p:childTnLst>
                                    <p:set>
                                      <p:cBhvr>
                                        <p:cTn id="283" dur="1" fill="hold">
                                          <p:stCondLst>
                                            <p:cond delay="0"/>
                                          </p:stCondLst>
                                        </p:cTn>
                                        <p:tgtEl>
                                          <p:spTgt spid="60"/>
                                        </p:tgtEl>
                                        <p:attrNameLst>
                                          <p:attrName>style.visibility</p:attrName>
                                        </p:attrNameLst>
                                      </p:cBhvr>
                                      <p:to>
                                        <p:strVal val="visible"/>
                                      </p:to>
                                    </p:set>
                                    <p:animEffect transition="in" filter="strips(downLeft)">
                                      <p:cBhvr>
                                        <p:cTn id="284" dur="1000"/>
                                        <p:tgtEl>
                                          <p:spTgt spid="60"/>
                                        </p:tgtEl>
                                      </p:cBhvr>
                                    </p:animEffect>
                                  </p:childTnLst>
                                </p:cTn>
                              </p:par>
                              <p:par>
                                <p:cTn id="285" presetID="18" presetClass="entr" presetSubtype="12" fill="hold" nodeType="withEffect">
                                  <p:stCondLst>
                                    <p:cond delay="0"/>
                                  </p:stCondLst>
                                  <p:childTnLst>
                                    <p:set>
                                      <p:cBhvr>
                                        <p:cTn id="286" dur="1" fill="hold">
                                          <p:stCondLst>
                                            <p:cond delay="0"/>
                                          </p:stCondLst>
                                        </p:cTn>
                                        <p:tgtEl>
                                          <p:spTgt spid="259"/>
                                        </p:tgtEl>
                                        <p:attrNameLst>
                                          <p:attrName>style.visibility</p:attrName>
                                        </p:attrNameLst>
                                      </p:cBhvr>
                                      <p:to>
                                        <p:strVal val="visible"/>
                                      </p:to>
                                    </p:set>
                                    <p:animEffect transition="in" filter="strips(downLeft)">
                                      <p:cBhvr>
                                        <p:cTn id="287" dur="1000"/>
                                        <p:tgtEl>
                                          <p:spTgt spid="259"/>
                                        </p:tgtEl>
                                      </p:cBhvr>
                                    </p:animEffect>
                                  </p:childTnLst>
                                </p:cTn>
                              </p:par>
                              <p:par>
                                <p:cTn id="288" presetID="18" presetClass="entr" presetSubtype="12" fill="hold" nodeType="withEffect">
                                  <p:stCondLst>
                                    <p:cond delay="0"/>
                                  </p:stCondLst>
                                  <p:childTnLst>
                                    <p:set>
                                      <p:cBhvr>
                                        <p:cTn id="289" dur="1" fill="hold">
                                          <p:stCondLst>
                                            <p:cond delay="0"/>
                                          </p:stCondLst>
                                        </p:cTn>
                                        <p:tgtEl>
                                          <p:spTgt spid="266"/>
                                        </p:tgtEl>
                                        <p:attrNameLst>
                                          <p:attrName>style.visibility</p:attrName>
                                        </p:attrNameLst>
                                      </p:cBhvr>
                                      <p:to>
                                        <p:strVal val="visible"/>
                                      </p:to>
                                    </p:set>
                                    <p:animEffect transition="in" filter="strips(downLeft)">
                                      <p:cBhvr>
                                        <p:cTn id="290" dur="1000"/>
                                        <p:tgtEl>
                                          <p:spTgt spid="266"/>
                                        </p:tgtEl>
                                      </p:cBhvr>
                                    </p:animEffect>
                                  </p:childTnLst>
                                </p:cTn>
                              </p:par>
                              <p:par>
                                <p:cTn id="291" presetID="18" presetClass="entr" presetSubtype="12" fill="hold" nodeType="withEffect">
                                  <p:stCondLst>
                                    <p:cond delay="0"/>
                                  </p:stCondLst>
                                  <p:childTnLst>
                                    <p:set>
                                      <p:cBhvr>
                                        <p:cTn id="292" dur="1" fill="hold">
                                          <p:stCondLst>
                                            <p:cond delay="0"/>
                                          </p:stCondLst>
                                        </p:cTn>
                                        <p:tgtEl>
                                          <p:spTgt spid="85"/>
                                        </p:tgtEl>
                                        <p:attrNameLst>
                                          <p:attrName>style.visibility</p:attrName>
                                        </p:attrNameLst>
                                      </p:cBhvr>
                                      <p:to>
                                        <p:strVal val="visible"/>
                                      </p:to>
                                    </p:set>
                                    <p:animEffect transition="in" filter="strips(downLeft)">
                                      <p:cBhvr>
                                        <p:cTn id="293" dur="1000"/>
                                        <p:tgtEl>
                                          <p:spTgt spid="85"/>
                                        </p:tgtEl>
                                      </p:cBhvr>
                                    </p:animEffect>
                                  </p:childTnLst>
                                </p:cTn>
                              </p:par>
                              <p:par>
                                <p:cTn id="294" presetID="18" presetClass="entr" presetSubtype="12" fill="hold" nodeType="withEffect">
                                  <p:stCondLst>
                                    <p:cond delay="0"/>
                                  </p:stCondLst>
                                  <p:childTnLst>
                                    <p:set>
                                      <p:cBhvr>
                                        <p:cTn id="295" dur="1" fill="hold">
                                          <p:stCondLst>
                                            <p:cond delay="0"/>
                                          </p:stCondLst>
                                        </p:cTn>
                                        <p:tgtEl>
                                          <p:spTgt spid="90"/>
                                        </p:tgtEl>
                                        <p:attrNameLst>
                                          <p:attrName>style.visibility</p:attrName>
                                        </p:attrNameLst>
                                      </p:cBhvr>
                                      <p:to>
                                        <p:strVal val="visible"/>
                                      </p:to>
                                    </p:set>
                                    <p:animEffect transition="in" filter="strips(downLeft)">
                                      <p:cBhvr>
                                        <p:cTn id="296" dur="1000"/>
                                        <p:tgtEl>
                                          <p:spTgt spid="90"/>
                                        </p:tgtEl>
                                      </p:cBhvr>
                                    </p:animEffect>
                                  </p:childTnLst>
                                </p:cTn>
                              </p:par>
                              <p:par>
                                <p:cTn id="297" presetID="18" presetClass="entr" presetSubtype="12" fill="hold" nodeType="withEffect">
                                  <p:stCondLst>
                                    <p:cond delay="0"/>
                                  </p:stCondLst>
                                  <p:childTnLst>
                                    <p:set>
                                      <p:cBhvr>
                                        <p:cTn id="298" dur="1" fill="hold">
                                          <p:stCondLst>
                                            <p:cond delay="0"/>
                                          </p:stCondLst>
                                        </p:cTn>
                                        <p:tgtEl>
                                          <p:spTgt spid="276"/>
                                        </p:tgtEl>
                                        <p:attrNameLst>
                                          <p:attrName>style.visibility</p:attrName>
                                        </p:attrNameLst>
                                      </p:cBhvr>
                                      <p:to>
                                        <p:strVal val="visible"/>
                                      </p:to>
                                    </p:set>
                                    <p:animEffect transition="in" filter="strips(downLeft)">
                                      <p:cBhvr>
                                        <p:cTn id="299" dur="1000"/>
                                        <p:tgtEl>
                                          <p:spTgt spid="276"/>
                                        </p:tgtEl>
                                      </p:cBhvr>
                                    </p:animEffect>
                                  </p:childTnLst>
                                </p:cTn>
                              </p:par>
                              <p:par>
                                <p:cTn id="300" presetID="18" presetClass="entr" presetSubtype="12" fill="hold" nodeType="withEffect">
                                  <p:stCondLst>
                                    <p:cond delay="0"/>
                                  </p:stCondLst>
                                  <p:childTnLst>
                                    <p:set>
                                      <p:cBhvr>
                                        <p:cTn id="301" dur="1" fill="hold">
                                          <p:stCondLst>
                                            <p:cond delay="0"/>
                                          </p:stCondLst>
                                        </p:cTn>
                                        <p:tgtEl>
                                          <p:spTgt spid="281"/>
                                        </p:tgtEl>
                                        <p:attrNameLst>
                                          <p:attrName>style.visibility</p:attrName>
                                        </p:attrNameLst>
                                      </p:cBhvr>
                                      <p:to>
                                        <p:strVal val="visible"/>
                                      </p:to>
                                    </p:set>
                                    <p:animEffect transition="in" filter="strips(downLeft)">
                                      <p:cBhvr>
                                        <p:cTn id="302" dur="1000"/>
                                        <p:tgtEl>
                                          <p:spTgt spid="281"/>
                                        </p:tgtEl>
                                      </p:cBhvr>
                                    </p:animEffect>
                                  </p:childTnLst>
                                </p:cTn>
                              </p:par>
                              <p:par>
                                <p:cTn id="303" presetID="18" presetClass="entr" presetSubtype="12" fill="hold" nodeType="withEffect">
                                  <p:stCondLst>
                                    <p:cond delay="0"/>
                                  </p:stCondLst>
                                  <p:childTnLst>
                                    <p:set>
                                      <p:cBhvr>
                                        <p:cTn id="304" dur="1" fill="hold">
                                          <p:stCondLst>
                                            <p:cond delay="0"/>
                                          </p:stCondLst>
                                        </p:cTn>
                                        <p:tgtEl>
                                          <p:spTgt spid="70"/>
                                        </p:tgtEl>
                                        <p:attrNameLst>
                                          <p:attrName>style.visibility</p:attrName>
                                        </p:attrNameLst>
                                      </p:cBhvr>
                                      <p:to>
                                        <p:strVal val="visible"/>
                                      </p:to>
                                    </p:set>
                                    <p:animEffect transition="in" filter="strips(downLeft)">
                                      <p:cBhvr>
                                        <p:cTn id="305" dur="1000"/>
                                        <p:tgtEl>
                                          <p:spTgt spid="70"/>
                                        </p:tgtEl>
                                      </p:cBhvr>
                                    </p:animEffect>
                                  </p:childTnLst>
                                </p:cTn>
                              </p:par>
                              <p:par>
                                <p:cTn id="306" presetID="18" presetClass="entr" presetSubtype="12" fill="hold" nodeType="withEffect">
                                  <p:stCondLst>
                                    <p:cond delay="0"/>
                                  </p:stCondLst>
                                  <p:childTnLst>
                                    <p:set>
                                      <p:cBhvr>
                                        <p:cTn id="307" dur="1" fill="hold">
                                          <p:stCondLst>
                                            <p:cond delay="0"/>
                                          </p:stCondLst>
                                        </p:cTn>
                                        <p:tgtEl>
                                          <p:spTgt spid="91"/>
                                        </p:tgtEl>
                                        <p:attrNameLst>
                                          <p:attrName>style.visibility</p:attrName>
                                        </p:attrNameLst>
                                      </p:cBhvr>
                                      <p:to>
                                        <p:strVal val="visible"/>
                                      </p:to>
                                    </p:set>
                                    <p:animEffect transition="in" filter="strips(downLeft)">
                                      <p:cBhvr>
                                        <p:cTn id="308" dur="1000"/>
                                        <p:tgtEl>
                                          <p:spTgt spid="91"/>
                                        </p:tgtEl>
                                      </p:cBhvr>
                                    </p:animEffect>
                                  </p:childTnLst>
                                </p:cTn>
                              </p:par>
                              <p:par>
                                <p:cTn id="309" presetID="18" presetClass="entr" presetSubtype="12" fill="hold" nodeType="withEffect">
                                  <p:stCondLst>
                                    <p:cond delay="0"/>
                                  </p:stCondLst>
                                  <p:childTnLst>
                                    <p:set>
                                      <p:cBhvr>
                                        <p:cTn id="310" dur="1" fill="hold">
                                          <p:stCondLst>
                                            <p:cond delay="0"/>
                                          </p:stCondLst>
                                        </p:cTn>
                                        <p:tgtEl>
                                          <p:spTgt spid="297"/>
                                        </p:tgtEl>
                                        <p:attrNameLst>
                                          <p:attrName>style.visibility</p:attrName>
                                        </p:attrNameLst>
                                      </p:cBhvr>
                                      <p:to>
                                        <p:strVal val="visible"/>
                                      </p:to>
                                    </p:set>
                                    <p:animEffect transition="in" filter="strips(downLeft)">
                                      <p:cBhvr>
                                        <p:cTn id="311" dur="1000"/>
                                        <p:tgtEl>
                                          <p:spTgt spid="297"/>
                                        </p:tgtEl>
                                      </p:cBhvr>
                                    </p:animEffect>
                                  </p:childTnLst>
                                </p:cTn>
                              </p:par>
                              <p:par>
                                <p:cTn id="312" presetID="18" presetClass="entr" presetSubtype="12" fill="hold" nodeType="withEffect">
                                  <p:stCondLst>
                                    <p:cond delay="0"/>
                                  </p:stCondLst>
                                  <p:childTnLst>
                                    <p:set>
                                      <p:cBhvr>
                                        <p:cTn id="313" dur="1" fill="hold">
                                          <p:stCondLst>
                                            <p:cond delay="0"/>
                                          </p:stCondLst>
                                        </p:cTn>
                                        <p:tgtEl>
                                          <p:spTgt spid="48"/>
                                        </p:tgtEl>
                                        <p:attrNameLst>
                                          <p:attrName>style.visibility</p:attrName>
                                        </p:attrNameLst>
                                      </p:cBhvr>
                                      <p:to>
                                        <p:strVal val="visible"/>
                                      </p:to>
                                    </p:set>
                                    <p:animEffect transition="in" filter="strips(downLeft)">
                                      <p:cBhvr>
                                        <p:cTn id="314" dur="1000"/>
                                        <p:tgtEl>
                                          <p:spTgt spid="48"/>
                                        </p:tgtEl>
                                      </p:cBhvr>
                                    </p:animEffect>
                                  </p:childTnLst>
                                </p:cTn>
                              </p:par>
                              <p:par>
                                <p:cTn id="315" presetID="18" presetClass="entr" presetSubtype="12" fill="hold" nodeType="withEffect">
                                  <p:stCondLst>
                                    <p:cond delay="0"/>
                                  </p:stCondLst>
                                  <p:childTnLst>
                                    <p:set>
                                      <p:cBhvr>
                                        <p:cTn id="316" dur="1" fill="hold">
                                          <p:stCondLst>
                                            <p:cond delay="0"/>
                                          </p:stCondLst>
                                        </p:cTn>
                                        <p:tgtEl>
                                          <p:spTgt spid="91"/>
                                        </p:tgtEl>
                                        <p:attrNameLst>
                                          <p:attrName>style.visibility</p:attrName>
                                        </p:attrNameLst>
                                      </p:cBhvr>
                                      <p:to>
                                        <p:strVal val="visible"/>
                                      </p:to>
                                    </p:set>
                                    <p:animEffect transition="in" filter="strips(downLeft)">
                                      <p:cBhvr>
                                        <p:cTn id="317" dur="1000"/>
                                        <p:tgtEl>
                                          <p:spTgt spid="91"/>
                                        </p:tgtEl>
                                      </p:cBhvr>
                                    </p:animEffect>
                                  </p:childTnLst>
                                </p:cTn>
                              </p:par>
                              <p:par>
                                <p:cTn id="318" presetID="18" presetClass="entr" presetSubtype="12" fill="hold" nodeType="withEffect">
                                  <p:stCondLst>
                                    <p:cond delay="0"/>
                                  </p:stCondLst>
                                  <p:childTnLst>
                                    <p:set>
                                      <p:cBhvr>
                                        <p:cTn id="319" dur="1" fill="hold">
                                          <p:stCondLst>
                                            <p:cond delay="0"/>
                                          </p:stCondLst>
                                        </p:cTn>
                                        <p:tgtEl>
                                          <p:spTgt spid="173"/>
                                        </p:tgtEl>
                                        <p:attrNameLst>
                                          <p:attrName>style.visibility</p:attrName>
                                        </p:attrNameLst>
                                      </p:cBhvr>
                                      <p:to>
                                        <p:strVal val="visible"/>
                                      </p:to>
                                    </p:set>
                                    <p:animEffect transition="in" filter="strips(downLeft)">
                                      <p:cBhvr>
                                        <p:cTn id="320" dur="1000"/>
                                        <p:tgtEl>
                                          <p:spTgt spid="173"/>
                                        </p:tgtEl>
                                      </p:cBhvr>
                                    </p:animEffect>
                                  </p:childTnLst>
                                </p:cTn>
                              </p:par>
                              <p:par>
                                <p:cTn id="321" presetID="18" presetClass="entr" presetSubtype="12" fill="hold" nodeType="withEffect">
                                  <p:stCondLst>
                                    <p:cond delay="0"/>
                                  </p:stCondLst>
                                  <p:childTnLst>
                                    <p:set>
                                      <p:cBhvr>
                                        <p:cTn id="322" dur="1" fill="hold">
                                          <p:stCondLst>
                                            <p:cond delay="0"/>
                                          </p:stCondLst>
                                        </p:cTn>
                                        <p:tgtEl>
                                          <p:spTgt spid="6"/>
                                        </p:tgtEl>
                                        <p:attrNameLst>
                                          <p:attrName>style.visibility</p:attrName>
                                        </p:attrNameLst>
                                      </p:cBhvr>
                                      <p:to>
                                        <p:strVal val="visible"/>
                                      </p:to>
                                    </p:set>
                                    <p:animEffect transition="in" filter="strips(downLeft)">
                                      <p:cBhvr>
                                        <p:cTn id="323" dur="1000"/>
                                        <p:tgtEl>
                                          <p:spTgt spid="6"/>
                                        </p:tgtEl>
                                      </p:cBhvr>
                                    </p:animEffect>
                                  </p:childTnLst>
                                </p:cTn>
                              </p:par>
                              <p:par>
                                <p:cTn id="324" presetID="18" presetClass="entr" presetSubtype="12" fill="hold" nodeType="withEffect">
                                  <p:stCondLst>
                                    <p:cond delay="0"/>
                                  </p:stCondLst>
                                  <p:childTnLst>
                                    <p:set>
                                      <p:cBhvr>
                                        <p:cTn id="325" dur="1" fill="hold">
                                          <p:stCondLst>
                                            <p:cond delay="0"/>
                                          </p:stCondLst>
                                        </p:cTn>
                                        <p:tgtEl>
                                          <p:spTgt spid="302"/>
                                        </p:tgtEl>
                                        <p:attrNameLst>
                                          <p:attrName>style.visibility</p:attrName>
                                        </p:attrNameLst>
                                      </p:cBhvr>
                                      <p:to>
                                        <p:strVal val="visible"/>
                                      </p:to>
                                    </p:set>
                                    <p:animEffect transition="in" filter="strips(downLeft)">
                                      <p:cBhvr>
                                        <p:cTn id="326" dur="1000"/>
                                        <p:tgtEl>
                                          <p:spTgt spid="302"/>
                                        </p:tgtEl>
                                      </p:cBhvr>
                                    </p:animEffect>
                                  </p:childTnLst>
                                </p:cTn>
                              </p:par>
                              <p:par>
                                <p:cTn id="327" presetID="18" presetClass="entr" presetSubtype="12" fill="hold" nodeType="withEffect">
                                  <p:stCondLst>
                                    <p:cond delay="0"/>
                                  </p:stCondLst>
                                  <p:childTnLst>
                                    <p:set>
                                      <p:cBhvr>
                                        <p:cTn id="328" dur="1" fill="hold">
                                          <p:stCondLst>
                                            <p:cond delay="0"/>
                                          </p:stCondLst>
                                        </p:cTn>
                                        <p:tgtEl>
                                          <p:spTgt spid="30"/>
                                        </p:tgtEl>
                                        <p:attrNameLst>
                                          <p:attrName>style.visibility</p:attrName>
                                        </p:attrNameLst>
                                      </p:cBhvr>
                                      <p:to>
                                        <p:strVal val="visible"/>
                                      </p:to>
                                    </p:set>
                                    <p:animEffect transition="in" filter="strips(downLeft)">
                                      <p:cBhvr>
                                        <p:cTn id="329" dur="1000"/>
                                        <p:tgtEl>
                                          <p:spTgt spid="30"/>
                                        </p:tgtEl>
                                      </p:cBhvr>
                                    </p:animEffect>
                                  </p:childTnLst>
                                </p:cTn>
                              </p:par>
                            </p:childTnLst>
                          </p:cTn>
                        </p:par>
                      </p:childTnLst>
                    </p:cTn>
                  </p:par>
                  <p:par>
                    <p:cTn id="330" fill="hold" nodeType="clickPar">
                      <p:stCondLst>
                        <p:cond delay="indefinite"/>
                      </p:stCondLst>
                      <p:childTnLst>
                        <p:par>
                          <p:cTn id="331" fill="hold" nodeType="withGroup">
                            <p:stCondLst>
                              <p:cond delay="0"/>
                            </p:stCondLst>
                            <p:childTnLst>
                              <p:par>
                                <p:cTn id="332" presetID="18" presetClass="entr" presetSubtype="3" fill="hold" nodeType="clickEffect">
                                  <p:stCondLst>
                                    <p:cond delay="0"/>
                                  </p:stCondLst>
                                  <p:childTnLst>
                                    <p:set>
                                      <p:cBhvr>
                                        <p:cTn id="333" dur="1" fill="hold">
                                          <p:stCondLst>
                                            <p:cond delay="0"/>
                                          </p:stCondLst>
                                        </p:cTn>
                                        <p:tgtEl>
                                          <p:spTgt spid="94"/>
                                        </p:tgtEl>
                                        <p:attrNameLst>
                                          <p:attrName>style.visibility</p:attrName>
                                        </p:attrNameLst>
                                      </p:cBhvr>
                                      <p:to>
                                        <p:strVal val="visible"/>
                                      </p:to>
                                    </p:set>
                                    <p:animEffect transition="in" filter="strips(upRight)">
                                      <p:cBhvr>
                                        <p:cTn id="334" dur="1000"/>
                                        <p:tgtEl>
                                          <p:spTgt spid="94"/>
                                        </p:tgtEl>
                                      </p:cBhvr>
                                    </p:animEffect>
                                  </p:childTnLst>
                                </p:cTn>
                              </p:par>
                            </p:childTnLst>
                          </p:cTn>
                        </p:par>
                        <p:par>
                          <p:cTn id="335" fill="hold" nodeType="afterGroup">
                            <p:stCondLst>
                              <p:cond delay="1000"/>
                            </p:stCondLst>
                            <p:childTnLst>
                              <p:par>
                                <p:cTn id="336" presetID="18" presetClass="entr" presetSubtype="3" fill="hold" nodeType="afterEffect">
                                  <p:stCondLst>
                                    <p:cond delay="0"/>
                                  </p:stCondLst>
                                  <p:childTnLst>
                                    <p:set>
                                      <p:cBhvr>
                                        <p:cTn id="337" dur="1" fill="hold">
                                          <p:stCondLst>
                                            <p:cond delay="0"/>
                                          </p:stCondLst>
                                        </p:cTn>
                                        <p:tgtEl>
                                          <p:spTgt spid="124"/>
                                        </p:tgtEl>
                                        <p:attrNameLst>
                                          <p:attrName>style.visibility</p:attrName>
                                        </p:attrNameLst>
                                      </p:cBhvr>
                                      <p:to>
                                        <p:strVal val="visible"/>
                                      </p:to>
                                    </p:set>
                                    <p:animEffect transition="in" filter="strips(upRight)">
                                      <p:cBhvr>
                                        <p:cTn id="338" dur="1000"/>
                                        <p:tgtEl>
                                          <p:spTgt spid="124"/>
                                        </p:tgtEl>
                                      </p:cBhvr>
                                    </p:animEffect>
                                  </p:childTnLst>
                                </p:cTn>
                              </p:par>
                            </p:childTnLst>
                          </p:cTn>
                        </p:par>
                        <p:par>
                          <p:cTn id="339" fill="hold" nodeType="afterGroup">
                            <p:stCondLst>
                              <p:cond delay="2000"/>
                            </p:stCondLst>
                            <p:childTnLst>
                              <p:par>
                                <p:cTn id="340" presetID="18" presetClass="entr" presetSubtype="3" fill="hold" nodeType="afterEffect">
                                  <p:stCondLst>
                                    <p:cond delay="0"/>
                                  </p:stCondLst>
                                  <p:childTnLst>
                                    <p:set>
                                      <p:cBhvr>
                                        <p:cTn id="341" dur="1" fill="hold">
                                          <p:stCondLst>
                                            <p:cond delay="0"/>
                                          </p:stCondLst>
                                        </p:cTn>
                                        <p:tgtEl>
                                          <p:spTgt spid="88"/>
                                        </p:tgtEl>
                                        <p:attrNameLst>
                                          <p:attrName>style.visibility</p:attrName>
                                        </p:attrNameLst>
                                      </p:cBhvr>
                                      <p:to>
                                        <p:strVal val="visible"/>
                                      </p:to>
                                    </p:set>
                                    <p:animEffect transition="in" filter="strips(upRight)">
                                      <p:cBhvr>
                                        <p:cTn id="342" dur="1000"/>
                                        <p:tgtEl>
                                          <p:spTgt spid="88"/>
                                        </p:tgtEl>
                                      </p:cBhvr>
                                    </p:animEffect>
                                  </p:childTnLst>
                                </p:cTn>
                              </p:par>
                            </p:childTnLst>
                          </p:cTn>
                        </p:par>
                      </p:childTnLst>
                    </p:cTn>
                  </p:par>
                  <p:par>
                    <p:cTn id="343" fill="hold" nodeType="clickPar">
                      <p:stCondLst>
                        <p:cond delay="indefinite"/>
                      </p:stCondLst>
                      <p:childTnLst>
                        <p:par>
                          <p:cTn id="344" fill="hold" nodeType="withGroup">
                            <p:stCondLst>
                              <p:cond delay="0"/>
                            </p:stCondLst>
                            <p:childTnLst>
                              <p:par>
                                <p:cTn id="345" presetID="12" presetClass="entr" presetSubtype="8" fill="hold" nodeType="clickEffect">
                                  <p:stCondLst>
                                    <p:cond delay="0"/>
                                  </p:stCondLst>
                                  <p:childTnLst>
                                    <p:set>
                                      <p:cBhvr>
                                        <p:cTn id="346" dur="1" fill="hold">
                                          <p:stCondLst>
                                            <p:cond delay="0"/>
                                          </p:stCondLst>
                                        </p:cTn>
                                        <p:tgtEl>
                                          <p:spTgt spid="18552"/>
                                        </p:tgtEl>
                                        <p:attrNameLst>
                                          <p:attrName>style.visibility</p:attrName>
                                        </p:attrNameLst>
                                      </p:cBhvr>
                                      <p:to>
                                        <p:strVal val="visible"/>
                                      </p:to>
                                    </p:set>
                                    <p:animEffect transition="in" filter="slide(fromLeft)">
                                      <p:cBhvr>
                                        <p:cTn id="347" dur="1000"/>
                                        <p:tgtEl>
                                          <p:spTgt spid="18552"/>
                                        </p:tgtEl>
                                      </p:cBhvr>
                                    </p:animEffect>
                                  </p:childTnLst>
                                </p:cTn>
                              </p:par>
                            </p:childTnLst>
                          </p:cTn>
                        </p:par>
                      </p:childTnLst>
                    </p:cTn>
                  </p:par>
                  <p:par>
                    <p:cTn id="348" fill="hold" nodeType="clickPar">
                      <p:stCondLst>
                        <p:cond delay="indefinite"/>
                      </p:stCondLst>
                      <p:childTnLst>
                        <p:par>
                          <p:cTn id="349" fill="hold" nodeType="withGroup">
                            <p:stCondLst>
                              <p:cond delay="0"/>
                            </p:stCondLst>
                            <p:childTnLst>
                              <p:par>
                                <p:cTn id="350" presetID="12" presetClass="entr" presetSubtype="8" fill="hold" nodeType="clickEffect">
                                  <p:stCondLst>
                                    <p:cond delay="0"/>
                                  </p:stCondLst>
                                  <p:childTnLst>
                                    <p:set>
                                      <p:cBhvr>
                                        <p:cTn id="351" dur="1" fill="hold">
                                          <p:stCondLst>
                                            <p:cond delay="0"/>
                                          </p:stCondLst>
                                        </p:cTn>
                                        <p:tgtEl>
                                          <p:spTgt spid="18553"/>
                                        </p:tgtEl>
                                        <p:attrNameLst>
                                          <p:attrName>style.visibility</p:attrName>
                                        </p:attrNameLst>
                                      </p:cBhvr>
                                      <p:to>
                                        <p:strVal val="visible"/>
                                      </p:to>
                                    </p:set>
                                    <p:animEffect transition="in" filter="slide(fromLeft)">
                                      <p:cBhvr>
                                        <p:cTn id="352" dur="1000"/>
                                        <p:tgtEl>
                                          <p:spTgt spid="18553"/>
                                        </p:tgtEl>
                                      </p:cBhvr>
                                    </p:animEffect>
                                  </p:childTnLst>
                                </p:cTn>
                              </p:par>
                            </p:childTnLst>
                          </p:cTn>
                        </p:par>
                      </p:childTnLst>
                    </p:cTn>
                  </p:par>
                  <p:par>
                    <p:cTn id="353" fill="hold" nodeType="clickPar">
                      <p:stCondLst>
                        <p:cond delay="indefinite"/>
                      </p:stCondLst>
                      <p:childTnLst>
                        <p:par>
                          <p:cTn id="354" fill="hold" nodeType="withGroup">
                            <p:stCondLst>
                              <p:cond delay="0"/>
                            </p:stCondLst>
                            <p:childTnLst>
                              <p:par>
                                <p:cTn id="355" presetID="12" presetClass="entr" presetSubtype="8" fill="hold" nodeType="clickEffect">
                                  <p:stCondLst>
                                    <p:cond delay="0"/>
                                  </p:stCondLst>
                                  <p:childTnLst>
                                    <p:set>
                                      <p:cBhvr>
                                        <p:cTn id="356" dur="1" fill="hold">
                                          <p:stCondLst>
                                            <p:cond delay="0"/>
                                          </p:stCondLst>
                                        </p:cTn>
                                        <p:tgtEl>
                                          <p:spTgt spid="18554"/>
                                        </p:tgtEl>
                                        <p:attrNameLst>
                                          <p:attrName>style.visibility</p:attrName>
                                        </p:attrNameLst>
                                      </p:cBhvr>
                                      <p:to>
                                        <p:strVal val="visible"/>
                                      </p:to>
                                    </p:set>
                                    <p:animEffect transition="in" filter="slide(fromLeft)">
                                      <p:cBhvr>
                                        <p:cTn id="357" dur="1000"/>
                                        <p:tgtEl>
                                          <p:spTgt spid="18554"/>
                                        </p:tgtEl>
                                      </p:cBhvr>
                                    </p:animEffect>
                                  </p:childTnLst>
                                </p:cTn>
                              </p:par>
                            </p:childTnLst>
                          </p:cTn>
                        </p:par>
                      </p:childTnLst>
                    </p:cTn>
                  </p:par>
                  <p:par>
                    <p:cTn id="358" fill="hold" nodeType="clickPar">
                      <p:stCondLst>
                        <p:cond delay="indefinite"/>
                      </p:stCondLst>
                      <p:childTnLst>
                        <p:par>
                          <p:cTn id="359" fill="hold" nodeType="withGroup">
                            <p:stCondLst>
                              <p:cond delay="0"/>
                            </p:stCondLst>
                            <p:childTnLst>
                              <p:par>
                                <p:cTn id="360" presetID="12" presetClass="entr" presetSubtype="8" fill="hold" nodeType="clickEffect">
                                  <p:stCondLst>
                                    <p:cond delay="0"/>
                                  </p:stCondLst>
                                  <p:childTnLst>
                                    <p:set>
                                      <p:cBhvr>
                                        <p:cTn id="361" dur="1" fill="hold">
                                          <p:stCondLst>
                                            <p:cond delay="0"/>
                                          </p:stCondLst>
                                        </p:cTn>
                                        <p:tgtEl>
                                          <p:spTgt spid="18555"/>
                                        </p:tgtEl>
                                        <p:attrNameLst>
                                          <p:attrName>style.visibility</p:attrName>
                                        </p:attrNameLst>
                                      </p:cBhvr>
                                      <p:to>
                                        <p:strVal val="visible"/>
                                      </p:to>
                                    </p:set>
                                    <p:animEffect transition="in" filter="slide(fromLeft)">
                                      <p:cBhvr>
                                        <p:cTn id="362" dur="1000"/>
                                        <p:tgtEl>
                                          <p:spTgt spid="18555"/>
                                        </p:tgtEl>
                                      </p:cBhvr>
                                    </p:animEffect>
                                  </p:childTnLst>
                                </p:cTn>
                              </p:par>
                            </p:childTnLst>
                          </p:cTn>
                        </p:par>
                      </p:childTnLst>
                    </p:cTn>
                  </p:par>
                  <p:par>
                    <p:cTn id="363" fill="hold" nodeType="clickPar">
                      <p:stCondLst>
                        <p:cond delay="indefinite"/>
                      </p:stCondLst>
                      <p:childTnLst>
                        <p:par>
                          <p:cTn id="364" fill="hold" nodeType="withGroup">
                            <p:stCondLst>
                              <p:cond delay="0"/>
                            </p:stCondLst>
                            <p:childTnLst>
                              <p:par>
                                <p:cTn id="365" presetID="18" presetClass="entr" presetSubtype="6" fill="hold" nodeType="clickEffect">
                                  <p:stCondLst>
                                    <p:cond delay="0"/>
                                  </p:stCondLst>
                                  <p:childTnLst>
                                    <p:set>
                                      <p:cBhvr>
                                        <p:cTn id="366" dur="1" fill="hold">
                                          <p:stCondLst>
                                            <p:cond delay="0"/>
                                          </p:stCondLst>
                                        </p:cTn>
                                        <p:tgtEl>
                                          <p:spTgt spid="139"/>
                                        </p:tgtEl>
                                        <p:attrNameLst>
                                          <p:attrName>style.visibility</p:attrName>
                                        </p:attrNameLst>
                                      </p:cBhvr>
                                      <p:to>
                                        <p:strVal val="visible"/>
                                      </p:to>
                                    </p:set>
                                    <p:animEffect transition="in" filter="strips(downRight)">
                                      <p:cBhvr>
                                        <p:cTn id="367" dur="1000"/>
                                        <p:tgtEl>
                                          <p:spTgt spid="139"/>
                                        </p:tgtEl>
                                      </p:cBhvr>
                                    </p:animEffect>
                                  </p:childTnLst>
                                </p:cTn>
                              </p:par>
                            </p:childTnLst>
                          </p:cTn>
                        </p:par>
                      </p:childTnLst>
                    </p:cTn>
                  </p:par>
                  <p:par>
                    <p:cTn id="368" fill="hold" nodeType="clickPar">
                      <p:stCondLst>
                        <p:cond delay="indefinite"/>
                      </p:stCondLst>
                      <p:childTnLst>
                        <p:par>
                          <p:cTn id="369" fill="hold" nodeType="withGroup">
                            <p:stCondLst>
                              <p:cond delay="0"/>
                            </p:stCondLst>
                            <p:childTnLst>
                              <p:par>
                                <p:cTn id="370" presetID="12" presetClass="entr" presetSubtype="4" fill="hold" nodeType="clickEffect">
                                  <p:stCondLst>
                                    <p:cond delay="0"/>
                                  </p:stCondLst>
                                  <p:childTnLst>
                                    <p:set>
                                      <p:cBhvr>
                                        <p:cTn id="371" dur="1" fill="hold">
                                          <p:stCondLst>
                                            <p:cond delay="0"/>
                                          </p:stCondLst>
                                        </p:cTn>
                                        <p:tgtEl>
                                          <p:spTgt spid="18546"/>
                                        </p:tgtEl>
                                        <p:attrNameLst>
                                          <p:attrName>style.visibility</p:attrName>
                                        </p:attrNameLst>
                                      </p:cBhvr>
                                      <p:to>
                                        <p:strVal val="visible"/>
                                      </p:to>
                                    </p:set>
                                    <p:animEffect transition="in" filter="slide(fromBottom)">
                                      <p:cBhvr>
                                        <p:cTn id="372" dur="500"/>
                                        <p:tgtEl>
                                          <p:spTgt spid="18546"/>
                                        </p:tgtEl>
                                      </p:cBhvr>
                                    </p:animEffect>
                                  </p:childTnLst>
                                </p:cTn>
                              </p:par>
                            </p:childTnLst>
                          </p:cTn>
                        </p:par>
                      </p:childTnLst>
                    </p:cTn>
                  </p:par>
                  <p:par>
                    <p:cTn id="373" fill="hold" nodeType="clickPar">
                      <p:stCondLst>
                        <p:cond delay="indefinite"/>
                      </p:stCondLst>
                      <p:childTnLst>
                        <p:par>
                          <p:cTn id="374" fill="hold" nodeType="withGroup">
                            <p:stCondLst>
                              <p:cond delay="0"/>
                            </p:stCondLst>
                            <p:childTnLst>
                              <p:par>
                                <p:cTn id="375" presetID="12" presetClass="entr" presetSubtype="4" fill="hold" nodeType="clickEffect">
                                  <p:stCondLst>
                                    <p:cond delay="0"/>
                                  </p:stCondLst>
                                  <p:childTnLst>
                                    <p:set>
                                      <p:cBhvr>
                                        <p:cTn id="376" dur="1" fill="hold">
                                          <p:stCondLst>
                                            <p:cond delay="0"/>
                                          </p:stCondLst>
                                        </p:cTn>
                                        <p:tgtEl>
                                          <p:spTgt spid="137"/>
                                        </p:tgtEl>
                                        <p:attrNameLst>
                                          <p:attrName>style.visibility</p:attrName>
                                        </p:attrNameLst>
                                      </p:cBhvr>
                                      <p:to>
                                        <p:strVal val="visible"/>
                                      </p:to>
                                    </p:set>
                                    <p:animEffect transition="in" filter="slide(fromBottom)">
                                      <p:cBhvr>
                                        <p:cTn id="377" dur="1000"/>
                                        <p:tgtEl>
                                          <p:spTgt spid="137"/>
                                        </p:tgtEl>
                                      </p:cBhvr>
                                    </p:animEffect>
                                  </p:childTnLst>
                                </p:cTn>
                              </p:par>
                            </p:childTnLst>
                          </p:cTn>
                        </p:par>
                      </p:childTnLst>
                    </p:cTn>
                  </p:par>
                  <p:par>
                    <p:cTn id="378" fill="hold" nodeType="clickPar">
                      <p:stCondLst>
                        <p:cond delay="indefinite"/>
                      </p:stCondLst>
                      <p:childTnLst>
                        <p:par>
                          <p:cTn id="379" fill="hold" nodeType="withGroup">
                            <p:stCondLst>
                              <p:cond delay="0"/>
                            </p:stCondLst>
                            <p:childTnLst>
                              <p:par>
                                <p:cTn id="380" presetID="18" presetClass="entr" presetSubtype="12" fill="hold" nodeType="clickEffect">
                                  <p:stCondLst>
                                    <p:cond delay="0"/>
                                  </p:stCondLst>
                                  <p:childTnLst>
                                    <p:set>
                                      <p:cBhvr>
                                        <p:cTn id="381" dur="1" fill="hold">
                                          <p:stCondLst>
                                            <p:cond delay="0"/>
                                          </p:stCondLst>
                                        </p:cTn>
                                        <p:tgtEl>
                                          <p:spTgt spid="133"/>
                                        </p:tgtEl>
                                        <p:attrNameLst>
                                          <p:attrName>style.visibility</p:attrName>
                                        </p:attrNameLst>
                                      </p:cBhvr>
                                      <p:to>
                                        <p:strVal val="visible"/>
                                      </p:to>
                                    </p:set>
                                    <p:animEffect transition="in" filter="strips(downLeft)">
                                      <p:cBhvr>
                                        <p:cTn id="382" dur="1000"/>
                                        <p:tgtEl>
                                          <p:spTgt spid="133"/>
                                        </p:tgtEl>
                                      </p:cBhvr>
                                    </p:animEffect>
                                  </p:childTnLst>
                                </p:cTn>
                              </p:par>
                            </p:childTnLst>
                          </p:cTn>
                        </p:par>
                      </p:childTnLst>
                    </p:cTn>
                  </p:par>
                  <p:par>
                    <p:cTn id="383" fill="hold" nodeType="clickPar">
                      <p:stCondLst>
                        <p:cond delay="indefinite"/>
                      </p:stCondLst>
                      <p:childTnLst>
                        <p:par>
                          <p:cTn id="384" fill="hold" nodeType="withGroup">
                            <p:stCondLst>
                              <p:cond delay="0"/>
                            </p:stCondLst>
                            <p:childTnLst>
                              <p:par>
                                <p:cTn id="385" presetID="12" presetClass="entr" presetSubtype="4" fill="hold" nodeType="clickEffect">
                                  <p:stCondLst>
                                    <p:cond delay="0"/>
                                  </p:stCondLst>
                                  <p:childTnLst>
                                    <p:set>
                                      <p:cBhvr>
                                        <p:cTn id="386" dur="1" fill="hold">
                                          <p:stCondLst>
                                            <p:cond delay="0"/>
                                          </p:stCondLst>
                                        </p:cTn>
                                        <p:tgtEl>
                                          <p:spTgt spid="18547"/>
                                        </p:tgtEl>
                                        <p:attrNameLst>
                                          <p:attrName>style.visibility</p:attrName>
                                        </p:attrNameLst>
                                      </p:cBhvr>
                                      <p:to>
                                        <p:strVal val="visible"/>
                                      </p:to>
                                    </p:set>
                                    <p:animEffect transition="in" filter="slide(fromBottom)">
                                      <p:cBhvr>
                                        <p:cTn id="387" dur="500"/>
                                        <p:tgtEl>
                                          <p:spTgt spid="18547"/>
                                        </p:tgtEl>
                                      </p:cBhvr>
                                    </p:animEffect>
                                  </p:childTnLst>
                                </p:cTn>
                              </p:par>
                            </p:childTnLst>
                          </p:cTn>
                        </p:par>
                      </p:childTnLst>
                    </p:cTn>
                  </p:par>
                  <p:par>
                    <p:cTn id="388" fill="hold" nodeType="clickPar">
                      <p:stCondLst>
                        <p:cond delay="indefinite"/>
                      </p:stCondLst>
                      <p:childTnLst>
                        <p:par>
                          <p:cTn id="389" fill="hold" nodeType="withGroup">
                            <p:stCondLst>
                              <p:cond delay="0"/>
                            </p:stCondLst>
                            <p:childTnLst>
                              <p:par>
                                <p:cTn id="390" presetID="18" presetClass="entr" presetSubtype="12" fill="hold" nodeType="clickEffect">
                                  <p:stCondLst>
                                    <p:cond delay="0"/>
                                  </p:stCondLst>
                                  <p:childTnLst>
                                    <p:set>
                                      <p:cBhvr>
                                        <p:cTn id="391" dur="1" fill="hold">
                                          <p:stCondLst>
                                            <p:cond delay="0"/>
                                          </p:stCondLst>
                                        </p:cTn>
                                        <p:tgtEl>
                                          <p:spTgt spid="167"/>
                                        </p:tgtEl>
                                        <p:attrNameLst>
                                          <p:attrName>style.visibility</p:attrName>
                                        </p:attrNameLst>
                                      </p:cBhvr>
                                      <p:to>
                                        <p:strVal val="visible"/>
                                      </p:to>
                                    </p:set>
                                    <p:animEffect transition="in" filter="strips(downLeft)">
                                      <p:cBhvr>
                                        <p:cTn id="392" dur="1000"/>
                                        <p:tgtEl>
                                          <p:spTgt spid="167"/>
                                        </p:tgtEl>
                                      </p:cBhvr>
                                    </p:animEffect>
                                  </p:childTnLst>
                                </p:cTn>
                              </p:par>
                            </p:childTnLst>
                          </p:cTn>
                        </p:par>
                      </p:childTnLst>
                    </p:cTn>
                  </p:par>
                  <p:par>
                    <p:cTn id="393" fill="hold" nodeType="clickPar">
                      <p:stCondLst>
                        <p:cond delay="indefinite"/>
                      </p:stCondLst>
                      <p:childTnLst>
                        <p:par>
                          <p:cTn id="394" fill="hold" nodeType="withGroup">
                            <p:stCondLst>
                              <p:cond delay="0"/>
                            </p:stCondLst>
                            <p:childTnLst>
                              <p:par>
                                <p:cTn id="395" presetID="12" presetClass="entr" presetSubtype="4" fill="hold" nodeType="clickEffect">
                                  <p:stCondLst>
                                    <p:cond delay="0"/>
                                  </p:stCondLst>
                                  <p:childTnLst>
                                    <p:set>
                                      <p:cBhvr>
                                        <p:cTn id="396" dur="1" fill="hold">
                                          <p:stCondLst>
                                            <p:cond delay="0"/>
                                          </p:stCondLst>
                                        </p:cTn>
                                        <p:tgtEl>
                                          <p:spTgt spid="18548"/>
                                        </p:tgtEl>
                                        <p:attrNameLst>
                                          <p:attrName>style.visibility</p:attrName>
                                        </p:attrNameLst>
                                      </p:cBhvr>
                                      <p:to>
                                        <p:strVal val="visible"/>
                                      </p:to>
                                    </p:set>
                                    <p:animEffect transition="in" filter="slide(fromBottom)">
                                      <p:cBhvr>
                                        <p:cTn id="397" dur="500"/>
                                        <p:tgtEl>
                                          <p:spTgt spid="18548"/>
                                        </p:tgtEl>
                                      </p:cBhvr>
                                    </p:animEffect>
                                  </p:childTnLst>
                                </p:cTn>
                              </p:par>
                            </p:childTnLst>
                          </p:cTn>
                        </p:par>
                      </p:childTnLst>
                    </p:cTn>
                  </p:par>
                  <p:par>
                    <p:cTn id="398" fill="hold" nodeType="clickPar">
                      <p:stCondLst>
                        <p:cond delay="indefinite"/>
                      </p:stCondLst>
                      <p:childTnLst>
                        <p:par>
                          <p:cTn id="399" fill="hold" nodeType="withGroup">
                            <p:stCondLst>
                              <p:cond delay="0"/>
                            </p:stCondLst>
                            <p:childTnLst>
                              <p:par>
                                <p:cTn id="400" presetID="12" presetClass="entr" presetSubtype="4" fill="hold" nodeType="clickEffect">
                                  <p:stCondLst>
                                    <p:cond delay="0"/>
                                  </p:stCondLst>
                                  <p:childTnLst>
                                    <p:set>
                                      <p:cBhvr>
                                        <p:cTn id="401" dur="1" fill="hold">
                                          <p:stCondLst>
                                            <p:cond delay="0"/>
                                          </p:stCondLst>
                                        </p:cTn>
                                        <p:tgtEl>
                                          <p:spTgt spid="138"/>
                                        </p:tgtEl>
                                        <p:attrNameLst>
                                          <p:attrName>style.visibility</p:attrName>
                                        </p:attrNameLst>
                                      </p:cBhvr>
                                      <p:to>
                                        <p:strVal val="visible"/>
                                      </p:to>
                                    </p:set>
                                    <p:animEffect transition="in" filter="slide(fromBottom)">
                                      <p:cBhvr>
                                        <p:cTn id="402" dur="1000"/>
                                        <p:tgtEl>
                                          <p:spTgt spid="138"/>
                                        </p:tgtEl>
                                      </p:cBhvr>
                                    </p:animEffect>
                                  </p:childTnLst>
                                </p:cTn>
                              </p:par>
                            </p:childTnLst>
                          </p:cTn>
                        </p:par>
                      </p:childTnLst>
                    </p:cTn>
                  </p:par>
                  <p:par>
                    <p:cTn id="403" fill="hold" nodeType="clickPar">
                      <p:stCondLst>
                        <p:cond delay="indefinite"/>
                      </p:stCondLst>
                      <p:childTnLst>
                        <p:par>
                          <p:cTn id="404" fill="hold" nodeType="withGroup">
                            <p:stCondLst>
                              <p:cond delay="0"/>
                            </p:stCondLst>
                            <p:childTnLst>
                              <p:par>
                                <p:cTn id="405" presetID="12" presetClass="entr" presetSubtype="2" fill="hold" nodeType="clickEffect">
                                  <p:stCondLst>
                                    <p:cond delay="0"/>
                                  </p:stCondLst>
                                  <p:childTnLst>
                                    <p:set>
                                      <p:cBhvr>
                                        <p:cTn id="406" dur="1" fill="hold">
                                          <p:stCondLst>
                                            <p:cond delay="0"/>
                                          </p:stCondLst>
                                        </p:cTn>
                                        <p:tgtEl>
                                          <p:spTgt spid="151"/>
                                        </p:tgtEl>
                                        <p:attrNameLst>
                                          <p:attrName>style.visibility</p:attrName>
                                        </p:attrNameLst>
                                      </p:cBhvr>
                                      <p:to>
                                        <p:strVal val="visible"/>
                                      </p:to>
                                    </p:set>
                                    <p:animEffect transition="in" filter="slide(fromRight)">
                                      <p:cBhvr>
                                        <p:cTn id="407" dur="500"/>
                                        <p:tgtEl>
                                          <p:spTgt spid="151"/>
                                        </p:tgtEl>
                                      </p:cBhvr>
                                    </p:animEffect>
                                  </p:childTnLst>
                                </p:cTn>
                              </p:par>
                            </p:childTnLst>
                          </p:cTn>
                        </p:par>
                      </p:childTnLst>
                    </p:cTn>
                  </p:par>
                  <p:par>
                    <p:cTn id="408" fill="hold" nodeType="clickPar">
                      <p:stCondLst>
                        <p:cond delay="indefinite"/>
                      </p:stCondLst>
                      <p:childTnLst>
                        <p:par>
                          <p:cTn id="409" fill="hold" nodeType="withGroup">
                            <p:stCondLst>
                              <p:cond delay="0"/>
                            </p:stCondLst>
                            <p:childTnLst>
                              <p:par>
                                <p:cTn id="410" presetID="12" presetClass="entr" presetSubtype="4" fill="hold" nodeType="clickEffect">
                                  <p:stCondLst>
                                    <p:cond delay="0"/>
                                  </p:stCondLst>
                                  <p:childTnLst>
                                    <p:set>
                                      <p:cBhvr>
                                        <p:cTn id="411" dur="1" fill="hold">
                                          <p:stCondLst>
                                            <p:cond delay="0"/>
                                          </p:stCondLst>
                                        </p:cTn>
                                        <p:tgtEl>
                                          <p:spTgt spid="18549"/>
                                        </p:tgtEl>
                                        <p:attrNameLst>
                                          <p:attrName>style.visibility</p:attrName>
                                        </p:attrNameLst>
                                      </p:cBhvr>
                                      <p:to>
                                        <p:strVal val="visible"/>
                                      </p:to>
                                    </p:set>
                                    <p:animEffect transition="in" filter="slide(fromBottom)">
                                      <p:cBhvr>
                                        <p:cTn id="412" dur="500"/>
                                        <p:tgtEl>
                                          <p:spTgt spid="18549"/>
                                        </p:tgtEl>
                                      </p:cBhvr>
                                    </p:animEffect>
                                  </p:childTnLst>
                                </p:cTn>
                              </p:par>
                            </p:childTnLst>
                          </p:cTn>
                        </p:par>
                      </p:childTnLst>
                    </p:cTn>
                  </p:par>
                  <p:par>
                    <p:cTn id="413" fill="hold" nodeType="clickPar">
                      <p:stCondLst>
                        <p:cond delay="indefinite"/>
                      </p:stCondLst>
                      <p:childTnLst>
                        <p:par>
                          <p:cTn id="414" fill="hold" nodeType="withGroup">
                            <p:stCondLst>
                              <p:cond delay="0"/>
                            </p:stCondLst>
                            <p:childTnLst>
                              <p:par>
                                <p:cTn id="415" presetID="12" presetClass="entr" presetSubtype="4" fill="hold" nodeType="clickEffect">
                                  <p:stCondLst>
                                    <p:cond delay="0"/>
                                  </p:stCondLst>
                                  <p:childTnLst>
                                    <p:set>
                                      <p:cBhvr>
                                        <p:cTn id="416" dur="1" fill="hold">
                                          <p:stCondLst>
                                            <p:cond delay="0"/>
                                          </p:stCondLst>
                                        </p:cTn>
                                        <p:tgtEl>
                                          <p:spTgt spid="177"/>
                                        </p:tgtEl>
                                        <p:attrNameLst>
                                          <p:attrName>style.visibility</p:attrName>
                                        </p:attrNameLst>
                                      </p:cBhvr>
                                      <p:to>
                                        <p:strVal val="visible"/>
                                      </p:to>
                                    </p:set>
                                    <p:animEffect transition="in" filter="slide(fromBottom)">
                                      <p:cBhvr>
                                        <p:cTn id="417" dur="500"/>
                                        <p:tgtEl>
                                          <p:spTgt spid="177"/>
                                        </p:tgtEl>
                                      </p:cBhvr>
                                    </p:animEffect>
                                  </p:childTnLst>
                                </p:cTn>
                              </p:par>
                            </p:childTnLst>
                          </p:cTn>
                        </p:par>
                      </p:childTnLst>
                    </p:cTn>
                  </p:par>
                  <p:par>
                    <p:cTn id="418" fill="hold" nodeType="clickPar">
                      <p:stCondLst>
                        <p:cond delay="indefinite"/>
                      </p:stCondLst>
                      <p:childTnLst>
                        <p:par>
                          <p:cTn id="419" fill="hold" nodeType="withGroup">
                            <p:stCondLst>
                              <p:cond delay="0"/>
                            </p:stCondLst>
                            <p:childTnLst>
                              <p:par>
                                <p:cTn id="420" presetID="12" presetClass="entr" presetSubtype="1" fill="hold" nodeType="clickEffect">
                                  <p:stCondLst>
                                    <p:cond delay="0"/>
                                  </p:stCondLst>
                                  <p:childTnLst>
                                    <p:set>
                                      <p:cBhvr>
                                        <p:cTn id="421" dur="1" fill="hold">
                                          <p:stCondLst>
                                            <p:cond delay="0"/>
                                          </p:stCondLst>
                                        </p:cTn>
                                        <p:tgtEl>
                                          <p:spTgt spid="143"/>
                                        </p:tgtEl>
                                        <p:attrNameLst>
                                          <p:attrName>style.visibility</p:attrName>
                                        </p:attrNameLst>
                                      </p:cBhvr>
                                      <p:to>
                                        <p:strVal val="visible"/>
                                      </p:to>
                                    </p:set>
                                    <p:animEffect transition="in" filter="slide(fromTop)">
                                      <p:cBhvr>
                                        <p:cTn id="422" dur="500"/>
                                        <p:tgtEl>
                                          <p:spTgt spid="143"/>
                                        </p:tgtEl>
                                      </p:cBhvr>
                                    </p:animEffect>
                                  </p:childTnLst>
                                </p:cTn>
                              </p:par>
                            </p:childTnLst>
                          </p:cTn>
                        </p:par>
                      </p:childTnLst>
                    </p:cTn>
                  </p:par>
                  <p:par>
                    <p:cTn id="423" fill="hold" nodeType="clickPar">
                      <p:stCondLst>
                        <p:cond delay="indefinite"/>
                      </p:stCondLst>
                      <p:childTnLst>
                        <p:par>
                          <p:cTn id="424" fill="hold" nodeType="withGroup">
                            <p:stCondLst>
                              <p:cond delay="0"/>
                            </p:stCondLst>
                            <p:childTnLst>
                              <p:par>
                                <p:cTn id="425" presetID="12" presetClass="entr" presetSubtype="4" fill="hold" nodeType="clickEffect">
                                  <p:stCondLst>
                                    <p:cond delay="0"/>
                                  </p:stCondLst>
                                  <p:childTnLst>
                                    <p:set>
                                      <p:cBhvr>
                                        <p:cTn id="426" dur="1" fill="hold">
                                          <p:stCondLst>
                                            <p:cond delay="0"/>
                                          </p:stCondLst>
                                        </p:cTn>
                                        <p:tgtEl>
                                          <p:spTgt spid="176"/>
                                        </p:tgtEl>
                                        <p:attrNameLst>
                                          <p:attrName>style.visibility</p:attrName>
                                        </p:attrNameLst>
                                      </p:cBhvr>
                                      <p:to>
                                        <p:strVal val="visible"/>
                                      </p:to>
                                    </p:set>
                                    <p:animEffect transition="in" filter="slide(fromBottom)">
                                      <p:cBhvr>
                                        <p:cTn id="427" dur="500"/>
                                        <p:tgtEl>
                                          <p:spTgt spid="176"/>
                                        </p:tgtEl>
                                      </p:cBhvr>
                                    </p:animEffect>
                                  </p:childTnLst>
                                </p:cTn>
                              </p:par>
                            </p:childTnLst>
                          </p:cTn>
                        </p:par>
                      </p:childTnLst>
                    </p:cTn>
                  </p:par>
                  <p:par>
                    <p:cTn id="428" fill="hold" nodeType="clickPar">
                      <p:stCondLst>
                        <p:cond delay="indefinite"/>
                      </p:stCondLst>
                      <p:childTnLst>
                        <p:par>
                          <p:cTn id="429" fill="hold" nodeType="withGroup">
                            <p:stCondLst>
                              <p:cond delay="0"/>
                            </p:stCondLst>
                            <p:childTnLst>
                              <p:par>
                                <p:cTn id="430" presetID="18" presetClass="entr" presetSubtype="12" fill="hold" nodeType="clickEffect">
                                  <p:stCondLst>
                                    <p:cond delay="0"/>
                                  </p:stCondLst>
                                  <p:childTnLst>
                                    <p:set>
                                      <p:cBhvr>
                                        <p:cTn id="431" dur="1" fill="hold">
                                          <p:stCondLst>
                                            <p:cond delay="0"/>
                                          </p:stCondLst>
                                        </p:cTn>
                                        <p:tgtEl>
                                          <p:spTgt spid="121"/>
                                        </p:tgtEl>
                                        <p:attrNameLst>
                                          <p:attrName>style.visibility</p:attrName>
                                        </p:attrNameLst>
                                      </p:cBhvr>
                                      <p:to>
                                        <p:strVal val="visible"/>
                                      </p:to>
                                    </p:set>
                                    <p:animEffect transition="in" filter="strips(downLeft)">
                                      <p:cBhvr>
                                        <p:cTn id="432" dur="2000"/>
                                        <p:tgtEl>
                                          <p:spTgt spid="121"/>
                                        </p:tgtEl>
                                      </p:cBhvr>
                                    </p:animEffect>
                                  </p:childTnLst>
                                </p:cTn>
                              </p:par>
                            </p:childTnLst>
                          </p:cTn>
                        </p:par>
                      </p:childTnLst>
                    </p:cTn>
                  </p:par>
                  <p:par>
                    <p:cTn id="433" fill="hold" nodeType="clickPar">
                      <p:stCondLst>
                        <p:cond delay="indefinite"/>
                      </p:stCondLst>
                      <p:childTnLst>
                        <p:par>
                          <p:cTn id="434" fill="hold" nodeType="withGroup">
                            <p:stCondLst>
                              <p:cond delay="0"/>
                            </p:stCondLst>
                            <p:childTnLst>
                              <p:par>
                                <p:cTn id="435" presetID="10" presetClass="exit" presetSubtype="0" fill="hold" nodeType="clickEffect">
                                  <p:stCondLst>
                                    <p:cond delay="0"/>
                                  </p:stCondLst>
                                  <p:childTnLst>
                                    <p:animEffect transition="out" filter="fade">
                                      <p:cBhvr>
                                        <p:cTn id="436" dur="500"/>
                                        <p:tgtEl>
                                          <p:spTgt spid="202"/>
                                        </p:tgtEl>
                                      </p:cBhvr>
                                    </p:animEffect>
                                    <p:set>
                                      <p:cBhvr>
                                        <p:cTn id="437" dur="1" fill="hold">
                                          <p:stCondLst>
                                            <p:cond delay="499"/>
                                          </p:stCondLst>
                                        </p:cTn>
                                        <p:tgtEl>
                                          <p:spTgt spid="202"/>
                                        </p:tgtEl>
                                        <p:attrNameLst>
                                          <p:attrName>style.visibility</p:attrName>
                                        </p:attrNameLst>
                                      </p:cBhvr>
                                      <p:to>
                                        <p:strVal val="hidden"/>
                                      </p:to>
                                    </p:set>
                                  </p:childTnLst>
                                </p:cTn>
                              </p:par>
                              <p:par>
                                <p:cTn id="438" presetID="10" presetClass="exit" presetSubtype="0" fill="hold" nodeType="withEffect">
                                  <p:stCondLst>
                                    <p:cond delay="0"/>
                                  </p:stCondLst>
                                  <p:childTnLst>
                                    <p:animEffect transition="out" filter="fade">
                                      <p:cBhvr>
                                        <p:cTn id="439" dur="500"/>
                                        <p:tgtEl>
                                          <p:spTgt spid="205"/>
                                        </p:tgtEl>
                                      </p:cBhvr>
                                    </p:animEffect>
                                    <p:set>
                                      <p:cBhvr>
                                        <p:cTn id="440" dur="1" fill="hold">
                                          <p:stCondLst>
                                            <p:cond delay="499"/>
                                          </p:stCondLst>
                                        </p:cTn>
                                        <p:tgtEl>
                                          <p:spTgt spid="205"/>
                                        </p:tgtEl>
                                        <p:attrNameLst>
                                          <p:attrName>style.visibility</p:attrName>
                                        </p:attrNameLst>
                                      </p:cBhvr>
                                      <p:to>
                                        <p:strVal val="hidden"/>
                                      </p:to>
                                    </p:set>
                                  </p:childTnLst>
                                </p:cTn>
                              </p:par>
                              <p:par>
                                <p:cTn id="441" presetID="10" presetClass="exit" presetSubtype="0" fill="hold" nodeType="withEffect">
                                  <p:stCondLst>
                                    <p:cond delay="0"/>
                                  </p:stCondLst>
                                  <p:childTnLst>
                                    <p:animEffect transition="out" filter="fade">
                                      <p:cBhvr>
                                        <p:cTn id="442" dur="500"/>
                                        <p:tgtEl>
                                          <p:spTgt spid="207"/>
                                        </p:tgtEl>
                                      </p:cBhvr>
                                    </p:animEffect>
                                    <p:set>
                                      <p:cBhvr>
                                        <p:cTn id="443" dur="1" fill="hold">
                                          <p:stCondLst>
                                            <p:cond delay="499"/>
                                          </p:stCondLst>
                                        </p:cTn>
                                        <p:tgtEl>
                                          <p:spTgt spid="207"/>
                                        </p:tgtEl>
                                        <p:attrNameLst>
                                          <p:attrName>style.visibility</p:attrName>
                                        </p:attrNameLst>
                                      </p:cBhvr>
                                      <p:to>
                                        <p:strVal val="hidden"/>
                                      </p:to>
                                    </p:set>
                                  </p:childTnLst>
                                </p:cTn>
                              </p:par>
                              <p:par>
                                <p:cTn id="444" presetID="10" presetClass="exit" presetSubtype="0" fill="hold" nodeType="withEffect">
                                  <p:stCondLst>
                                    <p:cond delay="0"/>
                                  </p:stCondLst>
                                  <p:childTnLst>
                                    <p:animEffect transition="out" filter="fade">
                                      <p:cBhvr>
                                        <p:cTn id="445" dur="500"/>
                                        <p:tgtEl>
                                          <p:spTgt spid="210"/>
                                        </p:tgtEl>
                                      </p:cBhvr>
                                    </p:animEffect>
                                    <p:set>
                                      <p:cBhvr>
                                        <p:cTn id="446" dur="1" fill="hold">
                                          <p:stCondLst>
                                            <p:cond delay="499"/>
                                          </p:stCondLst>
                                        </p:cTn>
                                        <p:tgtEl>
                                          <p:spTgt spid="210"/>
                                        </p:tgtEl>
                                        <p:attrNameLst>
                                          <p:attrName>style.visibility</p:attrName>
                                        </p:attrNameLst>
                                      </p:cBhvr>
                                      <p:to>
                                        <p:strVal val="hidden"/>
                                      </p:to>
                                    </p:set>
                                  </p:childTnLst>
                                </p:cTn>
                              </p:par>
                              <p:par>
                                <p:cTn id="447" presetID="10" presetClass="exit" presetSubtype="0" fill="hold" nodeType="withEffect">
                                  <p:stCondLst>
                                    <p:cond delay="0"/>
                                  </p:stCondLst>
                                  <p:childTnLst>
                                    <p:animEffect transition="out" filter="fade">
                                      <p:cBhvr>
                                        <p:cTn id="448" dur="500"/>
                                        <p:tgtEl>
                                          <p:spTgt spid="214"/>
                                        </p:tgtEl>
                                      </p:cBhvr>
                                    </p:animEffect>
                                    <p:set>
                                      <p:cBhvr>
                                        <p:cTn id="449" dur="1" fill="hold">
                                          <p:stCondLst>
                                            <p:cond delay="499"/>
                                          </p:stCondLst>
                                        </p:cTn>
                                        <p:tgtEl>
                                          <p:spTgt spid="214"/>
                                        </p:tgtEl>
                                        <p:attrNameLst>
                                          <p:attrName>style.visibility</p:attrName>
                                        </p:attrNameLst>
                                      </p:cBhvr>
                                      <p:to>
                                        <p:strVal val="hidden"/>
                                      </p:to>
                                    </p:set>
                                  </p:childTnLst>
                                </p:cTn>
                              </p:par>
                              <p:par>
                                <p:cTn id="450" presetID="10" presetClass="exit" presetSubtype="0" fill="hold" nodeType="withEffect">
                                  <p:stCondLst>
                                    <p:cond delay="0"/>
                                  </p:stCondLst>
                                  <p:childTnLst>
                                    <p:animEffect transition="out" filter="fade">
                                      <p:cBhvr>
                                        <p:cTn id="451" dur="500"/>
                                        <p:tgtEl>
                                          <p:spTgt spid="217"/>
                                        </p:tgtEl>
                                      </p:cBhvr>
                                    </p:animEffect>
                                    <p:set>
                                      <p:cBhvr>
                                        <p:cTn id="452" dur="1" fill="hold">
                                          <p:stCondLst>
                                            <p:cond delay="499"/>
                                          </p:stCondLst>
                                        </p:cTn>
                                        <p:tgtEl>
                                          <p:spTgt spid="217"/>
                                        </p:tgtEl>
                                        <p:attrNameLst>
                                          <p:attrName>style.visibility</p:attrName>
                                        </p:attrNameLst>
                                      </p:cBhvr>
                                      <p:to>
                                        <p:strVal val="hidden"/>
                                      </p:to>
                                    </p:set>
                                  </p:childTnLst>
                                </p:cTn>
                              </p:par>
                              <p:par>
                                <p:cTn id="453" presetID="10" presetClass="exit" presetSubtype="0" fill="hold" nodeType="withEffect">
                                  <p:stCondLst>
                                    <p:cond delay="0"/>
                                  </p:stCondLst>
                                  <p:childTnLst>
                                    <p:animEffect transition="out" filter="fade">
                                      <p:cBhvr>
                                        <p:cTn id="454" dur="500"/>
                                        <p:tgtEl>
                                          <p:spTgt spid="226"/>
                                        </p:tgtEl>
                                      </p:cBhvr>
                                    </p:animEffect>
                                    <p:set>
                                      <p:cBhvr>
                                        <p:cTn id="455" dur="1" fill="hold">
                                          <p:stCondLst>
                                            <p:cond delay="499"/>
                                          </p:stCondLst>
                                        </p:cTn>
                                        <p:tgtEl>
                                          <p:spTgt spid="226"/>
                                        </p:tgtEl>
                                        <p:attrNameLst>
                                          <p:attrName>style.visibility</p:attrName>
                                        </p:attrNameLst>
                                      </p:cBhvr>
                                      <p:to>
                                        <p:strVal val="hidden"/>
                                      </p:to>
                                    </p:set>
                                  </p:childTnLst>
                                </p:cTn>
                              </p:par>
                              <p:par>
                                <p:cTn id="456" presetID="10" presetClass="exit" presetSubtype="0" fill="hold" nodeType="withEffect">
                                  <p:stCondLst>
                                    <p:cond delay="0"/>
                                  </p:stCondLst>
                                  <p:childTnLst>
                                    <p:animEffect transition="out" filter="fade">
                                      <p:cBhvr>
                                        <p:cTn id="457" dur="500"/>
                                        <p:tgtEl>
                                          <p:spTgt spid="234"/>
                                        </p:tgtEl>
                                      </p:cBhvr>
                                    </p:animEffect>
                                    <p:set>
                                      <p:cBhvr>
                                        <p:cTn id="458" dur="1" fill="hold">
                                          <p:stCondLst>
                                            <p:cond delay="499"/>
                                          </p:stCondLst>
                                        </p:cTn>
                                        <p:tgtEl>
                                          <p:spTgt spid="234"/>
                                        </p:tgtEl>
                                        <p:attrNameLst>
                                          <p:attrName>style.visibility</p:attrName>
                                        </p:attrNameLst>
                                      </p:cBhvr>
                                      <p:to>
                                        <p:strVal val="hidden"/>
                                      </p:to>
                                    </p:set>
                                  </p:childTnLst>
                                </p:cTn>
                              </p:par>
                              <p:par>
                                <p:cTn id="459" presetID="10" presetClass="exit" presetSubtype="0" fill="hold" nodeType="withEffect">
                                  <p:stCondLst>
                                    <p:cond delay="0"/>
                                  </p:stCondLst>
                                  <p:childTnLst>
                                    <p:animEffect transition="out" filter="fade">
                                      <p:cBhvr>
                                        <p:cTn id="460" dur="500"/>
                                        <p:tgtEl>
                                          <p:spTgt spid="239"/>
                                        </p:tgtEl>
                                      </p:cBhvr>
                                    </p:animEffect>
                                    <p:set>
                                      <p:cBhvr>
                                        <p:cTn id="461" dur="1" fill="hold">
                                          <p:stCondLst>
                                            <p:cond delay="499"/>
                                          </p:stCondLst>
                                        </p:cTn>
                                        <p:tgtEl>
                                          <p:spTgt spid="239"/>
                                        </p:tgtEl>
                                        <p:attrNameLst>
                                          <p:attrName>style.visibility</p:attrName>
                                        </p:attrNameLst>
                                      </p:cBhvr>
                                      <p:to>
                                        <p:strVal val="hidden"/>
                                      </p:to>
                                    </p:set>
                                  </p:childTnLst>
                                </p:cTn>
                              </p:par>
                              <p:par>
                                <p:cTn id="462" presetID="10" presetClass="exit" presetSubtype="0" fill="hold" nodeType="withEffect">
                                  <p:stCondLst>
                                    <p:cond delay="0"/>
                                  </p:stCondLst>
                                  <p:childTnLst>
                                    <p:animEffect transition="out" filter="fade">
                                      <p:cBhvr>
                                        <p:cTn id="463" dur="500"/>
                                        <p:tgtEl>
                                          <p:spTgt spid="243"/>
                                        </p:tgtEl>
                                      </p:cBhvr>
                                    </p:animEffect>
                                    <p:set>
                                      <p:cBhvr>
                                        <p:cTn id="464" dur="1" fill="hold">
                                          <p:stCondLst>
                                            <p:cond delay="499"/>
                                          </p:stCondLst>
                                        </p:cTn>
                                        <p:tgtEl>
                                          <p:spTgt spid="243"/>
                                        </p:tgtEl>
                                        <p:attrNameLst>
                                          <p:attrName>style.visibility</p:attrName>
                                        </p:attrNameLst>
                                      </p:cBhvr>
                                      <p:to>
                                        <p:strVal val="hidden"/>
                                      </p:to>
                                    </p:set>
                                  </p:childTnLst>
                                </p:cTn>
                              </p:par>
                              <p:par>
                                <p:cTn id="465" presetID="10" presetClass="exit" presetSubtype="0" fill="hold" nodeType="withEffect">
                                  <p:stCondLst>
                                    <p:cond delay="0"/>
                                  </p:stCondLst>
                                  <p:childTnLst>
                                    <p:animEffect transition="out" filter="fade">
                                      <p:cBhvr>
                                        <p:cTn id="466" dur="500"/>
                                        <p:tgtEl>
                                          <p:spTgt spid="260"/>
                                        </p:tgtEl>
                                      </p:cBhvr>
                                    </p:animEffect>
                                    <p:set>
                                      <p:cBhvr>
                                        <p:cTn id="467" dur="1" fill="hold">
                                          <p:stCondLst>
                                            <p:cond delay="499"/>
                                          </p:stCondLst>
                                        </p:cTn>
                                        <p:tgtEl>
                                          <p:spTgt spid="260"/>
                                        </p:tgtEl>
                                        <p:attrNameLst>
                                          <p:attrName>style.visibility</p:attrName>
                                        </p:attrNameLst>
                                      </p:cBhvr>
                                      <p:to>
                                        <p:strVal val="hidden"/>
                                      </p:to>
                                    </p:set>
                                  </p:childTnLst>
                                </p:cTn>
                              </p:par>
                              <p:par>
                                <p:cTn id="468" presetID="10" presetClass="exit" presetSubtype="0" fill="hold" nodeType="withEffect">
                                  <p:stCondLst>
                                    <p:cond delay="0"/>
                                  </p:stCondLst>
                                  <p:childTnLst>
                                    <p:animEffect transition="out" filter="fade">
                                      <p:cBhvr>
                                        <p:cTn id="469" dur="500"/>
                                        <p:tgtEl>
                                          <p:spTgt spid="264"/>
                                        </p:tgtEl>
                                      </p:cBhvr>
                                    </p:animEffect>
                                    <p:set>
                                      <p:cBhvr>
                                        <p:cTn id="470" dur="1" fill="hold">
                                          <p:stCondLst>
                                            <p:cond delay="499"/>
                                          </p:stCondLst>
                                        </p:cTn>
                                        <p:tgtEl>
                                          <p:spTgt spid="264"/>
                                        </p:tgtEl>
                                        <p:attrNameLst>
                                          <p:attrName>style.visibility</p:attrName>
                                        </p:attrNameLst>
                                      </p:cBhvr>
                                      <p:to>
                                        <p:strVal val="hidden"/>
                                      </p:to>
                                    </p:set>
                                  </p:childTnLst>
                                </p:cTn>
                              </p:par>
                              <p:par>
                                <p:cTn id="471" presetID="10" presetClass="exit" presetSubtype="0" fill="hold" nodeType="withEffect">
                                  <p:stCondLst>
                                    <p:cond delay="0"/>
                                  </p:stCondLst>
                                  <p:childTnLst>
                                    <p:animEffect transition="out" filter="fade">
                                      <p:cBhvr>
                                        <p:cTn id="472" dur="500"/>
                                        <p:tgtEl>
                                          <p:spTgt spid="268"/>
                                        </p:tgtEl>
                                      </p:cBhvr>
                                    </p:animEffect>
                                    <p:set>
                                      <p:cBhvr>
                                        <p:cTn id="473" dur="1" fill="hold">
                                          <p:stCondLst>
                                            <p:cond delay="499"/>
                                          </p:stCondLst>
                                        </p:cTn>
                                        <p:tgtEl>
                                          <p:spTgt spid="268"/>
                                        </p:tgtEl>
                                        <p:attrNameLst>
                                          <p:attrName>style.visibility</p:attrName>
                                        </p:attrNameLst>
                                      </p:cBhvr>
                                      <p:to>
                                        <p:strVal val="hidden"/>
                                      </p:to>
                                    </p:set>
                                  </p:childTnLst>
                                </p:cTn>
                              </p:par>
                              <p:par>
                                <p:cTn id="474" presetID="10" presetClass="exit" presetSubtype="0" fill="hold" nodeType="withEffect">
                                  <p:stCondLst>
                                    <p:cond delay="0"/>
                                  </p:stCondLst>
                                  <p:childTnLst>
                                    <p:animEffect transition="out" filter="fade">
                                      <p:cBhvr>
                                        <p:cTn id="475" dur="500"/>
                                        <p:tgtEl>
                                          <p:spTgt spid="273"/>
                                        </p:tgtEl>
                                      </p:cBhvr>
                                    </p:animEffect>
                                    <p:set>
                                      <p:cBhvr>
                                        <p:cTn id="476" dur="1" fill="hold">
                                          <p:stCondLst>
                                            <p:cond delay="499"/>
                                          </p:stCondLst>
                                        </p:cTn>
                                        <p:tgtEl>
                                          <p:spTgt spid="273"/>
                                        </p:tgtEl>
                                        <p:attrNameLst>
                                          <p:attrName>style.visibility</p:attrName>
                                        </p:attrNameLst>
                                      </p:cBhvr>
                                      <p:to>
                                        <p:strVal val="hidden"/>
                                      </p:to>
                                    </p:set>
                                  </p:childTnLst>
                                </p:cTn>
                              </p:par>
                              <p:par>
                                <p:cTn id="477" presetID="10" presetClass="exit" presetSubtype="0" fill="hold" nodeType="withEffect">
                                  <p:stCondLst>
                                    <p:cond delay="0"/>
                                  </p:stCondLst>
                                  <p:childTnLst>
                                    <p:animEffect transition="out" filter="fade">
                                      <p:cBhvr>
                                        <p:cTn id="478" dur="500"/>
                                        <p:tgtEl>
                                          <p:spTgt spid="282"/>
                                        </p:tgtEl>
                                      </p:cBhvr>
                                    </p:animEffect>
                                    <p:set>
                                      <p:cBhvr>
                                        <p:cTn id="479" dur="1" fill="hold">
                                          <p:stCondLst>
                                            <p:cond delay="499"/>
                                          </p:stCondLst>
                                        </p:cTn>
                                        <p:tgtEl>
                                          <p:spTgt spid="282"/>
                                        </p:tgtEl>
                                        <p:attrNameLst>
                                          <p:attrName>style.visibility</p:attrName>
                                        </p:attrNameLst>
                                      </p:cBhvr>
                                      <p:to>
                                        <p:strVal val="hidden"/>
                                      </p:to>
                                    </p:set>
                                  </p:childTnLst>
                                </p:cTn>
                              </p:par>
                              <p:par>
                                <p:cTn id="480" presetID="10" presetClass="exit" presetSubtype="0" fill="hold" nodeType="withEffect">
                                  <p:stCondLst>
                                    <p:cond delay="0"/>
                                  </p:stCondLst>
                                  <p:childTnLst>
                                    <p:animEffect transition="out" filter="fade">
                                      <p:cBhvr>
                                        <p:cTn id="481" dur="500"/>
                                        <p:tgtEl>
                                          <p:spTgt spid="284"/>
                                        </p:tgtEl>
                                      </p:cBhvr>
                                    </p:animEffect>
                                    <p:set>
                                      <p:cBhvr>
                                        <p:cTn id="482" dur="1" fill="hold">
                                          <p:stCondLst>
                                            <p:cond delay="499"/>
                                          </p:stCondLst>
                                        </p:cTn>
                                        <p:tgtEl>
                                          <p:spTgt spid="284"/>
                                        </p:tgtEl>
                                        <p:attrNameLst>
                                          <p:attrName>style.visibility</p:attrName>
                                        </p:attrNameLst>
                                      </p:cBhvr>
                                      <p:to>
                                        <p:strVal val="hidden"/>
                                      </p:to>
                                    </p:set>
                                  </p:childTnLst>
                                </p:cTn>
                              </p:par>
                              <p:par>
                                <p:cTn id="483" presetID="10" presetClass="exit" presetSubtype="0" fill="hold" nodeType="withEffect">
                                  <p:stCondLst>
                                    <p:cond delay="0"/>
                                  </p:stCondLst>
                                  <p:childTnLst>
                                    <p:animEffect transition="out" filter="fade">
                                      <p:cBhvr>
                                        <p:cTn id="484" dur="500"/>
                                        <p:tgtEl>
                                          <p:spTgt spid="287"/>
                                        </p:tgtEl>
                                      </p:cBhvr>
                                    </p:animEffect>
                                    <p:set>
                                      <p:cBhvr>
                                        <p:cTn id="485" dur="1" fill="hold">
                                          <p:stCondLst>
                                            <p:cond delay="499"/>
                                          </p:stCondLst>
                                        </p:cTn>
                                        <p:tgtEl>
                                          <p:spTgt spid="287"/>
                                        </p:tgtEl>
                                        <p:attrNameLst>
                                          <p:attrName>style.visibility</p:attrName>
                                        </p:attrNameLst>
                                      </p:cBhvr>
                                      <p:to>
                                        <p:strVal val="hidden"/>
                                      </p:to>
                                    </p:set>
                                  </p:childTnLst>
                                </p:cTn>
                              </p:par>
                              <p:par>
                                <p:cTn id="486" presetID="10" presetClass="exit" presetSubtype="0" fill="hold" nodeType="withEffect">
                                  <p:stCondLst>
                                    <p:cond delay="0"/>
                                  </p:stCondLst>
                                  <p:childTnLst>
                                    <p:animEffect transition="out" filter="fade">
                                      <p:cBhvr>
                                        <p:cTn id="487" dur="500"/>
                                        <p:tgtEl>
                                          <p:spTgt spid="292"/>
                                        </p:tgtEl>
                                      </p:cBhvr>
                                    </p:animEffect>
                                    <p:set>
                                      <p:cBhvr>
                                        <p:cTn id="488" dur="1" fill="hold">
                                          <p:stCondLst>
                                            <p:cond delay="499"/>
                                          </p:stCondLst>
                                        </p:cTn>
                                        <p:tgtEl>
                                          <p:spTgt spid="292"/>
                                        </p:tgtEl>
                                        <p:attrNameLst>
                                          <p:attrName>style.visibility</p:attrName>
                                        </p:attrNameLst>
                                      </p:cBhvr>
                                      <p:to>
                                        <p:strVal val="hidden"/>
                                      </p:to>
                                    </p:set>
                                  </p:childTnLst>
                                </p:cTn>
                              </p:par>
                            </p:childTnLst>
                          </p:cTn>
                        </p:par>
                      </p:childTnLst>
                    </p:cTn>
                  </p:par>
                  <p:par>
                    <p:cTn id="489" fill="hold" nodeType="clickPar">
                      <p:stCondLst>
                        <p:cond delay="indefinite"/>
                      </p:stCondLst>
                      <p:childTnLst>
                        <p:par>
                          <p:cTn id="490" fill="hold" nodeType="withGroup">
                            <p:stCondLst>
                              <p:cond delay="0"/>
                            </p:stCondLst>
                            <p:childTnLst>
                              <p:par>
                                <p:cTn id="491" presetID="18" presetClass="entr" presetSubtype="12" fill="hold" nodeType="clickEffect">
                                  <p:stCondLst>
                                    <p:cond delay="0"/>
                                  </p:stCondLst>
                                  <p:childTnLst>
                                    <p:set>
                                      <p:cBhvr>
                                        <p:cTn id="492" dur="1" fill="hold">
                                          <p:stCondLst>
                                            <p:cond delay="0"/>
                                          </p:stCondLst>
                                        </p:cTn>
                                        <p:tgtEl>
                                          <p:spTgt spid="147"/>
                                        </p:tgtEl>
                                        <p:attrNameLst>
                                          <p:attrName>style.visibility</p:attrName>
                                        </p:attrNameLst>
                                      </p:cBhvr>
                                      <p:to>
                                        <p:strVal val="visible"/>
                                      </p:to>
                                    </p:set>
                                    <p:animEffect transition="in" filter="strips(downLeft)">
                                      <p:cBhvr>
                                        <p:cTn id="493" dur="2000"/>
                                        <p:tgtEl>
                                          <p:spTgt spid="147"/>
                                        </p:tgtEl>
                                      </p:cBhvr>
                                    </p:animEffect>
                                  </p:childTnLst>
                                </p:cTn>
                              </p:par>
                              <p:par>
                                <p:cTn id="494" presetID="18" presetClass="entr" presetSubtype="12" fill="hold" nodeType="withEffect">
                                  <p:stCondLst>
                                    <p:cond delay="0"/>
                                  </p:stCondLst>
                                  <p:childTnLst>
                                    <p:set>
                                      <p:cBhvr>
                                        <p:cTn id="495" dur="1" fill="hold">
                                          <p:stCondLst>
                                            <p:cond delay="0"/>
                                          </p:stCondLst>
                                        </p:cTn>
                                        <p:tgtEl>
                                          <p:spTgt spid="18559"/>
                                        </p:tgtEl>
                                        <p:attrNameLst>
                                          <p:attrName>style.visibility</p:attrName>
                                        </p:attrNameLst>
                                      </p:cBhvr>
                                      <p:to>
                                        <p:strVal val="visible"/>
                                      </p:to>
                                    </p:set>
                                    <p:animEffect transition="in" filter="strips(downLeft)">
                                      <p:cBhvr>
                                        <p:cTn id="496" dur="2000"/>
                                        <p:tgtEl>
                                          <p:spTgt spid="185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1" grpId="0" animBg="1"/>
      <p:bldP spid="168" grpId="0"/>
      <p:bldP spid="169" grpId="0"/>
      <p:bldP spid="18546" grpId="0"/>
      <p:bldP spid="18547" grpId="0"/>
      <p:bldP spid="18548" grpId="0"/>
      <p:bldP spid="18549" grpId="0"/>
      <p:bldP spid="176" grpId="0"/>
      <p:bldP spid="177" grpId="0"/>
      <p:bldP spid="18552" grpId="0"/>
      <p:bldP spid="18553" grpId="0"/>
      <p:bldP spid="18554" grpId="0"/>
      <p:bldP spid="18555" grpId="0"/>
      <p:bldP spid="1855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e 1">
            <a:extLst>
              <a:ext uri="{FF2B5EF4-FFF2-40B4-BE49-F238E27FC236}">
                <a16:creationId xmlns:a16="http://schemas.microsoft.com/office/drawing/2014/main" id="{351758B9-9111-1390-0E30-D6FB751F52DA}"/>
              </a:ext>
            </a:extLst>
          </p:cNvPr>
          <p:cNvSpPr/>
          <p:nvPr/>
        </p:nvSpPr>
        <p:spPr bwMode="auto">
          <a:xfrm>
            <a:off x="2058988" y="4883150"/>
            <a:ext cx="4224337" cy="4054475"/>
          </a:xfrm>
          <a:prstGeom prst="ellipse">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it-IT"/>
          </a:p>
        </p:txBody>
      </p:sp>
      <p:cxnSp>
        <p:nvCxnSpPr>
          <p:cNvPr id="4" name="Connettore 1 3">
            <a:extLst>
              <a:ext uri="{FF2B5EF4-FFF2-40B4-BE49-F238E27FC236}">
                <a16:creationId xmlns:a16="http://schemas.microsoft.com/office/drawing/2014/main" id="{BAE3E82E-DCB2-12D3-A867-66E624020076}"/>
              </a:ext>
            </a:extLst>
          </p:cNvPr>
          <p:cNvCxnSpPr>
            <a:stCxn id="121" idx="2"/>
          </p:cNvCxnSpPr>
          <p:nvPr/>
        </p:nvCxnSpPr>
        <p:spPr bwMode="auto">
          <a:xfrm>
            <a:off x="2693988" y="6900863"/>
            <a:ext cx="1482725" cy="95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Connettore 1 5">
            <a:extLst>
              <a:ext uri="{FF2B5EF4-FFF2-40B4-BE49-F238E27FC236}">
                <a16:creationId xmlns:a16="http://schemas.microsoft.com/office/drawing/2014/main" id="{0D45EB94-762B-4D19-3F6A-17EAE1EE700F}"/>
              </a:ext>
            </a:extLst>
          </p:cNvPr>
          <p:cNvCxnSpPr/>
          <p:nvPr/>
        </p:nvCxnSpPr>
        <p:spPr bwMode="auto">
          <a:xfrm>
            <a:off x="4167188" y="273050"/>
            <a:ext cx="0" cy="23860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3" name="Gruppo 77">
            <a:extLst>
              <a:ext uri="{FF2B5EF4-FFF2-40B4-BE49-F238E27FC236}">
                <a16:creationId xmlns:a16="http://schemas.microsoft.com/office/drawing/2014/main" id="{C54DB7CD-9152-9227-7D41-969F157B3F88}"/>
              </a:ext>
            </a:extLst>
          </p:cNvPr>
          <p:cNvGrpSpPr>
            <a:grpSpLocks/>
          </p:cNvGrpSpPr>
          <p:nvPr/>
        </p:nvGrpSpPr>
        <p:grpSpPr bwMode="auto">
          <a:xfrm>
            <a:off x="2058988" y="5159375"/>
            <a:ext cx="4224337" cy="3511550"/>
            <a:chOff x="1221618" y="5159817"/>
            <a:chExt cx="4225877" cy="3511441"/>
          </a:xfrm>
        </p:grpSpPr>
        <p:cxnSp>
          <p:nvCxnSpPr>
            <p:cNvPr id="12" name="Connettore 1 11">
              <a:extLst>
                <a:ext uri="{FF2B5EF4-FFF2-40B4-BE49-F238E27FC236}">
                  <a16:creationId xmlns:a16="http://schemas.microsoft.com/office/drawing/2014/main" id="{BFC5784C-F04E-6459-4E93-96BC059F937C}"/>
                </a:ext>
              </a:extLst>
            </p:cNvPr>
            <p:cNvCxnSpPr/>
            <p:nvPr/>
          </p:nvCxnSpPr>
          <p:spPr>
            <a:xfrm>
              <a:off x="2269750" y="5159817"/>
              <a:ext cx="2134378"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 name="Connettore 1 12">
              <a:extLst>
                <a:ext uri="{FF2B5EF4-FFF2-40B4-BE49-F238E27FC236}">
                  <a16:creationId xmlns:a16="http://schemas.microsoft.com/office/drawing/2014/main" id="{E998657F-357E-400D-2C18-00732851FE23}"/>
                </a:ext>
              </a:extLst>
            </p:cNvPr>
            <p:cNvCxnSpPr/>
            <p:nvPr/>
          </p:nvCxnSpPr>
          <p:spPr>
            <a:xfrm>
              <a:off x="2285631" y="8669671"/>
              <a:ext cx="2113732"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4" name="Connettore 1 13">
              <a:extLst>
                <a:ext uri="{FF2B5EF4-FFF2-40B4-BE49-F238E27FC236}">
                  <a16:creationId xmlns:a16="http://schemas.microsoft.com/office/drawing/2014/main" id="{E6B5469F-945E-0903-D81A-21B42188390F}"/>
                </a:ext>
              </a:extLst>
            </p:cNvPr>
            <p:cNvCxnSpPr>
              <a:stCxn id="2" idx="2"/>
            </p:cNvCxnSpPr>
            <p:nvPr/>
          </p:nvCxnSpPr>
          <p:spPr>
            <a:xfrm flipV="1">
              <a:off x="1221618" y="5159817"/>
              <a:ext cx="1052896" cy="1750959"/>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7" name="Connettore 1 16">
              <a:extLst>
                <a:ext uri="{FF2B5EF4-FFF2-40B4-BE49-F238E27FC236}">
                  <a16:creationId xmlns:a16="http://schemas.microsoft.com/office/drawing/2014/main" id="{AC22DA65-2DBE-6FC7-821C-9F1C0CB1C98C}"/>
                </a:ext>
              </a:extLst>
            </p:cNvPr>
            <p:cNvCxnSpPr>
              <a:endCxn id="2" idx="6"/>
            </p:cNvCxnSpPr>
            <p:nvPr/>
          </p:nvCxnSpPr>
          <p:spPr>
            <a:xfrm flipV="1">
              <a:off x="4397775" y="6910776"/>
              <a:ext cx="1049720" cy="1749371"/>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9" name="Connettore 1 18">
              <a:extLst>
                <a:ext uri="{FF2B5EF4-FFF2-40B4-BE49-F238E27FC236}">
                  <a16:creationId xmlns:a16="http://schemas.microsoft.com/office/drawing/2014/main" id="{F7C4C26F-BD92-5E1E-7D85-45C89C6B42DB}"/>
                </a:ext>
              </a:extLst>
            </p:cNvPr>
            <p:cNvCxnSpPr>
              <a:endCxn id="2" idx="6"/>
            </p:cNvCxnSpPr>
            <p:nvPr/>
          </p:nvCxnSpPr>
          <p:spPr>
            <a:xfrm>
              <a:off x="4399363" y="5159817"/>
              <a:ext cx="1048132" cy="1750959"/>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0" name="Connettore 1 19">
              <a:extLst>
                <a:ext uri="{FF2B5EF4-FFF2-40B4-BE49-F238E27FC236}">
                  <a16:creationId xmlns:a16="http://schemas.microsoft.com/office/drawing/2014/main" id="{013BDF9F-0528-4CE1-6CC4-791C1E5B204D}"/>
                </a:ext>
              </a:extLst>
            </p:cNvPr>
            <p:cNvCxnSpPr>
              <a:stCxn id="2" idx="2"/>
            </p:cNvCxnSpPr>
            <p:nvPr/>
          </p:nvCxnSpPr>
          <p:spPr>
            <a:xfrm>
              <a:off x="1221618" y="6910776"/>
              <a:ext cx="1064013" cy="1760482"/>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cxnSp>
        <p:nvCxnSpPr>
          <p:cNvPr id="36" name="Connettore 1 35">
            <a:extLst>
              <a:ext uri="{FF2B5EF4-FFF2-40B4-BE49-F238E27FC236}">
                <a16:creationId xmlns:a16="http://schemas.microsoft.com/office/drawing/2014/main" id="{000E36EA-547C-8068-70F2-86CE559E7A75}"/>
              </a:ext>
            </a:extLst>
          </p:cNvPr>
          <p:cNvCxnSpPr/>
          <p:nvPr/>
        </p:nvCxnSpPr>
        <p:spPr bwMode="auto">
          <a:xfrm>
            <a:off x="3114675" y="4746625"/>
            <a:ext cx="0" cy="3922713"/>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7" name="Connettore 1 36">
            <a:extLst>
              <a:ext uri="{FF2B5EF4-FFF2-40B4-BE49-F238E27FC236}">
                <a16:creationId xmlns:a16="http://schemas.microsoft.com/office/drawing/2014/main" id="{87EE50F1-9B2E-228D-EEB9-75374BCA96C1}"/>
              </a:ext>
            </a:extLst>
          </p:cNvPr>
          <p:cNvCxnSpPr/>
          <p:nvPr/>
        </p:nvCxnSpPr>
        <p:spPr bwMode="auto">
          <a:xfrm>
            <a:off x="5229225" y="4746625"/>
            <a:ext cx="0" cy="3927475"/>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8" name="Connettore 1 37">
            <a:extLst>
              <a:ext uri="{FF2B5EF4-FFF2-40B4-BE49-F238E27FC236}">
                <a16:creationId xmlns:a16="http://schemas.microsoft.com/office/drawing/2014/main" id="{C7D0D2B8-C22F-F746-AB9A-AA2AF997D946}"/>
              </a:ext>
            </a:extLst>
          </p:cNvPr>
          <p:cNvCxnSpPr/>
          <p:nvPr/>
        </p:nvCxnSpPr>
        <p:spPr bwMode="auto">
          <a:xfrm>
            <a:off x="6286500" y="4757738"/>
            <a:ext cx="0" cy="2154237"/>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9" name="Connettore 1 38">
            <a:extLst>
              <a:ext uri="{FF2B5EF4-FFF2-40B4-BE49-F238E27FC236}">
                <a16:creationId xmlns:a16="http://schemas.microsoft.com/office/drawing/2014/main" id="{4586C589-BDEB-8680-C2FA-2F68BEEAD525}"/>
              </a:ext>
            </a:extLst>
          </p:cNvPr>
          <p:cNvCxnSpPr/>
          <p:nvPr/>
        </p:nvCxnSpPr>
        <p:spPr bwMode="auto">
          <a:xfrm>
            <a:off x="2058988" y="4752975"/>
            <a:ext cx="0" cy="2152650"/>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4" name="Connettore 1 43">
            <a:extLst>
              <a:ext uri="{FF2B5EF4-FFF2-40B4-BE49-F238E27FC236}">
                <a16:creationId xmlns:a16="http://schemas.microsoft.com/office/drawing/2014/main" id="{D21E8847-2C54-070B-4923-A03F5720B16D}"/>
              </a:ext>
            </a:extLst>
          </p:cNvPr>
          <p:cNvCxnSpPr/>
          <p:nvPr/>
        </p:nvCxnSpPr>
        <p:spPr bwMode="auto">
          <a:xfrm>
            <a:off x="2063750" y="3611563"/>
            <a:ext cx="4222750" cy="0"/>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8" name="Connettore 1 47">
            <a:extLst>
              <a:ext uri="{FF2B5EF4-FFF2-40B4-BE49-F238E27FC236}">
                <a16:creationId xmlns:a16="http://schemas.microsoft.com/office/drawing/2014/main" id="{BEA2E787-4DF0-5058-BB30-7051A0DBF221}"/>
              </a:ext>
            </a:extLst>
          </p:cNvPr>
          <p:cNvCxnSpPr/>
          <p:nvPr/>
        </p:nvCxnSpPr>
        <p:spPr bwMode="auto">
          <a:xfrm flipH="1">
            <a:off x="2660650" y="274638"/>
            <a:ext cx="1506538" cy="2390775"/>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0" name="Connettore 1 49">
            <a:extLst>
              <a:ext uri="{FF2B5EF4-FFF2-40B4-BE49-F238E27FC236}">
                <a16:creationId xmlns:a16="http://schemas.microsoft.com/office/drawing/2014/main" id="{8033A876-40B5-9FE0-7075-C2063383A1E4}"/>
              </a:ext>
            </a:extLst>
          </p:cNvPr>
          <p:cNvCxnSpPr/>
          <p:nvPr/>
        </p:nvCxnSpPr>
        <p:spPr bwMode="auto">
          <a:xfrm>
            <a:off x="4175125" y="279400"/>
            <a:ext cx="1500188" cy="2373313"/>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0" name="Connettore 1 79">
            <a:extLst>
              <a:ext uri="{FF2B5EF4-FFF2-40B4-BE49-F238E27FC236}">
                <a16:creationId xmlns:a16="http://schemas.microsoft.com/office/drawing/2014/main" id="{42B33206-F8AD-2A79-2DE9-5016B01AE5C1}"/>
              </a:ext>
            </a:extLst>
          </p:cNvPr>
          <p:cNvCxnSpPr/>
          <p:nvPr/>
        </p:nvCxnSpPr>
        <p:spPr bwMode="auto">
          <a:xfrm flipH="1">
            <a:off x="2903538" y="6911975"/>
            <a:ext cx="1265237" cy="7747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0" name="Connettore 1 89">
            <a:extLst>
              <a:ext uri="{FF2B5EF4-FFF2-40B4-BE49-F238E27FC236}">
                <a16:creationId xmlns:a16="http://schemas.microsoft.com/office/drawing/2014/main" id="{6636D44A-965C-D13F-088A-62B9A62172DF}"/>
              </a:ext>
            </a:extLst>
          </p:cNvPr>
          <p:cNvCxnSpPr/>
          <p:nvPr/>
        </p:nvCxnSpPr>
        <p:spPr bwMode="auto">
          <a:xfrm flipV="1">
            <a:off x="2897188" y="273050"/>
            <a:ext cx="1274762" cy="23939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Connettore 1 24">
            <a:extLst>
              <a:ext uri="{FF2B5EF4-FFF2-40B4-BE49-F238E27FC236}">
                <a16:creationId xmlns:a16="http://schemas.microsoft.com/office/drawing/2014/main" id="{67D45E0B-BDF9-DB4F-787D-E7D3645F47EE}"/>
              </a:ext>
            </a:extLst>
          </p:cNvPr>
          <p:cNvCxnSpPr/>
          <p:nvPr/>
        </p:nvCxnSpPr>
        <p:spPr bwMode="auto">
          <a:xfrm flipH="1">
            <a:off x="2759075" y="6915150"/>
            <a:ext cx="1404938" cy="4302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Connettore 1 29">
            <a:extLst>
              <a:ext uri="{FF2B5EF4-FFF2-40B4-BE49-F238E27FC236}">
                <a16:creationId xmlns:a16="http://schemas.microsoft.com/office/drawing/2014/main" id="{D4C99BDB-59FA-17A7-2BE7-A483EBFB0C8B}"/>
              </a:ext>
            </a:extLst>
          </p:cNvPr>
          <p:cNvCxnSpPr/>
          <p:nvPr/>
        </p:nvCxnSpPr>
        <p:spPr bwMode="auto">
          <a:xfrm flipH="1">
            <a:off x="2730500" y="274638"/>
            <a:ext cx="1441450" cy="23939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2" name="Connettore 1 51">
            <a:extLst>
              <a:ext uri="{FF2B5EF4-FFF2-40B4-BE49-F238E27FC236}">
                <a16:creationId xmlns:a16="http://schemas.microsoft.com/office/drawing/2014/main" id="{1472FC38-F7E1-A651-4D57-E62124D109D3}"/>
              </a:ext>
            </a:extLst>
          </p:cNvPr>
          <p:cNvCxnSpPr/>
          <p:nvPr/>
        </p:nvCxnSpPr>
        <p:spPr bwMode="auto">
          <a:xfrm flipH="1">
            <a:off x="3057525" y="6915150"/>
            <a:ext cx="1112838" cy="9906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0" name="Connettore 1 59">
            <a:extLst>
              <a:ext uri="{FF2B5EF4-FFF2-40B4-BE49-F238E27FC236}">
                <a16:creationId xmlns:a16="http://schemas.microsoft.com/office/drawing/2014/main" id="{5AF15FD8-08E5-F2CE-7865-65149939C3F7}"/>
              </a:ext>
            </a:extLst>
          </p:cNvPr>
          <p:cNvCxnSpPr/>
          <p:nvPr/>
        </p:nvCxnSpPr>
        <p:spPr bwMode="auto">
          <a:xfrm flipV="1">
            <a:off x="3070225" y="277813"/>
            <a:ext cx="1101725" cy="23876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6" name="Connettore 1 65">
            <a:extLst>
              <a:ext uri="{FF2B5EF4-FFF2-40B4-BE49-F238E27FC236}">
                <a16:creationId xmlns:a16="http://schemas.microsoft.com/office/drawing/2014/main" id="{990F7C07-E4B8-415B-2568-D37FDD038FDF}"/>
              </a:ext>
            </a:extLst>
          </p:cNvPr>
          <p:cNvCxnSpPr/>
          <p:nvPr/>
        </p:nvCxnSpPr>
        <p:spPr bwMode="auto">
          <a:xfrm flipH="1">
            <a:off x="3181350" y="6905625"/>
            <a:ext cx="989013" cy="1143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4" name="Connettore 1 73">
            <a:extLst>
              <a:ext uri="{FF2B5EF4-FFF2-40B4-BE49-F238E27FC236}">
                <a16:creationId xmlns:a16="http://schemas.microsoft.com/office/drawing/2014/main" id="{BFACA55A-DBE4-0909-6B00-5214323A93DC}"/>
              </a:ext>
            </a:extLst>
          </p:cNvPr>
          <p:cNvCxnSpPr/>
          <p:nvPr/>
        </p:nvCxnSpPr>
        <p:spPr bwMode="auto">
          <a:xfrm flipH="1">
            <a:off x="3195638" y="285750"/>
            <a:ext cx="971550" cy="23796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3" name="Connettore 1 82">
            <a:extLst>
              <a:ext uri="{FF2B5EF4-FFF2-40B4-BE49-F238E27FC236}">
                <a16:creationId xmlns:a16="http://schemas.microsoft.com/office/drawing/2014/main" id="{1569D9CF-2558-6894-7F96-2A321645823D}"/>
              </a:ext>
            </a:extLst>
          </p:cNvPr>
          <p:cNvCxnSpPr/>
          <p:nvPr/>
        </p:nvCxnSpPr>
        <p:spPr bwMode="auto">
          <a:xfrm flipH="1">
            <a:off x="2714625" y="6913563"/>
            <a:ext cx="1455738" cy="22066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1" name="Connettore 1 90">
            <a:extLst>
              <a:ext uri="{FF2B5EF4-FFF2-40B4-BE49-F238E27FC236}">
                <a16:creationId xmlns:a16="http://schemas.microsoft.com/office/drawing/2014/main" id="{F48D3BFE-38F0-1A5A-1CA2-F95122E1C1FF}"/>
              </a:ext>
            </a:extLst>
          </p:cNvPr>
          <p:cNvCxnSpPr/>
          <p:nvPr/>
        </p:nvCxnSpPr>
        <p:spPr bwMode="auto">
          <a:xfrm flipH="1">
            <a:off x="2682875" y="280988"/>
            <a:ext cx="1485900" cy="23764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3" name="Connettore 1 102">
            <a:extLst>
              <a:ext uri="{FF2B5EF4-FFF2-40B4-BE49-F238E27FC236}">
                <a16:creationId xmlns:a16="http://schemas.microsoft.com/office/drawing/2014/main" id="{D5951470-0837-41A0-E493-B4D0ECE3C131}"/>
              </a:ext>
            </a:extLst>
          </p:cNvPr>
          <p:cNvCxnSpPr/>
          <p:nvPr/>
        </p:nvCxnSpPr>
        <p:spPr bwMode="auto">
          <a:xfrm flipH="1">
            <a:off x="3254375" y="6913563"/>
            <a:ext cx="912813" cy="12017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7" name="Connettore 1 116">
            <a:extLst>
              <a:ext uri="{FF2B5EF4-FFF2-40B4-BE49-F238E27FC236}">
                <a16:creationId xmlns:a16="http://schemas.microsoft.com/office/drawing/2014/main" id="{E47B298C-5ADC-8A61-945E-33265A700BD0}"/>
              </a:ext>
            </a:extLst>
          </p:cNvPr>
          <p:cNvCxnSpPr/>
          <p:nvPr/>
        </p:nvCxnSpPr>
        <p:spPr bwMode="auto">
          <a:xfrm flipH="1">
            <a:off x="3279775" y="277813"/>
            <a:ext cx="892175" cy="23828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6" name="Connettore 1 125">
            <a:extLst>
              <a:ext uri="{FF2B5EF4-FFF2-40B4-BE49-F238E27FC236}">
                <a16:creationId xmlns:a16="http://schemas.microsoft.com/office/drawing/2014/main" id="{BB100D22-B538-8C05-AFEF-4B8ABCC71E73}"/>
              </a:ext>
            </a:extLst>
          </p:cNvPr>
          <p:cNvCxnSpPr/>
          <p:nvPr/>
        </p:nvCxnSpPr>
        <p:spPr bwMode="auto">
          <a:xfrm flipH="1">
            <a:off x="3421063" y="277813"/>
            <a:ext cx="754062" cy="23907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8" name="Connettore 1 127">
            <a:extLst>
              <a:ext uri="{FF2B5EF4-FFF2-40B4-BE49-F238E27FC236}">
                <a16:creationId xmlns:a16="http://schemas.microsoft.com/office/drawing/2014/main" id="{F01D02C1-7AAA-2A3B-041F-B61F16521AAA}"/>
              </a:ext>
            </a:extLst>
          </p:cNvPr>
          <p:cNvCxnSpPr/>
          <p:nvPr/>
        </p:nvCxnSpPr>
        <p:spPr bwMode="auto">
          <a:xfrm flipH="1">
            <a:off x="3389313" y="6913563"/>
            <a:ext cx="781050" cy="12985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1" name="Connettore 1 60">
            <a:extLst>
              <a:ext uri="{FF2B5EF4-FFF2-40B4-BE49-F238E27FC236}">
                <a16:creationId xmlns:a16="http://schemas.microsoft.com/office/drawing/2014/main" id="{C44103FD-9C64-3E66-7542-30C44B187322}"/>
              </a:ext>
            </a:extLst>
          </p:cNvPr>
          <p:cNvCxnSpPr/>
          <p:nvPr/>
        </p:nvCxnSpPr>
        <p:spPr bwMode="auto">
          <a:xfrm flipH="1">
            <a:off x="2808288" y="6913563"/>
            <a:ext cx="1363662" cy="5715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0" name="Connettore 1 69">
            <a:extLst>
              <a:ext uri="{FF2B5EF4-FFF2-40B4-BE49-F238E27FC236}">
                <a16:creationId xmlns:a16="http://schemas.microsoft.com/office/drawing/2014/main" id="{B3AB76E3-BAF9-2EDD-C63E-5CC83B17DDDE}"/>
              </a:ext>
            </a:extLst>
          </p:cNvPr>
          <p:cNvCxnSpPr/>
          <p:nvPr/>
        </p:nvCxnSpPr>
        <p:spPr bwMode="auto">
          <a:xfrm flipH="1">
            <a:off x="2784475" y="276225"/>
            <a:ext cx="1385888" cy="23923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Connettore 1 62">
            <a:extLst>
              <a:ext uri="{FF2B5EF4-FFF2-40B4-BE49-F238E27FC236}">
                <a16:creationId xmlns:a16="http://schemas.microsoft.com/office/drawing/2014/main" id="{633CC93B-8B6F-0414-C649-E9EA691DDFB1}"/>
              </a:ext>
            </a:extLst>
          </p:cNvPr>
          <p:cNvCxnSpPr/>
          <p:nvPr/>
        </p:nvCxnSpPr>
        <p:spPr bwMode="auto">
          <a:xfrm flipH="1">
            <a:off x="2965450" y="6910388"/>
            <a:ext cx="1206500" cy="87471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5" name="Connettore 1 84">
            <a:extLst>
              <a:ext uri="{FF2B5EF4-FFF2-40B4-BE49-F238E27FC236}">
                <a16:creationId xmlns:a16="http://schemas.microsoft.com/office/drawing/2014/main" id="{A3E52CE9-CD4F-4574-86A8-9311E3F4B87B}"/>
              </a:ext>
            </a:extLst>
          </p:cNvPr>
          <p:cNvCxnSpPr/>
          <p:nvPr/>
        </p:nvCxnSpPr>
        <p:spPr bwMode="auto">
          <a:xfrm flipH="1">
            <a:off x="2963863" y="277813"/>
            <a:ext cx="1211262" cy="23844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94" name="Figura a mano libera 93">
            <a:extLst>
              <a:ext uri="{FF2B5EF4-FFF2-40B4-BE49-F238E27FC236}">
                <a16:creationId xmlns:a16="http://schemas.microsoft.com/office/drawing/2014/main" id="{8B5328AD-9E0C-1CFD-3298-702DC1C2712A}"/>
              </a:ext>
            </a:extLst>
          </p:cNvPr>
          <p:cNvSpPr/>
          <p:nvPr/>
        </p:nvSpPr>
        <p:spPr bwMode="auto">
          <a:xfrm>
            <a:off x="2058988" y="3155950"/>
            <a:ext cx="1062037" cy="458788"/>
          </a:xfrm>
          <a:custGeom>
            <a:avLst/>
            <a:gdLst>
              <a:gd name="connsiteX0" fmla="*/ 0 w 1062037"/>
              <a:gd name="connsiteY0" fmla="*/ 456009 h 458391"/>
              <a:gd name="connsiteX1" fmla="*/ 176212 w 1062037"/>
              <a:gd name="connsiteY1" fmla="*/ 215503 h 458391"/>
              <a:gd name="connsiteX2" fmla="*/ 335756 w 1062037"/>
              <a:gd name="connsiteY2" fmla="*/ 72628 h 458391"/>
              <a:gd name="connsiteX3" fmla="*/ 426243 w 1062037"/>
              <a:gd name="connsiteY3" fmla="*/ 29766 h 458391"/>
              <a:gd name="connsiteX4" fmla="*/ 573881 w 1062037"/>
              <a:gd name="connsiteY4" fmla="*/ 8334 h 458391"/>
              <a:gd name="connsiteX5" fmla="*/ 747712 w 1062037"/>
              <a:gd name="connsiteY5" fmla="*/ 79772 h 458391"/>
              <a:gd name="connsiteX6" fmla="*/ 862012 w 1062037"/>
              <a:gd name="connsiteY6" fmla="*/ 179784 h 458391"/>
              <a:gd name="connsiteX7" fmla="*/ 931068 w 1062037"/>
              <a:gd name="connsiteY7" fmla="*/ 275034 h 458391"/>
              <a:gd name="connsiteX8" fmla="*/ 1062037 w 1062037"/>
              <a:gd name="connsiteY8" fmla="*/ 458391 h 458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2037" h="458391">
                <a:moveTo>
                  <a:pt x="0" y="456009"/>
                </a:moveTo>
                <a:cubicBezTo>
                  <a:pt x="60126" y="367704"/>
                  <a:pt x="120253" y="279400"/>
                  <a:pt x="176212" y="215503"/>
                </a:cubicBezTo>
                <a:cubicBezTo>
                  <a:pt x="232171" y="151606"/>
                  <a:pt x="294084" y="103584"/>
                  <a:pt x="335756" y="72628"/>
                </a:cubicBezTo>
                <a:cubicBezTo>
                  <a:pt x="377428" y="41672"/>
                  <a:pt x="386556" y="40482"/>
                  <a:pt x="426243" y="29766"/>
                </a:cubicBezTo>
                <a:cubicBezTo>
                  <a:pt x="465930" y="19050"/>
                  <a:pt x="520303" y="0"/>
                  <a:pt x="573881" y="8334"/>
                </a:cubicBezTo>
                <a:cubicBezTo>
                  <a:pt x="627459" y="16668"/>
                  <a:pt x="699690" y="51197"/>
                  <a:pt x="747712" y="79772"/>
                </a:cubicBezTo>
                <a:cubicBezTo>
                  <a:pt x="795734" y="108347"/>
                  <a:pt x="831453" y="147240"/>
                  <a:pt x="862012" y="179784"/>
                </a:cubicBezTo>
                <a:cubicBezTo>
                  <a:pt x="892571" y="212328"/>
                  <a:pt x="931068" y="275034"/>
                  <a:pt x="931068" y="275034"/>
                </a:cubicBezTo>
                <a:lnTo>
                  <a:pt x="1062037" y="458391"/>
                </a:lnTo>
              </a:path>
            </a:pathLst>
          </a:custGeom>
          <a:ln w="952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dirty="0"/>
          </a:p>
        </p:txBody>
      </p:sp>
      <p:cxnSp>
        <p:nvCxnSpPr>
          <p:cNvPr id="129" name="Connettore 1 128">
            <a:extLst>
              <a:ext uri="{FF2B5EF4-FFF2-40B4-BE49-F238E27FC236}">
                <a16:creationId xmlns:a16="http://schemas.microsoft.com/office/drawing/2014/main" id="{3B4CD76C-F0F2-3CEE-4334-D7C31DFBDCAE}"/>
              </a:ext>
            </a:extLst>
          </p:cNvPr>
          <p:cNvCxnSpPr/>
          <p:nvPr/>
        </p:nvCxnSpPr>
        <p:spPr bwMode="auto">
          <a:xfrm flipH="1">
            <a:off x="3784600" y="6918325"/>
            <a:ext cx="385763" cy="14716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0" name="Connettore 1 139">
            <a:extLst>
              <a:ext uri="{FF2B5EF4-FFF2-40B4-BE49-F238E27FC236}">
                <a16:creationId xmlns:a16="http://schemas.microsoft.com/office/drawing/2014/main" id="{D1D0DAD9-CB99-69E8-A8A5-EDBE31828093}"/>
              </a:ext>
            </a:extLst>
          </p:cNvPr>
          <p:cNvCxnSpPr/>
          <p:nvPr/>
        </p:nvCxnSpPr>
        <p:spPr bwMode="auto">
          <a:xfrm flipH="1">
            <a:off x="3805238" y="277813"/>
            <a:ext cx="365125" cy="23844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8" name="Connettore 1 147">
            <a:extLst>
              <a:ext uri="{FF2B5EF4-FFF2-40B4-BE49-F238E27FC236}">
                <a16:creationId xmlns:a16="http://schemas.microsoft.com/office/drawing/2014/main" id="{0DFA937C-1C1B-08E3-F477-D50337FCDBBE}"/>
              </a:ext>
            </a:extLst>
          </p:cNvPr>
          <p:cNvCxnSpPr/>
          <p:nvPr/>
        </p:nvCxnSpPr>
        <p:spPr bwMode="auto">
          <a:xfrm flipH="1">
            <a:off x="3581400" y="6905625"/>
            <a:ext cx="592138" cy="14081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8" name="Connettore 1 157">
            <a:extLst>
              <a:ext uri="{FF2B5EF4-FFF2-40B4-BE49-F238E27FC236}">
                <a16:creationId xmlns:a16="http://schemas.microsoft.com/office/drawing/2014/main" id="{931665BA-6C22-E3D7-19AE-252150043953}"/>
              </a:ext>
            </a:extLst>
          </p:cNvPr>
          <p:cNvCxnSpPr/>
          <p:nvPr/>
        </p:nvCxnSpPr>
        <p:spPr bwMode="auto">
          <a:xfrm flipH="1">
            <a:off x="3605213" y="277813"/>
            <a:ext cx="560387" cy="23907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2" name="Connettore 1 161">
            <a:extLst>
              <a:ext uri="{FF2B5EF4-FFF2-40B4-BE49-F238E27FC236}">
                <a16:creationId xmlns:a16="http://schemas.microsoft.com/office/drawing/2014/main" id="{C2E9B2F4-CDCB-B268-602F-9BDC4B5F9A7E}"/>
              </a:ext>
            </a:extLst>
          </p:cNvPr>
          <p:cNvCxnSpPr/>
          <p:nvPr/>
        </p:nvCxnSpPr>
        <p:spPr bwMode="auto">
          <a:xfrm flipH="1">
            <a:off x="3987800" y="6915150"/>
            <a:ext cx="184150" cy="15144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3" name="Connettore 1 172">
            <a:extLst>
              <a:ext uri="{FF2B5EF4-FFF2-40B4-BE49-F238E27FC236}">
                <a16:creationId xmlns:a16="http://schemas.microsoft.com/office/drawing/2014/main" id="{16568C26-B422-94E2-B37B-95CAB426EEE9}"/>
              </a:ext>
            </a:extLst>
          </p:cNvPr>
          <p:cNvCxnSpPr/>
          <p:nvPr/>
        </p:nvCxnSpPr>
        <p:spPr bwMode="auto">
          <a:xfrm flipH="1">
            <a:off x="4005263" y="292100"/>
            <a:ext cx="168275" cy="23717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9" name="Connettore 1 88">
            <a:extLst>
              <a:ext uri="{FF2B5EF4-FFF2-40B4-BE49-F238E27FC236}">
                <a16:creationId xmlns:a16="http://schemas.microsoft.com/office/drawing/2014/main" id="{314BCD86-7126-D954-A5CE-A320F99252C0}"/>
              </a:ext>
            </a:extLst>
          </p:cNvPr>
          <p:cNvCxnSpPr/>
          <p:nvPr/>
        </p:nvCxnSpPr>
        <p:spPr bwMode="auto">
          <a:xfrm>
            <a:off x="4173538" y="6916738"/>
            <a:ext cx="404812" cy="14763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2" name="Connettore 1 121">
            <a:extLst>
              <a:ext uri="{FF2B5EF4-FFF2-40B4-BE49-F238E27FC236}">
                <a16:creationId xmlns:a16="http://schemas.microsoft.com/office/drawing/2014/main" id="{22168B4F-834B-D61C-79F0-9C731DF58E2C}"/>
              </a:ext>
            </a:extLst>
          </p:cNvPr>
          <p:cNvCxnSpPr/>
          <p:nvPr/>
        </p:nvCxnSpPr>
        <p:spPr bwMode="auto">
          <a:xfrm>
            <a:off x="4170363" y="271463"/>
            <a:ext cx="388937" cy="23939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6" name="Connettore 1 135">
            <a:extLst>
              <a:ext uri="{FF2B5EF4-FFF2-40B4-BE49-F238E27FC236}">
                <a16:creationId xmlns:a16="http://schemas.microsoft.com/office/drawing/2014/main" id="{BCB62F5C-C5AD-BF33-16C7-13900E205D2C}"/>
              </a:ext>
            </a:extLst>
          </p:cNvPr>
          <p:cNvCxnSpPr/>
          <p:nvPr/>
        </p:nvCxnSpPr>
        <p:spPr bwMode="auto">
          <a:xfrm>
            <a:off x="4171950" y="6915150"/>
            <a:ext cx="596900" cy="14112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4" name="Connettore 1 153">
            <a:extLst>
              <a:ext uri="{FF2B5EF4-FFF2-40B4-BE49-F238E27FC236}">
                <a16:creationId xmlns:a16="http://schemas.microsoft.com/office/drawing/2014/main" id="{39F317DD-1FE2-A2FF-0F08-F2EC85BDDEBD}"/>
              </a:ext>
            </a:extLst>
          </p:cNvPr>
          <p:cNvCxnSpPr/>
          <p:nvPr/>
        </p:nvCxnSpPr>
        <p:spPr bwMode="auto">
          <a:xfrm>
            <a:off x="4171950" y="276225"/>
            <a:ext cx="566738" cy="23907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1" name="Connettore 1 100">
            <a:extLst>
              <a:ext uri="{FF2B5EF4-FFF2-40B4-BE49-F238E27FC236}">
                <a16:creationId xmlns:a16="http://schemas.microsoft.com/office/drawing/2014/main" id="{75CDCDC6-75D3-746B-E5DD-1F2E580E4B11}"/>
              </a:ext>
            </a:extLst>
          </p:cNvPr>
          <p:cNvCxnSpPr/>
          <p:nvPr/>
        </p:nvCxnSpPr>
        <p:spPr bwMode="auto">
          <a:xfrm>
            <a:off x="4170363" y="6915150"/>
            <a:ext cx="214312" cy="151923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2" name="Connettore 1 111">
            <a:extLst>
              <a:ext uri="{FF2B5EF4-FFF2-40B4-BE49-F238E27FC236}">
                <a16:creationId xmlns:a16="http://schemas.microsoft.com/office/drawing/2014/main" id="{BA815475-66D8-0FD4-335A-2907395EF1F4}"/>
              </a:ext>
            </a:extLst>
          </p:cNvPr>
          <p:cNvCxnSpPr/>
          <p:nvPr/>
        </p:nvCxnSpPr>
        <p:spPr bwMode="auto">
          <a:xfrm>
            <a:off x="4167188" y="268288"/>
            <a:ext cx="206375" cy="23971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124" name="Figura a mano libera 123">
            <a:extLst>
              <a:ext uri="{FF2B5EF4-FFF2-40B4-BE49-F238E27FC236}">
                <a16:creationId xmlns:a16="http://schemas.microsoft.com/office/drawing/2014/main" id="{BA0F4A50-4712-C658-DEF2-BDF389CCEB65}"/>
              </a:ext>
            </a:extLst>
          </p:cNvPr>
          <p:cNvSpPr/>
          <p:nvPr/>
        </p:nvSpPr>
        <p:spPr bwMode="auto">
          <a:xfrm>
            <a:off x="3121025" y="3162300"/>
            <a:ext cx="2111375" cy="452438"/>
          </a:xfrm>
          <a:custGeom>
            <a:avLst/>
            <a:gdLst>
              <a:gd name="connsiteX0" fmla="*/ 0 w 2112169"/>
              <a:gd name="connsiteY0" fmla="*/ 449659 h 452041"/>
              <a:gd name="connsiteX1" fmla="*/ 311944 w 2112169"/>
              <a:gd name="connsiteY1" fmla="*/ 244872 h 452041"/>
              <a:gd name="connsiteX2" fmla="*/ 590550 w 2112169"/>
              <a:gd name="connsiteY2" fmla="*/ 113903 h 452041"/>
              <a:gd name="connsiteX3" fmla="*/ 845344 w 2112169"/>
              <a:gd name="connsiteY3" fmla="*/ 37703 h 452041"/>
              <a:gd name="connsiteX4" fmla="*/ 1052512 w 2112169"/>
              <a:gd name="connsiteY4" fmla="*/ 1984 h 452041"/>
              <a:gd name="connsiteX5" fmla="*/ 1300162 w 2112169"/>
              <a:gd name="connsiteY5" fmla="*/ 49609 h 452041"/>
              <a:gd name="connsiteX6" fmla="*/ 1540669 w 2112169"/>
              <a:gd name="connsiteY6" fmla="*/ 125809 h 452041"/>
              <a:gd name="connsiteX7" fmla="*/ 1795462 w 2112169"/>
              <a:gd name="connsiteY7" fmla="*/ 252016 h 452041"/>
              <a:gd name="connsiteX8" fmla="*/ 2112169 w 2112169"/>
              <a:gd name="connsiteY8" fmla="*/ 452041 h 452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2169" h="452041">
                <a:moveTo>
                  <a:pt x="0" y="449659"/>
                </a:moveTo>
                <a:cubicBezTo>
                  <a:pt x="106759" y="375245"/>
                  <a:pt x="213519" y="300831"/>
                  <a:pt x="311944" y="244872"/>
                </a:cubicBezTo>
                <a:cubicBezTo>
                  <a:pt x="410369" y="188913"/>
                  <a:pt x="501650" y="148431"/>
                  <a:pt x="590550" y="113903"/>
                </a:cubicBezTo>
                <a:cubicBezTo>
                  <a:pt x="679450" y="79375"/>
                  <a:pt x="768350" y="56356"/>
                  <a:pt x="845344" y="37703"/>
                </a:cubicBezTo>
                <a:cubicBezTo>
                  <a:pt x="922338" y="19050"/>
                  <a:pt x="976709" y="0"/>
                  <a:pt x="1052512" y="1984"/>
                </a:cubicBezTo>
                <a:cubicBezTo>
                  <a:pt x="1128315" y="3968"/>
                  <a:pt x="1218803" y="28972"/>
                  <a:pt x="1300162" y="49609"/>
                </a:cubicBezTo>
                <a:cubicBezTo>
                  <a:pt x="1381521" y="70246"/>
                  <a:pt x="1458119" y="92075"/>
                  <a:pt x="1540669" y="125809"/>
                </a:cubicBezTo>
                <a:cubicBezTo>
                  <a:pt x="1623219" y="159543"/>
                  <a:pt x="1700212" y="197644"/>
                  <a:pt x="1795462" y="252016"/>
                </a:cubicBezTo>
                <a:cubicBezTo>
                  <a:pt x="1890712" y="306388"/>
                  <a:pt x="2001440" y="379214"/>
                  <a:pt x="2112169" y="452041"/>
                </a:cubicBezTo>
              </a:path>
            </a:pathLst>
          </a:custGeom>
          <a:ln w="952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a:p>
        </p:txBody>
      </p:sp>
      <p:sp>
        <p:nvSpPr>
          <p:cNvPr id="121" name="Ovale 120">
            <a:extLst>
              <a:ext uri="{FF2B5EF4-FFF2-40B4-BE49-F238E27FC236}">
                <a16:creationId xmlns:a16="http://schemas.microsoft.com/office/drawing/2014/main" id="{524B9295-BD74-CDFE-D740-C49F5656B8B0}"/>
              </a:ext>
            </a:extLst>
          </p:cNvPr>
          <p:cNvSpPr>
            <a:spLocks noChangeAspect="1"/>
          </p:cNvSpPr>
          <p:nvPr/>
        </p:nvSpPr>
        <p:spPr bwMode="auto">
          <a:xfrm>
            <a:off x="2693988" y="5353050"/>
            <a:ext cx="2981325" cy="3094038"/>
          </a:xfrm>
          <a:prstGeom prst="ellipse">
            <a:avLst/>
          </a:pr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it-IT"/>
          </a:p>
        </p:txBody>
      </p:sp>
      <p:cxnSp>
        <p:nvCxnSpPr>
          <p:cNvPr id="109" name="Connettore 1 108">
            <a:extLst>
              <a:ext uri="{FF2B5EF4-FFF2-40B4-BE49-F238E27FC236}">
                <a16:creationId xmlns:a16="http://schemas.microsoft.com/office/drawing/2014/main" id="{7D5771CB-CABC-DC85-5825-C0F50FC2CACC}"/>
              </a:ext>
            </a:extLst>
          </p:cNvPr>
          <p:cNvCxnSpPr/>
          <p:nvPr/>
        </p:nvCxnSpPr>
        <p:spPr bwMode="auto">
          <a:xfrm flipH="1">
            <a:off x="2085975" y="7205663"/>
            <a:ext cx="152400" cy="254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6" name="Connettore 1 115">
            <a:extLst>
              <a:ext uri="{FF2B5EF4-FFF2-40B4-BE49-F238E27FC236}">
                <a16:creationId xmlns:a16="http://schemas.microsoft.com/office/drawing/2014/main" id="{B6335AD4-7C3B-37C2-8AEE-B036C22FDA6E}"/>
              </a:ext>
            </a:extLst>
          </p:cNvPr>
          <p:cNvCxnSpPr/>
          <p:nvPr/>
        </p:nvCxnSpPr>
        <p:spPr bwMode="auto">
          <a:xfrm flipV="1">
            <a:off x="2160588" y="7459663"/>
            <a:ext cx="223837" cy="698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5" name="Connettore 1 134">
            <a:extLst>
              <a:ext uri="{FF2B5EF4-FFF2-40B4-BE49-F238E27FC236}">
                <a16:creationId xmlns:a16="http://schemas.microsoft.com/office/drawing/2014/main" id="{239614FA-4501-B440-4C3F-EF4F3028A450}"/>
              </a:ext>
            </a:extLst>
          </p:cNvPr>
          <p:cNvCxnSpPr/>
          <p:nvPr/>
        </p:nvCxnSpPr>
        <p:spPr bwMode="auto">
          <a:xfrm flipV="1">
            <a:off x="2238375" y="7621588"/>
            <a:ext cx="250825" cy="1016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5" name="Connettore 1 144">
            <a:extLst>
              <a:ext uri="{FF2B5EF4-FFF2-40B4-BE49-F238E27FC236}">
                <a16:creationId xmlns:a16="http://schemas.microsoft.com/office/drawing/2014/main" id="{077D071A-4CCC-BA63-B364-E15B9464E22B}"/>
              </a:ext>
            </a:extLst>
          </p:cNvPr>
          <p:cNvCxnSpPr/>
          <p:nvPr/>
        </p:nvCxnSpPr>
        <p:spPr bwMode="auto">
          <a:xfrm flipV="1">
            <a:off x="2393950" y="7854950"/>
            <a:ext cx="234950" cy="1444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3" name="Connettore 1 152">
            <a:extLst>
              <a:ext uri="{FF2B5EF4-FFF2-40B4-BE49-F238E27FC236}">
                <a16:creationId xmlns:a16="http://schemas.microsoft.com/office/drawing/2014/main" id="{18B8FD78-4FD7-E6C3-A03B-37D11DD63C05}"/>
              </a:ext>
            </a:extLst>
          </p:cNvPr>
          <p:cNvCxnSpPr/>
          <p:nvPr/>
        </p:nvCxnSpPr>
        <p:spPr bwMode="auto">
          <a:xfrm flipV="1">
            <a:off x="2486025" y="7977188"/>
            <a:ext cx="215900" cy="1555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2" name="Connettore 1 181">
            <a:extLst>
              <a:ext uri="{FF2B5EF4-FFF2-40B4-BE49-F238E27FC236}">
                <a16:creationId xmlns:a16="http://schemas.microsoft.com/office/drawing/2014/main" id="{601E8BB6-7A8E-EAAA-AB87-08E9E6029A52}"/>
              </a:ext>
            </a:extLst>
          </p:cNvPr>
          <p:cNvCxnSpPr/>
          <p:nvPr/>
        </p:nvCxnSpPr>
        <p:spPr bwMode="auto">
          <a:xfrm flipH="1">
            <a:off x="2632075" y="8143875"/>
            <a:ext cx="169863" cy="1524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0" name="Connettore 1 189">
            <a:extLst>
              <a:ext uri="{FF2B5EF4-FFF2-40B4-BE49-F238E27FC236}">
                <a16:creationId xmlns:a16="http://schemas.microsoft.com/office/drawing/2014/main" id="{DFDB3BAA-F61A-7665-DEC7-F82E7AC5A654}"/>
              </a:ext>
            </a:extLst>
          </p:cNvPr>
          <p:cNvCxnSpPr/>
          <p:nvPr/>
        </p:nvCxnSpPr>
        <p:spPr bwMode="auto">
          <a:xfrm flipV="1">
            <a:off x="2803525" y="8335963"/>
            <a:ext cx="119063" cy="1222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9" name="Connettore 1 198">
            <a:extLst>
              <a:ext uri="{FF2B5EF4-FFF2-40B4-BE49-F238E27FC236}">
                <a16:creationId xmlns:a16="http://schemas.microsoft.com/office/drawing/2014/main" id="{FBF4F610-C1F9-9B0D-884B-D410D56E07BD}"/>
              </a:ext>
            </a:extLst>
          </p:cNvPr>
          <p:cNvCxnSpPr/>
          <p:nvPr/>
        </p:nvCxnSpPr>
        <p:spPr bwMode="auto">
          <a:xfrm flipV="1">
            <a:off x="2922588" y="8453438"/>
            <a:ext cx="68262" cy="952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3" name="Connettore 1 202">
            <a:extLst>
              <a:ext uri="{FF2B5EF4-FFF2-40B4-BE49-F238E27FC236}">
                <a16:creationId xmlns:a16="http://schemas.microsoft.com/office/drawing/2014/main" id="{612379B0-6BF0-F0B0-820B-9BD70B753C88}"/>
              </a:ext>
            </a:extLst>
          </p:cNvPr>
          <p:cNvCxnSpPr/>
          <p:nvPr/>
        </p:nvCxnSpPr>
        <p:spPr bwMode="auto">
          <a:xfrm flipH="1">
            <a:off x="3384550" y="8669338"/>
            <a:ext cx="47625" cy="12541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8" name="Connettore 1 207">
            <a:extLst>
              <a:ext uri="{FF2B5EF4-FFF2-40B4-BE49-F238E27FC236}">
                <a16:creationId xmlns:a16="http://schemas.microsoft.com/office/drawing/2014/main" id="{5D1466D2-219F-DE9F-DAAC-FAB7D340646E}"/>
              </a:ext>
            </a:extLst>
          </p:cNvPr>
          <p:cNvCxnSpPr/>
          <p:nvPr/>
        </p:nvCxnSpPr>
        <p:spPr bwMode="auto">
          <a:xfrm flipH="1">
            <a:off x="3656013" y="8667750"/>
            <a:ext cx="52387" cy="2095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2" name="Connettore 1 211">
            <a:extLst>
              <a:ext uri="{FF2B5EF4-FFF2-40B4-BE49-F238E27FC236}">
                <a16:creationId xmlns:a16="http://schemas.microsoft.com/office/drawing/2014/main" id="{B9440E75-82B1-1112-8406-E1349C5A7E46}"/>
              </a:ext>
            </a:extLst>
          </p:cNvPr>
          <p:cNvCxnSpPr/>
          <p:nvPr/>
        </p:nvCxnSpPr>
        <p:spPr bwMode="auto">
          <a:xfrm flipH="1">
            <a:off x="3927475" y="8667750"/>
            <a:ext cx="34925" cy="2571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2" name="Connettore 1 221">
            <a:extLst>
              <a:ext uri="{FF2B5EF4-FFF2-40B4-BE49-F238E27FC236}">
                <a16:creationId xmlns:a16="http://schemas.microsoft.com/office/drawing/2014/main" id="{0C70B599-A3BE-B8EE-B34F-841079142DB3}"/>
              </a:ext>
            </a:extLst>
          </p:cNvPr>
          <p:cNvCxnSpPr/>
          <p:nvPr/>
        </p:nvCxnSpPr>
        <p:spPr bwMode="auto">
          <a:xfrm>
            <a:off x="4173538" y="8669338"/>
            <a:ext cx="0" cy="2682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1" name="Connettore 1 230">
            <a:extLst>
              <a:ext uri="{FF2B5EF4-FFF2-40B4-BE49-F238E27FC236}">
                <a16:creationId xmlns:a16="http://schemas.microsoft.com/office/drawing/2014/main" id="{705CA7C2-29A2-2ADA-6441-FDD01876A11A}"/>
              </a:ext>
            </a:extLst>
          </p:cNvPr>
          <p:cNvCxnSpPr/>
          <p:nvPr/>
        </p:nvCxnSpPr>
        <p:spPr bwMode="auto">
          <a:xfrm>
            <a:off x="4418013" y="8672513"/>
            <a:ext cx="33337" cy="2413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5" name="Connettore 1 234">
            <a:extLst>
              <a:ext uri="{FF2B5EF4-FFF2-40B4-BE49-F238E27FC236}">
                <a16:creationId xmlns:a16="http://schemas.microsoft.com/office/drawing/2014/main" id="{727D69DB-2FDB-8D5C-47AB-4E27D507F7DA}"/>
              </a:ext>
            </a:extLst>
          </p:cNvPr>
          <p:cNvCxnSpPr/>
          <p:nvPr/>
        </p:nvCxnSpPr>
        <p:spPr bwMode="auto">
          <a:xfrm>
            <a:off x="4657725" y="8669338"/>
            <a:ext cx="50800" cy="2032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1" name="Connettore 1 240">
            <a:extLst>
              <a:ext uri="{FF2B5EF4-FFF2-40B4-BE49-F238E27FC236}">
                <a16:creationId xmlns:a16="http://schemas.microsoft.com/office/drawing/2014/main" id="{2CFF3E3E-15B9-4B3B-A062-E5F6264EFC54}"/>
              </a:ext>
            </a:extLst>
          </p:cNvPr>
          <p:cNvCxnSpPr/>
          <p:nvPr/>
        </p:nvCxnSpPr>
        <p:spPr bwMode="auto">
          <a:xfrm>
            <a:off x="4913313" y="8669338"/>
            <a:ext cx="52387" cy="1222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8" name="Connettore 1 247">
            <a:extLst>
              <a:ext uri="{FF2B5EF4-FFF2-40B4-BE49-F238E27FC236}">
                <a16:creationId xmlns:a16="http://schemas.microsoft.com/office/drawing/2014/main" id="{4E23A8FF-8BEF-AFF2-5CF0-810CFC9D5B71}"/>
              </a:ext>
            </a:extLst>
          </p:cNvPr>
          <p:cNvCxnSpPr>
            <a:endCxn id="94" idx="7"/>
          </p:cNvCxnSpPr>
          <p:nvPr/>
        </p:nvCxnSpPr>
        <p:spPr bwMode="auto">
          <a:xfrm flipV="1">
            <a:off x="2916238" y="3430588"/>
            <a:ext cx="74612" cy="1857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3" name="Connettore 1 252">
            <a:extLst>
              <a:ext uri="{FF2B5EF4-FFF2-40B4-BE49-F238E27FC236}">
                <a16:creationId xmlns:a16="http://schemas.microsoft.com/office/drawing/2014/main" id="{0C7DE55C-06E2-1A13-CEC8-0ED71EAAC64D}"/>
              </a:ext>
            </a:extLst>
          </p:cNvPr>
          <p:cNvCxnSpPr>
            <a:endCxn id="94" idx="6"/>
          </p:cNvCxnSpPr>
          <p:nvPr/>
        </p:nvCxnSpPr>
        <p:spPr bwMode="auto">
          <a:xfrm flipV="1">
            <a:off x="2808288" y="3335338"/>
            <a:ext cx="112712" cy="2825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9" name="Connettore 1 258">
            <a:extLst>
              <a:ext uri="{FF2B5EF4-FFF2-40B4-BE49-F238E27FC236}">
                <a16:creationId xmlns:a16="http://schemas.microsoft.com/office/drawing/2014/main" id="{6FB0AF50-68FA-B394-F79B-02FB3BE67F4B}"/>
              </a:ext>
            </a:extLst>
          </p:cNvPr>
          <p:cNvCxnSpPr>
            <a:stCxn id="94" idx="5"/>
          </p:cNvCxnSpPr>
          <p:nvPr/>
        </p:nvCxnSpPr>
        <p:spPr bwMode="auto">
          <a:xfrm flipH="1">
            <a:off x="2632075" y="3235325"/>
            <a:ext cx="174625" cy="37623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6" name="Connettore 1 265">
            <a:extLst>
              <a:ext uri="{FF2B5EF4-FFF2-40B4-BE49-F238E27FC236}">
                <a16:creationId xmlns:a16="http://schemas.microsoft.com/office/drawing/2014/main" id="{5E91F09E-95EB-8CBC-783B-D9B80FD87DB2}"/>
              </a:ext>
            </a:extLst>
          </p:cNvPr>
          <p:cNvCxnSpPr/>
          <p:nvPr/>
        </p:nvCxnSpPr>
        <p:spPr bwMode="auto">
          <a:xfrm flipV="1">
            <a:off x="2492375" y="3189288"/>
            <a:ext cx="206375" cy="4159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6" name="Connettore 1 275">
            <a:extLst>
              <a:ext uri="{FF2B5EF4-FFF2-40B4-BE49-F238E27FC236}">
                <a16:creationId xmlns:a16="http://schemas.microsoft.com/office/drawing/2014/main" id="{27DA37F2-47DC-F6EF-A4D8-760D2109ECAF}"/>
              </a:ext>
            </a:extLst>
          </p:cNvPr>
          <p:cNvCxnSpPr>
            <a:endCxn id="94" idx="4"/>
          </p:cNvCxnSpPr>
          <p:nvPr/>
        </p:nvCxnSpPr>
        <p:spPr bwMode="auto">
          <a:xfrm flipV="1">
            <a:off x="2387600" y="3163888"/>
            <a:ext cx="246063" cy="4460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1" name="Connettore 1 280">
            <a:extLst>
              <a:ext uri="{FF2B5EF4-FFF2-40B4-BE49-F238E27FC236}">
                <a16:creationId xmlns:a16="http://schemas.microsoft.com/office/drawing/2014/main" id="{55BCCA9E-B4C4-0568-4DDE-9271BDCFF595}"/>
              </a:ext>
            </a:extLst>
          </p:cNvPr>
          <p:cNvCxnSpPr>
            <a:stCxn id="94" idx="3"/>
          </p:cNvCxnSpPr>
          <p:nvPr/>
        </p:nvCxnSpPr>
        <p:spPr bwMode="auto">
          <a:xfrm flipH="1">
            <a:off x="2241550" y="3186113"/>
            <a:ext cx="242888" cy="4286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7" name="Connettore 1 296">
            <a:extLst>
              <a:ext uri="{FF2B5EF4-FFF2-40B4-BE49-F238E27FC236}">
                <a16:creationId xmlns:a16="http://schemas.microsoft.com/office/drawing/2014/main" id="{743EC239-B5DE-1E0B-22A6-AAF57604536F}"/>
              </a:ext>
            </a:extLst>
          </p:cNvPr>
          <p:cNvCxnSpPr>
            <a:endCxn id="94" idx="2"/>
          </p:cNvCxnSpPr>
          <p:nvPr/>
        </p:nvCxnSpPr>
        <p:spPr bwMode="auto">
          <a:xfrm flipV="1">
            <a:off x="2160588" y="3228975"/>
            <a:ext cx="233362" cy="3857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2" name="Connettore 1 301">
            <a:extLst>
              <a:ext uri="{FF2B5EF4-FFF2-40B4-BE49-F238E27FC236}">
                <a16:creationId xmlns:a16="http://schemas.microsoft.com/office/drawing/2014/main" id="{71860FA0-08F0-A35B-1DA5-05DD834924F6}"/>
              </a:ext>
            </a:extLst>
          </p:cNvPr>
          <p:cNvCxnSpPr/>
          <p:nvPr/>
        </p:nvCxnSpPr>
        <p:spPr bwMode="auto">
          <a:xfrm flipV="1">
            <a:off x="2093913" y="3371850"/>
            <a:ext cx="139700" cy="2460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7" name="Connettore 1 106">
            <a:extLst>
              <a:ext uri="{FF2B5EF4-FFF2-40B4-BE49-F238E27FC236}">
                <a16:creationId xmlns:a16="http://schemas.microsoft.com/office/drawing/2014/main" id="{2AF72470-3A22-F078-5D9F-BC69ECD62195}"/>
              </a:ext>
            </a:extLst>
          </p:cNvPr>
          <p:cNvCxnSpPr/>
          <p:nvPr/>
        </p:nvCxnSpPr>
        <p:spPr bwMode="auto">
          <a:xfrm>
            <a:off x="4171950" y="276225"/>
            <a:ext cx="749300" cy="23907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0" name="Connettore 1 109">
            <a:extLst>
              <a:ext uri="{FF2B5EF4-FFF2-40B4-BE49-F238E27FC236}">
                <a16:creationId xmlns:a16="http://schemas.microsoft.com/office/drawing/2014/main" id="{0D750C6F-31AF-904E-2D3F-C36993215B35}"/>
              </a:ext>
            </a:extLst>
          </p:cNvPr>
          <p:cNvCxnSpPr/>
          <p:nvPr/>
        </p:nvCxnSpPr>
        <p:spPr bwMode="auto">
          <a:xfrm>
            <a:off x="4175125" y="6913563"/>
            <a:ext cx="784225" cy="13112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0" name="Connettore 1 129">
            <a:extLst>
              <a:ext uri="{FF2B5EF4-FFF2-40B4-BE49-F238E27FC236}">
                <a16:creationId xmlns:a16="http://schemas.microsoft.com/office/drawing/2014/main" id="{D1B2D4F5-E130-8CFE-D445-9B920FE8E0DC}"/>
              </a:ext>
            </a:extLst>
          </p:cNvPr>
          <p:cNvCxnSpPr>
            <a:endCxn id="124" idx="1"/>
          </p:cNvCxnSpPr>
          <p:nvPr/>
        </p:nvCxnSpPr>
        <p:spPr bwMode="auto">
          <a:xfrm flipV="1">
            <a:off x="3381375" y="3406775"/>
            <a:ext cx="50800" cy="2079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1" name="Connettore 1 140">
            <a:extLst>
              <a:ext uri="{FF2B5EF4-FFF2-40B4-BE49-F238E27FC236}">
                <a16:creationId xmlns:a16="http://schemas.microsoft.com/office/drawing/2014/main" id="{6704EE28-7391-B5A3-B97B-D04E50E634F7}"/>
              </a:ext>
            </a:extLst>
          </p:cNvPr>
          <p:cNvCxnSpPr>
            <a:stCxn id="124" idx="2"/>
          </p:cNvCxnSpPr>
          <p:nvPr/>
        </p:nvCxnSpPr>
        <p:spPr bwMode="auto">
          <a:xfrm flipH="1">
            <a:off x="3656013" y="3276600"/>
            <a:ext cx="55562" cy="3333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9" name="Connettore 1 148">
            <a:extLst>
              <a:ext uri="{FF2B5EF4-FFF2-40B4-BE49-F238E27FC236}">
                <a16:creationId xmlns:a16="http://schemas.microsoft.com/office/drawing/2014/main" id="{D22BAE6F-5D99-0F46-0F95-B7BC1FE835DE}"/>
              </a:ext>
            </a:extLst>
          </p:cNvPr>
          <p:cNvCxnSpPr/>
          <p:nvPr/>
        </p:nvCxnSpPr>
        <p:spPr bwMode="auto">
          <a:xfrm flipV="1">
            <a:off x="3927475" y="3200400"/>
            <a:ext cx="36513" cy="4127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4" name="Connettore 1 173">
            <a:extLst>
              <a:ext uri="{FF2B5EF4-FFF2-40B4-BE49-F238E27FC236}">
                <a16:creationId xmlns:a16="http://schemas.microsoft.com/office/drawing/2014/main" id="{562A3E42-38B9-8782-969F-A45BA996335D}"/>
              </a:ext>
            </a:extLst>
          </p:cNvPr>
          <p:cNvCxnSpPr>
            <a:endCxn id="121" idx="4"/>
          </p:cNvCxnSpPr>
          <p:nvPr/>
        </p:nvCxnSpPr>
        <p:spPr bwMode="auto">
          <a:xfrm>
            <a:off x="4175125" y="6910388"/>
            <a:ext cx="9525" cy="15367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1" name="Connettore 1 190">
            <a:extLst>
              <a:ext uri="{FF2B5EF4-FFF2-40B4-BE49-F238E27FC236}">
                <a16:creationId xmlns:a16="http://schemas.microsoft.com/office/drawing/2014/main" id="{7AC1A2E4-98AD-CD5D-3A23-A9EE9A1290FA}"/>
              </a:ext>
            </a:extLst>
          </p:cNvPr>
          <p:cNvCxnSpPr>
            <a:stCxn id="124" idx="7"/>
          </p:cNvCxnSpPr>
          <p:nvPr/>
        </p:nvCxnSpPr>
        <p:spPr bwMode="auto">
          <a:xfrm>
            <a:off x="4916488" y="3414713"/>
            <a:ext cx="44450" cy="2000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5" name="Connettore 1 194">
            <a:extLst>
              <a:ext uri="{FF2B5EF4-FFF2-40B4-BE49-F238E27FC236}">
                <a16:creationId xmlns:a16="http://schemas.microsoft.com/office/drawing/2014/main" id="{F4FE4198-9AC0-1783-CA65-7C37EB5D08A1}"/>
              </a:ext>
            </a:extLst>
          </p:cNvPr>
          <p:cNvCxnSpPr>
            <a:stCxn id="124" idx="6"/>
          </p:cNvCxnSpPr>
          <p:nvPr/>
        </p:nvCxnSpPr>
        <p:spPr bwMode="auto">
          <a:xfrm>
            <a:off x="4660900" y="3287713"/>
            <a:ext cx="47625" cy="3302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0" name="Connettore 1 199">
            <a:extLst>
              <a:ext uri="{FF2B5EF4-FFF2-40B4-BE49-F238E27FC236}">
                <a16:creationId xmlns:a16="http://schemas.microsoft.com/office/drawing/2014/main" id="{0A5C5155-1BDF-B4C7-2479-2DD1358CBE86}"/>
              </a:ext>
            </a:extLst>
          </p:cNvPr>
          <p:cNvCxnSpPr>
            <a:stCxn id="124" idx="5"/>
          </p:cNvCxnSpPr>
          <p:nvPr/>
        </p:nvCxnSpPr>
        <p:spPr bwMode="auto">
          <a:xfrm>
            <a:off x="4421188" y="3211513"/>
            <a:ext cx="34925" cy="4064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5" name="Connettore 1 214">
            <a:extLst>
              <a:ext uri="{FF2B5EF4-FFF2-40B4-BE49-F238E27FC236}">
                <a16:creationId xmlns:a16="http://schemas.microsoft.com/office/drawing/2014/main" id="{6A75B2C5-308E-F9E5-14A4-176EA0AF0F00}"/>
              </a:ext>
            </a:extLst>
          </p:cNvPr>
          <p:cNvCxnSpPr>
            <a:stCxn id="124" idx="4"/>
          </p:cNvCxnSpPr>
          <p:nvPr/>
        </p:nvCxnSpPr>
        <p:spPr bwMode="auto">
          <a:xfrm>
            <a:off x="4173538" y="3163888"/>
            <a:ext cx="6350" cy="4540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88" name="Figura a mano libera 87">
            <a:extLst>
              <a:ext uri="{FF2B5EF4-FFF2-40B4-BE49-F238E27FC236}">
                <a16:creationId xmlns:a16="http://schemas.microsoft.com/office/drawing/2014/main" id="{737C0BE9-7A4E-3CF3-BB16-53CBD4AEADA3}"/>
              </a:ext>
            </a:extLst>
          </p:cNvPr>
          <p:cNvSpPr/>
          <p:nvPr/>
        </p:nvSpPr>
        <p:spPr bwMode="auto">
          <a:xfrm>
            <a:off x="5233988" y="3149600"/>
            <a:ext cx="1050925" cy="458788"/>
          </a:xfrm>
          <a:custGeom>
            <a:avLst/>
            <a:gdLst>
              <a:gd name="connsiteX0" fmla="*/ 0 w 1062037"/>
              <a:gd name="connsiteY0" fmla="*/ 456009 h 458391"/>
              <a:gd name="connsiteX1" fmla="*/ 176212 w 1062037"/>
              <a:gd name="connsiteY1" fmla="*/ 215503 h 458391"/>
              <a:gd name="connsiteX2" fmla="*/ 335756 w 1062037"/>
              <a:gd name="connsiteY2" fmla="*/ 72628 h 458391"/>
              <a:gd name="connsiteX3" fmla="*/ 426243 w 1062037"/>
              <a:gd name="connsiteY3" fmla="*/ 29766 h 458391"/>
              <a:gd name="connsiteX4" fmla="*/ 573881 w 1062037"/>
              <a:gd name="connsiteY4" fmla="*/ 8334 h 458391"/>
              <a:gd name="connsiteX5" fmla="*/ 747712 w 1062037"/>
              <a:gd name="connsiteY5" fmla="*/ 79772 h 458391"/>
              <a:gd name="connsiteX6" fmla="*/ 862012 w 1062037"/>
              <a:gd name="connsiteY6" fmla="*/ 179784 h 458391"/>
              <a:gd name="connsiteX7" fmla="*/ 931068 w 1062037"/>
              <a:gd name="connsiteY7" fmla="*/ 275034 h 458391"/>
              <a:gd name="connsiteX8" fmla="*/ 1062037 w 1062037"/>
              <a:gd name="connsiteY8" fmla="*/ 458391 h 458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2037" h="458391">
                <a:moveTo>
                  <a:pt x="0" y="456009"/>
                </a:moveTo>
                <a:cubicBezTo>
                  <a:pt x="60126" y="367704"/>
                  <a:pt x="120253" y="279400"/>
                  <a:pt x="176212" y="215503"/>
                </a:cubicBezTo>
                <a:cubicBezTo>
                  <a:pt x="232171" y="151606"/>
                  <a:pt x="294084" y="103584"/>
                  <a:pt x="335756" y="72628"/>
                </a:cubicBezTo>
                <a:cubicBezTo>
                  <a:pt x="377428" y="41672"/>
                  <a:pt x="386556" y="40482"/>
                  <a:pt x="426243" y="29766"/>
                </a:cubicBezTo>
                <a:cubicBezTo>
                  <a:pt x="465930" y="19050"/>
                  <a:pt x="520303" y="0"/>
                  <a:pt x="573881" y="8334"/>
                </a:cubicBezTo>
                <a:cubicBezTo>
                  <a:pt x="627459" y="16668"/>
                  <a:pt x="699690" y="51197"/>
                  <a:pt x="747712" y="79772"/>
                </a:cubicBezTo>
                <a:cubicBezTo>
                  <a:pt x="795734" y="108347"/>
                  <a:pt x="831453" y="147240"/>
                  <a:pt x="862012" y="179784"/>
                </a:cubicBezTo>
                <a:cubicBezTo>
                  <a:pt x="892571" y="212328"/>
                  <a:pt x="931068" y="275034"/>
                  <a:pt x="931068" y="275034"/>
                </a:cubicBezTo>
                <a:lnTo>
                  <a:pt x="1062037" y="458391"/>
                </a:lnTo>
              </a:path>
            </a:pathLst>
          </a:custGeom>
          <a:ln w="952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dirty="0"/>
          </a:p>
        </p:txBody>
      </p:sp>
      <p:sp>
        <p:nvSpPr>
          <p:cNvPr id="6226" name="CasellaDiTesto 92">
            <a:extLst>
              <a:ext uri="{FF2B5EF4-FFF2-40B4-BE49-F238E27FC236}">
                <a16:creationId xmlns:a16="http://schemas.microsoft.com/office/drawing/2014/main" id="{18D7752B-3F8A-DED0-E210-544CC6E9FA5B}"/>
              </a:ext>
            </a:extLst>
          </p:cNvPr>
          <p:cNvSpPr txBox="1">
            <a:spLocks noChangeArrowheads="1"/>
          </p:cNvSpPr>
          <p:nvPr/>
        </p:nvSpPr>
        <p:spPr bwMode="auto">
          <a:xfrm>
            <a:off x="58738" y="8659813"/>
            <a:ext cx="1511300" cy="323850"/>
          </a:xfrm>
          <a:prstGeom prst="rect">
            <a:avLst/>
          </a:prstGeom>
          <a:solidFill>
            <a:srgbClr val="00B050"/>
          </a:solidFill>
          <a:ln w="3175">
            <a:solidFill>
              <a:srgbClr val="00B050"/>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400">
                <a:solidFill>
                  <a:schemeClr val="bg1"/>
                </a:solidFill>
                <a:latin typeface="Arial" panose="020B0604020202020204" pitchFamily="34" charset="0"/>
              </a:rPr>
              <a:t>Porzioni di cono</a:t>
            </a:r>
          </a:p>
        </p:txBody>
      </p:sp>
      <p:cxnSp>
        <p:nvCxnSpPr>
          <p:cNvPr id="100" name="Connettore 2 99">
            <a:extLst>
              <a:ext uri="{FF2B5EF4-FFF2-40B4-BE49-F238E27FC236}">
                <a16:creationId xmlns:a16="http://schemas.microsoft.com/office/drawing/2014/main" id="{B823D8D3-A318-9925-4B05-7051174AD968}"/>
              </a:ext>
            </a:extLst>
          </p:cNvPr>
          <p:cNvCxnSpPr>
            <a:stCxn id="6226" idx="3"/>
          </p:cNvCxnSpPr>
          <p:nvPr/>
        </p:nvCxnSpPr>
        <p:spPr>
          <a:xfrm flipV="1">
            <a:off x="1570038" y="7321550"/>
            <a:ext cx="1684337" cy="1500188"/>
          </a:xfrm>
          <a:prstGeom prst="straightConnector1">
            <a:avLst/>
          </a:prstGeom>
          <a:ln w="3175">
            <a:solidFill>
              <a:srgbClr val="00B050"/>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1" name="Connettore 1 40">
            <a:extLst>
              <a:ext uri="{FF2B5EF4-FFF2-40B4-BE49-F238E27FC236}">
                <a16:creationId xmlns:a16="http://schemas.microsoft.com/office/drawing/2014/main" id="{D0C81DC1-6017-7ED1-44CF-F5FBCD339E0C}"/>
              </a:ext>
            </a:extLst>
          </p:cNvPr>
          <p:cNvCxnSpPr/>
          <p:nvPr/>
        </p:nvCxnSpPr>
        <p:spPr bwMode="auto">
          <a:xfrm>
            <a:off x="2062163" y="4748213"/>
            <a:ext cx="4217987"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2" name="Connettore 1 41">
            <a:extLst>
              <a:ext uri="{FF2B5EF4-FFF2-40B4-BE49-F238E27FC236}">
                <a16:creationId xmlns:a16="http://schemas.microsoft.com/office/drawing/2014/main" id="{0D8E2A95-3ED9-BA9E-A6BB-BA96B552CE70}"/>
              </a:ext>
            </a:extLst>
          </p:cNvPr>
          <p:cNvCxnSpPr/>
          <p:nvPr/>
        </p:nvCxnSpPr>
        <p:spPr bwMode="auto">
          <a:xfrm>
            <a:off x="2058988" y="2662238"/>
            <a:ext cx="4232275"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5" name="Connettore 1 104">
            <a:extLst>
              <a:ext uri="{FF2B5EF4-FFF2-40B4-BE49-F238E27FC236}">
                <a16:creationId xmlns:a16="http://schemas.microsoft.com/office/drawing/2014/main" id="{D1EA3A0A-5447-3959-CF33-C58FED881593}"/>
              </a:ext>
            </a:extLst>
          </p:cNvPr>
          <p:cNvCxnSpPr/>
          <p:nvPr/>
        </p:nvCxnSpPr>
        <p:spPr bwMode="auto">
          <a:xfrm flipV="1">
            <a:off x="5233988" y="2667000"/>
            <a:ext cx="0" cy="2085975"/>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8" name="Connettore 1 107">
            <a:extLst>
              <a:ext uri="{FF2B5EF4-FFF2-40B4-BE49-F238E27FC236}">
                <a16:creationId xmlns:a16="http://schemas.microsoft.com/office/drawing/2014/main" id="{EC83B428-080D-1D7D-55F9-3249920348CE}"/>
              </a:ext>
            </a:extLst>
          </p:cNvPr>
          <p:cNvCxnSpPr/>
          <p:nvPr/>
        </p:nvCxnSpPr>
        <p:spPr bwMode="auto">
          <a:xfrm flipV="1">
            <a:off x="3117850" y="2665413"/>
            <a:ext cx="0" cy="2087562"/>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3" name="Connettore 1 112">
            <a:extLst>
              <a:ext uri="{FF2B5EF4-FFF2-40B4-BE49-F238E27FC236}">
                <a16:creationId xmlns:a16="http://schemas.microsoft.com/office/drawing/2014/main" id="{4F0DE839-602F-DE12-2C91-9841CB5BE30B}"/>
              </a:ext>
            </a:extLst>
          </p:cNvPr>
          <p:cNvCxnSpPr/>
          <p:nvPr/>
        </p:nvCxnSpPr>
        <p:spPr bwMode="auto">
          <a:xfrm flipV="1">
            <a:off x="2062163" y="2663825"/>
            <a:ext cx="0" cy="2084388"/>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5" name="Connettore 1 114">
            <a:extLst>
              <a:ext uri="{FF2B5EF4-FFF2-40B4-BE49-F238E27FC236}">
                <a16:creationId xmlns:a16="http://schemas.microsoft.com/office/drawing/2014/main" id="{FF1C58CA-4BBA-1EAF-443A-362CEA5851E6}"/>
              </a:ext>
            </a:extLst>
          </p:cNvPr>
          <p:cNvCxnSpPr/>
          <p:nvPr/>
        </p:nvCxnSpPr>
        <p:spPr bwMode="auto">
          <a:xfrm flipV="1">
            <a:off x="6283325" y="2665413"/>
            <a:ext cx="0" cy="208280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2" name="Connettore 1 131">
            <a:extLst>
              <a:ext uri="{FF2B5EF4-FFF2-40B4-BE49-F238E27FC236}">
                <a16:creationId xmlns:a16="http://schemas.microsoft.com/office/drawing/2014/main" id="{D66821E2-7105-EB1B-E50D-88C498F5B413}"/>
              </a:ext>
            </a:extLst>
          </p:cNvPr>
          <p:cNvCxnSpPr/>
          <p:nvPr/>
        </p:nvCxnSpPr>
        <p:spPr>
          <a:xfrm flipH="1">
            <a:off x="466725" y="4746625"/>
            <a:ext cx="6351588" cy="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21593" name="CasellaDiTesto 145">
            <a:extLst>
              <a:ext uri="{FF2B5EF4-FFF2-40B4-BE49-F238E27FC236}">
                <a16:creationId xmlns:a16="http://schemas.microsoft.com/office/drawing/2014/main" id="{AE055BE8-E61F-5342-6993-8D5FE5235682}"/>
              </a:ext>
            </a:extLst>
          </p:cNvPr>
          <p:cNvSpPr txBox="1">
            <a:spLocks noChangeArrowheads="1"/>
          </p:cNvSpPr>
          <p:nvPr/>
        </p:nvSpPr>
        <p:spPr bwMode="auto">
          <a:xfrm>
            <a:off x="0" y="23813"/>
            <a:ext cx="40862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b="1" u="sng">
                <a:solidFill>
                  <a:srgbClr val="C00000"/>
                </a:solidFill>
                <a:latin typeface="Comic Sans MS" panose="030F0702030302020204" pitchFamily="66" charset="0"/>
              </a:rPr>
              <a:t>IDENTIFICAZIONE DEGLI ELEMENTI RISULTANTI</a:t>
            </a:r>
            <a:endParaRPr lang="it-IT" altLang="it-IT" sz="1800">
              <a:latin typeface="Arial" panose="020B0604020202020204" pitchFamily="34" charset="0"/>
            </a:endParaRPr>
          </a:p>
        </p:txBody>
      </p:sp>
      <p:sp>
        <p:nvSpPr>
          <p:cNvPr id="95" name="CasellaDiTesto 94">
            <a:extLst>
              <a:ext uri="{FF2B5EF4-FFF2-40B4-BE49-F238E27FC236}">
                <a16:creationId xmlns:a16="http://schemas.microsoft.com/office/drawing/2014/main" id="{88DBD7FB-787B-4FBA-E48D-DCE158E81421}"/>
              </a:ext>
            </a:extLst>
          </p:cNvPr>
          <p:cNvSpPr txBox="1">
            <a:spLocks noChangeArrowheads="1"/>
          </p:cNvSpPr>
          <p:nvPr/>
        </p:nvSpPr>
        <p:spPr bwMode="auto">
          <a:xfrm>
            <a:off x="39688" y="4830763"/>
            <a:ext cx="1655762" cy="325437"/>
          </a:xfrm>
          <a:prstGeom prst="rect">
            <a:avLst/>
          </a:prstGeom>
          <a:solidFill>
            <a:srgbClr val="002060"/>
          </a:solidFill>
          <a:ln w="3175">
            <a:solidFill>
              <a:srgbClr val="002060"/>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400">
                <a:solidFill>
                  <a:schemeClr val="bg1"/>
                </a:solidFill>
                <a:latin typeface="Arial" panose="020B0604020202020204" pitchFamily="34" charset="0"/>
              </a:rPr>
              <a:t>Porzioni di prisma</a:t>
            </a:r>
          </a:p>
        </p:txBody>
      </p:sp>
      <p:cxnSp>
        <p:nvCxnSpPr>
          <p:cNvPr id="118" name="Connettore 2 117">
            <a:extLst>
              <a:ext uri="{FF2B5EF4-FFF2-40B4-BE49-F238E27FC236}">
                <a16:creationId xmlns:a16="http://schemas.microsoft.com/office/drawing/2014/main" id="{E0130712-2E76-F6EC-E01F-62E2C686593A}"/>
              </a:ext>
            </a:extLst>
          </p:cNvPr>
          <p:cNvCxnSpPr>
            <a:stCxn id="95" idx="3"/>
          </p:cNvCxnSpPr>
          <p:nvPr/>
        </p:nvCxnSpPr>
        <p:spPr>
          <a:xfrm flipV="1">
            <a:off x="1695450" y="4329113"/>
            <a:ext cx="2447925" cy="665162"/>
          </a:xfrm>
          <a:prstGeom prst="straightConnector1">
            <a:avLst/>
          </a:prstGeom>
          <a:ln w="3175">
            <a:solidFill>
              <a:srgbClr val="002060"/>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04" name="Connettore 2 103">
            <a:extLst>
              <a:ext uri="{FF2B5EF4-FFF2-40B4-BE49-F238E27FC236}">
                <a16:creationId xmlns:a16="http://schemas.microsoft.com/office/drawing/2014/main" id="{1D1E0694-CE50-824D-047F-7852A01E30D2}"/>
              </a:ext>
            </a:extLst>
          </p:cNvPr>
          <p:cNvCxnSpPr>
            <a:stCxn id="95" idx="3"/>
          </p:cNvCxnSpPr>
          <p:nvPr/>
        </p:nvCxnSpPr>
        <p:spPr>
          <a:xfrm>
            <a:off x="1695450" y="4994275"/>
            <a:ext cx="954088" cy="865188"/>
          </a:xfrm>
          <a:prstGeom prst="straightConnector1">
            <a:avLst/>
          </a:prstGeom>
          <a:ln w="3175">
            <a:solidFill>
              <a:srgbClr val="002060"/>
            </a:solidFill>
            <a:tailEnd type="arrow" w="lg" len="lg"/>
          </a:ln>
        </p:spPr>
        <p:style>
          <a:lnRef idx="1">
            <a:schemeClr val="accent1"/>
          </a:lnRef>
          <a:fillRef idx="0">
            <a:schemeClr val="accent1"/>
          </a:fillRef>
          <a:effectRef idx="0">
            <a:schemeClr val="accent1"/>
          </a:effectRef>
          <a:fontRef idx="minor">
            <a:schemeClr val="tx1"/>
          </a:fontRef>
        </p:style>
      </p:cxnSp>
      <p:sp>
        <p:nvSpPr>
          <p:cNvPr id="6239" name="CasellaDiTesto 130">
            <a:extLst>
              <a:ext uri="{FF2B5EF4-FFF2-40B4-BE49-F238E27FC236}">
                <a16:creationId xmlns:a16="http://schemas.microsoft.com/office/drawing/2014/main" id="{9CD8E472-D0CA-0B9A-056E-3E8971740C71}"/>
              </a:ext>
            </a:extLst>
          </p:cNvPr>
          <p:cNvSpPr txBox="1">
            <a:spLocks noChangeArrowheads="1"/>
          </p:cNvSpPr>
          <p:nvPr/>
        </p:nvSpPr>
        <p:spPr bwMode="auto">
          <a:xfrm>
            <a:off x="112713" y="1562100"/>
            <a:ext cx="1547812" cy="323850"/>
          </a:xfrm>
          <a:prstGeom prst="rect">
            <a:avLst/>
          </a:prstGeom>
          <a:solidFill>
            <a:srgbClr val="00B050"/>
          </a:solidFill>
          <a:ln w="3175">
            <a:solidFill>
              <a:srgbClr val="00B050"/>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400">
                <a:solidFill>
                  <a:schemeClr val="bg1"/>
                </a:solidFill>
                <a:latin typeface="Arial" panose="020B0604020202020204" pitchFamily="34" charset="0"/>
              </a:rPr>
              <a:t>Porzioni di cono</a:t>
            </a:r>
          </a:p>
        </p:txBody>
      </p:sp>
      <p:cxnSp>
        <p:nvCxnSpPr>
          <p:cNvPr id="133" name="Connettore 2 132">
            <a:extLst>
              <a:ext uri="{FF2B5EF4-FFF2-40B4-BE49-F238E27FC236}">
                <a16:creationId xmlns:a16="http://schemas.microsoft.com/office/drawing/2014/main" id="{4792E04A-6FE5-4F7B-2B28-B2C51BBC18D8}"/>
              </a:ext>
            </a:extLst>
          </p:cNvPr>
          <p:cNvCxnSpPr>
            <a:stCxn id="6239" idx="3"/>
          </p:cNvCxnSpPr>
          <p:nvPr/>
        </p:nvCxnSpPr>
        <p:spPr>
          <a:xfrm>
            <a:off x="1660525" y="1724025"/>
            <a:ext cx="1587500" cy="7938"/>
          </a:xfrm>
          <a:prstGeom prst="straightConnector1">
            <a:avLst/>
          </a:prstGeom>
          <a:ln w="3175">
            <a:solidFill>
              <a:srgbClr val="00B050"/>
            </a:solidFill>
            <a:tailEnd type="arrow" w="lg" len="lg"/>
          </a:ln>
        </p:spPr>
        <p:style>
          <a:lnRef idx="1">
            <a:schemeClr val="accent1"/>
          </a:lnRef>
          <a:fillRef idx="0">
            <a:schemeClr val="accent1"/>
          </a:fillRef>
          <a:effectRef idx="0">
            <a:schemeClr val="accent1"/>
          </a:effectRef>
          <a:fontRef idx="minor">
            <a:schemeClr val="tx1"/>
          </a:fontRef>
        </p:style>
      </p:cxnSp>
      <p:sp>
        <p:nvSpPr>
          <p:cNvPr id="6241" name="CasellaDiTesto 137">
            <a:extLst>
              <a:ext uri="{FF2B5EF4-FFF2-40B4-BE49-F238E27FC236}">
                <a16:creationId xmlns:a16="http://schemas.microsoft.com/office/drawing/2014/main" id="{3F731684-1840-6E02-D822-B051F8299366}"/>
              </a:ext>
            </a:extLst>
          </p:cNvPr>
          <p:cNvSpPr txBox="1">
            <a:spLocks noChangeArrowheads="1"/>
          </p:cNvSpPr>
          <p:nvPr/>
        </p:nvSpPr>
        <p:spPr bwMode="auto">
          <a:xfrm>
            <a:off x="38100" y="2343150"/>
            <a:ext cx="1763713" cy="10160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200">
                <a:solidFill>
                  <a:schemeClr val="bg1"/>
                </a:solidFill>
                <a:latin typeface="Arial" panose="020B0604020202020204" pitchFamily="34" charset="0"/>
              </a:rPr>
              <a:t>Linea d’intersezione</a:t>
            </a:r>
          </a:p>
          <a:p>
            <a:pPr eaLnBrk="1" hangingPunct="1">
              <a:spcBef>
                <a:spcPct val="0"/>
              </a:spcBef>
              <a:buFontTx/>
              <a:buNone/>
            </a:pPr>
            <a:r>
              <a:rPr lang="it-IT" altLang="it-IT" sz="1200">
                <a:solidFill>
                  <a:schemeClr val="bg1"/>
                </a:solidFill>
                <a:latin typeface="Arial" panose="020B0604020202020204" pitchFamily="34" charset="0"/>
              </a:rPr>
              <a:t>tra le facce laterali del prisma e il cono originata dalla somma dei rami delle iperboli</a:t>
            </a:r>
          </a:p>
        </p:txBody>
      </p:sp>
      <p:cxnSp>
        <p:nvCxnSpPr>
          <p:cNvPr id="142" name="Connettore 2 141">
            <a:extLst>
              <a:ext uri="{FF2B5EF4-FFF2-40B4-BE49-F238E27FC236}">
                <a16:creationId xmlns:a16="http://schemas.microsoft.com/office/drawing/2014/main" id="{2C85B2D4-FE7E-8489-B623-A50CDE642D18}"/>
              </a:ext>
            </a:extLst>
          </p:cNvPr>
          <p:cNvCxnSpPr>
            <a:stCxn id="6241" idx="3"/>
            <a:endCxn id="94" idx="4"/>
          </p:cNvCxnSpPr>
          <p:nvPr/>
        </p:nvCxnSpPr>
        <p:spPr>
          <a:xfrm>
            <a:off x="1801813" y="2851150"/>
            <a:ext cx="831850" cy="312738"/>
          </a:xfrm>
          <a:prstGeom prst="straightConnector1">
            <a:avLst/>
          </a:prstGeom>
          <a:ln w="3175">
            <a:solidFill>
              <a:srgbClr val="FF0000"/>
            </a:solidFill>
            <a:tailEnd type="arrow" w="lg" len="lg"/>
          </a:ln>
        </p:spPr>
        <p:style>
          <a:lnRef idx="1">
            <a:schemeClr val="accent1"/>
          </a:lnRef>
          <a:fillRef idx="0">
            <a:schemeClr val="accent1"/>
          </a:fillRef>
          <a:effectRef idx="0">
            <a:schemeClr val="accent1"/>
          </a:effectRef>
          <a:fontRef idx="minor">
            <a:schemeClr val="tx1"/>
          </a:fontRef>
        </p:style>
      </p:cxnSp>
      <p:sp>
        <p:nvSpPr>
          <p:cNvPr id="19553" name="CasellaDiTesto 105">
            <a:extLst>
              <a:ext uri="{FF2B5EF4-FFF2-40B4-BE49-F238E27FC236}">
                <a16:creationId xmlns:a16="http://schemas.microsoft.com/office/drawing/2014/main" id="{33C0739D-5FDA-2FE0-16FB-A10125EFA640}"/>
              </a:ext>
            </a:extLst>
          </p:cNvPr>
          <p:cNvSpPr txBox="1">
            <a:spLocks noChangeArrowheads="1"/>
          </p:cNvSpPr>
          <p:nvPr/>
        </p:nvSpPr>
        <p:spPr bwMode="auto">
          <a:xfrm>
            <a:off x="28575" y="6229350"/>
            <a:ext cx="1943100" cy="8286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200">
                <a:solidFill>
                  <a:schemeClr val="bg1"/>
                </a:solidFill>
                <a:latin typeface="Arial" panose="020B0604020202020204" pitchFamily="34" charset="0"/>
              </a:rPr>
              <a:t>Linea d’intersezione</a:t>
            </a:r>
          </a:p>
          <a:p>
            <a:pPr eaLnBrk="1" hangingPunct="1">
              <a:spcBef>
                <a:spcPct val="0"/>
              </a:spcBef>
              <a:buFontTx/>
              <a:buNone/>
            </a:pPr>
            <a:r>
              <a:rPr lang="it-IT" altLang="it-IT" sz="1200">
                <a:solidFill>
                  <a:schemeClr val="bg1"/>
                </a:solidFill>
                <a:latin typeface="Arial" panose="020B0604020202020204" pitchFamily="34" charset="0"/>
              </a:rPr>
              <a:t>tra la base  superiore del prisma ed il cono  che origina la circonferenza</a:t>
            </a:r>
          </a:p>
          <a:p>
            <a:pPr eaLnBrk="1" hangingPunct="1">
              <a:spcBef>
                <a:spcPct val="0"/>
              </a:spcBef>
              <a:buFontTx/>
              <a:buNone/>
            </a:pPr>
            <a:endParaRPr lang="it-IT" altLang="it-IT" sz="1200">
              <a:solidFill>
                <a:schemeClr val="bg1"/>
              </a:solidFill>
              <a:latin typeface="Arial" panose="020B0604020202020204" pitchFamily="34" charset="0"/>
            </a:endParaRPr>
          </a:p>
        </p:txBody>
      </p:sp>
      <p:cxnSp>
        <p:nvCxnSpPr>
          <p:cNvPr id="114" name="Connettore 2 113">
            <a:extLst>
              <a:ext uri="{FF2B5EF4-FFF2-40B4-BE49-F238E27FC236}">
                <a16:creationId xmlns:a16="http://schemas.microsoft.com/office/drawing/2014/main" id="{C572ECD5-C1C4-F5E0-EAE3-E5C821F22ADF}"/>
              </a:ext>
            </a:extLst>
          </p:cNvPr>
          <p:cNvCxnSpPr>
            <a:stCxn id="19553" idx="3"/>
          </p:cNvCxnSpPr>
          <p:nvPr/>
        </p:nvCxnSpPr>
        <p:spPr>
          <a:xfrm flipV="1">
            <a:off x="1971675" y="6619875"/>
            <a:ext cx="752475" cy="23813"/>
          </a:xfrm>
          <a:prstGeom prst="straightConnector1">
            <a:avLst/>
          </a:prstGeom>
          <a:ln>
            <a:solidFill>
              <a:srgbClr val="FF0000"/>
            </a:solidFill>
            <a:headEnd w="lg" len="lg"/>
            <a:tailEnd type="arrow" w="lg" len="lg"/>
          </a:ln>
        </p:spPr>
        <p:style>
          <a:lnRef idx="1">
            <a:schemeClr val="accent1"/>
          </a:lnRef>
          <a:fillRef idx="0">
            <a:schemeClr val="accent1"/>
          </a:fillRef>
          <a:effectRef idx="0">
            <a:schemeClr val="accent1"/>
          </a:effectRef>
          <a:fontRef idx="minor">
            <a:schemeClr val="tx1"/>
          </a:fontRef>
        </p:style>
      </p:cxnSp>
      <p:cxnSp>
        <p:nvCxnSpPr>
          <p:cNvPr id="119" name="Connettore 2 118">
            <a:extLst>
              <a:ext uri="{FF2B5EF4-FFF2-40B4-BE49-F238E27FC236}">
                <a16:creationId xmlns:a16="http://schemas.microsoft.com/office/drawing/2014/main" id="{2EFCE679-5A8E-E88A-9465-A258CE85C7CB}"/>
              </a:ext>
            </a:extLst>
          </p:cNvPr>
          <p:cNvCxnSpPr>
            <a:stCxn id="6239" idx="3"/>
          </p:cNvCxnSpPr>
          <p:nvPr/>
        </p:nvCxnSpPr>
        <p:spPr>
          <a:xfrm>
            <a:off x="1660525" y="1724025"/>
            <a:ext cx="1941513" cy="1709738"/>
          </a:xfrm>
          <a:prstGeom prst="straightConnector1">
            <a:avLst/>
          </a:prstGeom>
          <a:ln w="31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23" name="Connettore 2 122">
            <a:extLst>
              <a:ext uri="{FF2B5EF4-FFF2-40B4-BE49-F238E27FC236}">
                <a16:creationId xmlns:a16="http://schemas.microsoft.com/office/drawing/2014/main" id="{E7F797D7-01FF-22D0-3C9A-8D99CB54C2C2}"/>
              </a:ext>
            </a:extLst>
          </p:cNvPr>
          <p:cNvCxnSpPr>
            <a:stCxn id="95" idx="3"/>
          </p:cNvCxnSpPr>
          <p:nvPr/>
        </p:nvCxnSpPr>
        <p:spPr>
          <a:xfrm flipV="1">
            <a:off x="1695450" y="2986088"/>
            <a:ext cx="3081338" cy="2008187"/>
          </a:xfrm>
          <a:prstGeom prst="straightConnector1">
            <a:avLst/>
          </a:prstGeom>
          <a:ln w="3175">
            <a:solidFill>
              <a:srgbClr val="002060"/>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65" name="Connettore 2 164">
            <a:extLst>
              <a:ext uri="{FF2B5EF4-FFF2-40B4-BE49-F238E27FC236}">
                <a16:creationId xmlns:a16="http://schemas.microsoft.com/office/drawing/2014/main" id="{91EE9213-99CE-597C-A0EB-8936FC0824D1}"/>
              </a:ext>
            </a:extLst>
          </p:cNvPr>
          <p:cNvCxnSpPr>
            <a:stCxn id="6226" idx="3"/>
          </p:cNvCxnSpPr>
          <p:nvPr/>
        </p:nvCxnSpPr>
        <p:spPr>
          <a:xfrm flipV="1">
            <a:off x="1570038" y="8802688"/>
            <a:ext cx="2203450" cy="19050"/>
          </a:xfrm>
          <a:prstGeom prst="straightConnector1">
            <a:avLst/>
          </a:prstGeom>
          <a:ln>
            <a:solidFill>
              <a:srgbClr val="00B050"/>
            </a:solidFill>
            <a:tailEnd type="arrow" w="lg" len="lg"/>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nodeType="clickEffect">
                                  <p:stCondLst>
                                    <p:cond delay="0"/>
                                  </p:stCondLst>
                                  <p:childTnLst>
                                    <p:set>
                                      <p:cBhvr>
                                        <p:cTn id="6" dur="1" fill="hold">
                                          <p:stCondLst>
                                            <p:cond delay="0"/>
                                          </p:stCondLst>
                                        </p:cTn>
                                        <p:tgtEl>
                                          <p:spTgt spid="132"/>
                                        </p:tgtEl>
                                        <p:attrNameLst>
                                          <p:attrName>style.visibility</p:attrName>
                                        </p:attrNameLst>
                                      </p:cBhvr>
                                      <p:to>
                                        <p:strVal val="visible"/>
                                      </p:to>
                                    </p:set>
                                    <p:animEffect transition="in" filter="strips(upRight)">
                                      <p:cBhvr>
                                        <p:cTn id="7" dur="1000"/>
                                        <p:tgtEl>
                                          <p:spTgt spid="1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downLeft)">
                                      <p:cBhvr>
                                        <p:cTn id="12" dur="10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nodeType="click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strips(upRight)">
                                      <p:cBhvr>
                                        <p:cTn id="17" dur="1000"/>
                                        <p:tgtEl>
                                          <p:spTgt spid="39"/>
                                        </p:tgtEl>
                                      </p:cBhvr>
                                    </p:animEffect>
                                  </p:childTnLst>
                                </p:cTn>
                              </p:par>
                              <p:par>
                                <p:cTn id="18" presetID="18" presetClass="entr" presetSubtype="3" fill="hold" nodeType="with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strips(upRight)">
                                      <p:cBhvr>
                                        <p:cTn id="20" dur="1000"/>
                                        <p:tgtEl>
                                          <p:spTgt spid="36"/>
                                        </p:tgtEl>
                                      </p:cBhvr>
                                    </p:animEffect>
                                  </p:childTnLst>
                                </p:cTn>
                              </p:par>
                              <p:par>
                                <p:cTn id="21" presetID="18" presetClass="entr" presetSubtype="3" fill="hold" nodeType="with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strips(upRight)">
                                      <p:cBhvr>
                                        <p:cTn id="23" dur="1000"/>
                                        <p:tgtEl>
                                          <p:spTgt spid="37"/>
                                        </p:tgtEl>
                                      </p:cBhvr>
                                    </p:animEffect>
                                  </p:childTnLst>
                                </p:cTn>
                              </p:par>
                              <p:par>
                                <p:cTn id="24" presetID="18" presetClass="entr" presetSubtype="3" fill="hold" nodeType="with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strips(upRight)">
                                      <p:cBhvr>
                                        <p:cTn id="26" dur="1000"/>
                                        <p:tgtEl>
                                          <p:spTgt spid="3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8" presetClass="entr" presetSubtype="3" fill="hold" nodeType="click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strips(upRight)">
                                      <p:cBhvr>
                                        <p:cTn id="31" dur="1000"/>
                                        <p:tgtEl>
                                          <p:spTgt spid="41"/>
                                        </p:tgtEl>
                                      </p:cBhvr>
                                    </p:animEffect>
                                  </p:childTnLst>
                                </p:cTn>
                              </p:par>
                              <p:par>
                                <p:cTn id="32" presetID="18" presetClass="entr" presetSubtype="3" fill="hold" nodeType="withEffect">
                                  <p:stCondLst>
                                    <p:cond delay="0"/>
                                  </p:stCondLst>
                                  <p:childTnLst>
                                    <p:set>
                                      <p:cBhvr>
                                        <p:cTn id="33" dur="1" fill="hold">
                                          <p:stCondLst>
                                            <p:cond delay="0"/>
                                          </p:stCondLst>
                                        </p:cTn>
                                        <p:tgtEl>
                                          <p:spTgt spid="113"/>
                                        </p:tgtEl>
                                        <p:attrNameLst>
                                          <p:attrName>style.visibility</p:attrName>
                                        </p:attrNameLst>
                                      </p:cBhvr>
                                      <p:to>
                                        <p:strVal val="visible"/>
                                      </p:to>
                                    </p:set>
                                    <p:animEffect transition="in" filter="strips(upRight)">
                                      <p:cBhvr>
                                        <p:cTn id="34" dur="1000"/>
                                        <p:tgtEl>
                                          <p:spTgt spid="113"/>
                                        </p:tgtEl>
                                      </p:cBhvr>
                                    </p:animEffect>
                                  </p:childTnLst>
                                </p:cTn>
                              </p:par>
                              <p:par>
                                <p:cTn id="35" presetID="18" presetClass="entr" presetSubtype="3" fill="hold" nodeType="withEffect">
                                  <p:stCondLst>
                                    <p:cond delay="0"/>
                                  </p:stCondLst>
                                  <p:childTnLst>
                                    <p:set>
                                      <p:cBhvr>
                                        <p:cTn id="36" dur="1" fill="hold">
                                          <p:stCondLst>
                                            <p:cond delay="0"/>
                                          </p:stCondLst>
                                        </p:cTn>
                                        <p:tgtEl>
                                          <p:spTgt spid="108"/>
                                        </p:tgtEl>
                                        <p:attrNameLst>
                                          <p:attrName>style.visibility</p:attrName>
                                        </p:attrNameLst>
                                      </p:cBhvr>
                                      <p:to>
                                        <p:strVal val="visible"/>
                                      </p:to>
                                    </p:set>
                                    <p:animEffect transition="in" filter="strips(upRight)">
                                      <p:cBhvr>
                                        <p:cTn id="37" dur="1000"/>
                                        <p:tgtEl>
                                          <p:spTgt spid="108"/>
                                        </p:tgtEl>
                                      </p:cBhvr>
                                    </p:animEffect>
                                  </p:childTnLst>
                                </p:cTn>
                              </p:par>
                              <p:par>
                                <p:cTn id="38" presetID="18" presetClass="entr" presetSubtype="3" fill="hold" nodeType="withEffect">
                                  <p:stCondLst>
                                    <p:cond delay="0"/>
                                  </p:stCondLst>
                                  <p:childTnLst>
                                    <p:set>
                                      <p:cBhvr>
                                        <p:cTn id="39" dur="1" fill="hold">
                                          <p:stCondLst>
                                            <p:cond delay="0"/>
                                          </p:stCondLst>
                                        </p:cTn>
                                        <p:tgtEl>
                                          <p:spTgt spid="105"/>
                                        </p:tgtEl>
                                        <p:attrNameLst>
                                          <p:attrName>style.visibility</p:attrName>
                                        </p:attrNameLst>
                                      </p:cBhvr>
                                      <p:to>
                                        <p:strVal val="visible"/>
                                      </p:to>
                                    </p:set>
                                    <p:animEffect transition="in" filter="strips(upRight)">
                                      <p:cBhvr>
                                        <p:cTn id="40" dur="1000"/>
                                        <p:tgtEl>
                                          <p:spTgt spid="105"/>
                                        </p:tgtEl>
                                      </p:cBhvr>
                                    </p:animEffect>
                                  </p:childTnLst>
                                </p:cTn>
                              </p:par>
                              <p:par>
                                <p:cTn id="41" presetID="18" presetClass="entr" presetSubtype="3" fill="hold" nodeType="withEffect">
                                  <p:stCondLst>
                                    <p:cond delay="0"/>
                                  </p:stCondLst>
                                  <p:childTnLst>
                                    <p:set>
                                      <p:cBhvr>
                                        <p:cTn id="42" dur="1" fill="hold">
                                          <p:stCondLst>
                                            <p:cond delay="0"/>
                                          </p:stCondLst>
                                        </p:cTn>
                                        <p:tgtEl>
                                          <p:spTgt spid="115"/>
                                        </p:tgtEl>
                                        <p:attrNameLst>
                                          <p:attrName>style.visibility</p:attrName>
                                        </p:attrNameLst>
                                      </p:cBhvr>
                                      <p:to>
                                        <p:strVal val="visible"/>
                                      </p:to>
                                    </p:set>
                                    <p:animEffect transition="in" filter="strips(upRight)">
                                      <p:cBhvr>
                                        <p:cTn id="43" dur="1000"/>
                                        <p:tgtEl>
                                          <p:spTgt spid="115"/>
                                        </p:tgtEl>
                                      </p:cBhvr>
                                    </p:animEffect>
                                  </p:childTnLst>
                                </p:cTn>
                              </p:par>
                              <p:par>
                                <p:cTn id="44" presetID="18" presetClass="entr" presetSubtype="3" fill="hold" nodeType="withEffect">
                                  <p:stCondLst>
                                    <p:cond delay="0"/>
                                  </p:stCondLst>
                                  <p:childTnLst>
                                    <p:set>
                                      <p:cBhvr>
                                        <p:cTn id="45" dur="1" fill="hold">
                                          <p:stCondLst>
                                            <p:cond delay="0"/>
                                          </p:stCondLst>
                                        </p:cTn>
                                        <p:tgtEl>
                                          <p:spTgt spid="42"/>
                                        </p:tgtEl>
                                        <p:attrNameLst>
                                          <p:attrName>style.visibility</p:attrName>
                                        </p:attrNameLst>
                                      </p:cBhvr>
                                      <p:to>
                                        <p:strVal val="visible"/>
                                      </p:to>
                                    </p:set>
                                    <p:animEffect transition="in" filter="strips(upRight)">
                                      <p:cBhvr>
                                        <p:cTn id="46" dur="1000"/>
                                        <p:tgtEl>
                                          <p:spTgt spid="42"/>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8" presetClass="entr" presetSubtype="12" fill="hold" nodeType="click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strips(downLeft)">
                                      <p:cBhvr>
                                        <p:cTn id="51" dur="1000"/>
                                        <p:tgtEl>
                                          <p:spTgt spid="2"/>
                                        </p:tgtEl>
                                      </p:cBhvr>
                                    </p:animEffect>
                                  </p:childTnLst>
                                </p:cTn>
                              </p:par>
                              <p:par>
                                <p:cTn id="52" presetID="18" presetClass="entr" presetSubtype="12" fill="hold" nodeType="withEffect">
                                  <p:stCondLst>
                                    <p:cond delay="0"/>
                                  </p:stCondLst>
                                  <p:childTnLst>
                                    <p:set>
                                      <p:cBhvr>
                                        <p:cTn id="53" dur="1" fill="hold">
                                          <p:stCondLst>
                                            <p:cond delay="0"/>
                                          </p:stCondLst>
                                        </p:cTn>
                                        <p:tgtEl>
                                          <p:spTgt spid="121"/>
                                        </p:tgtEl>
                                        <p:attrNameLst>
                                          <p:attrName>style.visibility</p:attrName>
                                        </p:attrNameLst>
                                      </p:cBhvr>
                                      <p:to>
                                        <p:strVal val="visible"/>
                                      </p:to>
                                    </p:set>
                                    <p:animEffect transition="in" filter="strips(downLeft)">
                                      <p:cBhvr>
                                        <p:cTn id="54" dur="1000"/>
                                        <p:tgtEl>
                                          <p:spTgt spid="121"/>
                                        </p:tgtEl>
                                      </p:cBhvr>
                                    </p:animEffect>
                                  </p:childTnLst>
                                </p:cTn>
                              </p:par>
                              <p:par>
                                <p:cTn id="55" presetID="18" presetClass="entr" presetSubtype="12" fill="hold" nodeType="withEffect">
                                  <p:stCondLst>
                                    <p:cond delay="0"/>
                                  </p:stCondLst>
                                  <p:childTnLst>
                                    <p:set>
                                      <p:cBhvr>
                                        <p:cTn id="56" dur="1" fill="hold">
                                          <p:stCondLst>
                                            <p:cond delay="0"/>
                                          </p:stCondLst>
                                        </p:cTn>
                                        <p:tgtEl>
                                          <p:spTgt spid="4"/>
                                        </p:tgtEl>
                                        <p:attrNameLst>
                                          <p:attrName>style.visibility</p:attrName>
                                        </p:attrNameLst>
                                      </p:cBhvr>
                                      <p:to>
                                        <p:strVal val="visible"/>
                                      </p:to>
                                    </p:set>
                                    <p:animEffect transition="in" filter="strips(downLeft)">
                                      <p:cBhvr>
                                        <p:cTn id="57" dur="1000"/>
                                        <p:tgtEl>
                                          <p:spTgt spid="4"/>
                                        </p:tgtEl>
                                      </p:cBhvr>
                                    </p:animEffect>
                                  </p:childTnLst>
                                </p:cTn>
                              </p:par>
                              <p:par>
                                <p:cTn id="58" presetID="18" presetClass="entr" presetSubtype="12" fill="hold" nodeType="withEffect">
                                  <p:stCondLst>
                                    <p:cond delay="0"/>
                                  </p:stCondLst>
                                  <p:childTnLst>
                                    <p:set>
                                      <p:cBhvr>
                                        <p:cTn id="59" dur="1" fill="hold">
                                          <p:stCondLst>
                                            <p:cond delay="0"/>
                                          </p:stCondLst>
                                        </p:cTn>
                                        <p:tgtEl>
                                          <p:spTgt spid="109"/>
                                        </p:tgtEl>
                                        <p:attrNameLst>
                                          <p:attrName>style.visibility</p:attrName>
                                        </p:attrNameLst>
                                      </p:cBhvr>
                                      <p:to>
                                        <p:strVal val="visible"/>
                                      </p:to>
                                    </p:set>
                                    <p:animEffect transition="in" filter="strips(downLeft)">
                                      <p:cBhvr>
                                        <p:cTn id="60" dur="1000"/>
                                        <p:tgtEl>
                                          <p:spTgt spid="109"/>
                                        </p:tgtEl>
                                      </p:cBhvr>
                                    </p:animEffect>
                                  </p:childTnLst>
                                </p:cTn>
                              </p:par>
                              <p:par>
                                <p:cTn id="61" presetID="18" presetClass="entr" presetSubtype="12" fill="hold" nodeType="withEffect">
                                  <p:stCondLst>
                                    <p:cond delay="0"/>
                                  </p:stCondLst>
                                  <p:childTnLst>
                                    <p:set>
                                      <p:cBhvr>
                                        <p:cTn id="62" dur="1" fill="hold">
                                          <p:stCondLst>
                                            <p:cond delay="0"/>
                                          </p:stCondLst>
                                        </p:cTn>
                                        <p:tgtEl>
                                          <p:spTgt spid="83"/>
                                        </p:tgtEl>
                                        <p:attrNameLst>
                                          <p:attrName>style.visibility</p:attrName>
                                        </p:attrNameLst>
                                      </p:cBhvr>
                                      <p:to>
                                        <p:strVal val="visible"/>
                                      </p:to>
                                    </p:set>
                                    <p:animEffect transition="in" filter="strips(downLeft)">
                                      <p:cBhvr>
                                        <p:cTn id="63" dur="1000"/>
                                        <p:tgtEl>
                                          <p:spTgt spid="83"/>
                                        </p:tgtEl>
                                      </p:cBhvr>
                                    </p:animEffect>
                                  </p:childTnLst>
                                </p:cTn>
                              </p:par>
                              <p:par>
                                <p:cTn id="64" presetID="18" presetClass="entr" presetSubtype="12" fill="hold" nodeType="withEffect">
                                  <p:stCondLst>
                                    <p:cond delay="0"/>
                                  </p:stCondLst>
                                  <p:childTnLst>
                                    <p:set>
                                      <p:cBhvr>
                                        <p:cTn id="65" dur="1" fill="hold">
                                          <p:stCondLst>
                                            <p:cond delay="0"/>
                                          </p:stCondLst>
                                        </p:cTn>
                                        <p:tgtEl>
                                          <p:spTgt spid="116"/>
                                        </p:tgtEl>
                                        <p:attrNameLst>
                                          <p:attrName>style.visibility</p:attrName>
                                        </p:attrNameLst>
                                      </p:cBhvr>
                                      <p:to>
                                        <p:strVal val="visible"/>
                                      </p:to>
                                    </p:set>
                                    <p:animEffect transition="in" filter="strips(downLeft)">
                                      <p:cBhvr>
                                        <p:cTn id="66" dur="1000"/>
                                        <p:tgtEl>
                                          <p:spTgt spid="116"/>
                                        </p:tgtEl>
                                      </p:cBhvr>
                                    </p:animEffect>
                                  </p:childTnLst>
                                </p:cTn>
                              </p:par>
                              <p:par>
                                <p:cTn id="67" presetID="18" presetClass="entr" presetSubtype="12" fill="hold" nodeType="with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strips(downLeft)">
                                      <p:cBhvr>
                                        <p:cTn id="69" dur="1000"/>
                                        <p:tgtEl>
                                          <p:spTgt spid="25"/>
                                        </p:tgtEl>
                                      </p:cBhvr>
                                    </p:animEffect>
                                  </p:childTnLst>
                                </p:cTn>
                              </p:par>
                              <p:par>
                                <p:cTn id="70" presetID="18" presetClass="entr" presetSubtype="12" fill="hold" nodeType="withEffect">
                                  <p:stCondLst>
                                    <p:cond delay="0"/>
                                  </p:stCondLst>
                                  <p:childTnLst>
                                    <p:set>
                                      <p:cBhvr>
                                        <p:cTn id="71" dur="1" fill="hold">
                                          <p:stCondLst>
                                            <p:cond delay="0"/>
                                          </p:stCondLst>
                                        </p:cTn>
                                        <p:tgtEl>
                                          <p:spTgt spid="135"/>
                                        </p:tgtEl>
                                        <p:attrNameLst>
                                          <p:attrName>style.visibility</p:attrName>
                                        </p:attrNameLst>
                                      </p:cBhvr>
                                      <p:to>
                                        <p:strVal val="visible"/>
                                      </p:to>
                                    </p:set>
                                    <p:animEffect transition="in" filter="strips(downLeft)">
                                      <p:cBhvr>
                                        <p:cTn id="72" dur="1000"/>
                                        <p:tgtEl>
                                          <p:spTgt spid="135"/>
                                        </p:tgtEl>
                                      </p:cBhvr>
                                    </p:animEffect>
                                  </p:childTnLst>
                                </p:cTn>
                              </p:par>
                              <p:par>
                                <p:cTn id="73" presetID="18" presetClass="entr" presetSubtype="12" fill="hold" nodeType="withEffect">
                                  <p:stCondLst>
                                    <p:cond delay="0"/>
                                  </p:stCondLst>
                                  <p:childTnLst>
                                    <p:set>
                                      <p:cBhvr>
                                        <p:cTn id="74" dur="1" fill="hold">
                                          <p:stCondLst>
                                            <p:cond delay="0"/>
                                          </p:stCondLst>
                                        </p:cTn>
                                        <p:tgtEl>
                                          <p:spTgt spid="61"/>
                                        </p:tgtEl>
                                        <p:attrNameLst>
                                          <p:attrName>style.visibility</p:attrName>
                                        </p:attrNameLst>
                                      </p:cBhvr>
                                      <p:to>
                                        <p:strVal val="visible"/>
                                      </p:to>
                                    </p:set>
                                    <p:animEffect transition="in" filter="strips(downLeft)">
                                      <p:cBhvr>
                                        <p:cTn id="75" dur="1000"/>
                                        <p:tgtEl>
                                          <p:spTgt spid="61"/>
                                        </p:tgtEl>
                                      </p:cBhvr>
                                    </p:animEffect>
                                  </p:childTnLst>
                                </p:cTn>
                              </p:par>
                              <p:par>
                                <p:cTn id="76" presetID="18" presetClass="entr" presetSubtype="12" fill="hold" nodeType="withEffect">
                                  <p:stCondLst>
                                    <p:cond delay="0"/>
                                  </p:stCondLst>
                                  <p:childTnLst>
                                    <p:set>
                                      <p:cBhvr>
                                        <p:cTn id="77" dur="1" fill="hold">
                                          <p:stCondLst>
                                            <p:cond delay="0"/>
                                          </p:stCondLst>
                                        </p:cTn>
                                        <p:tgtEl>
                                          <p:spTgt spid="145"/>
                                        </p:tgtEl>
                                        <p:attrNameLst>
                                          <p:attrName>style.visibility</p:attrName>
                                        </p:attrNameLst>
                                      </p:cBhvr>
                                      <p:to>
                                        <p:strVal val="visible"/>
                                      </p:to>
                                    </p:set>
                                    <p:animEffect transition="in" filter="strips(downLeft)">
                                      <p:cBhvr>
                                        <p:cTn id="78" dur="1000"/>
                                        <p:tgtEl>
                                          <p:spTgt spid="145"/>
                                        </p:tgtEl>
                                      </p:cBhvr>
                                    </p:animEffect>
                                  </p:childTnLst>
                                </p:cTn>
                              </p:par>
                              <p:par>
                                <p:cTn id="79" presetID="18" presetClass="entr" presetSubtype="12" fill="hold" nodeType="withEffect">
                                  <p:stCondLst>
                                    <p:cond delay="0"/>
                                  </p:stCondLst>
                                  <p:childTnLst>
                                    <p:set>
                                      <p:cBhvr>
                                        <p:cTn id="80" dur="1" fill="hold">
                                          <p:stCondLst>
                                            <p:cond delay="0"/>
                                          </p:stCondLst>
                                        </p:cTn>
                                        <p:tgtEl>
                                          <p:spTgt spid="80"/>
                                        </p:tgtEl>
                                        <p:attrNameLst>
                                          <p:attrName>style.visibility</p:attrName>
                                        </p:attrNameLst>
                                      </p:cBhvr>
                                      <p:to>
                                        <p:strVal val="visible"/>
                                      </p:to>
                                    </p:set>
                                    <p:animEffect transition="in" filter="strips(downLeft)">
                                      <p:cBhvr>
                                        <p:cTn id="81" dur="1000"/>
                                        <p:tgtEl>
                                          <p:spTgt spid="80"/>
                                        </p:tgtEl>
                                      </p:cBhvr>
                                    </p:animEffect>
                                  </p:childTnLst>
                                </p:cTn>
                              </p:par>
                              <p:par>
                                <p:cTn id="82" presetID="18" presetClass="entr" presetSubtype="12" fill="hold" nodeType="withEffect">
                                  <p:stCondLst>
                                    <p:cond delay="0"/>
                                  </p:stCondLst>
                                  <p:childTnLst>
                                    <p:set>
                                      <p:cBhvr>
                                        <p:cTn id="83" dur="1" fill="hold">
                                          <p:stCondLst>
                                            <p:cond delay="0"/>
                                          </p:stCondLst>
                                        </p:cTn>
                                        <p:tgtEl>
                                          <p:spTgt spid="153"/>
                                        </p:tgtEl>
                                        <p:attrNameLst>
                                          <p:attrName>style.visibility</p:attrName>
                                        </p:attrNameLst>
                                      </p:cBhvr>
                                      <p:to>
                                        <p:strVal val="visible"/>
                                      </p:to>
                                    </p:set>
                                    <p:animEffect transition="in" filter="strips(downLeft)">
                                      <p:cBhvr>
                                        <p:cTn id="84" dur="1000"/>
                                        <p:tgtEl>
                                          <p:spTgt spid="153"/>
                                        </p:tgtEl>
                                      </p:cBhvr>
                                    </p:animEffect>
                                  </p:childTnLst>
                                </p:cTn>
                              </p:par>
                              <p:par>
                                <p:cTn id="85" presetID="18" presetClass="entr" presetSubtype="12" fill="hold" nodeType="withEffect">
                                  <p:stCondLst>
                                    <p:cond delay="0"/>
                                  </p:stCondLst>
                                  <p:childTnLst>
                                    <p:set>
                                      <p:cBhvr>
                                        <p:cTn id="86" dur="1" fill="hold">
                                          <p:stCondLst>
                                            <p:cond delay="0"/>
                                          </p:stCondLst>
                                        </p:cTn>
                                        <p:tgtEl>
                                          <p:spTgt spid="63"/>
                                        </p:tgtEl>
                                        <p:attrNameLst>
                                          <p:attrName>style.visibility</p:attrName>
                                        </p:attrNameLst>
                                      </p:cBhvr>
                                      <p:to>
                                        <p:strVal val="visible"/>
                                      </p:to>
                                    </p:set>
                                    <p:animEffect transition="in" filter="strips(downLeft)">
                                      <p:cBhvr>
                                        <p:cTn id="87" dur="1000"/>
                                        <p:tgtEl>
                                          <p:spTgt spid="63"/>
                                        </p:tgtEl>
                                      </p:cBhvr>
                                    </p:animEffect>
                                  </p:childTnLst>
                                </p:cTn>
                              </p:par>
                              <p:par>
                                <p:cTn id="88" presetID="18" presetClass="entr" presetSubtype="12" fill="hold" nodeType="withEffect">
                                  <p:stCondLst>
                                    <p:cond delay="0"/>
                                  </p:stCondLst>
                                  <p:childTnLst>
                                    <p:set>
                                      <p:cBhvr>
                                        <p:cTn id="89" dur="1" fill="hold">
                                          <p:stCondLst>
                                            <p:cond delay="0"/>
                                          </p:stCondLst>
                                        </p:cTn>
                                        <p:tgtEl>
                                          <p:spTgt spid="182"/>
                                        </p:tgtEl>
                                        <p:attrNameLst>
                                          <p:attrName>style.visibility</p:attrName>
                                        </p:attrNameLst>
                                      </p:cBhvr>
                                      <p:to>
                                        <p:strVal val="visible"/>
                                      </p:to>
                                    </p:set>
                                    <p:animEffect transition="in" filter="strips(downLeft)">
                                      <p:cBhvr>
                                        <p:cTn id="90" dur="1000"/>
                                        <p:tgtEl>
                                          <p:spTgt spid="182"/>
                                        </p:tgtEl>
                                      </p:cBhvr>
                                    </p:animEffect>
                                  </p:childTnLst>
                                </p:cTn>
                              </p:par>
                              <p:par>
                                <p:cTn id="91" presetID="18" presetClass="entr" presetSubtype="12" fill="hold" nodeType="withEffect">
                                  <p:stCondLst>
                                    <p:cond delay="0"/>
                                  </p:stCondLst>
                                  <p:childTnLst>
                                    <p:set>
                                      <p:cBhvr>
                                        <p:cTn id="92" dur="1" fill="hold">
                                          <p:stCondLst>
                                            <p:cond delay="0"/>
                                          </p:stCondLst>
                                        </p:cTn>
                                        <p:tgtEl>
                                          <p:spTgt spid="52"/>
                                        </p:tgtEl>
                                        <p:attrNameLst>
                                          <p:attrName>style.visibility</p:attrName>
                                        </p:attrNameLst>
                                      </p:cBhvr>
                                      <p:to>
                                        <p:strVal val="visible"/>
                                      </p:to>
                                    </p:set>
                                    <p:animEffect transition="in" filter="strips(downLeft)">
                                      <p:cBhvr>
                                        <p:cTn id="93" dur="1000"/>
                                        <p:tgtEl>
                                          <p:spTgt spid="52"/>
                                        </p:tgtEl>
                                      </p:cBhvr>
                                    </p:animEffect>
                                  </p:childTnLst>
                                </p:cTn>
                              </p:par>
                              <p:par>
                                <p:cTn id="94" presetID="18" presetClass="entr" presetSubtype="12" fill="hold" nodeType="withEffect">
                                  <p:stCondLst>
                                    <p:cond delay="0"/>
                                  </p:stCondLst>
                                  <p:childTnLst>
                                    <p:set>
                                      <p:cBhvr>
                                        <p:cTn id="95" dur="1" fill="hold">
                                          <p:stCondLst>
                                            <p:cond delay="0"/>
                                          </p:stCondLst>
                                        </p:cTn>
                                        <p:tgtEl>
                                          <p:spTgt spid="190"/>
                                        </p:tgtEl>
                                        <p:attrNameLst>
                                          <p:attrName>style.visibility</p:attrName>
                                        </p:attrNameLst>
                                      </p:cBhvr>
                                      <p:to>
                                        <p:strVal val="visible"/>
                                      </p:to>
                                    </p:set>
                                    <p:animEffect transition="in" filter="strips(downLeft)">
                                      <p:cBhvr>
                                        <p:cTn id="96" dur="1000"/>
                                        <p:tgtEl>
                                          <p:spTgt spid="190"/>
                                        </p:tgtEl>
                                      </p:cBhvr>
                                    </p:animEffect>
                                  </p:childTnLst>
                                </p:cTn>
                              </p:par>
                              <p:par>
                                <p:cTn id="97" presetID="18" presetClass="entr" presetSubtype="12" fill="hold" nodeType="withEffect">
                                  <p:stCondLst>
                                    <p:cond delay="0"/>
                                  </p:stCondLst>
                                  <p:childTnLst>
                                    <p:set>
                                      <p:cBhvr>
                                        <p:cTn id="98" dur="1" fill="hold">
                                          <p:stCondLst>
                                            <p:cond delay="0"/>
                                          </p:stCondLst>
                                        </p:cTn>
                                        <p:tgtEl>
                                          <p:spTgt spid="66"/>
                                        </p:tgtEl>
                                        <p:attrNameLst>
                                          <p:attrName>style.visibility</p:attrName>
                                        </p:attrNameLst>
                                      </p:cBhvr>
                                      <p:to>
                                        <p:strVal val="visible"/>
                                      </p:to>
                                    </p:set>
                                    <p:animEffect transition="in" filter="strips(downLeft)">
                                      <p:cBhvr>
                                        <p:cTn id="99" dur="1000"/>
                                        <p:tgtEl>
                                          <p:spTgt spid="66"/>
                                        </p:tgtEl>
                                      </p:cBhvr>
                                    </p:animEffect>
                                  </p:childTnLst>
                                </p:cTn>
                              </p:par>
                              <p:par>
                                <p:cTn id="100" presetID="18" presetClass="entr" presetSubtype="12" fill="hold" nodeType="withEffect">
                                  <p:stCondLst>
                                    <p:cond delay="0"/>
                                  </p:stCondLst>
                                  <p:childTnLst>
                                    <p:set>
                                      <p:cBhvr>
                                        <p:cTn id="101" dur="1" fill="hold">
                                          <p:stCondLst>
                                            <p:cond delay="0"/>
                                          </p:stCondLst>
                                        </p:cTn>
                                        <p:tgtEl>
                                          <p:spTgt spid="199"/>
                                        </p:tgtEl>
                                        <p:attrNameLst>
                                          <p:attrName>style.visibility</p:attrName>
                                        </p:attrNameLst>
                                      </p:cBhvr>
                                      <p:to>
                                        <p:strVal val="visible"/>
                                      </p:to>
                                    </p:set>
                                    <p:animEffect transition="in" filter="strips(downLeft)">
                                      <p:cBhvr>
                                        <p:cTn id="102" dur="1000"/>
                                        <p:tgtEl>
                                          <p:spTgt spid="199"/>
                                        </p:tgtEl>
                                      </p:cBhvr>
                                    </p:animEffect>
                                  </p:childTnLst>
                                </p:cTn>
                              </p:par>
                              <p:par>
                                <p:cTn id="103" presetID="18" presetClass="entr" presetSubtype="12" fill="hold" nodeType="withEffect">
                                  <p:stCondLst>
                                    <p:cond delay="0"/>
                                  </p:stCondLst>
                                  <p:childTnLst>
                                    <p:set>
                                      <p:cBhvr>
                                        <p:cTn id="104" dur="1" fill="hold">
                                          <p:stCondLst>
                                            <p:cond delay="0"/>
                                          </p:stCondLst>
                                        </p:cTn>
                                        <p:tgtEl>
                                          <p:spTgt spid="103"/>
                                        </p:tgtEl>
                                        <p:attrNameLst>
                                          <p:attrName>style.visibility</p:attrName>
                                        </p:attrNameLst>
                                      </p:cBhvr>
                                      <p:to>
                                        <p:strVal val="visible"/>
                                      </p:to>
                                    </p:set>
                                    <p:animEffect transition="in" filter="strips(downLeft)">
                                      <p:cBhvr>
                                        <p:cTn id="105" dur="1000"/>
                                        <p:tgtEl>
                                          <p:spTgt spid="103"/>
                                        </p:tgtEl>
                                      </p:cBhvr>
                                    </p:animEffect>
                                  </p:childTnLst>
                                </p:cTn>
                              </p:par>
                              <p:par>
                                <p:cTn id="106" presetID="18" presetClass="entr" presetSubtype="12" fill="hold" nodeType="withEffect">
                                  <p:stCondLst>
                                    <p:cond delay="0"/>
                                  </p:stCondLst>
                                  <p:childTnLst>
                                    <p:set>
                                      <p:cBhvr>
                                        <p:cTn id="107" dur="1" fill="hold">
                                          <p:stCondLst>
                                            <p:cond delay="0"/>
                                          </p:stCondLst>
                                        </p:cTn>
                                        <p:tgtEl>
                                          <p:spTgt spid="128"/>
                                        </p:tgtEl>
                                        <p:attrNameLst>
                                          <p:attrName>style.visibility</p:attrName>
                                        </p:attrNameLst>
                                      </p:cBhvr>
                                      <p:to>
                                        <p:strVal val="visible"/>
                                      </p:to>
                                    </p:set>
                                    <p:animEffect transition="in" filter="strips(downLeft)">
                                      <p:cBhvr>
                                        <p:cTn id="108" dur="1000"/>
                                        <p:tgtEl>
                                          <p:spTgt spid="128"/>
                                        </p:tgtEl>
                                      </p:cBhvr>
                                    </p:animEffect>
                                  </p:childTnLst>
                                </p:cTn>
                              </p:par>
                              <p:par>
                                <p:cTn id="109" presetID="18" presetClass="entr" presetSubtype="12" fill="hold" nodeType="withEffect">
                                  <p:stCondLst>
                                    <p:cond delay="0"/>
                                  </p:stCondLst>
                                  <p:childTnLst>
                                    <p:set>
                                      <p:cBhvr>
                                        <p:cTn id="110" dur="1" fill="hold">
                                          <p:stCondLst>
                                            <p:cond delay="0"/>
                                          </p:stCondLst>
                                        </p:cTn>
                                        <p:tgtEl>
                                          <p:spTgt spid="203"/>
                                        </p:tgtEl>
                                        <p:attrNameLst>
                                          <p:attrName>style.visibility</p:attrName>
                                        </p:attrNameLst>
                                      </p:cBhvr>
                                      <p:to>
                                        <p:strVal val="visible"/>
                                      </p:to>
                                    </p:set>
                                    <p:animEffect transition="in" filter="strips(downLeft)">
                                      <p:cBhvr>
                                        <p:cTn id="111" dur="1000"/>
                                        <p:tgtEl>
                                          <p:spTgt spid="203"/>
                                        </p:tgtEl>
                                      </p:cBhvr>
                                    </p:animEffect>
                                  </p:childTnLst>
                                </p:cTn>
                              </p:par>
                              <p:par>
                                <p:cTn id="112" presetID="18" presetClass="entr" presetSubtype="12" fill="hold" nodeType="withEffect">
                                  <p:stCondLst>
                                    <p:cond delay="0"/>
                                  </p:stCondLst>
                                  <p:childTnLst>
                                    <p:set>
                                      <p:cBhvr>
                                        <p:cTn id="113" dur="1" fill="hold">
                                          <p:stCondLst>
                                            <p:cond delay="0"/>
                                          </p:stCondLst>
                                        </p:cTn>
                                        <p:tgtEl>
                                          <p:spTgt spid="148"/>
                                        </p:tgtEl>
                                        <p:attrNameLst>
                                          <p:attrName>style.visibility</p:attrName>
                                        </p:attrNameLst>
                                      </p:cBhvr>
                                      <p:to>
                                        <p:strVal val="visible"/>
                                      </p:to>
                                    </p:set>
                                    <p:animEffect transition="in" filter="strips(downLeft)">
                                      <p:cBhvr>
                                        <p:cTn id="114" dur="1000"/>
                                        <p:tgtEl>
                                          <p:spTgt spid="148"/>
                                        </p:tgtEl>
                                      </p:cBhvr>
                                    </p:animEffect>
                                  </p:childTnLst>
                                </p:cTn>
                              </p:par>
                              <p:par>
                                <p:cTn id="115" presetID="18" presetClass="entr" presetSubtype="12" fill="hold" nodeType="withEffect">
                                  <p:stCondLst>
                                    <p:cond delay="0"/>
                                  </p:stCondLst>
                                  <p:childTnLst>
                                    <p:set>
                                      <p:cBhvr>
                                        <p:cTn id="116" dur="1" fill="hold">
                                          <p:stCondLst>
                                            <p:cond delay="0"/>
                                          </p:stCondLst>
                                        </p:cTn>
                                        <p:tgtEl>
                                          <p:spTgt spid="208"/>
                                        </p:tgtEl>
                                        <p:attrNameLst>
                                          <p:attrName>style.visibility</p:attrName>
                                        </p:attrNameLst>
                                      </p:cBhvr>
                                      <p:to>
                                        <p:strVal val="visible"/>
                                      </p:to>
                                    </p:set>
                                    <p:animEffect transition="in" filter="strips(downLeft)">
                                      <p:cBhvr>
                                        <p:cTn id="117" dur="1000"/>
                                        <p:tgtEl>
                                          <p:spTgt spid="208"/>
                                        </p:tgtEl>
                                      </p:cBhvr>
                                    </p:animEffect>
                                  </p:childTnLst>
                                </p:cTn>
                              </p:par>
                              <p:par>
                                <p:cTn id="118" presetID="18" presetClass="entr" presetSubtype="12" fill="hold" nodeType="withEffect">
                                  <p:stCondLst>
                                    <p:cond delay="0"/>
                                  </p:stCondLst>
                                  <p:childTnLst>
                                    <p:set>
                                      <p:cBhvr>
                                        <p:cTn id="119" dur="1" fill="hold">
                                          <p:stCondLst>
                                            <p:cond delay="0"/>
                                          </p:stCondLst>
                                        </p:cTn>
                                        <p:tgtEl>
                                          <p:spTgt spid="129"/>
                                        </p:tgtEl>
                                        <p:attrNameLst>
                                          <p:attrName>style.visibility</p:attrName>
                                        </p:attrNameLst>
                                      </p:cBhvr>
                                      <p:to>
                                        <p:strVal val="visible"/>
                                      </p:to>
                                    </p:set>
                                    <p:animEffect transition="in" filter="strips(downLeft)">
                                      <p:cBhvr>
                                        <p:cTn id="120" dur="1000"/>
                                        <p:tgtEl>
                                          <p:spTgt spid="129"/>
                                        </p:tgtEl>
                                      </p:cBhvr>
                                    </p:animEffect>
                                  </p:childTnLst>
                                </p:cTn>
                              </p:par>
                              <p:par>
                                <p:cTn id="121" presetID="18" presetClass="entr" presetSubtype="12" fill="hold" nodeType="withEffect">
                                  <p:stCondLst>
                                    <p:cond delay="0"/>
                                  </p:stCondLst>
                                  <p:childTnLst>
                                    <p:set>
                                      <p:cBhvr>
                                        <p:cTn id="122" dur="1" fill="hold">
                                          <p:stCondLst>
                                            <p:cond delay="0"/>
                                          </p:stCondLst>
                                        </p:cTn>
                                        <p:tgtEl>
                                          <p:spTgt spid="212"/>
                                        </p:tgtEl>
                                        <p:attrNameLst>
                                          <p:attrName>style.visibility</p:attrName>
                                        </p:attrNameLst>
                                      </p:cBhvr>
                                      <p:to>
                                        <p:strVal val="visible"/>
                                      </p:to>
                                    </p:set>
                                    <p:animEffect transition="in" filter="strips(downLeft)">
                                      <p:cBhvr>
                                        <p:cTn id="123" dur="1000"/>
                                        <p:tgtEl>
                                          <p:spTgt spid="212"/>
                                        </p:tgtEl>
                                      </p:cBhvr>
                                    </p:animEffect>
                                  </p:childTnLst>
                                </p:cTn>
                              </p:par>
                              <p:par>
                                <p:cTn id="124" presetID="18" presetClass="entr" presetSubtype="12" fill="hold" nodeType="withEffect">
                                  <p:stCondLst>
                                    <p:cond delay="0"/>
                                  </p:stCondLst>
                                  <p:childTnLst>
                                    <p:set>
                                      <p:cBhvr>
                                        <p:cTn id="125" dur="1" fill="hold">
                                          <p:stCondLst>
                                            <p:cond delay="0"/>
                                          </p:stCondLst>
                                        </p:cTn>
                                        <p:tgtEl>
                                          <p:spTgt spid="162"/>
                                        </p:tgtEl>
                                        <p:attrNameLst>
                                          <p:attrName>style.visibility</p:attrName>
                                        </p:attrNameLst>
                                      </p:cBhvr>
                                      <p:to>
                                        <p:strVal val="visible"/>
                                      </p:to>
                                    </p:set>
                                    <p:animEffect transition="in" filter="strips(downLeft)">
                                      <p:cBhvr>
                                        <p:cTn id="126" dur="1000"/>
                                        <p:tgtEl>
                                          <p:spTgt spid="162"/>
                                        </p:tgtEl>
                                      </p:cBhvr>
                                    </p:animEffect>
                                  </p:childTnLst>
                                </p:cTn>
                              </p:par>
                              <p:par>
                                <p:cTn id="127" presetID="18" presetClass="entr" presetSubtype="12" fill="hold" nodeType="withEffect">
                                  <p:stCondLst>
                                    <p:cond delay="0"/>
                                  </p:stCondLst>
                                  <p:childTnLst>
                                    <p:set>
                                      <p:cBhvr>
                                        <p:cTn id="128" dur="1" fill="hold">
                                          <p:stCondLst>
                                            <p:cond delay="0"/>
                                          </p:stCondLst>
                                        </p:cTn>
                                        <p:tgtEl>
                                          <p:spTgt spid="222"/>
                                        </p:tgtEl>
                                        <p:attrNameLst>
                                          <p:attrName>style.visibility</p:attrName>
                                        </p:attrNameLst>
                                      </p:cBhvr>
                                      <p:to>
                                        <p:strVal val="visible"/>
                                      </p:to>
                                    </p:set>
                                    <p:animEffect transition="in" filter="strips(downLeft)">
                                      <p:cBhvr>
                                        <p:cTn id="129" dur="1000"/>
                                        <p:tgtEl>
                                          <p:spTgt spid="222"/>
                                        </p:tgtEl>
                                      </p:cBhvr>
                                    </p:animEffect>
                                  </p:childTnLst>
                                </p:cTn>
                              </p:par>
                              <p:par>
                                <p:cTn id="130" presetID="18" presetClass="entr" presetSubtype="12" fill="hold" nodeType="withEffect">
                                  <p:stCondLst>
                                    <p:cond delay="0"/>
                                  </p:stCondLst>
                                  <p:childTnLst>
                                    <p:set>
                                      <p:cBhvr>
                                        <p:cTn id="131" dur="1" fill="hold">
                                          <p:stCondLst>
                                            <p:cond delay="0"/>
                                          </p:stCondLst>
                                        </p:cTn>
                                        <p:tgtEl>
                                          <p:spTgt spid="174"/>
                                        </p:tgtEl>
                                        <p:attrNameLst>
                                          <p:attrName>style.visibility</p:attrName>
                                        </p:attrNameLst>
                                      </p:cBhvr>
                                      <p:to>
                                        <p:strVal val="visible"/>
                                      </p:to>
                                    </p:set>
                                    <p:animEffect transition="in" filter="strips(downLeft)">
                                      <p:cBhvr>
                                        <p:cTn id="132" dur="1000"/>
                                        <p:tgtEl>
                                          <p:spTgt spid="174"/>
                                        </p:tgtEl>
                                      </p:cBhvr>
                                    </p:animEffect>
                                  </p:childTnLst>
                                </p:cTn>
                              </p:par>
                              <p:par>
                                <p:cTn id="133" presetID="18" presetClass="entr" presetSubtype="12" fill="hold" nodeType="withEffect">
                                  <p:stCondLst>
                                    <p:cond delay="0"/>
                                  </p:stCondLst>
                                  <p:childTnLst>
                                    <p:set>
                                      <p:cBhvr>
                                        <p:cTn id="134" dur="1" fill="hold">
                                          <p:stCondLst>
                                            <p:cond delay="0"/>
                                          </p:stCondLst>
                                        </p:cTn>
                                        <p:tgtEl>
                                          <p:spTgt spid="231"/>
                                        </p:tgtEl>
                                        <p:attrNameLst>
                                          <p:attrName>style.visibility</p:attrName>
                                        </p:attrNameLst>
                                      </p:cBhvr>
                                      <p:to>
                                        <p:strVal val="visible"/>
                                      </p:to>
                                    </p:set>
                                    <p:animEffect transition="in" filter="strips(downLeft)">
                                      <p:cBhvr>
                                        <p:cTn id="135" dur="1000"/>
                                        <p:tgtEl>
                                          <p:spTgt spid="231"/>
                                        </p:tgtEl>
                                      </p:cBhvr>
                                    </p:animEffect>
                                  </p:childTnLst>
                                </p:cTn>
                              </p:par>
                              <p:par>
                                <p:cTn id="136" presetID="18" presetClass="entr" presetSubtype="12" fill="hold" nodeType="withEffect">
                                  <p:stCondLst>
                                    <p:cond delay="0"/>
                                  </p:stCondLst>
                                  <p:childTnLst>
                                    <p:set>
                                      <p:cBhvr>
                                        <p:cTn id="137" dur="1" fill="hold">
                                          <p:stCondLst>
                                            <p:cond delay="0"/>
                                          </p:stCondLst>
                                        </p:cTn>
                                        <p:tgtEl>
                                          <p:spTgt spid="101"/>
                                        </p:tgtEl>
                                        <p:attrNameLst>
                                          <p:attrName>style.visibility</p:attrName>
                                        </p:attrNameLst>
                                      </p:cBhvr>
                                      <p:to>
                                        <p:strVal val="visible"/>
                                      </p:to>
                                    </p:set>
                                    <p:animEffect transition="in" filter="strips(downLeft)">
                                      <p:cBhvr>
                                        <p:cTn id="138" dur="1000"/>
                                        <p:tgtEl>
                                          <p:spTgt spid="101"/>
                                        </p:tgtEl>
                                      </p:cBhvr>
                                    </p:animEffect>
                                  </p:childTnLst>
                                </p:cTn>
                              </p:par>
                              <p:par>
                                <p:cTn id="139" presetID="18" presetClass="entr" presetSubtype="12" fill="hold" nodeType="withEffect">
                                  <p:stCondLst>
                                    <p:cond delay="0"/>
                                  </p:stCondLst>
                                  <p:childTnLst>
                                    <p:set>
                                      <p:cBhvr>
                                        <p:cTn id="140" dur="1" fill="hold">
                                          <p:stCondLst>
                                            <p:cond delay="0"/>
                                          </p:stCondLst>
                                        </p:cTn>
                                        <p:tgtEl>
                                          <p:spTgt spid="235"/>
                                        </p:tgtEl>
                                        <p:attrNameLst>
                                          <p:attrName>style.visibility</p:attrName>
                                        </p:attrNameLst>
                                      </p:cBhvr>
                                      <p:to>
                                        <p:strVal val="visible"/>
                                      </p:to>
                                    </p:set>
                                    <p:animEffect transition="in" filter="strips(downLeft)">
                                      <p:cBhvr>
                                        <p:cTn id="141" dur="1000"/>
                                        <p:tgtEl>
                                          <p:spTgt spid="235"/>
                                        </p:tgtEl>
                                      </p:cBhvr>
                                    </p:animEffect>
                                  </p:childTnLst>
                                </p:cTn>
                              </p:par>
                              <p:par>
                                <p:cTn id="142" presetID="18" presetClass="entr" presetSubtype="12" fill="hold" nodeType="withEffect">
                                  <p:stCondLst>
                                    <p:cond delay="0"/>
                                  </p:stCondLst>
                                  <p:childTnLst>
                                    <p:set>
                                      <p:cBhvr>
                                        <p:cTn id="143" dur="1" fill="hold">
                                          <p:stCondLst>
                                            <p:cond delay="0"/>
                                          </p:stCondLst>
                                        </p:cTn>
                                        <p:tgtEl>
                                          <p:spTgt spid="89"/>
                                        </p:tgtEl>
                                        <p:attrNameLst>
                                          <p:attrName>style.visibility</p:attrName>
                                        </p:attrNameLst>
                                      </p:cBhvr>
                                      <p:to>
                                        <p:strVal val="visible"/>
                                      </p:to>
                                    </p:set>
                                    <p:animEffect transition="in" filter="strips(downLeft)">
                                      <p:cBhvr>
                                        <p:cTn id="144" dur="1000"/>
                                        <p:tgtEl>
                                          <p:spTgt spid="89"/>
                                        </p:tgtEl>
                                      </p:cBhvr>
                                    </p:animEffect>
                                  </p:childTnLst>
                                </p:cTn>
                              </p:par>
                              <p:par>
                                <p:cTn id="145" presetID="18" presetClass="entr" presetSubtype="12" fill="hold" nodeType="withEffect">
                                  <p:stCondLst>
                                    <p:cond delay="0"/>
                                  </p:stCondLst>
                                  <p:childTnLst>
                                    <p:set>
                                      <p:cBhvr>
                                        <p:cTn id="146" dur="1" fill="hold">
                                          <p:stCondLst>
                                            <p:cond delay="0"/>
                                          </p:stCondLst>
                                        </p:cTn>
                                        <p:tgtEl>
                                          <p:spTgt spid="241"/>
                                        </p:tgtEl>
                                        <p:attrNameLst>
                                          <p:attrName>style.visibility</p:attrName>
                                        </p:attrNameLst>
                                      </p:cBhvr>
                                      <p:to>
                                        <p:strVal val="visible"/>
                                      </p:to>
                                    </p:set>
                                    <p:animEffect transition="in" filter="strips(downLeft)">
                                      <p:cBhvr>
                                        <p:cTn id="147" dur="1000"/>
                                        <p:tgtEl>
                                          <p:spTgt spid="241"/>
                                        </p:tgtEl>
                                      </p:cBhvr>
                                    </p:animEffect>
                                  </p:childTnLst>
                                </p:cTn>
                              </p:par>
                              <p:par>
                                <p:cTn id="148" presetID="18" presetClass="entr" presetSubtype="12" fill="hold" nodeType="withEffect">
                                  <p:stCondLst>
                                    <p:cond delay="0"/>
                                  </p:stCondLst>
                                  <p:childTnLst>
                                    <p:set>
                                      <p:cBhvr>
                                        <p:cTn id="149" dur="1" fill="hold">
                                          <p:stCondLst>
                                            <p:cond delay="0"/>
                                          </p:stCondLst>
                                        </p:cTn>
                                        <p:tgtEl>
                                          <p:spTgt spid="136"/>
                                        </p:tgtEl>
                                        <p:attrNameLst>
                                          <p:attrName>style.visibility</p:attrName>
                                        </p:attrNameLst>
                                      </p:cBhvr>
                                      <p:to>
                                        <p:strVal val="visible"/>
                                      </p:to>
                                    </p:set>
                                    <p:animEffect transition="in" filter="strips(downLeft)">
                                      <p:cBhvr>
                                        <p:cTn id="150" dur="1000"/>
                                        <p:tgtEl>
                                          <p:spTgt spid="136"/>
                                        </p:tgtEl>
                                      </p:cBhvr>
                                    </p:animEffect>
                                  </p:childTnLst>
                                </p:cTn>
                              </p:par>
                              <p:par>
                                <p:cTn id="151" presetID="18" presetClass="entr" presetSubtype="12" fill="hold" nodeType="withEffect">
                                  <p:stCondLst>
                                    <p:cond delay="0"/>
                                  </p:stCondLst>
                                  <p:childTnLst>
                                    <p:set>
                                      <p:cBhvr>
                                        <p:cTn id="152" dur="1" fill="hold">
                                          <p:stCondLst>
                                            <p:cond delay="0"/>
                                          </p:stCondLst>
                                        </p:cTn>
                                        <p:tgtEl>
                                          <p:spTgt spid="110"/>
                                        </p:tgtEl>
                                        <p:attrNameLst>
                                          <p:attrName>style.visibility</p:attrName>
                                        </p:attrNameLst>
                                      </p:cBhvr>
                                      <p:to>
                                        <p:strVal val="visible"/>
                                      </p:to>
                                    </p:set>
                                    <p:animEffect transition="in" filter="strips(downLeft)">
                                      <p:cBhvr>
                                        <p:cTn id="153" dur="1000"/>
                                        <p:tgtEl>
                                          <p:spTgt spid="110"/>
                                        </p:tgtEl>
                                      </p:cBhvr>
                                    </p:animEffect>
                                  </p:childTnLst>
                                </p:cTn>
                              </p:par>
                              <p:par>
                                <p:cTn id="154" presetID="18" presetClass="entr" presetSubtype="12" fill="hold" nodeType="withEffect">
                                  <p:stCondLst>
                                    <p:cond delay="0"/>
                                  </p:stCondLst>
                                  <p:childTnLst>
                                    <p:set>
                                      <p:cBhvr>
                                        <p:cTn id="155" dur="1" fill="hold">
                                          <p:stCondLst>
                                            <p:cond delay="0"/>
                                          </p:stCondLst>
                                        </p:cTn>
                                        <p:tgtEl>
                                          <p:spTgt spid="44"/>
                                        </p:tgtEl>
                                        <p:attrNameLst>
                                          <p:attrName>style.visibility</p:attrName>
                                        </p:attrNameLst>
                                      </p:cBhvr>
                                      <p:to>
                                        <p:strVal val="visible"/>
                                      </p:to>
                                    </p:set>
                                    <p:animEffect transition="in" filter="strips(downLeft)">
                                      <p:cBhvr>
                                        <p:cTn id="156" dur="1000"/>
                                        <p:tgtEl>
                                          <p:spTgt spid="44"/>
                                        </p:tgtEl>
                                      </p:cBhvr>
                                    </p:animEffect>
                                  </p:childTnLst>
                                </p:cTn>
                              </p:par>
                              <p:par>
                                <p:cTn id="157" presetID="18" presetClass="entr" presetSubtype="12" fill="hold" nodeType="withEffect">
                                  <p:stCondLst>
                                    <p:cond delay="0"/>
                                  </p:stCondLst>
                                  <p:childTnLst>
                                    <p:set>
                                      <p:cBhvr>
                                        <p:cTn id="158" dur="1" fill="hold">
                                          <p:stCondLst>
                                            <p:cond delay="0"/>
                                          </p:stCondLst>
                                        </p:cTn>
                                        <p:tgtEl>
                                          <p:spTgt spid="50"/>
                                        </p:tgtEl>
                                        <p:attrNameLst>
                                          <p:attrName>style.visibility</p:attrName>
                                        </p:attrNameLst>
                                      </p:cBhvr>
                                      <p:to>
                                        <p:strVal val="visible"/>
                                      </p:to>
                                    </p:set>
                                    <p:animEffect transition="in" filter="strips(downLeft)">
                                      <p:cBhvr>
                                        <p:cTn id="159" dur="1000"/>
                                        <p:tgtEl>
                                          <p:spTgt spid="50"/>
                                        </p:tgtEl>
                                      </p:cBhvr>
                                    </p:animEffect>
                                  </p:childTnLst>
                                </p:cTn>
                              </p:par>
                              <p:par>
                                <p:cTn id="160" presetID="18" presetClass="entr" presetSubtype="12" fill="hold" nodeType="withEffect">
                                  <p:stCondLst>
                                    <p:cond delay="0"/>
                                  </p:stCondLst>
                                  <p:childTnLst>
                                    <p:set>
                                      <p:cBhvr>
                                        <p:cTn id="161" dur="1" fill="hold">
                                          <p:stCondLst>
                                            <p:cond delay="0"/>
                                          </p:stCondLst>
                                        </p:cTn>
                                        <p:tgtEl>
                                          <p:spTgt spid="107"/>
                                        </p:tgtEl>
                                        <p:attrNameLst>
                                          <p:attrName>style.visibility</p:attrName>
                                        </p:attrNameLst>
                                      </p:cBhvr>
                                      <p:to>
                                        <p:strVal val="visible"/>
                                      </p:to>
                                    </p:set>
                                    <p:animEffect transition="in" filter="strips(downLeft)">
                                      <p:cBhvr>
                                        <p:cTn id="162" dur="1000"/>
                                        <p:tgtEl>
                                          <p:spTgt spid="107"/>
                                        </p:tgtEl>
                                      </p:cBhvr>
                                    </p:animEffect>
                                  </p:childTnLst>
                                </p:cTn>
                              </p:par>
                              <p:par>
                                <p:cTn id="163" presetID="18" presetClass="entr" presetSubtype="12" fill="hold" nodeType="withEffect">
                                  <p:stCondLst>
                                    <p:cond delay="0"/>
                                  </p:stCondLst>
                                  <p:childTnLst>
                                    <p:set>
                                      <p:cBhvr>
                                        <p:cTn id="164" dur="1" fill="hold">
                                          <p:stCondLst>
                                            <p:cond delay="0"/>
                                          </p:stCondLst>
                                        </p:cTn>
                                        <p:tgtEl>
                                          <p:spTgt spid="191"/>
                                        </p:tgtEl>
                                        <p:attrNameLst>
                                          <p:attrName>style.visibility</p:attrName>
                                        </p:attrNameLst>
                                      </p:cBhvr>
                                      <p:to>
                                        <p:strVal val="visible"/>
                                      </p:to>
                                    </p:set>
                                    <p:animEffect transition="in" filter="strips(downLeft)">
                                      <p:cBhvr>
                                        <p:cTn id="165" dur="1000"/>
                                        <p:tgtEl>
                                          <p:spTgt spid="191"/>
                                        </p:tgtEl>
                                      </p:cBhvr>
                                    </p:animEffect>
                                  </p:childTnLst>
                                </p:cTn>
                              </p:par>
                              <p:par>
                                <p:cTn id="166" presetID="18" presetClass="entr" presetSubtype="12" fill="hold" nodeType="withEffect">
                                  <p:stCondLst>
                                    <p:cond delay="0"/>
                                  </p:stCondLst>
                                  <p:childTnLst>
                                    <p:set>
                                      <p:cBhvr>
                                        <p:cTn id="167" dur="1" fill="hold">
                                          <p:stCondLst>
                                            <p:cond delay="0"/>
                                          </p:stCondLst>
                                        </p:cTn>
                                        <p:tgtEl>
                                          <p:spTgt spid="154"/>
                                        </p:tgtEl>
                                        <p:attrNameLst>
                                          <p:attrName>style.visibility</p:attrName>
                                        </p:attrNameLst>
                                      </p:cBhvr>
                                      <p:to>
                                        <p:strVal val="visible"/>
                                      </p:to>
                                    </p:set>
                                    <p:animEffect transition="in" filter="strips(downLeft)">
                                      <p:cBhvr>
                                        <p:cTn id="168" dur="1000"/>
                                        <p:tgtEl>
                                          <p:spTgt spid="154"/>
                                        </p:tgtEl>
                                      </p:cBhvr>
                                    </p:animEffect>
                                  </p:childTnLst>
                                </p:cTn>
                              </p:par>
                              <p:par>
                                <p:cTn id="169" presetID="18" presetClass="entr" presetSubtype="12" fill="hold" nodeType="withEffect">
                                  <p:stCondLst>
                                    <p:cond delay="0"/>
                                  </p:stCondLst>
                                  <p:childTnLst>
                                    <p:set>
                                      <p:cBhvr>
                                        <p:cTn id="170" dur="1" fill="hold">
                                          <p:stCondLst>
                                            <p:cond delay="0"/>
                                          </p:stCondLst>
                                        </p:cTn>
                                        <p:tgtEl>
                                          <p:spTgt spid="195"/>
                                        </p:tgtEl>
                                        <p:attrNameLst>
                                          <p:attrName>style.visibility</p:attrName>
                                        </p:attrNameLst>
                                      </p:cBhvr>
                                      <p:to>
                                        <p:strVal val="visible"/>
                                      </p:to>
                                    </p:set>
                                    <p:animEffect transition="in" filter="strips(downLeft)">
                                      <p:cBhvr>
                                        <p:cTn id="171" dur="1000"/>
                                        <p:tgtEl>
                                          <p:spTgt spid="195"/>
                                        </p:tgtEl>
                                      </p:cBhvr>
                                    </p:animEffect>
                                  </p:childTnLst>
                                </p:cTn>
                              </p:par>
                              <p:par>
                                <p:cTn id="172" presetID="18" presetClass="entr" presetSubtype="12" fill="hold" nodeType="withEffect">
                                  <p:stCondLst>
                                    <p:cond delay="0"/>
                                  </p:stCondLst>
                                  <p:childTnLst>
                                    <p:set>
                                      <p:cBhvr>
                                        <p:cTn id="173" dur="1" fill="hold">
                                          <p:stCondLst>
                                            <p:cond delay="0"/>
                                          </p:stCondLst>
                                        </p:cTn>
                                        <p:tgtEl>
                                          <p:spTgt spid="122"/>
                                        </p:tgtEl>
                                        <p:attrNameLst>
                                          <p:attrName>style.visibility</p:attrName>
                                        </p:attrNameLst>
                                      </p:cBhvr>
                                      <p:to>
                                        <p:strVal val="visible"/>
                                      </p:to>
                                    </p:set>
                                    <p:animEffect transition="in" filter="strips(downLeft)">
                                      <p:cBhvr>
                                        <p:cTn id="174" dur="1000"/>
                                        <p:tgtEl>
                                          <p:spTgt spid="122"/>
                                        </p:tgtEl>
                                      </p:cBhvr>
                                    </p:animEffect>
                                  </p:childTnLst>
                                </p:cTn>
                              </p:par>
                              <p:par>
                                <p:cTn id="175" presetID="18" presetClass="entr" presetSubtype="12" fill="hold" nodeType="withEffect">
                                  <p:stCondLst>
                                    <p:cond delay="0"/>
                                  </p:stCondLst>
                                  <p:childTnLst>
                                    <p:set>
                                      <p:cBhvr>
                                        <p:cTn id="176" dur="1" fill="hold">
                                          <p:stCondLst>
                                            <p:cond delay="0"/>
                                          </p:stCondLst>
                                        </p:cTn>
                                        <p:tgtEl>
                                          <p:spTgt spid="200"/>
                                        </p:tgtEl>
                                        <p:attrNameLst>
                                          <p:attrName>style.visibility</p:attrName>
                                        </p:attrNameLst>
                                      </p:cBhvr>
                                      <p:to>
                                        <p:strVal val="visible"/>
                                      </p:to>
                                    </p:set>
                                    <p:animEffect transition="in" filter="strips(downLeft)">
                                      <p:cBhvr>
                                        <p:cTn id="177" dur="1000"/>
                                        <p:tgtEl>
                                          <p:spTgt spid="200"/>
                                        </p:tgtEl>
                                      </p:cBhvr>
                                    </p:animEffect>
                                  </p:childTnLst>
                                </p:cTn>
                              </p:par>
                              <p:par>
                                <p:cTn id="178" presetID="18" presetClass="entr" presetSubtype="12" fill="hold" nodeType="withEffect">
                                  <p:stCondLst>
                                    <p:cond delay="0"/>
                                  </p:stCondLst>
                                  <p:childTnLst>
                                    <p:set>
                                      <p:cBhvr>
                                        <p:cTn id="179" dur="1" fill="hold">
                                          <p:stCondLst>
                                            <p:cond delay="0"/>
                                          </p:stCondLst>
                                        </p:cTn>
                                        <p:tgtEl>
                                          <p:spTgt spid="112"/>
                                        </p:tgtEl>
                                        <p:attrNameLst>
                                          <p:attrName>style.visibility</p:attrName>
                                        </p:attrNameLst>
                                      </p:cBhvr>
                                      <p:to>
                                        <p:strVal val="visible"/>
                                      </p:to>
                                    </p:set>
                                    <p:animEffect transition="in" filter="strips(downLeft)">
                                      <p:cBhvr>
                                        <p:cTn id="180" dur="1000"/>
                                        <p:tgtEl>
                                          <p:spTgt spid="112"/>
                                        </p:tgtEl>
                                      </p:cBhvr>
                                    </p:animEffect>
                                  </p:childTnLst>
                                </p:cTn>
                              </p:par>
                              <p:par>
                                <p:cTn id="181" presetID="18" presetClass="entr" presetSubtype="12" fill="hold" nodeType="withEffect">
                                  <p:stCondLst>
                                    <p:cond delay="0"/>
                                  </p:stCondLst>
                                  <p:childTnLst>
                                    <p:set>
                                      <p:cBhvr>
                                        <p:cTn id="182" dur="1" fill="hold">
                                          <p:stCondLst>
                                            <p:cond delay="0"/>
                                          </p:stCondLst>
                                        </p:cTn>
                                        <p:tgtEl>
                                          <p:spTgt spid="215"/>
                                        </p:tgtEl>
                                        <p:attrNameLst>
                                          <p:attrName>style.visibility</p:attrName>
                                        </p:attrNameLst>
                                      </p:cBhvr>
                                      <p:to>
                                        <p:strVal val="visible"/>
                                      </p:to>
                                    </p:set>
                                    <p:animEffect transition="in" filter="strips(downLeft)">
                                      <p:cBhvr>
                                        <p:cTn id="183" dur="1000"/>
                                        <p:tgtEl>
                                          <p:spTgt spid="215"/>
                                        </p:tgtEl>
                                      </p:cBhvr>
                                    </p:animEffect>
                                  </p:childTnLst>
                                </p:cTn>
                              </p:par>
                              <p:par>
                                <p:cTn id="184" presetID="18" presetClass="entr" presetSubtype="12" fill="hold" nodeType="withEffect">
                                  <p:stCondLst>
                                    <p:cond delay="0"/>
                                  </p:stCondLst>
                                  <p:childTnLst>
                                    <p:set>
                                      <p:cBhvr>
                                        <p:cTn id="185" dur="1" fill="hold">
                                          <p:stCondLst>
                                            <p:cond delay="0"/>
                                          </p:stCondLst>
                                        </p:cTn>
                                        <p:tgtEl>
                                          <p:spTgt spid="149"/>
                                        </p:tgtEl>
                                        <p:attrNameLst>
                                          <p:attrName>style.visibility</p:attrName>
                                        </p:attrNameLst>
                                      </p:cBhvr>
                                      <p:to>
                                        <p:strVal val="visible"/>
                                      </p:to>
                                    </p:set>
                                    <p:animEffect transition="in" filter="strips(downLeft)">
                                      <p:cBhvr>
                                        <p:cTn id="186" dur="1000"/>
                                        <p:tgtEl>
                                          <p:spTgt spid="149"/>
                                        </p:tgtEl>
                                      </p:cBhvr>
                                    </p:animEffect>
                                  </p:childTnLst>
                                </p:cTn>
                              </p:par>
                              <p:par>
                                <p:cTn id="187" presetID="18" presetClass="entr" presetSubtype="12" fill="hold" nodeType="withEffect">
                                  <p:stCondLst>
                                    <p:cond delay="0"/>
                                  </p:stCondLst>
                                  <p:childTnLst>
                                    <p:set>
                                      <p:cBhvr>
                                        <p:cTn id="188" dur="1" fill="hold">
                                          <p:stCondLst>
                                            <p:cond delay="0"/>
                                          </p:stCondLst>
                                        </p:cTn>
                                        <p:tgtEl>
                                          <p:spTgt spid="140"/>
                                        </p:tgtEl>
                                        <p:attrNameLst>
                                          <p:attrName>style.visibility</p:attrName>
                                        </p:attrNameLst>
                                      </p:cBhvr>
                                      <p:to>
                                        <p:strVal val="visible"/>
                                      </p:to>
                                    </p:set>
                                    <p:animEffect transition="in" filter="strips(downLeft)">
                                      <p:cBhvr>
                                        <p:cTn id="189" dur="1000"/>
                                        <p:tgtEl>
                                          <p:spTgt spid="140"/>
                                        </p:tgtEl>
                                      </p:cBhvr>
                                    </p:animEffect>
                                  </p:childTnLst>
                                </p:cTn>
                              </p:par>
                              <p:par>
                                <p:cTn id="190" presetID="18" presetClass="entr" presetSubtype="12" fill="hold" nodeType="withEffect">
                                  <p:stCondLst>
                                    <p:cond delay="0"/>
                                  </p:stCondLst>
                                  <p:childTnLst>
                                    <p:set>
                                      <p:cBhvr>
                                        <p:cTn id="191" dur="1" fill="hold">
                                          <p:stCondLst>
                                            <p:cond delay="0"/>
                                          </p:stCondLst>
                                        </p:cTn>
                                        <p:tgtEl>
                                          <p:spTgt spid="141"/>
                                        </p:tgtEl>
                                        <p:attrNameLst>
                                          <p:attrName>style.visibility</p:attrName>
                                        </p:attrNameLst>
                                      </p:cBhvr>
                                      <p:to>
                                        <p:strVal val="visible"/>
                                      </p:to>
                                    </p:set>
                                    <p:animEffect transition="in" filter="strips(downLeft)">
                                      <p:cBhvr>
                                        <p:cTn id="192" dur="1000"/>
                                        <p:tgtEl>
                                          <p:spTgt spid="141"/>
                                        </p:tgtEl>
                                      </p:cBhvr>
                                    </p:animEffect>
                                  </p:childTnLst>
                                </p:cTn>
                              </p:par>
                              <p:par>
                                <p:cTn id="193" presetID="18" presetClass="entr" presetSubtype="12" fill="hold" nodeType="withEffect">
                                  <p:stCondLst>
                                    <p:cond delay="0"/>
                                  </p:stCondLst>
                                  <p:childTnLst>
                                    <p:set>
                                      <p:cBhvr>
                                        <p:cTn id="194" dur="1" fill="hold">
                                          <p:stCondLst>
                                            <p:cond delay="0"/>
                                          </p:stCondLst>
                                        </p:cTn>
                                        <p:tgtEl>
                                          <p:spTgt spid="158"/>
                                        </p:tgtEl>
                                        <p:attrNameLst>
                                          <p:attrName>style.visibility</p:attrName>
                                        </p:attrNameLst>
                                      </p:cBhvr>
                                      <p:to>
                                        <p:strVal val="visible"/>
                                      </p:to>
                                    </p:set>
                                    <p:animEffect transition="in" filter="strips(downLeft)">
                                      <p:cBhvr>
                                        <p:cTn id="195" dur="1000"/>
                                        <p:tgtEl>
                                          <p:spTgt spid="158"/>
                                        </p:tgtEl>
                                      </p:cBhvr>
                                    </p:animEffect>
                                  </p:childTnLst>
                                </p:cTn>
                              </p:par>
                              <p:par>
                                <p:cTn id="196" presetID="18" presetClass="entr" presetSubtype="12" fill="hold" nodeType="withEffect">
                                  <p:stCondLst>
                                    <p:cond delay="0"/>
                                  </p:stCondLst>
                                  <p:childTnLst>
                                    <p:set>
                                      <p:cBhvr>
                                        <p:cTn id="197" dur="1" fill="hold">
                                          <p:stCondLst>
                                            <p:cond delay="0"/>
                                          </p:stCondLst>
                                        </p:cTn>
                                        <p:tgtEl>
                                          <p:spTgt spid="130"/>
                                        </p:tgtEl>
                                        <p:attrNameLst>
                                          <p:attrName>style.visibility</p:attrName>
                                        </p:attrNameLst>
                                      </p:cBhvr>
                                      <p:to>
                                        <p:strVal val="visible"/>
                                      </p:to>
                                    </p:set>
                                    <p:animEffect transition="in" filter="strips(downLeft)">
                                      <p:cBhvr>
                                        <p:cTn id="198" dur="1000"/>
                                        <p:tgtEl>
                                          <p:spTgt spid="130"/>
                                        </p:tgtEl>
                                      </p:cBhvr>
                                    </p:animEffect>
                                  </p:childTnLst>
                                </p:cTn>
                              </p:par>
                              <p:par>
                                <p:cTn id="199" presetID="18" presetClass="entr" presetSubtype="12" fill="hold" nodeType="withEffect">
                                  <p:stCondLst>
                                    <p:cond delay="0"/>
                                  </p:stCondLst>
                                  <p:childTnLst>
                                    <p:set>
                                      <p:cBhvr>
                                        <p:cTn id="200" dur="1" fill="hold">
                                          <p:stCondLst>
                                            <p:cond delay="0"/>
                                          </p:stCondLst>
                                        </p:cTn>
                                        <p:tgtEl>
                                          <p:spTgt spid="126"/>
                                        </p:tgtEl>
                                        <p:attrNameLst>
                                          <p:attrName>style.visibility</p:attrName>
                                        </p:attrNameLst>
                                      </p:cBhvr>
                                      <p:to>
                                        <p:strVal val="visible"/>
                                      </p:to>
                                    </p:set>
                                    <p:animEffect transition="in" filter="strips(downLeft)">
                                      <p:cBhvr>
                                        <p:cTn id="201" dur="1000"/>
                                        <p:tgtEl>
                                          <p:spTgt spid="126"/>
                                        </p:tgtEl>
                                      </p:cBhvr>
                                    </p:animEffect>
                                  </p:childTnLst>
                                </p:cTn>
                              </p:par>
                              <p:par>
                                <p:cTn id="202" presetID="18" presetClass="entr" presetSubtype="12" fill="hold" nodeType="withEffect">
                                  <p:stCondLst>
                                    <p:cond delay="0"/>
                                  </p:stCondLst>
                                  <p:childTnLst>
                                    <p:set>
                                      <p:cBhvr>
                                        <p:cTn id="203" dur="1" fill="hold">
                                          <p:stCondLst>
                                            <p:cond delay="0"/>
                                          </p:stCondLst>
                                        </p:cTn>
                                        <p:tgtEl>
                                          <p:spTgt spid="117"/>
                                        </p:tgtEl>
                                        <p:attrNameLst>
                                          <p:attrName>style.visibility</p:attrName>
                                        </p:attrNameLst>
                                      </p:cBhvr>
                                      <p:to>
                                        <p:strVal val="visible"/>
                                      </p:to>
                                    </p:set>
                                    <p:animEffect transition="in" filter="strips(downLeft)">
                                      <p:cBhvr>
                                        <p:cTn id="204" dur="1000"/>
                                        <p:tgtEl>
                                          <p:spTgt spid="117"/>
                                        </p:tgtEl>
                                      </p:cBhvr>
                                    </p:animEffect>
                                  </p:childTnLst>
                                </p:cTn>
                              </p:par>
                              <p:par>
                                <p:cTn id="205" presetID="18" presetClass="entr" presetSubtype="12" fill="hold" nodeType="withEffect">
                                  <p:stCondLst>
                                    <p:cond delay="0"/>
                                  </p:stCondLst>
                                  <p:childTnLst>
                                    <p:set>
                                      <p:cBhvr>
                                        <p:cTn id="206" dur="1" fill="hold">
                                          <p:stCondLst>
                                            <p:cond delay="0"/>
                                          </p:stCondLst>
                                        </p:cTn>
                                        <p:tgtEl>
                                          <p:spTgt spid="248"/>
                                        </p:tgtEl>
                                        <p:attrNameLst>
                                          <p:attrName>style.visibility</p:attrName>
                                        </p:attrNameLst>
                                      </p:cBhvr>
                                      <p:to>
                                        <p:strVal val="visible"/>
                                      </p:to>
                                    </p:set>
                                    <p:animEffect transition="in" filter="strips(downLeft)">
                                      <p:cBhvr>
                                        <p:cTn id="207" dur="1000"/>
                                        <p:tgtEl>
                                          <p:spTgt spid="248"/>
                                        </p:tgtEl>
                                      </p:cBhvr>
                                    </p:animEffect>
                                  </p:childTnLst>
                                </p:cTn>
                              </p:par>
                              <p:par>
                                <p:cTn id="208" presetID="18" presetClass="entr" presetSubtype="12" fill="hold" nodeType="withEffect">
                                  <p:stCondLst>
                                    <p:cond delay="0"/>
                                  </p:stCondLst>
                                  <p:childTnLst>
                                    <p:set>
                                      <p:cBhvr>
                                        <p:cTn id="209" dur="1" fill="hold">
                                          <p:stCondLst>
                                            <p:cond delay="0"/>
                                          </p:stCondLst>
                                        </p:cTn>
                                        <p:tgtEl>
                                          <p:spTgt spid="74"/>
                                        </p:tgtEl>
                                        <p:attrNameLst>
                                          <p:attrName>style.visibility</p:attrName>
                                        </p:attrNameLst>
                                      </p:cBhvr>
                                      <p:to>
                                        <p:strVal val="visible"/>
                                      </p:to>
                                    </p:set>
                                    <p:animEffect transition="in" filter="strips(downLeft)">
                                      <p:cBhvr>
                                        <p:cTn id="210" dur="1000"/>
                                        <p:tgtEl>
                                          <p:spTgt spid="74"/>
                                        </p:tgtEl>
                                      </p:cBhvr>
                                    </p:animEffect>
                                  </p:childTnLst>
                                </p:cTn>
                              </p:par>
                              <p:par>
                                <p:cTn id="211" presetID="18" presetClass="entr" presetSubtype="12" fill="hold" nodeType="withEffect">
                                  <p:stCondLst>
                                    <p:cond delay="0"/>
                                  </p:stCondLst>
                                  <p:childTnLst>
                                    <p:set>
                                      <p:cBhvr>
                                        <p:cTn id="212" dur="1" fill="hold">
                                          <p:stCondLst>
                                            <p:cond delay="0"/>
                                          </p:stCondLst>
                                        </p:cTn>
                                        <p:tgtEl>
                                          <p:spTgt spid="253"/>
                                        </p:tgtEl>
                                        <p:attrNameLst>
                                          <p:attrName>style.visibility</p:attrName>
                                        </p:attrNameLst>
                                      </p:cBhvr>
                                      <p:to>
                                        <p:strVal val="visible"/>
                                      </p:to>
                                    </p:set>
                                    <p:animEffect transition="in" filter="strips(downLeft)">
                                      <p:cBhvr>
                                        <p:cTn id="213" dur="1000"/>
                                        <p:tgtEl>
                                          <p:spTgt spid="253"/>
                                        </p:tgtEl>
                                      </p:cBhvr>
                                    </p:animEffect>
                                  </p:childTnLst>
                                </p:cTn>
                              </p:par>
                              <p:par>
                                <p:cTn id="214" presetID="18" presetClass="entr" presetSubtype="12" fill="hold" nodeType="withEffect">
                                  <p:stCondLst>
                                    <p:cond delay="0"/>
                                  </p:stCondLst>
                                  <p:childTnLst>
                                    <p:set>
                                      <p:cBhvr>
                                        <p:cTn id="215" dur="1" fill="hold">
                                          <p:stCondLst>
                                            <p:cond delay="0"/>
                                          </p:stCondLst>
                                        </p:cTn>
                                        <p:tgtEl>
                                          <p:spTgt spid="60"/>
                                        </p:tgtEl>
                                        <p:attrNameLst>
                                          <p:attrName>style.visibility</p:attrName>
                                        </p:attrNameLst>
                                      </p:cBhvr>
                                      <p:to>
                                        <p:strVal val="visible"/>
                                      </p:to>
                                    </p:set>
                                    <p:animEffect transition="in" filter="strips(downLeft)">
                                      <p:cBhvr>
                                        <p:cTn id="216" dur="1000"/>
                                        <p:tgtEl>
                                          <p:spTgt spid="60"/>
                                        </p:tgtEl>
                                      </p:cBhvr>
                                    </p:animEffect>
                                  </p:childTnLst>
                                </p:cTn>
                              </p:par>
                              <p:par>
                                <p:cTn id="217" presetID="18" presetClass="entr" presetSubtype="12" fill="hold" nodeType="withEffect">
                                  <p:stCondLst>
                                    <p:cond delay="0"/>
                                  </p:stCondLst>
                                  <p:childTnLst>
                                    <p:set>
                                      <p:cBhvr>
                                        <p:cTn id="218" dur="1" fill="hold">
                                          <p:stCondLst>
                                            <p:cond delay="0"/>
                                          </p:stCondLst>
                                        </p:cTn>
                                        <p:tgtEl>
                                          <p:spTgt spid="259"/>
                                        </p:tgtEl>
                                        <p:attrNameLst>
                                          <p:attrName>style.visibility</p:attrName>
                                        </p:attrNameLst>
                                      </p:cBhvr>
                                      <p:to>
                                        <p:strVal val="visible"/>
                                      </p:to>
                                    </p:set>
                                    <p:animEffect transition="in" filter="strips(downLeft)">
                                      <p:cBhvr>
                                        <p:cTn id="219" dur="1000"/>
                                        <p:tgtEl>
                                          <p:spTgt spid="259"/>
                                        </p:tgtEl>
                                      </p:cBhvr>
                                    </p:animEffect>
                                  </p:childTnLst>
                                </p:cTn>
                              </p:par>
                              <p:par>
                                <p:cTn id="220" presetID="18" presetClass="entr" presetSubtype="12" fill="hold" nodeType="withEffect">
                                  <p:stCondLst>
                                    <p:cond delay="0"/>
                                  </p:stCondLst>
                                  <p:childTnLst>
                                    <p:set>
                                      <p:cBhvr>
                                        <p:cTn id="221" dur="1" fill="hold">
                                          <p:stCondLst>
                                            <p:cond delay="0"/>
                                          </p:stCondLst>
                                        </p:cTn>
                                        <p:tgtEl>
                                          <p:spTgt spid="266"/>
                                        </p:tgtEl>
                                        <p:attrNameLst>
                                          <p:attrName>style.visibility</p:attrName>
                                        </p:attrNameLst>
                                      </p:cBhvr>
                                      <p:to>
                                        <p:strVal val="visible"/>
                                      </p:to>
                                    </p:set>
                                    <p:animEffect transition="in" filter="strips(downLeft)">
                                      <p:cBhvr>
                                        <p:cTn id="222" dur="1000"/>
                                        <p:tgtEl>
                                          <p:spTgt spid="266"/>
                                        </p:tgtEl>
                                      </p:cBhvr>
                                    </p:animEffect>
                                  </p:childTnLst>
                                </p:cTn>
                              </p:par>
                              <p:par>
                                <p:cTn id="223" presetID="18" presetClass="entr" presetSubtype="12" fill="hold" nodeType="withEffect">
                                  <p:stCondLst>
                                    <p:cond delay="0"/>
                                  </p:stCondLst>
                                  <p:childTnLst>
                                    <p:set>
                                      <p:cBhvr>
                                        <p:cTn id="224" dur="1" fill="hold">
                                          <p:stCondLst>
                                            <p:cond delay="0"/>
                                          </p:stCondLst>
                                        </p:cTn>
                                        <p:tgtEl>
                                          <p:spTgt spid="85"/>
                                        </p:tgtEl>
                                        <p:attrNameLst>
                                          <p:attrName>style.visibility</p:attrName>
                                        </p:attrNameLst>
                                      </p:cBhvr>
                                      <p:to>
                                        <p:strVal val="visible"/>
                                      </p:to>
                                    </p:set>
                                    <p:animEffect transition="in" filter="strips(downLeft)">
                                      <p:cBhvr>
                                        <p:cTn id="225" dur="1000"/>
                                        <p:tgtEl>
                                          <p:spTgt spid="85"/>
                                        </p:tgtEl>
                                      </p:cBhvr>
                                    </p:animEffect>
                                  </p:childTnLst>
                                </p:cTn>
                              </p:par>
                              <p:par>
                                <p:cTn id="226" presetID="18" presetClass="entr" presetSubtype="12" fill="hold" nodeType="withEffect">
                                  <p:stCondLst>
                                    <p:cond delay="0"/>
                                  </p:stCondLst>
                                  <p:childTnLst>
                                    <p:set>
                                      <p:cBhvr>
                                        <p:cTn id="227" dur="1" fill="hold">
                                          <p:stCondLst>
                                            <p:cond delay="0"/>
                                          </p:stCondLst>
                                        </p:cTn>
                                        <p:tgtEl>
                                          <p:spTgt spid="90"/>
                                        </p:tgtEl>
                                        <p:attrNameLst>
                                          <p:attrName>style.visibility</p:attrName>
                                        </p:attrNameLst>
                                      </p:cBhvr>
                                      <p:to>
                                        <p:strVal val="visible"/>
                                      </p:to>
                                    </p:set>
                                    <p:animEffect transition="in" filter="strips(downLeft)">
                                      <p:cBhvr>
                                        <p:cTn id="228" dur="1000"/>
                                        <p:tgtEl>
                                          <p:spTgt spid="90"/>
                                        </p:tgtEl>
                                      </p:cBhvr>
                                    </p:animEffect>
                                  </p:childTnLst>
                                </p:cTn>
                              </p:par>
                              <p:par>
                                <p:cTn id="229" presetID="18" presetClass="entr" presetSubtype="12" fill="hold" nodeType="withEffect">
                                  <p:stCondLst>
                                    <p:cond delay="0"/>
                                  </p:stCondLst>
                                  <p:childTnLst>
                                    <p:set>
                                      <p:cBhvr>
                                        <p:cTn id="230" dur="1" fill="hold">
                                          <p:stCondLst>
                                            <p:cond delay="0"/>
                                          </p:stCondLst>
                                        </p:cTn>
                                        <p:tgtEl>
                                          <p:spTgt spid="276"/>
                                        </p:tgtEl>
                                        <p:attrNameLst>
                                          <p:attrName>style.visibility</p:attrName>
                                        </p:attrNameLst>
                                      </p:cBhvr>
                                      <p:to>
                                        <p:strVal val="visible"/>
                                      </p:to>
                                    </p:set>
                                    <p:animEffect transition="in" filter="strips(downLeft)">
                                      <p:cBhvr>
                                        <p:cTn id="231" dur="1000"/>
                                        <p:tgtEl>
                                          <p:spTgt spid="276"/>
                                        </p:tgtEl>
                                      </p:cBhvr>
                                    </p:animEffect>
                                  </p:childTnLst>
                                </p:cTn>
                              </p:par>
                              <p:par>
                                <p:cTn id="232" presetID="18" presetClass="entr" presetSubtype="12" fill="hold" nodeType="withEffect">
                                  <p:stCondLst>
                                    <p:cond delay="0"/>
                                  </p:stCondLst>
                                  <p:childTnLst>
                                    <p:set>
                                      <p:cBhvr>
                                        <p:cTn id="233" dur="1" fill="hold">
                                          <p:stCondLst>
                                            <p:cond delay="0"/>
                                          </p:stCondLst>
                                        </p:cTn>
                                        <p:tgtEl>
                                          <p:spTgt spid="281"/>
                                        </p:tgtEl>
                                        <p:attrNameLst>
                                          <p:attrName>style.visibility</p:attrName>
                                        </p:attrNameLst>
                                      </p:cBhvr>
                                      <p:to>
                                        <p:strVal val="visible"/>
                                      </p:to>
                                    </p:set>
                                    <p:animEffect transition="in" filter="strips(downLeft)">
                                      <p:cBhvr>
                                        <p:cTn id="234" dur="1000"/>
                                        <p:tgtEl>
                                          <p:spTgt spid="281"/>
                                        </p:tgtEl>
                                      </p:cBhvr>
                                    </p:animEffect>
                                  </p:childTnLst>
                                </p:cTn>
                              </p:par>
                              <p:par>
                                <p:cTn id="235" presetID="18" presetClass="entr" presetSubtype="12" fill="hold" nodeType="withEffect">
                                  <p:stCondLst>
                                    <p:cond delay="0"/>
                                  </p:stCondLst>
                                  <p:childTnLst>
                                    <p:set>
                                      <p:cBhvr>
                                        <p:cTn id="236" dur="1" fill="hold">
                                          <p:stCondLst>
                                            <p:cond delay="0"/>
                                          </p:stCondLst>
                                        </p:cTn>
                                        <p:tgtEl>
                                          <p:spTgt spid="70"/>
                                        </p:tgtEl>
                                        <p:attrNameLst>
                                          <p:attrName>style.visibility</p:attrName>
                                        </p:attrNameLst>
                                      </p:cBhvr>
                                      <p:to>
                                        <p:strVal val="visible"/>
                                      </p:to>
                                    </p:set>
                                    <p:animEffect transition="in" filter="strips(downLeft)">
                                      <p:cBhvr>
                                        <p:cTn id="237" dur="1000"/>
                                        <p:tgtEl>
                                          <p:spTgt spid="70"/>
                                        </p:tgtEl>
                                      </p:cBhvr>
                                    </p:animEffect>
                                  </p:childTnLst>
                                </p:cTn>
                              </p:par>
                              <p:par>
                                <p:cTn id="238" presetID="18" presetClass="entr" presetSubtype="12" fill="hold" nodeType="withEffect">
                                  <p:stCondLst>
                                    <p:cond delay="0"/>
                                  </p:stCondLst>
                                  <p:childTnLst>
                                    <p:set>
                                      <p:cBhvr>
                                        <p:cTn id="239" dur="1" fill="hold">
                                          <p:stCondLst>
                                            <p:cond delay="0"/>
                                          </p:stCondLst>
                                        </p:cTn>
                                        <p:tgtEl>
                                          <p:spTgt spid="91"/>
                                        </p:tgtEl>
                                        <p:attrNameLst>
                                          <p:attrName>style.visibility</p:attrName>
                                        </p:attrNameLst>
                                      </p:cBhvr>
                                      <p:to>
                                        <p:strVal val="visible"/>
                                      </p:to>
                                    </p:set>
                                    <p:animEffect transition="in" filter="strips(downLeft)">
                                      <p:cBhvr>
                                        <p:cTn id="240" dur="1000"/>
                                        <p:tgtEl>
                                          <p:spTgt spid="91"/>
                                        </p:tgtEl>
                                      </p:cBhvr>
                                    </p:animEffect>
                                  </p:childTnLst>
                                </p:cTn>
                              </p:par>
                              <p:par>
                                <p:cTn id="241" presetID="18" presetClass="entr" presetSubtype="12" fill="hold" nodeType="withEffect">
                                  <p:stCondLst>
                                    <p:cond delay="0"/>
                                  </p:stCondLst>
                                  <p:childTnLst>
                                    <p:set>
                                      <p:cBhvr>
                                        <p:cTn id="242" dur="1" fill="hold">
                                          <p:stCondLst>
                                            <p:cond delay="0"/>
                                          </p:stCondLst>
                                        </p:cTn>
                                        <p:tgtEl>
                                          <p:spTgt spid="297"/>
                                        </p:tgtEl>
                                        <p:attrNameLst>
                                          <p:attrName>style.visibility</p:attrName>
                                        </p:attrNameLst>
                                      </p:cBhvr>
                                      <p:to>
                                        <p:strVal val="visible"/>
                                      </p:to>
                                    </p:set>
                                    <p:animEffect transition="in" filter="strips(downLeft)">
                                      <p:cBhvr>
                                        <p:cTn id="243" dur="1000"/>
                                        <p:tgtEl>
                                          <p:spTgt spid="297"/>
                                        </p:tgtEl>
                                      </p:cBhvr>
                                    </p:animEffect>
                                  </p:childTnLst>
                                </p:cTn>
                              </p:par>
                              <p:par>
                                <p:cTn id="244" presetID="18" presetClass="entr" presetSubtype="12" fill="hold" nodeType="withEffect">
                                  <p:stCondLst>
                                    <p:cond delay="0"/>
                                  </p:stCondLst>
                                  <p:childTnLst>
                                    <p:set>
                                      <p:cBhvr>
                                        <p:cTn id="245" dur="1" fill="hold">
                                          <p:stCondLst>
                                            <p:cond delay="0"/>
                                          </p:stCondLst>
                                        </p:cTn>
                                        <p:tgtEl>
                                          <p:spTgt spid="48"/>
                                        </p:tgtEl>
                                        <p:attrNameLst>
                                          <p:attrName>style.visibility</p:attrName>
                                        </p:attrNameLst>
                                      </p:cBhvr>
                                      <p:to>
                                        <p:strVal val="visible"/>
                                      </p:to>
                                    </p:set>
                                    <p:animEffect transition="in" filter="strips(downLeft)">
                                      <p:cBhvr>
                                        <p:cTn id="246" dur="1000"/>
                                        <p:tgtEl>
                                          <p:spTgt spid="48"/>
                                        </p:tgtEl>
                                      </p:cBhvr>
                                    </p:animEffect>
                                  </p:childTnLst>
                                </p:cTn>
                              </p:par>
                              <p:par>
                                <p:cTn id="247" presetID="18" presetClass="entr" presetSubtype="12" fill="hold" nodeType="withEffect">
                                  <p:stCondLst>
                                    <p:cond delay="0"/>
                                  </p:stCondLst>
                                  <p:childTnLst>
                                    <p:set>
                                      <p:cBhvr>
                                        <p:cTn id="248" dur="1" fill="hold">
                                          <p:stCondLst>
                                            <p:cond delay="0"/>
                                          </p:stCondLst>
                                        </p:cTn>
                                        <p:tgtEl>
                                          <p:spTgt spid="91"/>
                                        </p:tgtEl>
                                        <p:attrNameLst>
                                          <p:attrName>style.visibility</p:attrName>
                                        </p:attrNameLst>
                                      </p:cBhvr>
                                      <p:to>
                                        <p:strVal val="visible"/>
                                      </p:to>
                                    </p:set>
                                    <p:animEffect transition="in" filter="strips(downLeft)">
                                      <p:cBhvr>
                                        <p:cTn id="249" dur="1000"/>
                                        <p:tgtEl>
                                          <p:spTgt spid="91"/>
                                        </p:tgtEl>
                                      </p:cBhvr>
                                    </p:animEffect>
                                  </p:childTnLst>
                                </p:cTn>
                              </p:par>
                              <p:par>
                                <p:cTn id="250" presetID="18" presetClass="entr" presetSubtype="12" fill="hold" nodeType="withEffect">
                                  <p:stCondLst>
                                    <p:cond delay="0"/>
                                  </p:stCondLst>
                                  <p:childTnLst>
                                    <p:set>
                                      <p:cBhvr>
                                        <p:cTn id="251" dur="1" fill="hold">
                                          <p:stCondLst>
                                            <p:cond delay="0"/>
                                          </p:stCondLst>
                                        </p:cTn>
                                        <p:tgtEl>
                                          <p:spTgt spid="173"/>
                                        </p:tgtEl>
                                        <p:attrNameLst>
                                          <p:attrName>style.visibility</p:attrName>
                                        </p:attrNameLst>
                                      </p:cBhvr>
                                      <p:to>
                                        <p:strVal val="visible"/>
                                      </p:to>
                                    </p:set>
                                    <p:animEffect transition="in" filter="strips(downLeft)">
                                      <p:cBhvr>
                                        <p:cTn id="252" dur="1000"/>
                                        <p:tgtEl>
                                          <p:spTgt spid="173"/>
                                        </p:tgtEl>
                                      </p:cBhvr>
                                    </p:animEffect>
                                  </p:childTnLst>
                                </p:cTn>
                              </p:par>
                              <p:par>
                                <p:cTn id="253" presetID="18" presetClass="entr" presetSubtype="12" fill="hold" nodeType="withEffect">
                                  <p:stCondLst>
                                    <p:cond delay="0"/>
                                  </p:stCondLst>
                                  <p:childTnLst>
                                    <p:set>
                                      <p:cBhvr>
                                        <p:cTn id="254" dur="1" fill="hold">
                                          <p:stCondLst>
                                            <p:cond delay="0"/>
                                          </p:stCondLst>
                                        </p:cTn>
                                        <p:tgtEl>
                                          <p:spTgt spid="6"/>
                                        </p:tgtEl>
                                        <p:attrNameLst>
                                          <p:attrName>style.visibility</p:attrName>
                                        </p:attrNameLst>
                                      </p:cBhvr>
                                      <p:to>
                                        <p:strVal val="visible"/>
                                      </p:to>
                                    </p:set>
                                    <p:animEffect transition="in" filter="strips(downLeft)">
                                      <p:cBhvr>
                                        <p:cTn id="255" dur="1000"/>
                                        <p:tgtEl>
                                          <p:spTgt spid="6"/>
                                        </p:tgtEl>
                                      </p:cBhvr>
                                    </p:animEffect>
                                  </p:childTnLst>
                                </p:cTn>
                              </p:par>
                              <p:par>
                                <p:cTn id="256" presetID="18" presetClass="entr" presetSubtype="12" fill="hold" nodeType="withEffect">
                                  <p:stCondLst>
                                    <p:cond delay="0"/>
                                  </p:stCondLst>
                                  <p:childTnLst>
                                    <p:set>
                                      <p:cBhvr>
                                        <p:cTn id="257" dur="1" fill="hold">
                                          <p:stCondLst>
                                            <p:cond delay="0"/>
                                          </p:stCondLst>
                                        </p:cTn>
                                        <p:tgtEl>
                                          <p:spTgt spid="302"/>
                                        </p:tgtEl>
                                        <p:attrNameLst>
                                          <p:attrName>style.visibility</p:attrName>
                                        </p:attrNameLst>
                                      </p:cBhvr>
                                      <p:to>
                                        <p:strVal val="visible"/>
                                      </p:to>
                                    </p:set>
                                    <p:animEffect transition="in" filter="strips(downLeft)">
                                      <p:cBhvr>
                                        <p:cTn id="258" dur="1000"/>
                                        <p:tgtEl>
                                          <p:spTgt spid="302"/>
                                        </p:tgtEl>
                                      </p:cBhvr>
                                    </p:animEffect>
                                  </p:childTnLst>
                                </p:cTn>
                              </p:par>
                              <p:par>
                                <p:cTn id="259" presetID="18" presetClass="entr" presetSubtype="12" fill="hold" nodeType="withEffect">
                                  <p:stCondLst>
                                    <p:cond delay="0"/>
                                  </p:stCondLst>
                                  <p:childTnLst>
                                    <p:set>
                                      <p:cBhvr>
                                        <p:cTn id="260" dur="1" fill="hold">
                                          <p:stCondLst>
                                            <p:cond delay="0"/>
                                          </p:stCondLst>
                                        </p:cTn>
                                        <p:tgtEl>
                                          <p:spTgt spid="30"/>
                                        </p:tgtEl>
                                        <p:attrNameLst>
                                          <p:attrName>style.visibility</p:attrName>
                                        </p:attrNameLst>
                                      </p:cBhvr>
                                      <p:to>
                                        <p:strVal val="visible"/>
                                      </p:to>
                                    </p:set>
                                    <p:animEffect transition="in" filter="strips(downLeft)">
                                      <p:cBhvr>
                                        <p:cTn id="261" dur="1000"/>
                                        <p:tgtEl>
                                          <p:spTgt spid="30"/>
                                        </p:tgtEl>
                                      </p:cBhvr>
                                    </p:animEffect>
                                  </p:childTnLst>
                                </p:cTn>
                              </p:par>
                              <p:par>
                                <p:cTn id="262" presetID="18" presetClass="entr" presetSubtype="3" fill="hold" nodeType="withEffect">
                                  <p:stCondLst>
                                    <p:cond delay="0"/>
                                  </p:stCondLst>
                                  <p:childTnLst>
                                    <p:set>
                                      <p:cBhvr>
                                        <p:cTn id="263" dur="1" fill="hold">
                                          <p:stCondLst>
                                            <p:cond delay="0"/>
                                          </p:stCondLst>
                                        </p:cTn>
                                        <p:tgtEl>
                                          <p:spTgt spid="94"/>
                                        </p:tgtEl>
                                        <p:attrNameLst>
                                          <p:attrName>style.visibility</p:attrName>
                                        </p:attrNameLst>
                                      </p:cBhvr>
                                      <p:to>
                                        <p:strVal val="visible"/>
                                      </p:to>
                                    </p:set>
                                    <p:animEffect transition="in" filter="strips(upRight)">
                                      <p:cBhvr>
                                        <p:cTn id="264" dur="1000"/>
                                        <p:tgtEl>
                                          <p:spTgt spid="94"/>
                                        </p:tgtEl>
                                      </p:cBhvr>
                                    </p:animEffect>
                                  </p:childTnLst>
                                </p:cTn>
                              </p:par>
                              <p:par>
                                <p:cTn id="265" presetID="18" presetClass="entr" presetSubtype="3" fill="hold" nodeType="withEffect">
                                  <p:stCondLst>
                                    <p:cond delay="0"/>
                                  </p:stCondLst>
                                  <p:childTnLst>
                                    <p:set>
                                      <p:cBhvr>
                                        <p:cTn id="266" dur="1" fill="hold">
                                          <p:stCondLst>
                                            <p:cond delay="0"/>
                                          </p:stCondLst>
                                        </p:cTn>
                                        <p:tgtEl>
                                          <p:spTgt spid="124"/>
                                        </p:tgtEl>
                                        <p:attrNameLst>
                                          <p:attrName>style.visibility</p:attrName>
                                        </p:attrNameLst>
                                      </p:cBhvr>
                                      <p:to>
                                        <p:strVal val="visible"/>
                                      </p:to>
                                    </p:set>
                                    <p:animEffect transition="in" filter="strips(upRight)">
                                      <p:cBhvr>
                                        <p:cTn id="267" dur="1000"/>
                                        <p:tgtEl>
                                          <p:spTgt spid="124"/>
                                        </p:tgtEl>
                                      </p:cBhvr>
                                    </p:animEffect>
                                  </p:childTnLst>
                                </p:cTn>
                              </p:par>
                              <p:par>
                                <p:cTn id="268" presetID="18" presetClass="entr" presetSubtype="3" fill="hold" nodeType="withEffect">
                                  <p:stCondLst>
                                    <p:cond delay="0"/>
                                  </p:stCondLst>
                                  <p:childTnLst>
                                    <p:set>
                                      <p:cBhvr>
                                        <p:cTn id="269" dur="1" fill="hold">
                                          <p:stCondLst>
                                            <p:cond delay="0"/>
                                          </p:stCondLst>
                                        </p:cTn>
                                        <p:tgtEl>
                                          <p:spTgt spid="88"/>
                                        </p:tgtEl>
                                        <p:attrNameLst>
                                          <p:attrName>style.visibility</p:attrName>
                                        </p:attrNameLst>
                                      </p:cBhvr>
                                      <p:to>
                                        <p:strVal val="visible"/>
                                      </p:to>
                                    </p:set>
                                    <p:animEffect transition="in" filter="strips(upRight)">
                                      <p:cBhvr>
                                        <p:cTn id="270" dur="1000"/>
                                        <p:tgtEl>
                                          <p:spTgt spid="88"/>
                                        </p:tgtEl>
                                      </p:cBhvr>
                                    </p:animEffect>
                                  </p:childTnLst>
                                </p:cTn>
                              </p:par>
                            </p:childTnLst>
                          </p:cTn>
                        </p:par>
                      </p:childTnLst>
                    </p:cTn>
                  </p:par>
                  <p:par>
                    <p:cTn id="271" fill="hold" nodeType="clickPar">
                      <p:stCondLst>
                        <p:cond delay="indefinite"/>
                      </p:stCondLst>
                      <p:childTnLst>
                        <p:par>
                          <p:cTn id="272" fill="hold" nodeType="withGroup">
                            <p:stCondLst>
                              <p:cond delay="0"/>
                            </p:stCondLst>
                            <p:childTnLst>
                              <p:par>
                                <p:cTn id="273" presetID="12" presetClass="entr" presetSubtype="8" fill="hold" nodeType="clickEffect">
                                  <p:stCondLst>
                                    <p:cond delay="0"/>
                                  </p:stCondLst>
                                  <p:childTnLst>
                                    <p:set>
                                      <p:cBhvr>
                                        <p:cTn id="274" dur="1" fill="hold">
                                          <p:stCondLst>
                                            <p:cond delay="0"/>
                                          </p:stCondLst>
                                        </p:cTn>
                                        <p:tgtEl>
                                          <p:spTgt spid="6239"/>
                                        </p:tgtEl>
                                        <p:attrNameLst>
                                          <p:attrName>style.visibility</p:attrName>
                                        </p:attrNameLst>
                                      </p:cBhvr>
                                      <p:to>
                                        <p:strVal val="visible"/>
                                      </p:to>
                                    </p:set>
                                    <p:animEffect transition="in" filter="slide(fromLeft)">
                                      <p:cBhvr>
                                        <p:cTn id="275" dur="1000"/>
                                        <p:tgtEl>
                                          <p:spTgt spid="6239"/>
                                        </p:tgtEl>
                                      </p:cBhvr>
                                    </p:animEffect>
                                  </p:childTnLst>
                                </p:cTn>
                              </p:par>
                              <p:par>
                                <p:cTn id="276" presetID="12" presetClass="entr" presetSubtype="8" fill="hold" nodeType="withEffect">
                                  <p:stCondLst>
                                    <p:cond delay="0"/>
                                  </p:stCondLst>
                                  <p:childTnLst>
                                    <p:set>
                                      <p:cBhvr>
                                        <p:cTn id="277" dur="1" fill="hold">
                                          <p:stCondLst>
                                            <p:cond delay="0"/>
                                          </p:stCondLst>
                                        </p:cTn>
                                        <p:tgtEl>
                                          <p:spTgt spid="133"/>
                                        </p:tgtEl>
                                        <p:attrNameLst>
                                          <p:attrName>style.visibility</p:attrName>
                                        </p:attrNameLst>
                                      </p:cBhvr>
                                      <p:to>
                                        <p:strVal val="visible"/>
                                      </p:to>
                                    </p:set>
                                    <p:animEffect transition="in" filter="slide(fromLeft)">
                                      <p:cBhvr>
                                        <p:cTn id="278" dur="1000"/>
                                        <p:tgtEl>
                                          <p:spTgt spid="133"/>
                                        </p:tgtEl>
                                      </p:cBhvr>
                                    </p:animEffect>
                                  </p:childTnLst>
                                </p:cTn>
                              </p:par>
                              <p:par>
                                <p:cTn id="279" presetID="18" presetClass="entr" presetSubtype="6" fill="hold" nodeType="withEffect">
                                  <p:stCondLst>
                                    <p:cond delay="0"/>
                                  </p:stCondLst>
                                  <p:childTnLst>
                                    <p:set>
                                      <p:cBhvr>
                                        <p:cTn id="280" dur="1" fill="hold">
                                          <p:stCondLst>
                                            <p:cond delay="0"/>
                                          </p:stCondLst>
                                        </p:cTn>
                                        <p:tgtEl>
                                          <p:spTgt spid="119"/>
                                        </p:tgtEl>
                                        <p:attrNameLst>
                                          <p:attrName>style.visibility</p:attrName>
                                        </p:attrNameLst>
                                      </p:cBhvr>
                                      <p:to>
                                        <p:strVal val="visible"/>
                                      </p:to>
                                    </p:set>
                                    <p:animEffect transition="in" filter="strips(downRight)">
                                      <p:cBhvr>
                                        <p:cTn id="281" dur="1000"/>
                                        <p:tgtEl>
                                          <p:spTgt spid="119"/>
                                        </p:tgtEl>
                                      </p:cBhvr>
                                    </p:animEffect>
                                  </p:childTnLst>
                                </p:cTn>
                              </p:par>
                              <p:par>
                                <p:cTn id="282" presetID="12" presetClass="entr" presetSubtype="8" fill="hold" nodeType="withEffect">
                                  <p:stCondLst>
                                    <p:cond delay="0"/>
                                  </p:stCondLst>
                                  <p:childTnLst>
                                    <p:set>
                                      <p:cBhvr>
                                        <p:cTn id="283" dur="1" fill="hold">
                                          <p:stCondLst>
                                            <p:cond delay="0"/>
                                          </p:stCondLst>
                                        </p:cTn>
                                        <p:tgtEl>
                                          <p:spTgt spid="6226"/>
                                        </p:tgtEl>
                                        <p:attrNameLst>
                                          <p:attrName>style.visibility</p:attrName>
                                        </p:attrNameLst>
                                      </p:cBhvr>
                                      <p:to>
                                        <p:strVal val="visible"/>
                                      </p:to>
                                    </p:set>
                                    <p:animEffect transition="in" filter="slide(fromLeft)">
                                      <p:cBhvr>
                                        <p:cTn id="284" dur="1000"/>
                                        <p:tgtEl>
                                          <p:spTgt spid="6226"/>
                                        </p:tgtEl>
                                      </p:cBhvr>
                                    </p:animEffect>
                                  </p:childTnLst>
                                </p:cTn>
                              </p:par>
                              <p:par>
                                <p:cTn id="285" presetID="12" presetClass="entr" presetSubtype="8" fill="hold" nodeType="withEffect">
                                  <p:stCondLst>
                                    <p:cond delay="0"/>
                                  </p:stCondLst>
                                  <p:childTnLst>
                                    <p:set>
                                      <p:cBhvr>
                                        <p:cTn id="286" dur="1" fill="hold">
                                          <p:stCondLst>
                                            <p:cond delay="0"/>
                                          </p:stCondLst>
                                        </p:cTn>
                                        <p:tgtEl>
                                          <p:spTgt spid="100"/>
                                        </p:tgtEl>
                                        <p:attrNameLst>
                                          <p:attrName>style.visibility</p:attrName>
                                        </p:attrNameLst>
                                      </p:cBhvr>
                                      <p:to>
                                        <p:strVal val="visible"/>
                                      </p:to>
                                    </p:set>
                                    <p:animEffect transition="in" filter="slide(fromLeft)">
                                      <p:cBhvr>
                                        <p:cTn id="287" dur="1000"/>
                                        <p:tgtEl>
                                          <p:spTgt spid="100"/>
                                        </p:tgtEl>
                                      </p:cBhvr>
                                    </p:animEffect>
                                  </p:childTnLst>
                                </p:cTn>
                              </p:par>
                              <p:par>
                                <p:cTn id="288" presetID="18" presetClass="entr" presetSubtype="3" fill="hold" nodeType="withEffect">
                                  <p:stCondLst>
                                    <p:cond delay="0"/>
                                  </p:stCondLst>
                                  <p:childTnLst>
                                    <p:set>
                                      <p:cBhvr>
                                        <p:cTn id="289" dur="1" fill="hold">
                                          <p:stCondLst>
                                            <p:cond delay="0"/>
                                          </p:stCondLst>
                                        </p:cTn>
                                        <p:tgtEl>
                                          <p:spTgt spid="165"/>
                                        </p:tgtEl>
                                        <p:attrNameLst>
                                          <p:attrName>style.visibility</p:attrName>
                                        </p:attrNameLst>
                                      </p:cBhvr>
                                      <p:to>
                                        <p:strVal val="visible"/>
                                      </p:to>
                                    </p:set>
                                    <p:animEffect transition="in" filter="strips(upRight)">
                                      <p:cBhvr>
                                        <p:cTn id="290" dur="1000"/>
                                        <p:tgtEl>
                                          <p:spTgt spid="165"/>
                                        </p:tgtEl>
                                      </p:cBhvr>
                                    </p:animEffect>
                                  </p:childTnLst>
                                </p:cTn>
                              </p:par>
                            </p:childTnLst>
                          </p:cTn>
                        </p:par>
                      </p:childTnLst>
                    </p:cTn>
                  </p:par>
                  <p:par>
                    <p:cTn id="291" fill="hold" nodeType="clickPar">
                      <p:stCondLst>
                        <p:cond delay="indefinite"/>
                      </p:stCondLst>
                      <p:childTnLst>
                        <p:par>
                          <p:cTn id="292" fill="hold" nodeType="withGroup">
                            <p:stCondLst>
                              <p:cond delay="0"/>
                            </p:stCondLst>
                            <p:childTnLst>
                              <p:par>
                                <p:cTn id="293" presetID="12" presetClass="entr" presetSubtype="8" fill="hold" nodeType="clickEffect">
                                  <p:stCondLst>
                                    <p:cond delay="0"/>
                                  </p:stCondLst>
                                  <p:childTnLst>
                                    <p:set>
                                      <p:cBhvr>
                                        <p:cTn id="294" dur="1" fill="hold">
                                          <p:stCondLst>
                                            <p:cond delay="0"/>
                                          </p:stCondLst>
                                        </p:cTn>
                                        <p:tgtEl>
                                          <p:spTgt spid="6241"/>
                                        </p:tgtEl>
                                        <p:attrNameLst>
                                          <p:attrName>style.visibility</p:attrName>
                                        </p:attrNameLst>
                                      </p:cBhvr>
                                      <p:to>
                                        <p:strVal val="visible"/>
                                      </p:to>
                                    </p:set>
                                    <p:animEffect transition="in" filter="slide(fromLeft)">
                                      <p:cBhvr>
                                        <p:cTn id="295" dur="1000"/>
                                        <p:tgtEl>
                                          <p:spTgt spid="6241"/>
                                        </p:tgtEl>
                                      </p:cBhvr>
                                    </p:animEffect>
                                  </p:childTnLst>
                                </p:cTn>
                              </p:par>
                              <p:par>
                                <p:cTn id="296" presetID="18" presetClass="entr" presetSubtype="6" fill="hold" nodeType="withEffect">
                                  <p:stCondLst>
                                    <p:cond delay="0"/>
                                  </p:stCondLst>
                                  <p:childTnLst>
                                    <p:set>
                                      <p:cBhvr>
                                        <p:cTn id="297" dur="1" fill="hold">
                                          <p:stCondLst>
                                            <p:cond delay="0"/>
                                          </p:stCondLst>
                                        </p:cTn>
                                        <p:tgtEl>
                                          <p:spTgt spid="142"/>
                                        </p:tgtEl>
                                        <p:attrNameLst>
                                          <p:attrName>style.visibility</p:attrName>
                                        </p:attrNameLst>
                                      </p:cBhvr>
                                      <p:to>
                                        <p:strVal val="visible"/>
                                      </p:to>
                                    </p:set>
                                    <p:animEffect transition="in" filter="strips(downRight)">
                                      <p:cBhvr>
                                        <p:cTn id="298" dur="1000"/>
                                        <p:tgtEl>
                                          <p:spTgt spid="142"/>
                                        </p:tgtEl>
                                      </p:cBhvr>
                                    </p:animEffect>
                                  </p:childTnLst>
                                </p:cTn>
                              </p:par>
                            </p:childTnLst>
                          </p:cTn>
                        </p:par>
                      </p:childTnLst>
                    </p:cTn>
                  </p:par>
                  <p:par>
                    <p:cTn id="299" fill="hold" nodeType="clickPar">
                      <p:stCondLst>
                        <p:cond delay="indefinite"/>
                      </p:stCondLst>
                      <p:childTnLst>
                        <p:par>
                          <p:cTn id="300" fill="hold" nodeType="withGroup">
                            <p:stCondLst>
                              <p:cond delay="0"/>
                            </p:stCondLst>
                            <p:childTnLst>
                              <p:par>
                                <p:cTn id="301" presetID="12" presetClass="entr" presetSubtype="8" fill="hold" nodeType="clickEffect">
                                  <p:stCondLst>
                                    <p:cond delay="0"/>
                                  </p:stCondLst>
                                  <p:childTnLst>
                                    <p:set>
                                      <p:cBhvr>
                                        <p:cTn id="302" dur="1" fill="hold">
                                          <p:stCondLst>
                                            <p:cond delay="0"/>
                                          </p:stCondLst>
                                        </p:cTn>
                                        <p:tgtEl>
                                          <p:spTgt spid="19553"/>
                                        </p:tgtEl>
                                        <p:attrNameLst>
                                          <p:attrName>style.visibility</p:attrName>
                                        </p:attrNameLst>
                                      </p:cBhvr>
                                      <p:to>
                                        <p:strVal val="visible"/>
                                      </p:to>
                                    </p:set>
                                    <p:animEffect transition="in" filter="slide(fromLeft)">
                                      <p:cBhvr>
                                        <p:cTn id="303" dur="500"/>
                                        <p:tgtEl>
                                          <p:spTgt spid="19553"/>
                                        </p:tgtEl>
                                      </p:cBhvr>
                                    </p:animEffect>
                                  </p:childTnLst>
                                </p:cTn>
                              </p:par>
                              <p:par>
                                <p:cTn id="304" presetID="18" presetClass="entr" presetSubtype="6" fill="hold" nodeType="withEffect">
                                  <p:stCondLst>
                                    <p:cond delay="0"/>
                                  </p:stCondLst>
                                  <p:childTnLst>
                                    <p:set>
                                      <p:cBhvr>
                                        <p:cTn id="305" dur="1" fill="hold">
                                          <p:stCondLst>
                                            <p:cond delay="0"/>
                                          </p:stCondLst>
                                        </p:cTn>
                                        <p:tgtEl>
                                          <p:spTgt spid="114"/>
                                        </p:tgtEl>
                                        <p:attrNameLst>
                                          <p:attrName>style.visibility</p:attrName>
                                        </p:attrNameLst>
                                      </p:cBhvr>
                                      <p:to>
                                        <p:strVal val="visible"/>
                                      </p:to>
                                    </p:set>
                                    <p:animEffect transition="in" filter="strips(downRight)">
                                      <p:cBhvr>
                                        <p:cTn id="306" dur="1000"/>
                                        <p:tgtEl>
                                          <p:spTgt spid="114"/>
                                        </p:tgtEl>
                                      </p:cBhvr>
                                    </p:animEffect>
                                  </p:childTnLst>
                                </p:cTn>
                              </p:par>
                            </p:childTnLst>
                          </p:cTn>
                        </p:par>
                      </p:childTnLst>
                    </p:cTn>
                  </p:par>
                  <p:par>
                    <p:cTn id="307" fill="hold" nodeType="clickPar">
                      <p:stCondLst>
                        <p:cond delay="indefinite"/>
                      </p:stCondLst>
                      <p:childTnLst>
                        <p:par>
                          <p:cTn id="308" fill="hold" nodeType="withGroup">
                            <p:stCondLst>
                              <p:cond delay="0"/>
                            </p:stCondLst>
                            <p:childTnLst>
                              <p:par>
                                <p:cTn id="309" presetID="12" presetClass="entr" presetSubtype="8" fill="hold" nodeType="clickEffect">
                                  <p:stCondLst>
                                    <p:cond delay="0"/>
                                  </p:stCondLst>
                                  <p:childTnLst>
                                    <p:set>
                                      <p:cBhvr>
                                        <p:cTn id="310" dur="1" fill="hold">
                                          <p:stCondLst>
                                            <p:cond delay="0"/>
                                          </p:stCondLst>
                                        </p:cTn>
                                        <p:tgtEl>
                                          <p:spTgt spid="95"/>
                                        </p:tgtEl>
                                        <p:attrNameLst>
                                          <p:attrName>style.visibility</p:attrName>
                                        </p:attrNameLst>
                                      </p:cBhvr>
                                      <p:to>
                                        <p:strVal val="visible"/>
                                      </p:to>
                                    </p:set>
                                    <p:animEffect transition="in" filter="slide(fromLeft)">
                                      <p:cBhvr>
                                        <p:cTn id="311" dur="1000"/>
                                        <p:tgtEl>
                                          <p:spTgt spid="95"/>
                                        </p:tgtEl>
                                      </p:cBhvr>
                                    </p:animEffect>
                                  </p:childTnLst>
                                </p:cTn>
                              </p:par>
                              <p:par>
                                <p:cTn id="312" presetID="18" presetClass="entr" presetSubtype="3" fill="hold" nodeType="withEffect">
                                  <p:stCondLst>
                                    <p:cond delay="0"/>
                                  </p:stCondLst>
                                  <p:childTnLst>
                                    <p:set>
                                      <p:cBhvr>
                                        <p:cTn id="313" dur="1" fill="hold">
                                          <p:stCondLst>
                                            <p:cond delay="0"/>
                                          </p:stCondLst>
                                        </p:cTn>
                                        <p:tgtEl>
                                          <p:spTgt spid="123"/>
                                        </p:tgtEl>
                                        <p:attrNameLst>
                                          <p:attrName>style.visibility</p:attrName>
                                        </p:attrNameLst>
                                      </p:cBhvr>
                                      <p:to>
                                        <p:strVal val="visible"/>
                                      </p:to>
                                    </p:set>
                                    <p:animEffect transition="in" filter="strips(upRight)">
                                      <p:cBhvr>
                                        <p:cTn id="314" dur="1000"/>
                                        <p:tgtEl>
                                          <p:spTgt spid="123"/>
                                        </p:tgtEl>
                                      </p:cBhvr>
                                    </p:animEffect>
                                  </p:childTnLst>
                                </p:cTn>
                              </p:par>
                              <p:par>
                                <p:cTn id="315" presetID="18" presetClass="entr" presetSubtype="3" fill="hold" nodeType="withEffect">
                                  <p:stCondLst>
                                    <p:cond delay="0"/>
                                  </p:stCondLst>
                                  <p:childTnLst>
                                    <p:set>
                                      <p:cBhvr>
                                        <p:cTn id="316" dur="1" fill="hold">
                                          <p:stCondLst>
                                            <p:cond delay="0"/>
                                          </p:stCondLst>
                                        </p:cTn>
                                        <p:tgtEl>
                                          <p:spTgt spid="118"/>
                                        </p:tgtEl>
                                        <p:attrNameLst>
                                          <p:attrName>style.visibility</p:attrName>
                                        </p:attrNameLst>
                                      </p:cBhvr>
                                      <p:to>
                                        <p:strVal val="visible"/>
                                      </p:to>
                                    </p:set>
                                    <p:animEffect transition="in" filter="strips(upRight)">
                                      <p:cBhvr>
                                        <p:cTn id="317" dur="1000"/>
                                        <p:tgtEl>
                                          <p:spTgt spid="118"/>
                                        </p:tgtEl>
                                      </p:cBhvr>
                                    </p:animEffect>
                                  </p:childTnLst>
                                </p:cTn>
                              </p:par>
                              <p:par>
                                <p:cTn id="318" presetID="18" presetClass="entr" presetSubtype="12" fill="hold" nodeType="withEffect">
                                  <p:stCondLst>
                                    <p:cond delay="0"/>
                                  </p:stCondLst>
                                  <p:childTnLst>
                                    <p:set>
                                      <p:cBhvr>
                                        <p:cTn id="319" dur="1" fill="hold">
                                          <p:stCondLst>
                                            <p:cond delay="0"/>
                                          </p:stCondLst>
                                        </p:cTn>
                                        <p:tgtEl>
                                          <p:spTgt spid="104"/>
                                        </p:tgtEl>
                                        <p:attrNameLst>
                                          <p:attrName>style.visibility</p:attrName>
                                        </p:attrNameLst>
                                      </p:cBhvr>
                                      <p:to>
                                        <p:strVal val="visible"/>
                                      </p:to>
                                    </p:set>
                                    <p:animEffect transition="in" filter="strips(downLeft)">
                                      <p:cBhvr>
                                        <p:cTn id="320" dur="1000"/>
                                        <p:tgtEl>
                                          <p:spTgt spid="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1" grpId="0" animBg="1"/>
      <p:bldP spid="6226" grpId="0" animBg="1"/>
      <p:bldP spid="95" grpId="0" animBg="1"/>
      <p:bldP spid="6239" grpId="0" animBg="1"/>
      <p:bldP spid="6241" grpId="0" animBg="1"/>
      <p:bldP spid="1955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nettore 1 3">
            <a:extLst>
              <a:ext uri="{FF2B5EF4-FFF2-40B4-BE49-F238E27FC236}">
                <a16:creationId xmlns:a16="http://schemas.microsoft.com/office/drawing/2014/main" id="{48371547-2DD3-E4C6-AA76-8A1600DCD693}"/>
              </a:ext>
            </a:extLst>
          </p:cNvPr>
          <p:cNvCxnSpPr/>
          <p:nvPr/>
        </p:nvCxnSpPr>
        <p:spPr bwMode="auto">
          <a:xfrm>
            <a:off x="2065338" y="6910388"/>
            <a:ext cx="2111375" cy="476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Connettore 1 5">
            <a:extLst>
              <a:ext uri="{FF2B5EF4-FFF2-40B4-BE49-F238E27FC236}">
                <a16:creationId xmlns:a16="http://schemas.microsoft.com/office/drawing/2014/main" id="{46765738-0B9A-834A-B18F-459413369E1E}"/>
              </a:ext>
            </a:extLst>
          </p:cNvPr>
          <p:cNvCxnSpPr>
            <a:endCxn id="124" idx="4"/>
          </p:cNvCxnSpPr>
          <p:nvPr/>
        </p:nvCxnSpPr>
        <p:spPr bwMode="auto">
          <a:xfrm>
            <a:off x="4167188" y="273050"/>
            <a:ext cx="6350" cy="289083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2" name="Gruppo 77">
            <a:extLst>
              <a:ext uri="{FF2B5EF4-FFF2-40B4-BE49-F238E27FC236}">
                <a16:creationId xmlns:a16="http://schemas.microsoft.com/office/drawing/2014/main" id="{98570EBC-F00A-98D2-A736-44A7746D9D82}"/>
              </a:ext>
            </a:extLst>
          </p:cNvPr>
          <p:cNvGrpSpPr>
            <a:grpSpLocks/>
          </p:cNvGrpSpPr>
          <p:nvPr/>
        </p:nvGrpSpPr>
        <p:grpSpPr bwMode="auto">
          <a:xfrm>
            <a:off x="2058988" y="5159375"/>
            <a:ext cx="4224337" cy="3511550"/>
            <a:chOff x="1221618" y="5159817"/>
            <a:chExt cx="4225877" cy="3511441"/>
          </a:xfrm>
        </p:grpSpPr>
        <p:cxnSp>
          <p:nvCxnSpPr>
            <p:cNvPr id="12" name="Connettore 1 11">
              <a:extLst>
                <a:ext uri="{FF2B5EF4-FFF2-40B4-BE49-F238E27FC236}">
                  <a16:creationId xmlns:a16="http://schemas.microsoft.com/office/drawing/2014/main" id="{D86A6D5C-6D1E-0B41-C1A0-2451B38141ED}"/>
                </a:ext>
              </a:extLst>
            </p:cNvPr>
            <p:cNvCxnSpPr/>
            <p:nvPr/>
          </p:nvCxnSpPr>
          <p:spPr>
            <a:xfrm>
              <a:off x="2269750" y="5159817"/>
              <a:ext cx="2134378"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 name="Connettore 1 12">
              <a:extLst>
                <a:ext uri="{FF2B5EF4-FFF2-40B4-BE49-F238E27FC236}">
                  <a16:creationId xmlns:a16="http://schemas.microsoft.com/office/drawing/2014/main" id="{DCE5D14C-8DBC-47C2-021C-98057C2904D9}"/>
                </a:ext>
              </a:extLst>
            </p:cNvPr>
            <p:cNvCxnSpPr/>
            <p:nvPr/>
          </p:nvCxnSpPr>
          <p:spPr>
            <a:xfrm>
              <a:off x="2285631" y="8669671"/>
              <a:ext cx="2113732"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4" name="Connettore 1 13">
              <a:extLst>
                <a:ext uri="{FF2B5EF4-FFF2-40B4-BE49-F238E27FC236}">
                  <a16:creationId xmlns:a16="http://schemas.microsoft.com/office/drawing/2014/main" id="{1EDD230F-39A8-CFFA-2747-0E8A7A75B1C5}"/>
                </a:ext>
              </a:extLst>
            </p:cNvPr>
            <p:cNvCxnSpPr/>
            <p:nvPr/>
          </p:nvCxnSpPr>
          <p:spPr>
            <a:xfrm flipV="1">
              <a:off x="1221618" y="5159817"/>
              <a:ext cx="1052896" cy="1750959"/>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7" name="Connettore 1 16">
              <a:extLst>
                <a:ext uri="{FF2B5EF4-FFF2-40B4-BE49-F238E27FC236}">
                  <a16:creationId xmlns:a16="http://schemas.microsoft.com/office/drawing/2014/main" id="{965AFD3B-5A19-1EA5-97A1-B10DC7B6A6AA}"/>
                </a:ext>
              </a:extLst>
            </p:cNvPr>
            <p:cNvCxnSpPr/>
            <p:nvPr/>
          </p:nvCxnSpPr>
          <p:spPr>
            <a:xfrm flipV="1">
              <a:off x="4397775" y="6910776"/>
              <a:ext cx="1049720" cy="1749371"/>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9" name="Connettore 1 18">
              <a:extLst>
                <a:ext uri="{FF2B5EF4-FFF2-40B4-BE49-F238E27FC236}">
                  <a16:creationId xmlns:a16="http://schemas.microsoft.com/office/drawing/2014/main" id="{C6ECCE9F-1FB5-3D91-07DE-A407B3D1FB8A}"/>
                </a:ext>
              </a:extLst>
            </p:cNvPr>
            <p:cNvCxnSpPr/>
            <p:nvPr/>
          </p:nvCxnSpPr>
          <p:spPr>
            <a:xfrm>
              <a:off x="4399363" y="5159817"/>
              <a:ext cx="1048132" cy="1750959"/>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0" name="Connettore 1 19">
              <a:extLst>
                <a:ext uri="{FF2B5EF4-FFF2-40B4-BE49-F238E27FC236}">
                  <a16:creationId xmlns:a16="http://schemas.microsoft.com/office/drawing/2014/main" id="{362C8802-C756-BFF2-55E2-ABF4F3B66E35}"/>
                </a:ext>
              </a:extLst>
            </p:cNvPr>
            <p:cNvCxnSpPr/>
            <p:nvPr/>
          </p:nvCxnSpPr>
          <p:spPr>
            <a:xfrm>
              <a:off x="1221618" y="6910776"/>
              <a:ext cx="1064013" cy="1760482"/>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cxnSp>
        <p:nvCxnSpPr>
          <p:cNvPr id="36" name="Connettore 1 35">
            <a:extLst>
              <a:ext uri="{FF2B5EF4-FFF2-40B4-BE49-F238E27FC236}">
                <a16:creationId xmlns:a16="http://schemas.microsoft.com/office/drawing/2014/main" id="{1D2D2D2F-8DEF-0344-6E07-5B9A756F3AB8}"/>
              </a:ext>
            </a:extLst>
          </p:cNvPr>
          <p:cNvCxnSpPr/>
          <p:nvPr/>
        </p:nvCxnSpPr>
        <p:spPr bwMode="auto">
          <a:xfrm>
            <a:off x="3114675" y="4749800"/>
            <a:ext cx="0" cy="3892550"/>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7" name="Connettore 1 36">
            <a:extLst>
              <a:ext uri="{FF2B5EF4-FFF2-40B4-BE49-F238E27FC236}">
                <a16:creationId xmlns:a16="http://schemas.microsoft.com/office/drawing/2014/main" id="{C13FE557-041A-72D0-F180-0D5B97B47EAE}"/>
              </a:ext>
            </a:extLst>
          </p:cNvPr>
          <p:cNvCxnSpPr/>
          <p:nvPr/>
        </p:nvCxnSpPr>
        <p:spPr bwMode="auto">
          <a:xfrm>
            <a:off x="5229225" y="4738688"/>
            <a:ext cx="0" cy="3908425"/>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8" name="Connettore 1 37">
            <a:extLst>
              <a:ext uri="{FF2B5EF4-FFF2-40B4-BE49-F238E27FC236}">
                <a16:creationId xmlns:a16="http://schemas.microsoft.com/office/drawing/2014/main" id="{A23F5AFD-4F51-12AF-2700-23179FDE7508}"/>
              </a:ext>
            </a:extLst>
          </p:cNvPr>
          <p:cNvCxnSpPr/>
          <p:nvPr/>
        </p:nvCxnSpPr>
        <p:spPr bwMode="auto">
          <a:xfrm>
            <a:off x="6286500" y="4743450"/>
            <a:ext cx="0" cy="2166938"/>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9" name="Connettore 1 38">
            <a:extLst>
              <a:ext uri="{FF2B5EF4-FFF2-40B4-BE49-F238E27FC236}">
                <a16:creationId xmlns:a16="http://schemas.microsoft.com/office/drawing/2014/main" id="{CBB6FB5F-852C-6775-04C0-71DEBCAB6B70}"/>
              </a:ext>
            </a:extLst>
          </p:cNvPr>
          <p:cNvCxnSpPr/>
          <p:nvPr/>
        </p:nvCxnSpPr>
        <p:spPr bwMode="auto">
          <a:xfrm>
            <a:off x="2058988" y="4756150"/>
            <a:ext cx="0" cy="2149475"/>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8" name="Connettore 1 47">
            <a:extLst>
              <a:ext uri="{FF2B5EF4-FFF2-40B4-BE49-F238E27FC236}">
                <a16:creationId xmlns:a16="http://schemas.microsoft.com/office/drawing/2014/main" id="{DFB152F5-98EF-C632-63D6-71AEDC4E6472}"/>
              </a:ext>
            </a:extLst>
          </p:cNvPr>
          <p:cNvCxnSpPr>
            <a:endCxn id="94" idx="0"/>
          </p:cNvCxnSpPr>
          <p:nvPr/>
        </p:nvCxnSpPr>
        <p:spPr bwMode="auto">
          <a:xfrm flipH="1">
            <a:off x="2058988" y="274638"/>
            <a:ext cx="2108200" cy="3336925"/>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0" name="Connettore 1 49">
            <a:extLst>
              <a:ext uri="{FF2B5EF4-FFF2-40B4-BE49-F238E27FC236}">
                <a16:creationId xmlns:a16="http://schemas.microsoft.com/office/drawing/2014/main" id="{55448E3A-0E2E-DAEA-72E4-05893B1D3701}"/>
              </a:ext>
            </a:extLst>
          </p:cNvPr>
          <p:cNvCxnSpPr>
            <a:endCxn id="88" idx="8"/>
          </p:cNvCxnSpPr>
          <p:nvPr/>
        </p:nvCxnSpPr>
        <p:spPr bwMode="auto">
          <a:xfrm>
            <a:off x="4175125" y="279400"/>
            <a:ext cx="2109788" cy="3328988"/>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0" name="Connettore 1 89">
            <a:extLst>
              <a:ext uri="{FF2B5EF4-FFF2-40B4-BE49-F238E27FC236}">
                <a16:creationId xmlns:a16="http://schemas.microsoft.com/office/drawing/2014/main" id="{A6215184-545C-D2EF-AFC5-3EC6E010A9DD}"/>
              </a:ext>
            </a:extLst>
          </p:cNvPr>
          <p:cNvCxnSpPr/>
          <p:nvPr/>
        </p:nvCxnSpPr>
        <p:spPr bwMode="auto">
          <a:xfrm flipV="1">
            <a:off x="2576513" y="280988"/>
            <a:ext cx="1593850" cy="28924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Connettore 1 29">
            <a:extLst>
              <a:ext uri="{FF2B5EF4-FFF2-40B4-BE49-F238E27FC236}">
                <a16:creationId xmlns:a16="http://schemas.microsoft.com/office/drawing/2014/main" id="{2F68B6ED-FDD6-03FB-BE2B-E89EE25D4E4F}"/>
              </a:ext>
            </a:extLst>
          </p:cNvPr>
          <p:cNvCxnSpPr>
            <a:endCxn id="94" idx="2"/>
          </p:cNvCxnSpPr>
          <p:nvPr/>
        </p:nvCxnSpPr>
        <p:spPr bwMode="auto">
          <a:xfrm flipH="1">
            <a:off x="2395538" y="274638"/>
            <a:ext cx="1776412" cy="29543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0" name="Connettore 1 59">
            <a:extLst>
              <a:ext uri="{FF2B5EF4-FFF2-40B4-BE49-F238E27FC236}">
                <a16:creationId xmlns:a16="http://schemas.microsoft.com/office/drawing/2014/main" id="{A85152A0-1878-156A-D537-969932F4FF5C}"/>
              </a:ext>
            </a:extLst>
          </p:cNvPr>
          <p:cNvCxnSpPr>
            <a:stCxn id="94" idx="5"/>
          </p:cNvCxnSpPr>
          <p:nvPr/>
        </p:nvCxnSpPr>
        <p:spPr bwMode="auto">
          <a:xfrm flipV="1">
            <a:off x="2806700" y="277813"/>
            <a:ext cx="1365250" cy="295751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4" name="Connettore 1 73">
            <a:extLst>
              <a:ext uri="{FF2B5EF4-FFF2-40B4-BE49-F238E27FC236}">
                <a16:creationId xmlns:a16="http://schemas.microsoft.com/office/drawing/2014/main" id="{087259FA-665B-24BA-18A0-CE0965A21EA7}"/>
              </a:ext>
            </a:extLst>
          </p:cNvPr>
          <p:cNvCxnSpPr>
            <a:endCxn id="94" idx="6"/>
          </p:cNvCxnSpPr>
          <p:nvPr/>
        </p:nvCxnSpPr>
        <p:spPr bwMode="auto">
          <a:xfrm flipH="1">
            <a:off x="2921000" y="285750"/>
            <a:ext cx="1246188" cy="30495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1" name="Connettore 1 90">
            <a:extLst>
              <a:ext uri="{FF2B5EF4-FFF2-40B4-BE49-F238E27FC236}">
                <a16:creationId xmlns:a16="http://schemas.microsoft.com/office/drawing/2014/main" id="{54DF61C0-915B-D5E2-6C6F-4B40D8A82D96}"/>
              </a:ext>
            </a:extLst>
          </p:cNvPr>
          <p:cNvCxnSpPr/>
          <p:nvPr/>
        </p:nvCxnSpPr>
        <p:spPr bwMode="auto">
          <a:xfrm flipH="1">
            <a:off x="2243138" y="277813"/>
            <a:ext cx="1933575" cy="30940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7" name="Connettore 1 116">
            <a:extLst>
              <a:ext uri="{FF2B5EF4-FFF2-40B4-BE49-F238E27FC236}">
                <a16:creationId xmlns:a16="http://schemas.microsoft.com/office/drawing/2014/main" id="{DF2602E2-A07E-C8E0-CC1B-BED9969980FB}"/>
              </a:ext>
            </a:extLst>
          </p:cNvPr>
          <p:cNvCxnSpPr/>
          <p:nvPr/>
        </p:nvCxnSpPr>
        <p:spPr bwMode="auto">
          <a:xfrm flipH="1">
            <a:off x="3013075" y="285750"/>
            <a:ext cx="1157288" cy="31734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6" name="Connettore 1 125">
            <a:extLst>
              <a:ext uri="{FF2B5EF4-FFF2-40B4-BE49-F238E27FC236}">
                <a16:creationId xmlns:a16="http://schemas.microsoft.com/office/drawing/2014/main" id="{10A936B7-2514-9A99-1F55-4A8588575382}"/>
              </a:ext>
            </a:extLst>
          </p:cNvPr>
          <p:cNvCxnSpPr>
            <a:endCxn id="124" idx="0"/>
          </p:cNvCxnSpPr>
          <p:nvPr/>
        </p:nvCxnSpPr>
        <p:spPr bwMode="auto">
          <a:xfrm flipH="1">
            <a:off x="3121025" y="277813"/>
            <a:ext cx="1054100" cy="33337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0" name="Connettore 1 69">
            <a:extLst>
              <a:ext uri="{FF2B5EF4-FFF2-40B4-BE49-F238E27FC236}">
                <a16:creationId xmlns:a16="http://schemas.microsoft.com/office/drawing/2014/main" id="{2C975D36-DD64-9797-A9D2-850D82A0D07E}"/>
              </a:ext>
            </a:extLst>
          </p:cNvPr>
          <p:cNvCxnSpPr>
            <a:endCxn id="94" idx="3"/>
          </p:cNvCxnSpPr>
          <p:nvPr/>
        </p:nvCxnSpPr>
        <p:spPr bwMode="auto">
          <a:xfrm flipH="1">
            <a:off x="2484438" y="276225"/>
            <a:ext cx="1685925" cy="29098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5" name="Connettore 1 84">
            <a:extLst>
              <a:ext uri="{FF2B5EF4-FFF2-40B4-BE49-F238E27FC236}">
                <a16:creationId xmlns:a16="http://schemas.microsoft.com/office/drawing/2014/main" id="{E6E9D472-97D7-F24F-F431-F5EF389A7B50}"/>
              </a:ext>
            </a:extLst>
          </p:cNvPr>
          <p:cNvCxnSpPr/>
          <p:nvPr/>
        </p:nvCxnSpPr>
        <p:spPr bwMode="auto">
          <a:xfrm flipH="1">
            <a:off x="2703513" y="277813"/>
            <a:ext cx="1471612" cy="28956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0" name="Connettore 1 139">
            <a:extLst>
              <a:ext uri="{FF2B5EF4-FFF2-40B4-BE49-F238E27FC236}">
                <a16:creationId xmlns:a16="http://schemas.microsoft.com/office/drawing/2014/main" id="{497C60EF-B1C2-1E0F-E018-5F39D2FCA54C}"/>
              </a:ext>
            </a:extLst>
          </p:cNvPr>
          <p:cNvCxnSpPr>
            <a:endCxn id="124" idx="2"/>
          </p:cNvCxnSpPr>
          <p:nvPr/>
        </p:nvCxnSpPr>
        <p:spPr bwMode="auto">
          <a:xfrm flipH="1">
            <a:off x="3711575" y="277813"/>
            <a:ext cx="458788" cy="29987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8" name="Connettore 1 157">
            <a:extLst>
              <a:ext uri="{FF2B5EF4-FFF2-40B4-BE49-F238E27FC236}">
                <a16:creationId xmlns:a16="http://schemas.microsoft.com/office/drawing/2014/main" id="{65627DEF-BD19-CE3C-2F4D-0B6B9B078EC8}"/>
              </a:ext>
            </a:extLst>
          </p:cNvPr>
          <p:cNvCxnSpPr>
            <a:endCxn id="124" idx="1"/>
          </p:cNvCxnSpPr>
          <p:nvPr/>
        </p:nvCxnSpPr>
        <p:spPr bwMode="auto">
          <a:xfrm flipH="1">
            <a:off x="3432175" y="277813"/>
            <a:ext cx="741363" cy="312896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3" name="Connettore 1 172">
            <a:extLst>
              <a:ext uri="{FF2B5EF4-FFF2-40B4-BE49-F238E27FC236}">
                <a16:creationId xmlns:a16="http://schemas.microsoft.com/office/drawing/2014/main" id="{F4EC7697-458F-BC52-A6D7-5EB50F6FEC02}"/>
              </a:ext>
            </a:extLst>
          </p:cNvPr>
          <p:cNvCxnSpPr>
            <a:endCxn id="124" idx="3"/>
          </p:cNvCxnSpPr>
          <p:nvPr/>
        </p:nvCxnSpPr>
        <p:spPr bwMode="auto">
          <a:xfrm flipH="1">
            <a:off x="3965575" y="290513"/>
            <a:ext cx="201613" cy="29098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2" name="Connettore 1 121">
            <a:extLst>
              <a:ext uri="{FF2B5EF4-FFF2-40B4-BE49-F238E27FC236}">
                <a16:creationId xmlns:a16="http://schemas.microsoft.com/office/drawing/2014/main" id="{7E930CA2-5356-9EB4-3F42-F5922D53B5E0}"/>
              </a:ext>
            </a:extLst>
          </p:cNvPr>
          <p:cNvCxnSpPr>
            <a:endCxn id="124" idx="6"/>
          </p:cNvCxnSpPr>
          <p:nvPr/>
        </p:nvCxnSpPr>
        <p:spPr bwMode="auto">
          <a:xfrm>
            <a:off x="4170363" y="300038"/>
            <a:ext cx="490537" cy="29876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4" name="Connettore 1 153">
            <a:extLst>
              <a:ext uri="{FF2B5EF4-FFF2-40B4-BE49-F238E27FC236}">
                <a16:creationId xmlns:a16="http://schemas.microsoft.com/office/drawing/2014/main" id="{F6647AA1-AF26-084A-1071-D118FDA11F0F}"/>
              </a:ext>
            </a:extLst>
          </p:cNvPr>
          <p:cNvCxnSpPr>
            <a:endCxn id="124" idx="7"/>
          </p:cNvCxnSpPr>
          <p:nvPr/>
        </p:nvCxnSpPr>
        <p:spPr bwMode="auto">
          <a:xfrm>
            <a:off x="4171950" y="304800"/>
            <a:ext cx="744538" cy="31099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2" name="Connettore 1 111">
            <a:extLst>
              <a:ext uri="{FF2B5EF4-FFF2-40B4-BE49-F238E27FC236}">
                <a16:creationId xmlns:a16="http://schemas.microsoft.com/office/drawing/2014/main" id="{6833FBE8-A5C6-B84E-631D-92FEFC453C98}"/>
              </a:ext>
            </a:extLst>
          </p:cNvPr>
          <p:cNvCxnSpPr>
            <a:endCxn id="124" idx="5"/>
          </p:cNvCxnSpPr>
          <p:nvPr/>
        </p:nvCxnSpPr>
        <p:spPr bwMode="auto">
          <a:xfrm>
            <a:off x="4167188" y="296863"/>
            <a:ext cx="254000" cy="29146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7" name="Connettore 1 106">
            <a:extLst>
              <a:ext uri="{FF2B5EF4-FFF2-40B4-BE49-F238E27FC236}">
                <a16:creationId xmlns:a16="http://schemas.microsoft.com/office/drawing/2014/main" id="{02B101C1-6763-448F-CA50-70E6CFC44926}"/>
              </a:ext>
            </a:extLst>
          </p:cNvPr>
          <p:cNvCxnSpPr>
            <a:endCxn id="124" idx="8"/>
          </p:cNvCxnSpPr>
          <p:nvPr/>
        </p:nvCxnSpPr>
        <p:spPr bwMode="auto">
          <a:xfrm>
            <a:off x="4170363" y="285750"/>
            <a:ext cx="1062037" cy="33289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2" name="Connettore 1 131">
            <a:extLst>
              <a:ext uri="{FF2B5EF4-FFF2-40B4-BE49-F238E27FC236}">
                <a16:creationId xmlns:a16="http://schemas.microsoft.com/office/drawing/2014/main" id="{6D6FDF7E-4234-BAA5-8F6C-2C193A608BBF}"/>
              </a:ext>
            </a:extLst>
          </p:cNvPr>
          <p:cNvCxnSpPr/>
          <p:nvPr/>
        </p:nvCxnSpPr>
        <p:spPr>
          <a:xfrm flipH="1">
            <a:off x="0" y="4746625"/>
            <a:ext cx="6818313" cy="0"/>
          </a:xfrm>
          <a:prstGeom prst="line">
            <a:avLst/>
          </a:prstGeom>
          <a:ln w="3175">
            <a:solidFill>
              <a:srgbClr val="00B0F0"/>
            </a:solidFill>
          </a:ln>
        </p:spPr>
        <p:style>
          <a:lnRef idx="1">
            <a:schemeClr val="accent1"/>
          </a:lnRef>
          <a:fillRef idx="0">
            <a:schemeClr val="accent1"/>
          </a:fillRef>
          <a:effectRef idx="0">
            <a:schemeClr val="accent1"/>
          </a:effectRef>
          <a:fontRef idx="minor">
            <a:schemeClr val="tx1"/>
          </a:fontRef>
        </p:style>
      </p:cxnSp>
      <p:sp>
        <p:nvSpPr>
          <p:cNvPr id="22556" name="CasellaDiTesto 145">
            <a:extLst>
              <a:ext uri="{FF2B5EF4-FFF2-40B4-BE49-F238E27FC236}">
                <a16:creationId xmlns:a16="http://schemas.microsoft.com/office/drawing/2014/main" id="{4618EAC5-4993-1409-AA0B-CDE802EBDFAD}"/>
              </a:ext>
            </a:extLst>
          </p:cNvPr>
          <p:cNvSpPr txBox="1">
            <a:spLocks noChangeArrowheads="1"/>
          </p:cNvSpPr>
          <p:nvPr/>
        </p:nvSpPr>
        <p:spPr bwMode="auto">
          <a:xfrm>
            <a:off x="0" y="26988"/>
            <a:ext cx="2762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b="1" u="sng">
                <a:solidFill>
                  <a:srgbClr val="C00000"/>
                </a:solidFill>
                <a:latin typeface="Comic Sans MS" panose="030F0702030302020204" pitchFamily="66" charset="0"/>
              </a:rPr>
              <a:t>RISULTATO DELLA COMPENETRAZIONE</a:t>
            </a:r>
          </a:p>
          <a:p>
            <a:pPr eaLnBrk="1" hangingPunct="1">
              <a:spcBef>
                <a:spcPct val="0"/>
              </a:spcBef>
              <a:buFontTx/>
              <a:buNone/>
            </a:pPr>
            <a:r>
              <a:rPr lang="it-IT" altLang="it-IT" sz="1800" b="1" u="sng">
                <a:solidFill>
                  <a:srgbClr val="C00000"/>
                </a:solidFill>
                <a:latin typeface="Comic Sans MS" panose="030F0702030302020204" pitchFamily="66" charset="0"/>
              </a:rPr>
              <a:t>DEI  DUE SOLIDI</a:t>
            </a:r>
            <a:endParaRPr lang="it-IT" altLang="it-IT" sz="1800">
              <a:latin typeface="Arial" panose="020B0604020202020204" pitchFamily="34" charset="0"/>
            </a:endParaRPr>
          </a:p>
        </p:txBody>
      </p:sp>
      <p:sp>
        <p:nvSpPr>
          <p:cNvPr id="22557" name="CasellaDiTesto 158">
            <a:extLst>
              <a:ext uri="{FF2B5EF4-FFF2-40B4-BE49-F238E27FC236}">
                <a16:creationId xmlns:a16="http://schemas.microsoft.com/office/drawing/2014/main" id="{C01FAA46-ED83-F98E-5ACE-B2EDE3BF7B32}"/>
              </a:ext>
            </a:extLst>
          </p:cNvPr>
          <p:cNvSpPr txBox="1">
            <a:spLocks noChangeArrowheads="1"/>
          </p:cNvSpPr>
          <p:nvPr/>
        </p:nvSpPr>
        <p:spPr bwMode="auto">
          <a:xfrm>
            <a:off x="0" y="3852863"/>
            <a:ext cx="19462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it-IT" altLang="it-IT" sz="1800">
              <a:latin typeface="Arial" panose="020B0604020202020204" pitchFamily="34" charset="0"/>
            </a:endParaRPr>
          </a:p>
        </p:txBody>
      </p:sp>
      <p:cxnSp>
        <p:nvCxnSpPr>
          <p:cNvPr id="163" name="Connettore 1 162">
            <a:extLst>
              <a:ext uri="{FF2B5EF4-FFF2-40B4-BE49-F238E27FC236}">
                <a16:creationId xmlns:a16="http://schemas.microsoft.com/office/drawing/2014/main" id="{ABC39500-4501-679C-989D-10DB64B35BCC}"/>
              </a:ext>
            </a:extLst>
          </p:cNvPr>
          <p:cNvCxnSpPr/>
          <p:nvPr/>
        </p:nvCxnSpPr>
        <p:spPr>
          <a:xfrm>
            <a:off x="4171950" y="284163"/>
            <a:ext cx="1370013" cy="29527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5" name="Connettore 1 164">
            <a:extLst>
              <a:ext uri="{FF2B5EF4-FFF2-40B4-BE49-F238E27FC236}">
                <a16:creationId xmlns:a16="http://schemas.microsoft.com/office/drawing/2014/main" id="{167B3BEE-AE1B-8AB4-5B82-B1DF96E4EF8B}"/>
              </a:ext>
            </a:extLst>
          </p:cNvPr>
          <p:cNvCxnSpPr>
            <a:endCxn id="88" idx="1"/>
          </p:cNvCxnSpPr>
          <p:nvPr/>
        </p:nvCxnSpPr>
        <p:spPr>
          <a:xfrm>
            <a:off x="4176713" y="296863"/>
            <a:ext cx="1231900" cy="30686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7" name="Connettore 1 166">
            <a:extLst>
              <a:ext uri="{FF2B5EF4-FFF2-40B4-BE49-F238E27FC236}">
                <a16:creationId xmlns:a16="http://schemas.microsoft.com/office/drawing/2014/main" id="{259F2669-FFAA-4106-702B-1A7576850632}"/>
              </a:ext>
            </a:extLst>
          </p:cNvPr>
          <p:cNvCxnSpPr/>
          <p:nvPr/>
        </p:nvCxnSpPr>
        <p:spPr>
          <a:xfrm>
            <a:off x="4175125" y="277813"/>
            <a:ext cx="1497013" cy="29019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9" name="Connettore 1 168">
            <a:extLst>
              <a:ext uri="{FF2B5EF4-FFF2-40B4-BE49-F238E27FC236}">
                <a16:creationId xmlns:a16="http://schemas.microsoft.com/office/drawing/2014/main" id="{2836E29B-52A4-5395-61A1-93F65439AEC9}"/>
              </a:ext>
            </a:extLst>
          </p:cNvPr>
          <p:cNvCxnSpPr/>
          <p:nvPr/>
        </p:nvCxnSpPr>
        <p:spPr>
          <a:xfrm>
            <a:off x="4171950" y="276225"/>
            <a:ext cx="1662113" cy="28971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1" name="Connettore 1 170">
            <a:extLst>
              <a:ext uri="{FF2B5EF4-FFF2-40B4-BE49-F238E27FC236}">
                <a16:creationId xmlns:a16="http://schemas.microsoft.com/office/drawing/2014/main" id="{E3E0436A-3CD2-2899-BFF7-C08F7B801610}"/>
              </a:ext>
            </a:extLst>
          </p:cNvPr>
          <p:cNvCxnSpPr>
            <a:endCxn id="88" idx="5"/>
          </p:cNvCxnSpPr>
          <p:nvPr/>
        </p:nvCxnSpPr>
        <p:spPr>
          <a:xfrm>
            <a:off x="4176713" y="284163"/>
            <a:ext cx="1797050" cy="294481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5" name="Connettore 1 174">
            <a:extLst>
              <a:ext uri="{FF2B5EF4-FFF2-40B4-BE49-F238E27FC236}">
                <a16:creationId xmlns:a16="http://schemas.microsoft.com/office/drawing/2014/main" id="{845F9CFD-669A-5A8D-094C-40AF4378C2E0}"/>
              </a:ext>
            </a:extLst>
          </p:cNvPr>
          <p:cNvCxnSpPr>
            <a:endCxn id="88" idx="6"/>
          </p:cNvCxnSpPr>
          <p:nvPr/>
        </p:nvCxnSpPr>
        <p:spPr>
          <a:xfrm>
            <a:off x="4198938" y="309563"/>
            <a:ext cx="1887537" cy="30194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6" name="Connettore 1 215">
            <a:extLst>
              <a:ext uri="{FF2B5EF4-FFF2-40B4-BE49-F238E27FC236}">
                <a16:creationId xmlns:a16="http://schemas.microsoft.com/office/drawing/2014/main" id="{810B7AB7-0680-BE14-205C-232463E30375}"/>
              </a:ext>
            </a:extLst>
          </p:cNvPr>
          <p:cNvCxnSpPr/>
          <p:nvPr/>
        </p:nvCxnSpPr>
        <p:spPr bwMode="auto">
          <a:xfrm>
            <a:off x="4189413" y="6913563"/>
            <a:ext cx="2082800"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0" name="Connettore 1 79">
            <a:extLst>
              <a:ext uri="{FF2B5EF4-FFF2-40B4-BE49-F238E27FC236}">
                <a16:creationId xmlns:a16="http://schemas.microsoft.com/office/drawing/2014/main" id="{4C52E0D7-B81A-910E-E5A0-F567D8595B07}"/>
              </a:ext>
            </a:extLst>
          </p:cNvPr>
          <p:cNvCxnSpPr/>
          <p:nvPr/>
        </p:nvCxnSpPr>
        <p:spPr bwMode="auto">
          <a:xfrm flipH="1">
            <a:off x="2546350" y="6935788"/>
            <a:ext cx="1584325" cy="79216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Connettore 1 24">
            <a:extLst>
              <a:ext uri="{FF2B5EF4-FFF2-40B4-BE49-F238E27FC236}">
                <a16:creationId xmlns:a16="http://schemas.microsoft.com/office/drawing/2014/main" id="{BD5F6AF0-8724-1ECB-CA2F-7718EECA6578}"/>
              </a:ext>
            </a:extLst>
          </p:cNvPr>
          <p:cNvCxnSpPr/>
          <p:nvPr/>
        </p:nvCxnSpPr>
        <p:spPr bwMode="auto">
          <a:xfrm flipH="1">
            <a:off x="2298700" y="6908800"/>
            <a:ext cx="1884363" cy="4191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2" name="Connettore 1 51">
            <a:extLst>
              <a:ext uri="{FF2B5EF4-FFF2-40B4-BE49-F238E27FC236}">
                <a16:creationId xmlns:a16="http://schemas.microsoft.com/office/drawing/2014/main" id="{83D58730-6321-F500-92C2-37029524D8BD}"/>
              </a:ext>
            </a:extLst>
          </p:cNvPr>
          <p:cNvCxnSpPr/>
          <p:nvPr/>
        </p:nvCxnSpPr>
        <p:spPr bwMode="auto">
          <a:xfrm flipH="1">
            <a:off x="2774950" y="6913563"/>
            <a:ext cx="1398588" cy="11699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6" name="Connettore 1 65">
            <a:extLst>
              <a:ext uri="{FF2B5EF4-FFF2-40B4-BE49-F238E27FC236}">
                <a16:creationId xmlns:a16="http://schemas.microsoft.com/office/drawing/2014/main" id="{1FD853FB-DC51-AB4F-135F-CBF9AB4F17D4}"/>
              </a:ext>
            </a:extLst>
          </p:cNvPr>
          <p:cNvCxnSpPr/>
          <p:nvPr/>
        </p:nvCxnSpPr>
        <p:spPr bwMode="auto">
          <a:xfrm flipH="1">
            <a:off x="2870200" y="6907213"/>
            <a:ext cx="1300163" cy="13604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3" name="Connettore 1 82">
            <a:extLst>
              <a:ext uri="{FF2B5EF4-FFF2-40B4-BE49-F238E27FC236}">
                <a16:creationId xmlns:a16="http://schemas.microsoft.com/office/drawing/2014/main" id="{88E45995-6E3D-375C-DAE1-1420DC300BFA}"/>
              </a:ext>
            </a:extLst>
          </p:cNvPr>
          <p:cNvCxnSpPr/>
          <p:nvPr/>
        </p:nvCxnSpPr>
        <p:spPr bwMode="auto">
          <a:xfrm flipH="1">
            <a:off x="2190750" y="6911975"/>
            <a:ext cx="1992313" cy="2063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3" name="Connettore 1 102">
            <a:extLst>
              <a:ext uri="{FF2B5EF4-FFF2-40B4-BE49-F238E27FC236}">
                <a16:creationId xmlns:a16="http://schemas.microsoft.com/office/drawing/2014/main" id="{E3ABCFF0-4C01-3E7E-A2C5-33C409056CB1}"/>
              </a:ext>
            </a:extLst>
          </p:cNvPr>
          <p:cNvCxnSpPr/>
          <p:nvPr/>
        </p:nvCxnSpPr>
        <p:spPr bwMode="auto">
          <a:xfrm flipH="1">
            <a:off x="2992438" y="6910388"/>
            <a:ext cx="1182687" cy="15573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8" name="Connettore 1 127">
            <a:extLst>
              <a:ext uri="{FF2B5EF4-FFF2-40B4-BE49-F238E27FC236}">
                <a16:creationId xmlns:a16="http://schemas.microsoft.com/office/drawing/2014/main" id="{22A59BE8-76B2-E11A-8D82-6D52D1440B45}"/>
              </a:ext>
            </a:extLst>
          </p:cNvPr>
          <p:cNvCxnSpPr/>
          <p:nvPr/>
        </p:nvCxnSpPr>
        <p:spPr bwMode="auto">
          <a:xfrm flipH="1">
            <a:off x="3124200" y="6892925"/>
            <a:ext cx="1058863" cy="177323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1" name="Connettore 1 60">
            <a:extLst>
              <a:ext uri="{FF2B5EF4-FFF2-40B4-BE49-F238E27FC236}">
                <a16:creationId xmlns:a16="http://schemas.microsoft.com/office/drawing/2014/main" id="{5DCFFF52-0D9C-FA1B-652C-6AEF11BCC8A7}"/>
              </a:ext>
            </a:extLst>
          </p:cNvPr>
          <p:cNvCxnSpPr/>
          <p:nvPr/>
        </p:nvCxnSpPr>
        <p:spPr bwMode="auto">
          <a:xfrm flipH="1">
            <a:off x="2451100" y="6900863"/>
            <a:ext cx="1749425" cy="6302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Connettore 1 62">
            <a:extLst>
              <a:ext uri="{FF2B5EF4-FFF2-40B4-BE49-F238E27FC236}">
                <a16:creationId xmlns:a16="http://schemas.microsoft.com/office/drawing/2014/main" id="{B9AB9762-0759-5FBE-FAD1-9F53A95B1862}"/>
              </a:ext>
            </a:extLst>
          </p:cNvPr>
          <p:cNvCxnSpPr/>
          <p:nvPr/>
        </p:nvCxnSpPr>
        <p:spPr bwMode="auto">
          <a:xfrm flipH="1">
            <a:off x="2660650" y="6907213"/>
            <a:ext cx="1511300" cy="10112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9" name="Connettore 1 128">
            <a:extLst>
              <a:ext uri="{FF2B5EF4-FFF2-40B4-BE49-F238E27FC236}">
                <a16:creationId xmlns:a16="http://schemas.microsoft.com/office/drawing/2014/main" id="{B7275733-CFB3-ABD7-6411-5502EA5A5179}"/>
              </a:ext>
            </a:extLst>
          </p:cNvPr>
          <p:cNvCxnSpPr/>
          <p:nvPr/>
        </p:nvCxnSpPr>
        <p:spPr bwMode="auto">
          <a:xfrm flipH="1">
            <a:off x="3711575" y="6910388"/>
            <a:ext cx="465138" cy="17557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8" name="Connettore 1 147">
            <a:extLst>
              <a:ext uri="{FF2B5EF4-FFF2-40B4-BE49-F238E27FC236}">
                <a16:creationId xmlns:a16="http://schemas.microsoft.com/office/drawing/2014/main" id="{7E86CAC9-B926-88DF-01E9-85D64863D2B9}"/>
              </a:ext>
            </a:extLst>
          </p:cNvPr>
          <p:cNvCxnSpPr/>
          <p:nvPr/>
        </p:nvCxnSpPr>
        <p:spPr bwMode="auto">
          <a:xfrm flipH="1">
            <a:off x="3436938" y="6907213"/>
            <a:ext cx="742950" cy="17589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2" name="Connettore 1 161">
            <a:extLst>
              <a:ext uri="{FF2B5EF4-FFF2-40B4-BE49-F238E27FC236}">
                <a16:creationId xmlns:a16="http://schemas.microsoft.com/office/drawing/2014/main" id="{B170D7A3-6FBC-6F17-2AB5-1133D3441C1C}"/>
              </a:ext>
            </a:extLst>
          </p:cNvPr>
          <p:cNvCxnSpPr/>
          <p:nvPr/>
        </p:nvCxnSpPr>
        <p:spPr bwMode="auto">
          <a:xfrm flipH="1">
            <a:off x="3959225" y="6900863"/>
            <a:ext cx="217488" cy="17684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9" name="Connettore 1 88">
            <a:extLst>
              <a:ext uri="{FF2B5EF4-FFF2-40B4-BE49-F238E27FC236}">
                <a16:creationId xmlns:a16="http://schemas.microsoft.com/office/drawing/2014/main" id="{F168E744-6FBC-594A-DA5F-0C64512FE843}"/>
              </a:ext>
            </a:extLst>
          </p:cNvPr>
          <p:cNvCxnSpPr/>
          <p:nvPr/>
        </p:nvCxnSpPr>
        <p:spPr bwMode="auto">
          <a:xfrm>
            <a:off x="4179888" y="6910388"/>
            <a:ext cx="469900" cy="175736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6" name="Connettore 1 135">
            <a:extLst>
              <a:ext uri="{FF2B5EF4-FFF2-40B4-BE49-F238E27FC236}">
                <a16:creationId xmlns:a16="http://schemas.microsoft.com/office/drawing/2014/main" id="{385336E8-04BA-4590-8889-6DCCD4DA7D0F}"/>
              </a:ext>
            </a:extLst>
          </p:cNvPr>
          <p:cNvCxnSpPr/>
          <p:nvPr/>
        </p:nvCxnSpPr>
        <p:spPr bwMode="auto">
          <a:xfrm>
            <a:off x="4181475" y="6916738"/>
            <a:ext cx="722313" cy="17526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1" name="Connettore 1 100">
            <a:extLst>
              <a:ext uri="{FF2B5EF4-FFF2-40B4-BE49-F238E27FC236}">
                <a16:creationId xmlns:a16="http://schemas.microsoft.com/office/drawing/2014/main" id="{A601722C-E721-F0A2-10EE-72A9F69B800D}"/>
              </a:ext>
            </a:extLst>
          </p:cNvPr>
          <p:cNvCxnSpPr/>
          <p:nvPr/>
        </p:nvCxnSpPr>
        <p:spPr bwMode="auto">
          <a:xfrm>
            <a:off x="4179888" y="6905625"/>
            <a:ext cx="234950" cy="17668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0" name="Connettore 1 109">
            <a:extLst>
              <a:ext uri="{FF2B5EF4-FFF2-40B4-BE49-F238E27FC236}">
                <a16:creationId xmlns:a16="http://schemas.microsoft.com/office/drawing/2014/main" id="{1EFC104E-00B0-3617-1088-6B8FDBDDE2D6}"/>
              </a:ext>
            </a:extLst>
          </p:cNvPr>
          <p:cNvCxnSpPr/>
          <p:nvPr/>
        </p:nvCxnSpPr>
        <p:spPr bwMode="auto">
          <a:xfrm>
            <a:off x="4181475" y="6910388"/>
            <a:ext cx="1049338" cy="17478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4" name="Connettore 1 173">
            <a:extLst>
              <a:ext uri="{FF2B5EF4-FFF2-40B4-BE49-F238E27FC236}">
                <a16:creationId xmlns:a16="http://schemas.microsoft.com/office/drawing/2014/main" id="{0C353D78-455E-F01E-CD53-2C304F7225C3}"/>
              </a:ext>
            </a:extLst>
          </p:cNvPr>
          <p:cNvCxnSpPr/>
          <p:nvPr/>
        </p:nvCxnSpPr>
        <p:spPr bwMode="auto">
          <a:xfrm>
            <a:off x="4181475" y="6916738"/>
            <a:ext cx="11113" cy="17494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7" name="Connettore 1 206">
            <a:extLst>
              <a:ext uri="{FF2B5EF4-FFF2-40B4-BE49-F238E27FC236}">
                <a16:creationId xmlns:a16="http://schemas.microsoft.com/office/drawing/2014/main" id="{CF88BFF8-84EC-5347-C594-8CDB7AE748C6}"/>
              </a:ext>
            </a:extLst>
          </p:cNvPr>
          <p:cNvCxnSpPr/>
          <p:nvPr/>
        </p:nvCxnSpPr>
        <p:spPr bwMode="auto">
          <a:xfrm>
            <a:off x="4176713" y="6907213"/>
            <a:ext cx="1296987" cy="13430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9" name="Connettore 1 208">
            <a:extLst>
              <a:ext uri="{FF2B5EF4-FFF2-40B4-BE49-F238E27FC236}">
                <a16:creationId xmlns:a16="http://schemas.microsoft.com/office/drawing/2014/main" id="{4AAE748A-D4FC-77D6-273D-454AFB13FE22}"/>
              </a:ext>
            </a:extLst>
          </p:cNvPr>
          <p:cNvCxnSpPr/>
          <p:nvPr/>
        </p:nvCxnSpPr>
        <p:spPr bwMode="auto">
          <a:xfrm>
            <a:off x="4181475" y="6910388"/>
            <a:ext cx="1166813" cy="156051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0" name="Connettore 1 209">
            <a:extLst>
              <a:ext uri="{FF2B5EF4-FFF2-40B4-BE49-F238E27FC236}">
                <a16:creationId xmlns:a16="http://schemas.microsoft.com/office/drawing/2014/main" id="{1A88ACF7-49B0-7EDC-D6CB-491516BC0158}"/>
              </a:ext>
            </a:extLst>
          </p:cNvPr>
          <p:cNvCxnSpPr/>
          <p:nvPr/>
        </p:nvCxnSpPr>
        <p:spPr bwMode="auto">
          <a:xfrm>
            <a:off x="4181475" y="6910388"/>
            <a:ext cx="1419225" cy="112871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1" name="Connettore 1 210">
            <a:extLst>
              <a:ext uri="{FF2B5EF4-FFF2-40B4-BE49-F238E27FC236}">
                <a16:creationId xmlns:a16="http://schemas.microsoft.com/office/drawing/2014/main" id="{7319B5AA-C985-1934-94BC-1295B7465C11}"/>
              </a:ext>
            </a:extLst>
          </p:cNvPr>
          <p:cNvCxnSpPr/>
          <p:nvPr/>
        </p:nvCxnSpPr>
        <p:spPr bwMode="auto">
          <a:xfrm>
            <a:off x="4175125" y="6904038"/>
            <a:ext cx="1787525" cy="5207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3" name="Connettore 1 212">
            <a:extLst>
              <a:ext uri="{FF2B5EF4-FFF2-40B4-BE49-F238E27FC236}">
                <a16:creationId xmlns:a16="http://schemas.microsoft.com/office/drawing/2014/main" id="{E2909BCF-8810-E11F-32F9-0E71E6A43A60}"/>
              </a:ext>
            </a:extLst>
          </p:cNvPr>
          <p:cNvCxnSpPr/>
          <p:nvPr/>
        </p:nvCxnSpPr>
        <p:spPr bwMode="auto">
          <a:xfrm>
            <a:off x="4175125" y="6907213"/>
            <a:ext cx="1939925" cy="2952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4" name="Connettore 1 213">
            <a:extLst>
              <a:ext uri="{FF2B5EF4-FFF2-40B4-BE49-F238E27FC236}">
                <a16:creationId xmlns:a16="http://schemas.microsoft.com/office/drawing/2014/main" id="{79990EE0-C19F-5263-8DE9-8F6D883B33DE}"/>
              </a:ext>
            </a:extLst>
          </p:cNvPr>
          <p:cNvCxnSpPr/>
          <p:nvPr/>
        </p:nvCxnSpPr>
        <p:spPr bwMode="auto">
          <a:xfrm>
            <a:off x="4183063" y="6907213"/>
            <a:ext cx="1663700" cy="7239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7" name="Connettore 1 216">
            <a:extLst>
              <a:ext uri="{FF2B5EF4-FFF2-40B4-BE49-F238E27FC236}">
                <a16:creationId xmlns:a16="http://schemas.microsoft.com/office/drawing/2014/main" id="{125FE498-51CE-069B-65BE-06D691EC3202}"/>
              </a:ext>
            </a:extLst>
          </p:cNvPr>
          <p:cNvCxnSpPr/>
          <p:nvPr/>
        </p:nvCxnSpPr>
        <p:spPr bwMode="auto">
          <a:xfrm>
            <a:off x="4167188" y="6899275"/>
            <a:ext cx="1565275" cy="9445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296" name="CasellaDiTesto 92">
            <a:extLst>
              <a:ext uri="{FF2B5EF4-FFF2-40B4-BE49-F238E27FC236}">
                <a16:creationId xmlns:a16="http://schemas.microsoft.com/office/drawing/2014/main" id="{C3655E41-383E-D5F1-57CD-68588A7D3E13}"/>
              </a:ext>
            </a:extLst>
          </p:cNvPr>
          <p:cNvSpPr txBox="1">
            <a:spLocks noChangeArrowheads="1"/>
          </p:cNvSpPr>
          <p:nvPr/>
        </p:nvSpPr>
        <p:spPr bwMode="auto">
          <a:xfrm>
            <a:off x="39688" y="7356475"/>
            <a:ext cx="719137" cy="307975"/>
          </a:xfrm>
          <a:prstGeom prst="rect">
            <a:avLst/>
          </a:prstGeom>
          <a:solidFill>
            <a:srgbClr val="00B050"/>
          </a:solidFill>
          <a:ln w="3175">
            <a:solidFill>
              <a:srgbClr val="00B050"/>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400">
                <a:solidFill>
                  <a:schemeClr val="bg1"/>
                </a:solidFill>
                <a:latin typeface="Arial" panose="020B0604020202020204" pitchFamily="34" charset="0"/>
              </a:rPr>
              <a:t>Il cono</a:t>
            </a:r>
          </a:p>
        </p:txBody>
      </p:sp>
      <p:cxnSp>
        <p:nvCxnSpPr>
          <p:cNvPr id="298" name="Connettore 2 297">
            <a:extLst>
              <a:ext uri="{FF2B5EF4-FFF2-40B4-BE49-F238E27FC236}">
                <a16:creationId xmlns:a16="http://schemas.microsoft.com/office/drawing/2014/main" id="{A3DC1B71-70DD-8022-F678-98D589CB7328}"/>
              </a:ext>
            </a:extLst>
          </p:cNvPr>
          <p:cNvCxnSpPr>
            <a:stCxn id="296" idx="3"/>
          </p:cNvCxnSpPr>
          <p:nvPr/>
        </p:nvCxnSpPr>
        <p:spPr>
          <a:xfrm flipV="1">
            <a:off x="758825" y="7481888"/>
            <a:ext cx="2138363" cy="28575"/>
          </a:xfrm>
          <a:prstGeom prst="straightConnector1">
            <a:avLst/>
          </a:prstGeom>
          <a:ln w="31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99" name="CasellaDiTesto 130">
            <a:extLst>
              <a:ext uri="{FF2B5EF4-FFF2-40B4-BE49-F238E27FC236}">
                <a16:creationId xmlns:a16="http://schemas.microsoft.com/office/drawing/2014/main" id="{A48EA1F4-1139-2FBF-B286-32A64E27C8EE}"/>
              </a:ext>
            </a:extLst>
          </p:cNvPr>
          <p:cNvSpPr txBox="1">
            <a:spLocks noChangeArrowheads="1"/>
          </p:cNvSpPr>
          <p:nvPr/>
        </p:nvSpPr>
        <p:spPr bwMode="auto">
          <a:xfrm>
            <a:off x="55563" y="2020888"/>
            <a:ext cx="719137" cy="307975"/>
          </a:xfrm>
          <a:prstGeom prst="rect">
            <a:avLst/>
          </a:prstGeom>
          <a:solidFill>
            <a:srgbClr val="00B050"/>
          </a:solidFill>
          <a:ln w="3175">
            <a:solidFill>
              <a:srgbClr val="00B050"/>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400">
                <a:solidFill>
                  <a:schemeClr val="bg1"/>
                </a:solidFill>
                <a:latin typeface="Arial" panose="020B0604020202020204" pitchFamily="34" charset="0"/>
              </a:rPr>
              <a:t>Il cono</a:t>
            </a:r>
          </a:p>
        </p:txBody>
      </p:sp>
      <p:cxnSp>
        <p:nvCxnSpPr>
          <p:cNvPr id="300" name="Connettore 2 299">
            <a:extLst>
              <a:ext uri="{FF2B5EF4-FFF2-40B4-BE49-F238E27FC236}">
                <a16:creationId xmlns:a16="http://schemas.microsoft.com/office/drawing/2014/main" id="{8BFEBA28-7C91-52C0-687A-405FBC78725F}"/>
              </a:ext>
            </a:extLst>
          </p:cNvPr>
          <p:cNvCxnSpPr>
            <a:stCxn id="299" idx="3"/>
          </p:cNvCxnSpPr>
          <p:nvPr/>
        </p:nvCxnSpPr>
        <p:spPr>
          <a:xfrm>
            <a:off x="774700" y="2174875"/>
            <a:ext cx="2085975" cy="14288"/>
          </a:xfrm>
          <a:prstGeom prst="straightConnector1">
            <a:avLst/>
          </a:prstGeom>
          <a:ln w="31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01" name="CasellaDiTesto 300">
            <a:extLst>
              <a:ext uri="{FF2B5EF4-FFF2-40B4-BE49-F238E27FC236}">
                <a16:creationId xmlns:a16="http://schemas.microsoft.com/office/drawing/2014/main" id="{2BA7EB88-A701-70C5-0435-1DA4137FBED9}"/>
              </a:ext>
            </a:extLst>
          </p:cNvPr>
          <p:cNvSpPr txBox="1">
            <a:spLocks noChangeArrowheads="1"/>
          </p:cNvSpPr>
          <p:nvPr/>
        </p:nvSpPr>
        <p:spPr bwMode="auto">
          <a:xfrm>
            <a:off x="19050" y="3948113"/>
            <a:ext cx="863600" cy="307975"/>
          </a:xfrm>
          <a:prstGeom prst="rect">
            <a:avLst/>
          </a:prstGeom>
          <a:solidFill>
            <a:srgbClr val="002060"/>
          </a:solidFill>
          <a:ln w="3175">
            <a:solidFill>
              <a:srgbClr val="002060"/>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400">
                <a:solidFill>
                  <a:schemeClr val="bg1"/>
                </a:solidFill>
                <a:latin typeface="Arial" panose="020B0604020202020204" pitchFamily="34" charset="0"/>
              </a:rPr>
              <a:t>Il prisma</a:t>
            </a:r>
          </a:p>
        </p:txBody>
      </p:sp>
      <p:cxnSp>
        <p:nvCxnSpPr>
          <p:cNvPr id="303" name="Connettore 2 302">
            <a:extLst>
              <a:ext uri="{FF2B5EF4-FFF2-40B4-BE49-F238E27FC236}">
                <a16:creationId xmlns:a16="http://schemas.microsoft.com/office/drawing/2014/main" id="{A9B210D6-BC4F-497C-6050-8F2F108BF3F3}"/>
              </a:ext>
            </a:extLst>
          </p:cNvPr>
          <p:cNvCxnSpPr/>
          <p:nvPr/>
        </p:nvCxnSpPr>
        <p:spPr>
          <a:xfrm>
            <a:off x="914400" y="4108450"/>
            <a:ext cx="1128713" cy="0"/>
          </a:xfrm>
          <a:prstGeom prst="straightConnector1">
            <a:avLst/>
          </a:prstGeom>
          <a:ln w="31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305" name="CasellaDiTesto 137">
            <a:extLst>
              <a:ext uri="{FF2B5EF4-FFF2-40B4-BE49-F238E27FC236}">
                <a16:creationId xmlns:a16="http://schemas.microsoft.com/office/drawing/2014/main" id="{3D7A6042-4FF1-AE58-26B3-8F41BBCC538E}"/>
              </a:ext>
            </a:extLst>
          </p:cNvPr>
          <p:cNvSpPr txBox="1">
            <a:spLocks noChangeArrowheads="1"/>
          </p:cNvSpPr>
          <p:nvPr/>
        </p:nvSpPr>
        <p:spPr bwMode="auto">
          <a:xfrm>
            <a:off x="28575" y="5148263"/>
            <a:ext cx="1944688" cy="1169987"/>
          </a:xfrm>
          <a:prstGeom prst="rect">
            <a:avLst/>
          </a:prstGeom>
          <a:solidFill>
            <a:srgbClr val="FF0000"/>
          </a:solidFill>
          <a:ln w="9525">
            <a:solidFill>
              <a:srgbClr val="C00000"/>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400">
                <a:solidFill>
                  <a:schemeClr val="bg1"/>
                </a:solidFill>
                <a:latin typeface="Arial" panose="020B0604020202020204" pitchFamily="34" charset="0"/>
              </a:rPr>
              <a:t>Linea di  intersezione</a:t>
            </a:r>
          </a:p>
          <a:p>
            <a:pPr eaLnBrk="1" hangingPunct="1">
              <a:spcBef>
                <a:spcPct val="0"/>
              </a:spcBef>
              <a:buFontTx/>
              <a:buNone/>
            </a:pPr>
            <a:r>
              <a:rPr lang="it-IT" altLang="it-IT" sz="1400">
                <a:solidFill>
                  <a:schemeClr val="bg1"/>
                </a:solidFill>
                <a:latin typeface="Arial" panose="020B0604020202020204" pitchFamily="34" charset="0"/>
              </a:rPr>
              <a:t>tra le facce del prisma</a:t>
            </a:r>
          </a:p>
          <a:p>
            <a:pPr eaLnBrk="1" hangingPunct="1">
              <a:spcBef>
                <a:spcPct val="0"/>
              </a:spcBef>
              <a:buFontTx/>
              <a:buNone/>
            </a:pPr>
            <a:r>
              <a:rPr lang="it-IT" altLang="it-IT" sz="1400">
                <a:solidFill>
                  <a:schemeClr val="bg1"/>
                </a:solidFill>
                <a:latin typeface="Arial" panose="020B0604020202020204" pitchFamily="34" charset="0"/>
              </a:rPr>
              <a:t>e il cono che generano i sei rami delle  iperboli</a:t>
            </a:r>
          </a:p>
        </p:txBody>
      </p:sp>
      <p:cxnSp>
        <p:nvCxnSpPr>
          <p:cNvPr id="307" name="Connettore 2 306">
            <a:extLst>
              <a:ext uri="{FF2B5EF4-FFF2-40B4-BE49-F238E27FC236}">
                <a16:creationId xmlns:a16="http://schemas.microsoft.com/office/drawing/2014/main" id="{ABE42B2B-7744-FE4A-1031-32F24344A2A2}"/>
              </a:ext>
            </a:extLst>
          </p:cNvPr>
          <p:cNvCxnSpPr>
            <a:stCxn id="305" idx="3"/>
            <a:endCxn id="124" idx="3"/>
          </p:cNvCxnSpPr>
          <p:nvPr/>
        </p:nvCxnSpPr>
        <p:spPr>
          <a:xfrm flipV="1">
            <a:off x="1973263" y="3200400"/>
            <a:ext cx="1992312" cy="2533650"/>
          </a:xfrm>
          <a:prstGeom prst="straightConnector1">
            <a:avLst/>
          </a:prstGeom>
          <a:ln w="31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09" name="Connettore 2 308">
            <a:extLst>
              <a:ext uri="{FF2B5EF4-FFF2-40B4-BE49-F238E27FC236}">
                <a16:creationId xmlns:a16="http://schemas.microsoft.com/office/drawing/2014/main" id="{52465735-1765-7103-2F64-5BD35EA8D2A2}"/>
              </a:ext>
            </a:extLst>
          </p:cNvPr>
          <p:cNvCxnSpPr>
            <a:stCxn id="305" idx="3"/>
          </p:cNvCxnSpPr>
          <p:nvPr/>
        </p:nvCxnSpPr>
        <p:spPr>
          <a:xfrm>
            <a:off x="1973263" y="5734050"/>
            <a:ext cx="703262" cy="123825"/>
          </a:xfrm>
          <a:prstGeom prst="straightConnector1">
            <a:avLst/>
          </a:prstGeom>
          <a:ln w="3175">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nvGrpSpPr>
          <p:cNvPr id="3" name="Gruppo 286">
            <a:extLst>
              <a:ext uri="{FF2B5EF4-FFF2-40B4-BE49-F238E27FC236}">
                <a16:creationId xmlns:a16="http://schemas.microsoft.com/office/drawing/2014/main" id="{DB21ADB0-B25A-EF9C-4ABB-35E579FCA475}"/>
              </a:ext>
            </a:extLst>
          </p:cNvPr>
          <p:cNvGrpSpPr>
            <a:grpSpLocks/>
          </p:cNvGrpSpPr>
          <p:nvPr/>
        </p:nvGrpSpPr>
        <p:grpSpPr bwMode="auto">
          <a:xfrm>
            <a:off x="2058988" y="3149600"/>
            <a:ext cx="4225925" cy="1603375"/>
            <a:chOff x="2058988" y="3149600"/>
            <a:chExt cx="4225925" cy="1603375"/>
          </a:xfrm>
        </p:grpSpPr>
        <p:sp>
          <p:nvSpPr>
            <p:cNvPr id="94" name="Figura a mano libera 93">
              <a:extLst>
                <a:ext uri="{FF2B5EF4-FFF2-40B4-BE49-F238E27FC236}">
                  <a16:creationId xmlns:a16="http://schemas.microsoft.com/office/drawing/2014/main" id="{E444A573-4A45-99DE-13A5-F34F69660D6F}"/>
                </a:ext>
              </a:extLst>
            </p:cNvPr>
            <p:cNvSpPr/>
            <p:nvPr/>
          </p:nvSpPr>
          <p:spPr bwMode="auto">
            <a:xfrm>
              <a:off x="2058988" y="3155950"/>
              <a:ext cx="1062037" cy="458788"/>
            </a:xfrm>
            <a:custGeom>
              <a:avLst/>
              <a:gdLst>
                <a:gd name="connsiteX0" fmla="*/ 0 w 1062037"/>
                <a:gd name="connsiteY0" fmla="*/ 456009 h 458391"/>
                <a:gd name="connsiteX1" fmla="*/ 176212 w 1062037"/>
                <a:gd name="connsiteY1" fmla="*/ 215503 h 458391"/>
                <a:gd name="connsiteX2" fmla="*/ 335756 w 1062037"/>
                <a:gd name="connsiteY2" fmla="*/ 72628 h 458391"/>
                <a:gd name="connsiteX3" fmla="*/ 426243 w 1062037"/>
                <a:gd name="connsiteY3" fmla="*/ 29766 h 458391"/>
                <a:gd name="connsiteX4" fmla="*/ 573881 w 1062037"/>
                <a:gd name="connsiteY4" fmla="*/ 8334 h 458391"/>
                <a:gd name="connsiteX5" fmla="*/ 747712 w 1062037"/>
                <a:gd name="connsiteY5" fmla="*/ 79772 h 458391"/>
                <a:gd name="connsiteX6" fmla="*/ 862012 w 1062037"/>
                <a:gd name="connsiteY6" fmla="*/ 179784 h 458391"/>
                <a:gd name="connsiteX7" fmla="*/ 931068 w 1062037"/>
                <a:gd name="connsiteY7" fmla="*/ 275034 h 458391"/>
                <a:gd name="connsiteX8" fmla="*/ 1062037 w 1062037"/>
                <a:gd name="connsiteY8" fmla="*/ 458391 h 458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2037" h="458391">
                  <a:moveTo>
                    <a:pt x="0" y="456009"/>
                  </a:moveTo>
                  <a:cubicBezTo>
                    <a:pt x="60126" y="367704"/>
                    <a:pt x="120253" y="279400"/>
                    <a:pt x="176212" y="215503"/>
                  </a:cubicBezTo>
                  <a:cubicBezTo>
                    <a:pt x="232171" y="151606"/>
                    <a:pt x="294084" y="103584"/>
                    <a:pt x="335756" y="72628"/>
                  </a:cubicBezTo>
                  <a:cubicBezTo>
                    <a:pt x="377428" y="41672"/>
                    <a:pt x="386556" y="40482"/>
                    <a:pt x="426243" y="29766"/>
                  </a:cubicBezTo>
                  <a:cubicBezTo>
                    <a:pt x="465930" y="19050"/>
                    <a:pt x="520303" y="0"/>
                    <a:pt x="573881" y="8334"/>
                  </a:cubicBezTo>
                  <a:cubicBezTo>
                    <a:pt x="627459" y="16668"/>
                    <a:pt x="699690" y="51197"/>
                    <a:pt x="747712" y="79772"/>
                  </a:cubicBezTo>
                  <a:cubicBezTo>
                    <a:pt x="795734" y="108347"/>
                    <a:pt x="831453" y="147240"/>
                    <a:pt x="862012" y="179784"/>
                  </a:cubicBezTo>
                  <a:cubicBezTo>
                    <a:pt x="892571" y="212328"/>
                    <a:pt x="931068" y="275034"/>
                    <a:pt x="931068" y="275034"/>
                  </a:cubicBezTo>
                  <a:lnTo>
                    <a:pt x="1062037" y="458391"/>
                  </a:lnTo>
                </a:path>
              </a:pathLst>
            </a:custGeom>
            <a:ln w="9525">
              <a:solidFill>
                <a:srgbClr val="C0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dirty="0"/>
            </a:p>
          </p:txBody>
        </p:sp>
        <p:sp>
          <p:nvSpPr>
            <p:cNvPr id="124" name="Figura a mano libera 123">
              <a:extLst>
                <a:ext uri="{FF2B5EF4-FFF2-40B4-BE49-F238E27FC236}">
                  <a16:creationId xmlns:a16="http://schemas.microsoft.com/office/drawing/2014/main" id="{54B56B84-BD8E-301C-F656-3B291690E6B6}"/>
                </a:ext>
              </a:extLst>
            </p:cNvPr>
            <p:cNvSpPr/>
            <p:nvPr/>
          </p:nvSpPr>
          <p:spPr bwMode="auto">
            <a:xfrm>
              <a:off x="3121025" y="3162300"/>
              <a:ext cx="2111375" cy="452438"/>
            </a:xfrm>
            <a:custGeom>
              <a:avLst/>
              <a:gdLst>
                <a:gd name="connsiteX0" fmla="*/ 0 w 2112169"/>
                <a:gd name="connsiteY0" fmla="*/ 449659 h 452041"/>
                <a:gd name="connsiteX1" fmla="*/ 311944 w 2112169"/>
                <a:gd name="connsiteY1" fmla="*/ 244872 h 452041"/>
                <a:gd name="connsiteX2" fmla="*/ 590550 w 2112169"/>
                <a:gd name="connsiteY2" fmla="*/ 113903 h 452041"/>
                <a:gd name="connsiteX3" fmla="*/ 845344 w 2112169"/>
                <a:gd name="connsiteY3" fmla="*/ 37703 h 452041"/>
                <a:gd name="connsiteX4" fmla="*/ 1052512 w 2112169"/>
                <a:gd name="connsiteY4" fmla="*/ 1984 h 452041"/>
                <a:gd name="connsiteX5" fmla="*/ 1300162 w 2112169"/>
                <a:gd name="connsiteY5" fmla="*/ 49609 h 452041"/>
                <a:gd name="connsiteX6" fmla="*/ 1540669 w 2112169"/>
                <a:gd name="connsiteY6" fmla="*/ 125809 h 452041"/>
                <a:gd name="connsiteX7" fmla="*/ 1795462 w 2112169"/>
                <a:gd name="connsiteY7" fmla="*/ 252016 h 452041"/>
                <a:gd name="connsiteX8" fmla="*/ 2112169 w 2112169"/>
                <a:gd name="connsiteY8" fmla="*/ 452041 h 452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2169" h="452041">
                  <a:moveTo>
                    <a:pt x="0" y="449659"/>
                  </a:moveTo>
                  <a:cubicBezTo>
                    <a:pt x="106759" y="375245"/>
                    <a:pt x="213519" y="300831"/>
                    <a:pt x="311944" y="244872"/>
                  </a:cubicBezTo>
                  <a:cubicBezTo>
                    <a:pt x="410369" y="188913"/>
                    <a:pt x="501650" y="148431"/>
                    <a:pt x="590550" y="113903"/>
                  </a:cubicBezTo>
                  <a:cubicBezTo>
                    <a:pt x="679450" y="79375"/>
                    <a:pt x="768350" y="56356"/>
                    <a:pt x="845344" y="37703"/>
                  </a:cubicBezTo>
                  <a:cubicBezTo>
                    <a:pt x="922338" y="19050"/>
                    <a:pt x="976709" y="0"/>
                    <a:pt x="1052512" y="1984"/>
                  </a:cubicBezTo>
                  <a:cubicBezTo>
                    <a:pt x="1128315" y="3968"/>
                    <a:pt x="1218803" y="28972"/>
                    <a:pt x="1300162" y="49609"/>
                  </a:cubicBezTo>
                  <a:cubicBezTo>
                    <a:pt x="1381521" y="70246"/>
                    <a:pt x="1458119" y="92075"/>
                    <a:pt x="1540669" y="125809"/>
                  </a:cubicBezTo>
                  <a:cubicBezTo>
                    <a:pt x="1623219" y="159543"/>
                    <a:pt x="1700212" y="197644"/>
                    <a:pt x="1795462" y="252016"/>
                  </a:cubicBezTo>
                  <a:cubicBezTo>
                    <a:pt x="1890712" y="306388"/>
                    <a:pt x="2001440" y="379214"/>
                    <a:pt x="2112169" y="452041"/>
                  </a:cubicBezTo>
                </a:path>
              </a:pathLst>
            </a:custGeom>
            <a:ln w="9525">
              <a:solidFill>
                <a:srgbClr val="C0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a:p>
          </p:txBody>
        </p:sp>
        <p:sp>
          <p:nvSpPr>
            <p:cNvPr id="88" name="Figura a mano libera 87">
              <a:extLst>
                <a:ext uri="{FF2B5EF4-FFF2-40B4-BE49-F238E27FC236}">
                  <a16:creationId xmlns:a16="http://schemas.microsoft.com/office/drawing/2014/main" id="{3EE338C0-D7A7-FD59-A45B-89C769821592}"/>
                </a:ext>
              </a:extLst>
            </p:cNvPr>
            <p:cNvSpPr/>
            <p:nvPr/>
          </p:nvSpPr>
          <p:spPr bwMode="auto">
            <a:xfrm>
              <a:off x="5233988" y="3149600"/>
              <a:ext cx="1050925" cy="458788"/>
            </a:xfrm>
            <a:custGeom>
              <a:avLst/>
              <a:gdLst>
                <a:gd name="connsiteX0" fmla="*/ 0 w 1062037"/>
                <a:gd name="connsiteY0" fmla="*/ 456009 h 458391"/>
                <a:gd name="connsiteX1" fmla="*/ 176212 w 1062037"/>
                <a:gd name="connsiteY1" fmla="*/ 215503 h 458391"/>
                <a:gd name="connsiteX2" fmla="*/ 335756 w 1062037"/>
                <a:gd name="connsiteY2" fmla="*/ 72628 h 458391"/>
                <a:gd name="connsiteX3" fmla="*/ 426243 w 1062037"/>
                <a:gd name="connsiteY3" fmla="*/ 29766 h 458391"/>
                <a:gd name="connsiteX4" fmla="*/ 573881 w 1062037"/>
                <a:gd name="connsiteY4" fmla="*/ 8334 h 458391"/>
                <a:gd name="connsiteX5" fmla="*/ 747712 w 1062037"/>
                <a:gd name="connsiteY5" fmla="*/ 79772 h 458391"/>
                <a:gd name="connsiteX6" fmla="*/ 862012 w 1062037"/>
                <a:gd name="connsiteY6" fmla="*/ 179784 h 458391"/>
                <a:gd name="connsiteX7" fmla="*/ 931068 w 1062037"/>
                <a:gd name="connsiteY7" fmla="*/ 275034 h 458391"/>
                <a:gd name="connsiteX8" fmla="*/ 1062037 w 1062037"/>
                <a:gd name="connsiteY8" fmla="*/ 458391 h 458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2037" h="458391">
                  <a:moveTo>
                    <a:pt x="0" y="456009"/>
                  </a:moveTo>
                  <a:cubicBezTo>
                    <a:pt x="60126" y="367704"/>
                    <a:pt x="120253" y="279400"/>
                    <a:pt x="176212" y="215503"/>
                  </a:cubicBezTo>
                  <a:cubicBezTo>
                    <a:pt x="232171" y="151606"/>
                    <a:pt x="294084" y="103584"/>
                    <a:pt x="335756" y="72628"/>
                  </a:cubicBezTo>
                  <a:cubicBezTo>
                    <a:pt x="377428" y="41672"/>
                    <a:pt x="386556" y="40482"/>
                    <a:pt x="426243" y="29766"/>
                  </a:cubicBezTo>
                  <a:cubicBezTo>
                    <a:pt x="465930" y="19050"/>
                    <a:pt x="520303" y="0"/>
                    <a:pt x="573881" y="8334"/>
                  </a:cubicBezTo>
                  <a:cubicBezTo>
                    <a:pt x="627459" y="16668"/>
                    <a:pt x="699690" y="51197"/>
                    <a:pt x="747712" y="79772"/>
                  </a:cubicBezTo>
                  <a:cubicBezTo>
                    <a:pt x="795734" y="108347"/>
                    <a:pt x="831453" y="147240"/>
                    <a:pt x="862012" y="179784"/>
                  </a:cubicBezTo>
                  <a:cubicBezTo>
                    <a:pt x="892571" y="212328"/>
                    <a:pt x="931068" y="275034"/>
                    <a:pt x="931068" y="275034"/>
                  </a:cubicBezTo>
                  <a:lnTo>
                    <a:pt x="1062037" y="458391"/>
                  </a:lnTo>
                </a:path>
              </a:pathLst>
            </a:custGeom>
            <a:ln w="9525">
              <a:solidFill>
                <a:srgbClr val="C0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dirty="0"/>
            </a:p>
          </p:txBody>
        </p:sp>
        <p:cxnSp>
          <p:nvCxnSpPr>
            <p:cNvPr id="41" name="Connettore 1 40">
              <a:extLst>
                <a:ext uri="{FF2B5EF4-FFF2-40B4-BE49-F238E27FC236}">
                  <a16:creationId xmlns:a16="http://schemas.microsoft.com/office/drawing/2014/main" id="{27F056B6-FD5B-0013-796D-E4B2F5210930}"/>
                </a:ext>
              </a:extLst>
            </p:cNvPr>
            <p:cNvCxnSpPr/>
            <p:nvPr/>
          </p:nvCxnSpPr>
          <p:spPr bwMode="auto">
            <a:xfrm>
              <a:off x="2062163" y="4748213"/>
              <a:ext cx="4217987"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5" name="Connettore 1 104">
              <a:extLst>
                <a:ext uri="{FF2B5EF4-FFF2-40B4-BE49-F238E27FC236}">
                  <a16:creationId xmlns:a16="http://schemas.microsoft.com/office/drawing/2014/main" id="{5AF31071-917A-BAD6-AD59-83E3F2DEBBA5}"/>
                </a:ext>
              </a:extLst>
            </p:cNvPr>
            <p:cNvCxnSpPr>
              <a:endCxn id="124" idx="8"/>
            </p:cNvCxnSpPr>
            <p:nvPr/>
          </p:nvCxnSpPr>
          <p:spPr bwMode="auto">
            <a:xfrm flipH="1" flipV="1">
              <a:off x="5232400" y="3614738"/>
              <a:ext cx="1588" cy="1138237"/>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8" name="Connettore 1 107">
              <a:extLst>
                <a:ext uri="{FF2B5EF4-FFF2-40B4-BE49-F238E27FC236}">
                  <a16:creationId xmlns:a16="http://schemas.microsoft.com/office/drawing/2014/main" id="{5DF66FA0-7161-B713-4FFF-EC3ED4FA5B8E}"/>
                </a:ext>
              </a:extLst>
            </p:cNvPr>
            <p:cNvCxnSpPr>
              <a:endCxn id="94" idx="8"/>
            </p:cNvCxnSpPr>
            <p:nvPr/>
          </p:nvCxnSpPr>
          <p:spPr bwMode="auto">
            <a:xfrm flipV="1">
              <a:off x="3117850" y="3614738"/>
              <a:ext cx="3175" cy="1138237"/>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3" name="Connettore 1 112">
              <a:extLst>
                <a:ext uri="{FF2B5EF4-FFF2-40B4-BE49-F238E27FC236}">
                  <a16:creationId xmlns:a16="http://schemas.microsoft.com/office/drawing/2014/main" id="{C26279A0-4E65-AFCE-A445-A82E3FDD1C1F}"/>
                </a:ext>
              </a:extLst>
            </p:cNvPr>
            <p:cNvCxnSpPr/>
            <p:nvPr/>
          </p:nvCxnSpPr>
          <p:spPr bwMode="auto">
            <a:xfrm flipH="1" flipV="1">
              <a:off x="2060575" y="3611563"/>
              <a:ext cx="3175" cy="113665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5" name="Connettore 1 114">
              <a:extLst>
                <a:ext uri="{FF2B5EF4-FFF2-40B4-BE49-F238E27FC236}">
                  <a16:creationId xmlns:a16="http://schemas.microsoft.com/office/drawing/2014/main" id="{90A74D95-C5C6-2374-82E6-F98A6324F7D8}"/>
                </a:ext>
              </a:extLst>
            </p:cNvPr>
            <p:cNvCxnSpPr/>
            <p:nvPr/>
          </p:nvCxnSpPr>
          <p:spPr bwMode="auto">
            <a:xfrm flipV="1">
              <a:off x="6283325" y="3608388"/>
              <a:ext cx="1588" cy="1139825"/>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10" name="Connettore 1 409">
              <a:extLst>
                <a:ext uri="{FF2B5EF4-FFF2-40B4-BE49-F238E27FC236}">
                  <a16:creationId xmlns:a16="http://schemas.microsoft.com/office/drawing/2014/main" id="{94883673-B9AA-DAE0-7963-002EADDFB990}"/>
                </a:ext>
              </a:extLst>
            </p:cNvPr>
            <p:cNvCxnSpPr/>
            <p:nvPr/>
          </p:nvCxnSpPr>
          <p:spPr bwMode="auto">
            <a:xfrm flipV="1">
              <a:off x="2100263" y="3533775"/>
              <a:ext cx="0" cy="121285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11" name="Connettore 1 410">
              <a:extLst>
                <a:ext uri="{FF2B5EF4-FFF2-40B4-BE49-F238E27FC236}">
                  <a16:creationId xmlns:a16="http://schemas.microsoft.com/office/drawing/2014/main" id="{A72FDD42-5832-FB16-2937-A68A1CBBF6B4}"/>
                </a:ext>
              </a:extLst>
            </p:cNvPr>
            <p:cNvCxnSpPr/>
            <p:nvPr/>
          </p:nvCxnSpPr>
          <p:spPr bwMode="auto">
            <a:xfrm flipV="1">
              <a:off x="2143125" y="3470275"/>
              <a:ext cx="0" cy="1281113"/>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12" name="Connettore 1 411">
              <a:extLst>
                <a:ext uri="{FF2B5EF4-FFF2-40B4-BE49-F238E27FC236}">
                  <a16:creationId xmlns:a16="http://schemas.microsoft.com/office/drawing/2014/main" id="{1BA7073E-D45B-57AB-FFD2-1DE68F89ECBA}"/>
                </a:ext>
              </a:extLst>
            </p:cNvPr>
            <p:cNvCxnSpPr/>
            <p:nvPr/>
          </p:nvCxnSpPr>
          <p:spPr bwMode="auto">
            <a:xfrm flipV="1">
              <a:off x="2184400" y="3432175"/>
              <a:ext cx="0" cy="1312863"/>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13" name="Connettore 1 412">
              <a:extLst>
                <a:ext uri="{FF2B5EF4-FFF2-40B4-BE49-F238E27FC236}">
                  <a16:creationId xmlns:a16="http://schemas.microsoft.com/office/drawing/2014/main" id="{7A9266FA-3F1E-C639-5787-CDA1CA7283E2}"/>
                </a:ext>
              </a:extLst>
            </p:cNvPr>
            <p:cNvCxnSpPr/>
            <p:nvPr/>
          </p:nvCxnSpPr>
          <p:spPr bwMode="auto">
            <a:xfrm flipV="1">
              <a:off x="2225675" y="3387725"/>
              <a:ext cx="0" cy="135890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14" name="Connettore 1 413">
              <a:extLst>
                <a:ext uri="{FF2B5EF4-FFF2-40B4-BE49-F238E27FC236}">
                  <a16:creationId xmlns:a16="http://schemas.microsoft.com/office/drawing/2014/main" id="{3F3F3D32-78DF-7D74-EC13-38798EC77DF2}"/>
                </a:ext>
              </a:extLst>
            </p:cNvPr>
            <p:cNvCxnSpPr/>
            <p:nvPr/>
          </p:nvCxnSpPr>
          <p:spPr bwMode="auto">
            <a:xfrm flipV="1">
              <a:off x="2262188" y="3343275"/>
              <a:ext cx="0" cy="140335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15" name="Connettore 1 414">
              <a:extLst>
                <a:ext uri="{FF2B5EF4-FFF2-40B4-BE49-F238E27FC236}">
                  <a16:creationId xmlns:a16="http://schemas.microsoft.com/office/drawing/2014/main" id="{946A267B-CEED-BD39-6EDD-5E093837B2BC}"/>
                </a:ext>
              </a:extLst>
            </p:cNvPr>
            <p:cNvCxnSpPr/>
            <p:nvPr/>
          </p:nvCxnSpPr>
          <p:spPr bwMode="auto">
            <a:xfrm flipV="1">
              <a:off x="2301875" y="3308350"/>
              <a:ext cx="0" cy="1443038"/>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16" name="Connettore 1 415">
              <a:extLst>
                <a:ext uri="{FF2B5EF4-FFF2-40B4-BE49-F238E27FC236}">
                  <a16:creationId xmlns:a16="http://schemas.microsoft.com/office/drawing/2014/main" id="{1B2A30A3-6BC3-3241-325F-1511B71A308E}"/>
                </a:ext>
              </a:extLst>
            </p:cNvPr>
            <p:cNvCxnSpPr/>
            <p:nvPr/>
          </p:nvCxnSpPr>
          <p:spPr bwMode="auto">
            <a:xfrm flipV="1">
              <a:off x="2339975" y="3268663"/>
              <a:ext cx="0" cy="148272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17" name="Connettore 1 416">
              <a:extLst>
                <a:ext uri="{FF2B5EF4-FFF2-40B4-BE49-F238E27FC236}">
                  <a16:creationId xmlns:a16="http://schemas.microsoft.com/office/drawing/2014/main" id="{98D2B617-C949-DA1E-21D4-54588E66D214}"/>
                </a:ext>
              </a:extLst>
            </p:cNvPr>
            <p:cNvCxnSpPr/>
            <p:nvPr/>
          </p:nvCxnSpPr>
          <p:spPr bwMode="auto">
            <a:xfrm flipV="1">
              <a:off x="2378075" y="3244850"/>
              <a:ext cx="0" cy="150177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18" name="Connettore 1 417">
              <a:extLst>
                <a:ext uri="{FF2B5EF4-FFF2-40B4-BE49-F238E27FC236}">
                  <a16:creationId xmlns:a16="http://schemas.microsoft.com/office/drawing/2014/main" id="{B0F62000-390D-8A28-7F0B-3B6B75638FB0}"/>
                </a:ext>
              </a:extLst>
            </p:cNvPr>
            <p:cNvCxnSpPr/>
            <p:nvPr/>
          </p:nvCxnSpPr>
          <p:spPr bwMode="auto">
            <a:xfrm flipV="1">
              <a:off x="2414588" y="3216275"/>
              <a:ext cx="0" cy="153035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19" name="Connettore 1 418">
              <a:extLst>
                <a:ext uri="{FF2B5EF4-FFF2-40B4-BE49-F238E27FC236}">
                  <a16:creationId xmlns:a16="http://schemas.microsoft.com/office/drawing/2014/main" id="{1FD9E0DD-9517-328C-9659-B5599DD44FB8}"/>
                </a:ext>
              </a:extLst>
            </p:cNvPr>
            <p:cNvCxnSpPr/>
            <p:nvPr/>
          </p:nvCxnSpPr>
          <p:spPr bwMode="auto">
            <a:xfrm flipV="1">
              <a:off x="2454275" y="3192463"/>
              <a:ext cx="0" cy="1554162"/>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20" name="Connettore 1 419">
              <a:extLst>
                <a:ext uri="{FF2B5EF4-FFF2-40B4-BE49-F238E27FC236}">
                  <a16:creationId xmlns:a16="http://schemas.microsoft.com/office/drawing/2014/main" id="{89B16F23-1348-6BE2-21CD-73749C74C05E}"/>
                </a:ext>
              </a:extLst>
            </p:cNvPr>
            <p:cNvCxnSpPr/>
            <p:nvPr/>
          </p:nvCxnSpPr>
          <p:spPr bwMode="auto">
            <a:xfrm flipV="1">
              <a:off x="2492375" y="3184525"/>
              <a:ext cx="0" cy="1554163"/>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21" name="Connettore 1 420">
              <a:extLst>
                <a:ext uri="{FF2B5EF4-FFF2-40B4-BE49-F238E27FC236}">
                  <a16:creationId xmlns:a16="http://schemas.microsoft.com/office/drawing/2014/main" id="{A6700997-C793-D980-364A-F9DBA4A1DFCF}"/>
                </a:ext>
              </a:extLst>
            </p:cNvPr>
            <p:cNvCxnSpPr/>
            <p:nvPr/>
          </p:nvCxnSpPr>
          <p:spPr bwMode="auto">
            <a:xfrm flipV="1">
              <a:off x="2530475" y="3171825"/>
              <a:ext cx="0" cy="1579563"/>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22" name="Connettore 1 421">
              <a:extLst>
                <a:ext uri="{FF2B5EF4-FFF2-40B4-BE49-F238E27FC236}">
                  <a16:creationId xmlns:a16="http://schemas.microsoft.com/office/drawing/2014/main" id="{E1C242E4-A991-E94D-992A-DB68EB97501F}"/>
                </a:ext>
              </a:extLst>
            </p:cNvPr>
            <p:cNvCxnSpPr/>
            <p:nvPr/>
          </p:nvCxnSpPr>
          <p:spPr bwMode="auto">
            <a:xfrm flipV="1">
              <a:off x="2568575" y="3160713"/>
              <a:ext cx="0" cy="1585912"/>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23" name="Connettore 1 422">
              <a:extLst>
                <a:ext uri="{FF2B5EF4-FFF2-40B4-BE49-F238E27FC236}">
                  <a16:creationId xmlns:a16="http://schemas.microsoft.com/office/drawing/2014/main" id="{97493946-5129-34AD-3AB5-542A5EBB31C8}"/>
                </a:ext>
              </a:extLst>
            </p:cNvPr>
            <p:cNvCxnSpPr/>
            <p:nvPr/>
          </p:nvCxnSpPr>
          <p:spPr bwMode="auto">
            <a:xfrm flipV="1">
              <a:off x="2606675" y="3163888"/>
              <a:ext cx="0" cy="1582737"/>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24" name="Connettore 1 423">
              <a:extLst>
                <a:ext uri="{FF2B5EF4-FFF2-40B4-BE49-F238E27FC236}">
                  <a16:creationId xmlns:a16="http://schemas.microsoft.com/office/drawing/2014/main" id="{94D8662B-5CBD-302B-BD71-CB9C187127A4}"/>
                </a:ext>
              </a:extLst>
            </p:cNvPr>
            <p:cNvCxnSpPr/>
            <p:nvPr/>
          </p:nvCxnSpPr>
          <p:spPr bwMode="auto">
            <a:xfrm flipV="1">
              <a:off x="2644775" y="3163888"/>
              <a:ext cx="0" cy="1582737"/>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25" name="Connettore 1 424">
              <a:extLst>
                <a:ext uri="{FF2B5EF4-FFF2-40B4-BE49-F238E27FC236}">
                  <a16:creationId xmlns:a16="http://schemas.microsoft.com/office/drawing/2014/main" id="{61B052E2-B1C2-A149-D732-8C1A77827534}"/>
                </a:ext>
              </a:extLst>
            </p:cNvPr>
            <p:cNvCxnSpPr/>
            <p:nvPr/>
          </p:nvCxnSpPr>
          <p:spPr bwMode="auto">
            <a:xfrm flipV="1">
              <a:off x="2682875" y="3179763"/>
              <a:ext cx="0" cy="1563687"/>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26" name="Connettore 1 425">
              <a:extLst>
                <a:ext uri="{FF2B5EF4-FFF2-40B4-BE49-F238E27FC236}">
                  <a16:creationId xmlns:a16="http://schemas.microsoft.com/office/drawing/2014/main" id="{DB78785E-F4F2-C77E-614A-9F483A542B6D}"/>
                </a:ext>
              </a:extLst>
            </p:cNvPr>
            <p:cNvCxnSpPr/>
            <p:nvPr/>
          </p:nvCxnSpPr>
          <p:spPr bwMode="auto">
            <a:xfrm flipV="1">
              <a:off x="3249613" y="3521075"/>
              <a:ext cx="0" cy="123190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27" name="Connettore 1 426">
              <a:extLst>
                <a:ext uri="{FF2B5EF4-FFF2-40B4-BE49-F238E27FC236}">
                  <a16:creationId xmlns:a16="http://schemas.microsoft.com/office/drawing/2014/main" id="{2EF2359A-B65E-0738-C441-2569C2EE9F41}"/>
                </a:ext>
              </a:extLst>
            </p:cNvPr>
            <p:cNvCxnSpPr/>
            <p:nvPr/>
          </p:nvCxnSpPr>
          <p:spPr bwMode="auto">
            <a:xfrm flipV="1">
              <a:off x="3322638" y="3481388"/>
              <a:ext cx="0" cy="126682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28" name="Connettore 1 427">
              <a:extLst>
                <a:ext uri="{FF2B5EF4-FFF2-40B4-BE49-F238E27FC236}">
                  <a16:creationId xmlns:a16="http://schemas.microsoft.com/office/drawing/2014/main" id="{E1E2E19D-E746-157D-3CCF-DB1E3C618A55}"/>
                </a:ext>
              </a:extLst>
            </p:cNvPr>
            <p:cNvCxnSpPr/>
            <p:nvPr/>
          </p:nvCxnSpPr>
          <p:spPr bwMode="auto">
            <a:xfrm flipV="1">
              <a:off x="3398838" y="3416300"/>
              <a:ext cx="0" cy="132715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29" name="Connettore 1 428">
              <a:extLst>
                <a:ext uri="{FF2B5EF4-FFF2-40B4-BE49-F238E27FC236}">
                  <a16:creationId xmlns:a16="http://schemas.microsoft.com/office/drawing/2014/main" id="{4A89D3A0-6C3B-E45F-2277-AA1F7632BD10}"/>
                </a:ext>
              </a:extLst>
            </p:cNvPr>
            <p:cNvCxnSpPr/>
            <p:nvPr/>
          </p:nvCxnSpPr>
          <p:spPr bwMode="auto">
            <a:xfrm flipV="1">
              <a:off x="3471863" y="3386138"/>
              <a:ext cx="0" cy="1357312"/>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30" name="Connettore 1 429">
              <a:extLst>
                <a:ext uri="{FF2B5EF4-FFF2-40B4-BE49-F238E27FC236}">
                  <a16:creationId xmlns:a16="http://schemas.microsoft.com/office/drawing/2014/main" id="{14B6190C-D16A-B050-C784-B64FF51222C3}"/>
                </a:ext>
              </a:extLst>
            </p:cNvPr>
            <p:cNvCxnSpPr/>
            <p:nvPr/>
          </p:nvCxnSpPr>
          <p:spPr bwMode="auto">
            <a:xfrm flipV="1">
              <a:off x="3616325" y="3316288"/>
              <a:ext cx="0" cy="1427162"/>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31" name="Connettore 1 430">
              <a:extLst>
                <a:ext uri="{FF2B5EF4-FFF2-40B4-BE49-F238E27FC236}">
                  <a16:creationId xmlns:a16="http://schemas.microsoft.com/office/drawing/2014/main" id="{981E865B-9B8A-16A9-789C-A822D8889835}"/>
                </a:ext>
              </a:extLst>
            </p:cNvPr>
            <p:cNvCxnSpPr/>
            <p:nvPr/>
          </p:nvCxnSpPr>
          <p:spPr bwMode="auto">
            <a:xfrm flipV="1">
              <a:off x="3689350" y="3275013"/>
              <a:ext cx="0" cy="1465262"/>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32" name="Connettore 1 431">
              <a:extLst>
                <a:ext uri="{FF2B5EF4-FFF2-40B4-BE49-F238E27FC236}">
                  <a16:creationId xmlns:a16="http://schemas.microsoft.com/office/drawing/2014/main" id="{94FCDAE4-85EA-AACA-17AC-A73ED80F67C1}"/>
                </a:ext>
              </a:extLst>
            </p:cNvPr>
            <p:cNvCxnSpPr/>
            <p:nvPr/>
          </p:nvCxnSpPr>
          <p:spPr bwMode="auto">
            <a:xfrm flipV="1">
              <a:off x="3760788" y="3257550"/>
              <a:ext cx="0" cy="1481138"/>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33" name="Connettore 1 432">
              <a:extLst>
                <a:ext uri="{FF2B5EF4-FFF2-40B4-BE49-F238E27FC236}">
                  <a16:creationId xmlns:a16="http://schemas.microsoft.com/office/drawing/2014/main" id="{515F2BB5-EB0B-FA2C-07CF-F8E74F91F128}"/>
                </a:ext>
              </a:extLst>
            </p:cNvPr>
            <p:cNvCxnSpPr/>
            <p:nvPr/>
          </p:nvCxnSpPr>
          <p:spPr bwMode="auto">
            <a:xfrm flipV="1">
              <a:off x="3833813" y="3238500"/>
              <a:ext cx="0" cy="150495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34" name="Connettore 1 433">
              <a:extLst>
                <a:ext uri="{FF2B5EF4-FFF2-40B4-BE49-F238E27FC236}">
                  <a16:creationId xmlns:a16="http://schemas.microsoft.com/office/drawing/2014/main" id="{407D74C8-9E0E-5EC9-DBE5-305058761984}"/>
                </a:ext>
              </a:extLst>
            </p:cNvPr>
            <p:cNvCxnSpPr/>
            <p:nvPr/>
          </p:nvCxnSpPr>
          <p:spPr bwMode="auto">
            <a:xfrm flipV="1">
              <a:off x="3983038" y="3194050"/>
              <a:ext cx="0" cy="1554163"/>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35" name="Connettore 1 434">
              <a:extLst>
                <a:ext uri="{FF2B5EF4-FFF2-40B4-BE49-F238E27FC236}">
                  <a16:creationId xmlns:a16="http://schemas.microsoft.com/office/drawing/2014/main" id="{D4880661-2263-7E14-7BB0-E640BA2A9658}"/>
                </a:ext>
              </a:extLst>
            </p:cNvPr>
            <p:cNvCxnSpPr/>
            <p:nvPr/>
          </p:nvCxnSpPr>
          <p:spPr bwMode="auto">
            <a:xfrm flipV="1">
              <a:off x="2717800" y="3192463"/>
              <a:ext cx="0" cy="155892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36" name="Connettore 1 435">
              <a:extLst>
                <a:ext uri="{FF2B5EF4-FFF2-40B4-BE49-F238E27FC236}">
                  <a16:creationId xmlns:a16="http://schemas.microsoft.com/office/drawing/2014/main" id="{07F1A3B9-1914-28EB-04F3-458C7CE7A1AD}"/>
                </a:ext>
              </a:extLst>
            </p:cNvPr>
            <p:cNvCxnSpPr/>
            <p:nvPr/>
          </p:nvCxnSpPr>
          <p:spPr bwMode="auto">
            <a:xfrm flipV="1">
              <a:off x="2755900" y="3213100"/>
              <a:ext cx="0" cy="1538288"/>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37" name="Connettore 1 436">
              <a:extLst>
                <a:ext uri="{FF2B5EF4-FFF2-40B4-BE49-F238E27FC236}">
                  <a16:creationId xmlns:a16="http://schemas.microsoft.com/office/drawing/2014/main" id="{9978A62F-B4CA-3413-629D-BD830AF1568F}"/>
                </a:ext>
              </a:extLst>
            </p:cNvPr>
            <p:cNvCxnSpPr/>
            <p:nvPr/>
          </p:nvCxnSpPr>
          <p:spPr bwMode="auto">
            <a:xfrm flipV="1">
              <a:off x="2795588" y="3232150"/>
              <a:ext cx="0" cy="151447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38" name="Connettore 1 437">
              <a:extLst>
                <a:ext uri="{FF2B5EF4-FFF2-40B4-BE49-F238E27FC236}">
                  <a16:creationId xmlns:a16="http://schemas.microsoft.com/office/drawing/2014/main" id="{958A7DAD-2BD4-37DA-5455-E08C4C036397}"/>
                </a:ext>
              </a:extLst>
            </p:cNvPr>
            <p:cNvCxnSpPr/>
            <p:nvPr/>
          </p:nvCxnSpPr>
          <p:spPr bwMode="auto">
            <a:xfrm flipV="1">
              <a:off x="2835275" y="3252788"/>
              <a:ext cx="0" cy="1490662"/>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39" name="Connettore 1 438">
              <a:extLst>
                <a:ext uri="{FF2B5EF4-FFF2-40B4-BE49-F238E27FC236}">
                  <a16:creationId xmlns:a16="http://schemas.microsoft.com/office/drawing/2014/main" id="{1D178742-B529-0AEC-0C50-85FC1B792E33}"/>
                </a:ext>
              </a:extLst>
            </p:cNvPr>
            <p:cNvCxnSpPr/>
            <p:nvPr/>
          </p:nvCxnSpPr>
          <p:spPr bwMode="auto">
            <a:xfrm flipV="1">
              <a:off x="2871788" y="3284538"/>
              <a:ext cx="0" cy="1462087"/>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40" name="Connettore 1 439">
              <a:extLst>
                <a:ext uri="{FF2B5EF4-FFF2-40B4-BE49-F238E27FC236}">
                  <a16:creationId xmlns:a16="http://schemas.microsoft.com/office/drawing/2014/main" id="{06DFD7CF-F789-EBF3-CD19-1D379641C02F}"/>
                </a:ext>
              </a:extLst>
            </p:cNvPr>
            <p:cNvCxnSpPr/>
            <p:nvPr/>
          </p:nvCxnSpPr>
          <p:spPr bwMode="auto">
            <a:xfrm flipV="1">
              <a:off x="2911475" y="3332163"/>
              <a:ext cx="0" cy="1414462"/>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41" name="Connettore 1 440">
              <a:extLst>
                <a:ext uri="{FF2B5EF4-FFF2-40B4-BE49-F238E27FC236}">
                  <a16:creationId xmlns:a16="http://schemas.microsoft.com/office/drawing/2014/main" id="{4B051D2F-38F4-D9B3-9740-90819EA9D868}"/>
                </a:ext>
              </a:extLst>
            </p:cNvPr>
            <p:cNvCxnSpPr/>
            <p:nvPr/>
          </p:nvCxnSpPr>
          <p:spPr bwMode="auto">
            <a:xfrm flipV="1">
              <a:off x="2954338" y="3371850"/>
              <a:ext cx="0" cy="1366838"/>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42" name="Connettore 1 441">
              <a:extLst>
                <a:ext uri="{FF2B5EF4-FFF2-40B4-BE49-F238E27FC236}">
                  <a16:creationId xmlns:a16="http://schemas.microsoft.com/office/drawing/2014/main" id="{BAB897E9-2E73-1FD6-233E-210845777D69}"/>
                </a:ext>
              </a:extLst>
            </p:cNvPr>
            <p:cNvCxnSpPr/>
            <p:nvPr/>
          </p:nvCxnSpPr>
          <p:spPr bwMode="auto">
            <a:xfrm flipV="1">
              <a:off x="2992438" y="3427413"/>
              <a:ext cx="0" cy="1319212"/>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43" name="Connettore 1 442">
              <a:extLst>
                <a:ext uri="{FF2B5EF4-FFF2-40B4-BE49-F238E27FC236}">
                  <a16:creationId xmlns:a16="http://schemas.microsoft.com/office/drawing/2014/main" id="{D87B9DA8-3828-1A8C-A633-CE6AC535CB53}"/>
                </a:ext>
              </a:extLst>
            </p:cNvPr>
            <p:cNvCxnSpPr/>
            <p:nvPr/>
          </p:nvCxnSpPr>
          <p:spPr bwMode="auto">
            <a:xfrm flipV="1">
              <a:off x="3028950" y="3482975"/>
              <a:ext cx="0" cy="126365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44" name="Connettore 1 443">
              <a:extLst>
                <a:ext uri="{FF2B5EF4-FFF2-40B4-BE49-F238E27FC236}">
                  <a16:creationId xmlns:a16="http://schemas.microsoft.com/office/drawing/2014/main" id="{C03B710B-5AF8-8197-1091-E37226D9AA70}"/>
                </a:ext>
              </a:extLst>
            </p:cNvPr>
            <p:cNvCxnSpPr/>
            <p:nvPr/>
          </p:nvCxnSpPr>
          <p:spPr bwMode="auto">
            <a:xfrm flipV="1">
              <a:off x="3068638" y="3536950"/>
              <a:ext cx="0" cy="120650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45" name="Connettore 1 444">
              <a:extLst>
                <a:ext uri="{FF2B5EF4-FFF2-40B4-BE49-F238E27FC236}">
                  <a16:creationId xmlns:a16="http://schemas.microsoft.com/office/drawing/2014/main" id="{6C182A7E-FEBC-CE4A-B554-42B88284AFC7}"/>
                </a:ext>
              </a:extLst>
            </p:cNvPr>
            <p:cNvCxnSpPr/>
            <p:nvPr/>
          </p:nvCxnSpPr>
          <p:spPr bwMode="auto">
            <a:xfrm flipV="1">
              <a:off x="3908425" y="3221038"/>
              <a:ext cx="0" cy="1525587"/>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46" name="Connettore 1 445">
              <a:extLst>
                <a:ext uri="{FF2B5EF4-FFF2-40B4-BE49-F238E27FC236}">
                  <a16:creationId xmlns:a16="http://schemas.microsoft.com/office/drawing/2014/main" id="{65DAA672-D3F3-1C8B-DE95-F8A86922576E}"/>
                </a:ext>
              </a:extLst>
            </p:cNvPr>
            <p:cNvCxnSpPr/>
            <p:nvPr/>
          </p:nvCxnSpPr>
          <p:spPr bwMode="auto">
            <a:xfrm flipV="1">
              <a:off x="3179763" y="3570288"/>
              <a:ext cx="0" cy="118110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47" name="Connettore 1 446">
              <a:extLst>
                <a:ext uri="{FF2B5EF4-FFF2-40B4-BE49-F238E27FC236}">
                  <a16:creationId xmlns:a16="http://schemas.microsoft.com/office/drawing/2014/main" id="{7CE58B54-4F79-2DA7-EFD0-D2B9334EA805}"/>
                </a:ext>
              </a:extLst>
            </p:cNvPr>
            <p:cNvCxnSpPr/>
            <p:nvPr/>
          </p:nvCxnSpPr>
          <p:spPr bwMode="auto">
            <a:xfrm flipV="1">
              <a:off x="3543300" y="3341688"/>
              <a:ext cx="0" cy="139700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48" name="Connettore 1 447">
              <a:extLst>
                <a:ext uri="{FF2B5EF4-FFF2-40B4-BE49-F238E27FC236}">
                  <a16:creationId xmlns:a16="http://schemas.microsoft.com/office/drawing/2014/main" id="{1094B830-5463-0D81-B841-03EE9E3C9D7D}"/>
                </a:ext>
              </a:extLst>
            </p:cNvPr>
            <p:cNvCxnSpPr/>
            <p:nvPr/>
          </p:nvCxnSpPr>
          <p:spPr bwMode="auto">
            <a:xfrm flipV="1">
              <a:off x="5278438" y="3549650"/>
              <a:ext cx="0" cy="119697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49" name="Connettore 1 448">
              <a:extLst>
                <a:ext uri="{FF2B5EF4-FFF2-40B4-BE49-F238E27FC236}">
                  <a16:creationId xmlns:a16="http://schemas.microsoft.com/office/drawing/2014/main" id="{A39859AE-BF5C-4CB8-17B5-4623828B719B}"/>
                </a:ext>
              </a:extLst>
            </p:cNvPr>
            <p:cNvCxnSpPr/>
            <p:nvPr/>
          </p:nvCxnSpPr>
          <p:spPr bwMode="auto">
            <a:xfrm flipV="1">
              <a:off x="5318125" y="3494088"/>
              <a:ext cx="0" cy="125412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50" name="Connettore 1 449">
              <a:extLst>
                <a:ext uri="{FF2B5EF4-FFF2-40B4-BE49-F238E27FC236}">
                  <a16:creationId xmlns:a16="http://schemas.microsoft.com/office/drawing/2014/main" id="{1817D645-36BA-A00C-95D2-2527221CDE49}"/>
                </a:ext>
              </a:extLst>
            </p:cNvPr>
            <p:cNvCxnSpPr/>
            <p:nvPr/>
          </p:nvCxnSpPr>
          <p:spPr bwMode="auto">
            <a:xfrm flipV="1">
              <a:off x="5357813" y="3440113"/>
              <a:ext cx="0" cy="130810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51" name="Connettore 1 450">
              <a:extLst>
                <a:ext uri="{FF2B5EF4-FFF2-40B4-BE49-F238E27FC236}">
                  <a16:creationId xmlns:a16="http://schemas.microsoft.com/office/drawing/2014/main" id="{5D76362E-E743-B80F-1C6E-A53569E40B10}"/>
                </a:ext>
              </a:extLst>
            </p:cNvPr>
            <p:cNvCxnSpPr/>
            <p:nvPr/>
          </p:nvCxnSpPr>
          <p:spPr bwMode="auto">
            <a:xfrm flipV="1">
              <a:off x="5395913" y="3386138"/>
              <a:ext cx="0" cy="136207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52" name="Connettore 1 451">
              <a:extLst>
                <a:ext uri="{FF2B5EF4-FFF2-40B4-BE49-F238E27FC236}">
                  <a16:creationId xmlns:a16="http://schemas.microsoft.com/office/drawing/2014/main" id="{3944BE2A-5E76-54C5-2493-88E3DBE3B309}"/>
                </a:ext>
              </a:extLst>
            </p:cNvPr>
            <p:cNvCxnSpPr/>
            <p:nvPr/>
          </p:nvCxnSpPr>
          <p:spPr bwMode="auto">
            <a:xfrm flipV="1">
              <a:off x="5438775" y="3349625"/>
              <a:ext cx="0" cy="1401763"/>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53" name="Connettore 1 452">
              <a:extLst>
                <a:ext uri="{FF2B5EF4-FFF2-40B4-BE49-F238E27FC236}">
                  <a16:creationId xmlns:a16="http://schemas.microsoft.com/office/drawing/2014/main" id="{1AC94915-FD73-A0B1-0536-E0241924CFF1}"/>
                </a:ext>
              </a:extLst>
            </p:cNvPr>
            <p:cNvCxnSpPr/>
            <p:nvPr/>
          </p:nvCxnSpPr>
          <p:spPr bwMode="auto">
            <a:xfrm flipV="1">
              <a:off x="5473700" y="3305175"/>
              <a:ext cx="0" cy="1439863"/>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54" name="Connettore 1 453">
              <a:extLst>
                <a:ext uri="{FF2B5EF4-FFF2-40B4-BE49-F238E27FC236}">
                  <a16:creationId xmlns:a16="http://schemas.microsoft.com/office/drawing/2014/main" id="{775E60A4-0A8C-E987-3EF0-2BD3B3F314ED}"/>
                </a:ext>
              </a:extLst>
            </p:cNvPr>
            <p:cNvCxnSpPr/>
            <p:nvPr/>
          </p:nvCxnSpPr>
          <p:spPr bwMode="auto">
            <a:xfrm flipV="1">
              <a:off x="5510213" y="3276600"/>
              <a:ext cx="0" cy="147002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55" name="Connettore 1 454">
              <a:extLst>
                <a:ext uri="{FF2B5EF4-FFF2-40B4-BE49-F238E27FC236}">
                  <a16:creationId xmlns:a16="http://schemas.microsoft.com/office/drawing/2014/main" id="{F345B710-255C-BD19-EEF6-A2F0B8A9B19A}"/>
                </a:ext>
              </a:extLst>
            </p:cNvPr>
            <p:cNvCxnSpPr/>
            <p:nvPr/>
          </p:nvCxnSpPr>
          <p:spPr bwMode="auto">
            <a:xfrm flipV="1">
              <a:off x="5548313" y="3241675"/>
              <a:ext cx="0" cy="1503363"/>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56" name="Connettore 1 455">
              <a:extLst>
                <a:ext uri="{FF2B5EF4-FFF2-40B4-BE49-F238E27FC236}">
                  <a16:creationId xmlns:a16="http://schemas.microsoft.com/office/drawing/2014/main" id="{0FD310EA-07E2-BE35-B057-2E435A89B11E}"/>
                </a:ext>
              </a:extLst>
            </p:cNvPr>
            <p:cNvCxnSpPr/>
            <p:nvPr/>
          </p:nvCxnSpPr>
          <p:spPr bwMode="auto">
            <a:xfrm flipV="1">
              <a:off x="5586413" y="3214688"/>
              <a:ext cx="0" cy="153035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57" name="Connettore 1 456">
              <a:extLst>
                <a:ext uri="{FF2B5EF4-FFF2-40B4-BE49-F238E27FC236}">
                  <a16:creationId xmlns:a16="http://schemas.microsoft.com/office/drawing/2014/main" id="{F6D01953-D48E-DEBB-C6EE-3C83847D6858}"/>
                </a:ext>
              </a:extLst>
            </p:cNvPr>
            <p:cNvCxnSpPr/>
            <p:nvPr/>
          </p:nvCxnSpPr>
          <p:spPr bwMode="auto">
            <a:xfrm flipV="1">
              <a:off x="5624513" y="3190875"/>
              <a:ext cx="0" cy="1560513"/>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58" name="Connettore 1 457">
              <a:extLst>
                <a:ext uri="{FF2B5EF4-FFF2-40B4-BE49-F238E27FC236}">
                  <a16:creationId xmlns:a16="http://schemas.microsoft.com/office/drawing/2014/main" id="{1D614CAB-E69F-9587-6B92-D12C7E181A02}"/>
                </a:ext>
              </a:extLst>
            </p:cNvPr>
            <p:cNvCxnSpPr/>
            <p:nvPr/>
          </p:nvCxnSpPr>
          <p:spPr bwMode="auto">
            <a:xfrm flipV="1">
              <a:off x="5662613" y="3178175"/>
              <a:ext cx="0" cy="156845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59" name="Connettore 1 458">
              <a:extLst>
                <a:ext uri="{FF2B5EF4-FFF2-40B4-BE49-F238E27FC236}">
                  <a16:creationId xmlns:a16="http://schemas.microsoft.com/office/drawing/2014/main" id="{13614CD9-5588-64A3-DEAF-60A64F7DB5F8}"/>
                </a:ext>
              </a:extLst>
            </p:cNvPr>
            <p:cNvCxnSpPr/>
            <p:nvPr/>
          </p:nvCxnSpPr>
          <p:spPr bwMode="auto">
            <a:xfrm flipV="1">
              <a:off x="5702300" y="3173413"/>
              <a:ext cx="0" cy="1573212"/>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60" name="Connettore 1 459">
              <a:extLst>
                <a:ext uri="{FF2B5EF4-FFF2-40B4-BE49-F238E27FC236}">
                  <a16:creationId xmlns:a16="http://schemas.microsoft.com/office/drawing/2014/main" id="{D493D20F-6C61-8AA2-5041-685571C38AC2}"/>
                </a:ext>
              </a:extLst>
            </p:cNvPr>
            <p:cNvCxnSpPr/>
            <p:nvPr/>
          </p:nvCxnSpPr>
          <p:spPr bwMode="auto">
            <a:xfrm flipV="1">
              <a:off x="5738813" y="3159125"/>
              <a:ext cx="0" cy="158432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61" name="Connettore 1 460">
              <a:extLst>
                <a:ext uri="{FF2B5EF4-FFF2-40B4-BE49-F238E27FC236}">
                  <a16:creationId xmlns:a16="http://schemas.microsoft.com/office/drawing/2014/main" id="{C649EF84-85FC-501B-41CE-999BE8F03514}"/>
                </a:ext>
              </a:extLst>
            </p:cNvPr>
            <p:cNvCxnSpPr/>
            <p:nvPr/>
          </p:nvCxnSpPr>
          <p:spPr bwMode="auto">
            <a:xfrm flipV="1">
              <a:off x="5778500" y="3159125"/>
              <a:ext cx="0" cy="1589088"/>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62" name="Connettore 1 461">
              <a:extLst>
                <a:ext uri="{FF2B5EF4-FFF2-40B4-BE49-F238E27FC236}">
                  <a16:creationId xmlns:a16="http://schemas.microsoft.com/office/drawing/2014/main" id="{2ED394A7-9C4C-9349-A516-C199AF4AEFBC}"/>
                </a:ext>
              </a:extLst>
            </p:cNvPr>
            <p:cNvCxnSpPr/>
            <p:nvPr/>
          </p:nvCxnSpPr>
          <p:spPr bwMode="auto">
            <a:xfrm flipV="1">
              <a:off x="5815013" y="3159125"/>
              <a:ext cx="0" cy="1592263"/>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63" name="Connettore 1 462">
              <a:extLst>
                <a:ext uri="{FF2B5EF4-FFF2-40B4-BE49-F238E27FC236}">
                  <a16:creationId xmlns:a16="http://schemas.microsoft.com/office/drawing/2014/main" id="{ECF6E628-B295-B371-C2A6-2934252F589E}"/>
                </a:ext>
              </a:extLst>
            </p:cNvPr>
            <p:cNvCxnSpPr/>
            <p:nvPr/>
          </p:nvCxnSpPr>
          <p:spPr bwMode="auto">
            <a:xfrm flipV="1">
              <a:off x="5854700" y="3171825"/>
              <a:ext cx="0" cy="156845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64" name="Connettore 1 463">
              <a:extLst>
                <a:ext uri="{FF2B5EF4-FFF2-40B4-BE49-F238E27FC236}">
                  <a16:creationId xmlns:a16="http://schemas.microsoft.com/office/drawing/2014/main" id="{7BA5B17E-D9A2-2A4B-B9EA-2965C70E1593}"/>
                </a:ext>
              </a:extLst>
            </p:cNvPr>
            <p:cNvCxnSpPr/>
            <p:nvPr/>
          </p:nvCxnSpPr>
          <p:spPr bwMode="auto">
            <a:xfrm flipV="1">
              <a:off x="5888038" y="3186113"/>
              <a:ext cx="0" cy="1550987"/>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65" name="Connettore 1 464">
              <a:extLst>
                <a:ext uri="{FF2B5EF4-FFF2-40B4-BE49-F238E27FC236}">
                  <a16:creationId xmlns:a16="http://schemas.microsoft.com/office/drawing/2014/main" id="{245523C6-850D-9B74-11B5-003C42ABE736}"/>
                </a:ext>
              </a:extLst>
            </p:cNvPr>
            <p:cNvCxnSpPr/>
            <p:nvPr/>
          </p:nvCxnSpPr>
          <p:spPr bwMode="auto">
            <a:xfrm flipV="1">
              <a:off x="5927725" y="3200400"/>
              <a:ext cx="0" cy="154940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66" name="Connettore 1 465">
              <a:extLst>
                <a:ext uri="{FF2B5EF4-FFF2-40B4-BE49-F238E27FC236}">
                  <a16:creationId xmlns:a16="http://schemas.microsoft.com/office/drawing/2014/main" id="{813D70B7-A015-2EE5-6787-ECB1AB8E265A}"/>
                </a:ext>
              </a:extLst>
            </p:cNvPr>
            <p:cNvCxnSpPr/>
            <p:nvPr/>
          </p:nvCxnSpPr>
          <p:spPr bwMode="auto">
            <a:xfrm flipV="1">
              <a:off x="5967413" y="3222625"/>
              <a:ext cx="0" cy="152717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67" name="Connettore 1 466">
              <a:extLst>
                <a:ext uri="{FF2B5EF4-FFF2-40B4-BE49-F238E27FC236}">
                  <a16:creationId xmlns:a16="http://schemas.microsoft.com/office/drawing/2014/main" id="{1C395067-9247-62CF-DB55-59831E9263CB}"/>
                </a:ext>
              </a:extLst>
            </p:cNvPr>
            <p:cNvCxnSpPr/>
            <p:nvPr/>
          </p:nvCxnSpPr>
          <p:spPr bwMode="auto">
            <a:xfrm flipV="1">
              <a:off x="6005513" y="3249613"/>
              <a:ext cx="0" cy="149860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68" name="Connettore 1 467">
              <a:extLst>
                <a:ext uri="{FF2B5EF4-FFF2-40B4-BE49-F238E27FC236}">
                  <a16:creationId xmlns:a16="http://schemas.microsoft.com/office/drawing/2014/main" id="{B2BE2F4F-4074-4FCB-8C53-A3FD60C0387D}"/>
                </a:ext>
              </a:extLst>
            </p:cNvPr>
            <p:cNvCxnSpPr/>
            <p:nvPr/>
          </p:nvCxnSpPr>
          <p:spPr bwMode="auto">
            <a:xfrm flipV="1">
              <a:off x="6048375" y="3295650"/>
              <a:ext cx="0" cy="144462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69" name="Connettore 1 468">
              <a:extLst>
                <a:ext uri="{FF2B5EF4-FFF2-40B4-BE49-F238E27FC236}">
                  <a16:creationId xmlns:a16="http://schemas.microsoft.com/office/drawing/2014/main" id="{546956BE-FD6F-0C84-0D80-A87EF00A3B5D}"/>
                </a:ext>
              </a:extLst>
            </p:cNvPr>
            <p:cNvCxnSpPr/>
            <p:nvPr/>
          </p:nvCxnSpPr>
          <p:spPr bwMode="auto">
            <a:xfrm flipV="1">
              <a:off x="6089650" y="3335338"/>
              <a:ext cx="0" cy="1404937"/>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70" name="Connettore 1 469">
              <a:extLst>
                <a:ext uri="{FF2B5EF4-FFF2-40B4-BE49-F238E27FC236}">
                  <a16:creationId xmlns:a16="http://schemas.microsoft.com/office/drawing/2014/main" id="{BBA7807D-8481-231E-AF3A-6DE5ED9C2FBE}"/>
                </a:ext>
              </a:extLst>
            </p:cNvPr>
            <p:cNvCxnSpPr/>
            <p:nvPr/>
          </p:nvCxnSpPr>
          <p:spPr bwMode="auto">
            <a:xfrm flipV="1">
              <a:off x="6126163" y="3376613"/>
              <a:ext cx="0" cy="136842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71" name="Connettore 1 470">
              <a:extLst>
                <a:ext uri="{FF2B5EF4-FFF2-40B4-BE49-F238E27FC236}">
                  <a16:creationId xmlns:a16="http://schemas.microsoft.com/office/drawing/2014/main" id="{3DF3DFF0-409A-851B-230E-CC5989C2F9FD}"/>
                </a:ext>
              </a:extLst>
            </p:cNvPr>
            <p:cNvCxnSpPr/>
            <p:nvPr/>
          </p:nvCxnSpPr>
          <p:spPr bwMode="auto">
            <a:xfrm flipV="1">
              <a:off x="6164263" y="3425825"/>
              <a:ext cx="0" cy="131127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72" name="Connettore 1 471">
              <a:extLst>
                <a:ext uri="{FF2B5EF4-FFF2-40B4-BE49-F238E27FC236}">
                  <a16:creationId xmlns:a16="http://schemas.microsoft.com/office/drawing/2014/main" id="{D512F669-F7A8-4D8C-7D39-2713550D9BC0}"/>
                </a:ext>
              </a:extLst>
            </p:cNvPr>
            <p:cNvCxnSpPr/>
            <p:nvPr/>
          </p:nvCxnSpPr>
          <p:spPr bwMode="auto">
            <a:xfrm flipV="1">
              <a:off x="6202363" y="3471863"/>
              <a:ext cx="0" cy="1268412"/>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73" name="Connettore 1 472">
              <a:extLst>
                <a:ext uri="{FF2B5EF4-FFF2-40B4-BE49-F238E27FC236}">
                  <a16:creationId xmlns:a16="http://schemas.microsoft.com/office/drawing/2014/main" id="{1D56666C-63A7-2042-826C-D835AD94B8D7}"/>
                </a:ext>
              </a:extLst>
            </p:cNvPr>
            <p:cNvCxnSpPr/>
            <p:nvPr/>
          </p:nvCxnSpPr>
          <p:spPr bwMode="auto">
            <a:xfrm flipV="1">
              <a:off x="6240463" y="3535363"/>
              <a:ext cx="0" cy="120967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74" name="Connettore 1 473">
              <a:extLst>
                <a:ext uri="{FF2B5EF4-FFF2-40B4-BE49-F238E27FC236}">
                  <a16:creationId xmlns:a16="http://schemas.microsoft.com/office/drawing/2014/main" id="{8F038475-59C2-D00D-B238-EEE67A19D8A1}"/>
                </a:ext>
              </a:extLst>
            </p:cNvPr>
            <p:cNvCxnSpPr/>
            <p:nvPr/>
          </p:nvCxnSpPr>
          <p:spPr bwMode="auto">
            <a:xfrm flipV="1">
              <a:off x="4056063" y="3175000"/>
              <a:ext cx="0" cy="1570038"/>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75" name="Connettore 1 474">
              <a:extLst>
                <a:ext uri="{FF2B5EF4-FFF2-40B4-BE49-F238E27FC236}">
                  <a16:creationId xmlns:a16="http://schemas.microsoft.com/office/drawing/2014/main" id="{EF50ABAF-EDF5-3406-EF46-3A14153157AF}"/>
                </a:ext>
              </a:extLst>
            </p:cNvPr>
            <p:cNvCxnSpPr/>
            <p:nvPr/>
          </p:nvCxnSpPr>
          <p:spPr bwMode="auto">
            <a:xfrm flipV="1">
              <a:off x="4129088" y="3163888"/>
              <a:ext cx="0" cy="158115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76" name="Connettore 1 475">
              <a:extLst>
                <a:ext uri="{FF2B5EF4-FFF2-40B4-BE49-F238E27FC236}">
                  <a16:creationId xmlns:a16="http://schemas.microsoft.com/office/drawing/2014/main" id="{C58D4614-171B-1A92-326B-12D1377E95FB}"/>
                </a:ext>
              </a:extLst>
            </p:cNvPr>
            <p:cNvCxnSpPr/>
            <p:nvPr/>
          </p:nvCxnSpPr>
          <p:spPr bwMode="auto">
            <a:xfrm flipV="1">
              <a:off x="4203700" y="3165475"/>
              <a:ext cx="0" cy="1576388"/>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77" name="Connettore 1 476">
              <a:extLst>
                <a:ext uri="{FF2B5EF4-FFF2-40B4-BE49-F238E27FC236}">
                  <a16:creationId xmlns:a16="http://schemas.microsoft.com/office/drawing/2014/main" id="{E6D2A67C-DF2A-0084-EE3E-44D89C84D52D}"/>
                </a:ext>
              </a:extLst>
            </p:cNvPr>
            <p:cNvCxnSpPr/>
            <p:nvPr/>
          </p:nvCxnSpPr>
          <p:spPr bwMode="auto">
            <a:xfrm flipV="1">
              <a:off x="4276725" y="3179763"/>
              <a:ext cx="0" cy="1560512"/>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78" name="Connettore 1 477">
              <a:extLst>
                <a:ext uri="{FF2B5EF4-FFF2-40B4-BE49-F238E27FC236}">
                  <a16:creationId xmlns:a16="http://schemas.microsoft.com/office/drawing/2014/main" id="{A5CA835F-7392-5D05-3B7E-7303630CA158}"/>
                </a:ext>
              </a:extLst>
            </p:cNvPr>
            <p:cNvCxnSpPr/>
            <p:nvPr/>
          </p:nvCxnSpPr>
          <p:spPr bwMode="auto">
            <a:xfrm flipV="1">
              <a:off x="4351338" y="3195638"/>
              <a:ext cx="0" cy="1550987"/>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79" name="Connettore 1 478">
              <a:extLst>
                <a:ext uri="{FF2B5EF4-FFF2-40B4-BE49-F238E27FC236}">
                  <a16:creationId xmlns:a16="http://schemas.microsoft.com/office/drawing/2014/main" id="{113C0080-6230-8438-1C00-868AAEB0F515}"/>
                </a:ext>
              </a:extLst>
            </p:cNvPr>
            <p:cNvCxnSpPr/>
            <p:nvPr/>
          </p:nvCxnSpPr>
          <p:spPr bwMode="auto">
            <a:xfrm flipV="1">
              <a:off x="4424363" y="3209925"/>
              <a:ext cx="0" cy="153670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80" name="Connettore 1 479">
              <a:extLst>
                <a:ext uri="{FF2B5EF4-FFF2-40B4-BE49-F238E27FC236}">
                  <a16:creationId xmlns:a16="http://schemas.microsoft.com/office/drawing/2014/main" id="{495666DF-6890-828F-E31A-0C5DF09E2CAD}"/>
                </a:ext>
              </a:extLst>
            </p:cNvPr>
            <p:cNvCxnSpPr/>
            <p:nvPr/>
          </p:nvCxnSpPr>
          <p:spPr bwMode="auto">
            <a:xfrm flipV="1">
              <a:off x="4498975" y="3236913"/>
              <a:ext cx="0" cy="151447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81" name="Connettore 1 480">
              <a:extLst>
                <a:ext uri="{FF2B5EF4-FFF2-40B4-BE49-F238E27FC236}">
                  <a16:creationId xmlns:a16="http://schemas.microsoft.com/office/drawing/2014/main" id="{4C48AF7E-0C52-0172-09F0-49BD8643643A}"/>
                </a:ext>
              </a:extLst>
            </p:cNvPr>
            <p:cNvCxnSpPr/>
            <p:nvPr/>
          </p:nvCxnSpPr>
          <p:spPr bwMode="auto">
            <a:xfrm flipV="1">
              <a:off x="4570413" y="3260725"/>
              <a:ext cx="0" cy="1477963"/>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82" name="Connettore 1 481">
              <a:extLst>
                <a:ext uri="{FF2B5EF4-FFF2-40B4-BE49-F238E27FC236}">
                  <a16:creationId xmlns:a16="http://schemas.microsoft.com/office/drawing/2014/main" id="{22066EF0-8B43-9B53-358E-BF2A4D60BB78}"/>
                </a:ext>
              </a:extLst>
            </p:cNvPr>
            <p:cNvCxnSpPr/>
            <p:nvPr/>
          </p:nvCxnSpPr>
          <p:spPr bwMode="auto">
            <a:xfrm flipV="1">
              <a:off x="4643438" y="3282950"/>
              <a:ext cx="0" cy="146367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83" name="Connettore 1 482">
              <a:extLst>
                <a:ext uri="{FF2B5EF4-FFF2-40B4-BE49-F238E27FC236}">
                  <a16:creationId xmlns:a16="http://schemas.microsoft.com/office/drawing/2014/main" id="{262CD9F8-026B-6BB7-409A-1BB5B289D497}"/>
                </a:ext>
              </a:extLst>
            </p:cNvPr>
            <p:cNvCxnSpPr/>
            <p:nvPr/>
          </p:nvCxnSpPr>
          <p:spPr bwMode="auto">
            <a:xfrm flipV="1">
              <a:off x="4718050" y="3316288"/>
              <a:ext cx="0" cy="142240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84" name="Connettore 1 483">
              <a:extLst>
                <a:ext uri="{FF2B5EF4-FFF2-40B4-BE49-F238E27FC236}">
                  <a16:creationId xmlns:a16="http://schemas.microsoft.com/office/drawing/2014/main" id="{200287DA-555D-D1B6-8A79-04E71A8E8230}"/>
                </a:ext>
              </a:extLst>
            </p:cNvPr>
            <p:cNvCxnSpPr/>
            <p:nvPr/>
          </p:nvCxnSpPr>
          <p:spPr bwMode="auto">
            <a:xfrm flipV="1">
              <a:off x="4791075" y="3355975"/>
              <a:ext cx="0" cy="1389063"/>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85" name="Connettore 1 484">
              <a:extLst>
                <a:ext uri="{FF2B5EF4-FFF2-40B4-BE49-F238E27FC236}">
                  <a16:creationId xmlns:a16="http://schemas.microsoft.com/office/drawing/2014/main" id="{54ACE713-17A6-64FE-D416-EBA5797D4992}"/>
                </a:ext>
              </a:extLst>
            </p:cNvPr>
            <p:cNvCxnSpPr/>
            <p:nvPr/>
          </p:nvCxnSpPr>
          <p:spPr bwMode="auto">
            <a:xfrm flipV="1">
              <a:off x="4865688" y="3390900"/>
              <a:ext cx="0" cy="135255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86" name="Connettore 1 485">
              <a:extLst>
                <a:ext uri="{FF2B5EF4-FFF2-40B4-BE49-F238E27FC236}">
                  <a16:creationId xmlns:a16="http://schemas.microsoft.com/office/drawing/2014/main" id="{68A2B740-239B-B2E2-692C-15BECD844477}"/>
                </a:ext>
              </a:extLst>
            </p:cNvPr>
            <p:cNvCxnSpPr/>
            <p:nvPr/>
          </p:nvCxnSpPr>
          <p:spPr bwMode="auto">
            <a:xfrm flipV="1">
              <a:off x="4938713" y="3427413"/>
              <a:ext cx="0" cy="132080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87" name="Connettore 1 486">
              <a:extLst>
                <a:ext uri="{FF2B5EF4-FFF2-40B4-BE49-F238E27FC236}">
                  <a16:creationId xmlns:a16="http://schemas.microsoft.com/office/drawing/2014/main" id="{D0AA76B2-5C64-EDFC-04DB-556762EE2D56}"/>
                </a:ext>
              </a:extLst>
            </p:cNvPr>
            <p:cNvCxnSpPr/>
            <p:nvPr/>
          </p:nvCxnSpPr>
          <p:spPr bwMode="auto">
            <a:xfrm flipV="1">
              <a:off x="5013325" y="3476625"/>
              <a:ext cx="0" cy="1273175"/>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88" name="Connettore 1 487">
              <a:extLst>
                <a:ext uri="{FF2B5EF4-FFF2-40B4-BE49-F238E27FC236}">
                  <a16:creationId xmlns:a16="http://schemas.microsoft.com/office/drawing/2014/main" id="{5A44B00A-364D-4E8D-6BAA-4F80E15FF4B9}"/>
                </a:ext>
              </a:extLst>
            </p:cNvPr>
            <p:cNvCxnSpPr/>
            <p:nvPr/>
          </p:nvCxnSpPr>
          <p:spPr bwMode="auto">
            <a:xfrm flipV="1">
              <a:off x="5086350" y="3525838"/>
              <a:ext cx="0" cy="1219200"/>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89" name="Connettore 1 488">
              <a:extLst>
                <a:ext uri="{FF2B5EF4-FFF2-40B4-BE49-F238E27FC236}">
                  <a16:creationId xmlns:a16="http://schemas.microsoft.com/office/drawing/2014/main" id="{3D00D5CC-8BB0-1063-A735-2C292C563E34}"/>
                </a:ext>
              </a:extLst>
            </p:cNvPr>
            <p:cNvCxnSpPr/>
            <p:nvPr/>
          </p:nvCxnSpPr>
          <p:spPr bwMode="auto">
            <a:xfrm flipV="1">
              <a:off x="5160963" y="3568700"/>
              <a:ext cx="0" cy="1176338"/>
            </a:xfrm>
            <a:prstGeom prst="line">
              <a:avLst/>
            </a:prstGeom>
            <a:ln w="3175">
              <a:solidFill>
                <a:srgbClr val="002060"/>
              </a:solidFill>
            </a:ln>
          </p:spPr>
          <p:style>
            <a:lnRef idx="1">
              <a:schemeClr val="accent1"/>
            </a:lnRef>
            <a:fillRef idx="0">
              <a:schemeClr val="accent1"/>
            </a:fillRef>
            <a:effectRef idx="0">
              <a:schemeClr val="accent1"/>
            </a:effectRef>
            <a:fontRef idx="minor">
              <a:schemeClr val="tx1"/>
            </a:fontRef>
          </p:style>
        </p:cxnSp>
      </p:grpSp>
      <p:cxnSp>
        <p:nvCxnSpPr>
          <p:cNvPr id="1237" name="Connettore 1 1236">
            <a:extLst>
              <a:ext uri="{FF2B5EF4-FFF2-40B4-BE49-F238E27FC236}">
                <a16:creationId xmlns:a16="http://schemas.microsoft.com/office/drawing/2014/main" id="{C1EE971C-AAA8-BEE8-9014-6E287D6A93E4}"/>
              </a:ext>
            </a:extLst>
          </p:cNvPr>
          <p:cNvCxnSpPr/>
          <p:nvPr/>
        </p:nvCxnSpPr>
        <p:spPr bwMode="auto">
          <a:xfrm flipH="1" flipV="1">
            <a:off x="2565400" y="6070600"/>
            <a:ext cx="1608138" cy="8429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38" name="Connettore 1 1237">
            <a:extLst>
              <a:ext uri="{FF2B5EF4-FFF2-40B4-BE49-F238E27FC236}">
                <a16:creationId xmlns:a16="http://schemas.microsoft.com/office/drawing/2014/main" id="{50599EB5-F919-CA67-2D15-E25AB8DCD5DE}"/>
              </a:ext>
            </a:extLst>
          </p:cNvPr>
          <p:cNvCxnSpPr/>
          <p:nvPr/>
        </p:nvCxnSpPr>
        <p:spPr bwMode="auto">
          <a:xfrm flipH="1" flipV="1">
            <a:off x="2336800" y="6464300"/>
            <a:ext cx="1852613" cy="4556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39" name="Connettore 1 1238">
            <a:extLst>
              <a:ext uri="{FF2B5EF4-FFF2-40B4-BE49-F238E27FC236}">
                <a16:creationId xmlns:a16="http://schemas.microsoft.com/office/drawing/2014/main" id="{5154CAF2-9865-0124-981C-690E43CA8773}"/>
              </a:ext>
            </a:extLst>
          </p:cNvPr>
          <p:cNvCxnSpPr/>
          <p:nvPr/>
        </p:nvCxnSpPr>
        <p:spPr bwMode="auto">
          <a:xfrm flipH="1" flipV="1">
            <a:off x="2787650" y="5702300"/>
            <a:ext cx="1389063" cy="12128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40" name="Connettore 1 1239">
            <a:extLst>
              <a:ext uri="{FF2B5EF4-FFF2-40B4-BE49-F238E27FC236}">
                <a16:creationId xmlns:a16="http://schemas.microsoft.com/office/drawing/2014/main" id="{441F4A54-E8E3-5D6F-7009-76DA038D8003}"/>
              </a:ext>
            </a:extLst>
          </p:cNvPr>
          <p:cNvCxnSpPr/>
          <p:nvPr/>
        </p:nvCxnSpPr>
        <p:spPr bwMode="auto">
          <a:xfrm flipH="1" flipV="1">
            <a:off x="2895600" y="5529263"/>
            <a:ext cx="1274763" cy="13779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41" name="Connettore 1 1240">
            <a:extLst>
              <a:ext uri="{FF2B5EF4-FFF2-40B4-BE49-F238E27FC236}">
                <a16:creationId xmlns:a16="http://schemas.microsoft.com/office/drawing/2014/main" id="{70102530-6BA7-7D72-99EC-21D227D38CF3}"/>
              </a:ext>
            </a:extLst>
          </p:cNvPr>
          <p:cNvCxnSpPr/>
          <p:nvPr/>
        </p:nvCxnSpPr>
        <p:spPr bwMode="auto">
          <a:xfrm flipH="1" flipV="1">
            <a:off x="2197100" y="6673850"/>
            <a:ext cx="1992313" cy="2444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42" name="Connettore 1 1241">
            <a:extLst>
              <a:ext uri="{FF2B5EF4-FFF2-40B4-BE49-F238E27FC236}">
                <a16:creationId xmlns:a16="http://schemas.microsoft.com/office/drawing/2014/main" id="{23A0AB0B-1B48-6C52-3DE7-22FDF532392A}"/>
              </a:ext>
            </a:extLst>
          </p:cNvPr>
          <p:cNvCxnSpPr/>
          <p:nvPr/>
        </p:nvCxnSpPr>
        <p:spPr bwMode="auto">
          <a:xfrm flipH="1" flipV="1">
            <a:off x="2998788" y="5360988"/>
            <a:ext cx="1182687" cy="15589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43" name="Connettore 1 1242">
            <a:extLst>
              <a:ext uri="{FF2B5EF4-FFF2-40B4-BE49-F238E27FC236}">
                <a16:creationId xmlns:a16="http://schemas.microsoft.com/office/drawing/2014/main" id="{583E14D5-FC5E-F369-65A5-48D4E83D7155}"/>
              </a:ext>
            </a:extLst>
          </p:cNvPr>
          <p:cNvCxnSpPr/>
          <p:nvPr/>
        </p:nvCxnSpPr>
        <p:spPr bwMode="auto">
          <a:xfrm flipH="1" flipV="1">
            <a:off x="3116263" y="5164138"/>
            <a:ext cx="1073150" cy="17732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44" name="Connettore 1 1243">
            <a:extLst>
              <a:ext uri="{FF2B5EF4-FFF2-40B4-BE49-F238E27FC236}">
                <a16:creationId xmlns:a16="http://schemas.microsoft.com/office/drawing/2014/main" id="{92F12682-D183-089D-1640-8DC6000C0E32}"/>
              </a:ext>
            </a:extLst>
          </p:cNvPr>
          <p:cNvCxnSpPr/>
          <p:nvPr/>
        </p:nvCxnSpPr>
        <p:spPr bwMode="auto">
          <a:xfrm flipH="1" flipV="1">
            <a:off x="2444750" y="6273800"/>
            <a:ext cx="1762125" cy="6540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45" name="Connettore 1 1244">
            <a:extLst>
              <a:ext uri="{FF2B5EF4-FFF2-40B4-BE49-F238E27FC236}">
                <a16:creationId xmlns:a16="http://schemas.microsoft.com/office/drawing/2014/main" id="{6006C379-09B6-BFD8-98D7-D534067C31E2}"/>
              </a:ext>
            </a:extLst>
          </p:cNvPr>
          <p:cNvCxnSpPr/>
          <p:nvPr/>
        </p:nvCxnSpPr>
        <p:spPr bwMode="auto">
          <a:xfrm flipH="1" flipV="1">
            <a:off x="2673350" y="5880100"/>
            <a:ext cx="1493838" cy="10302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46" name="Connettore 1 1245">
            <a:extLst>
              <a:ext uri="{FF2B5EF4-FFF2-40B4-BE49-F238E27FC236}">
                <a16:creationId xmlns:a16="http://schemas.microsoft.com/office/drawing/2014/main" id="{1AD71560-D972-FF66-0DF4-32027BC83327}"/>
              </a:ext>
            </a:extLst>
          </p:cNvPr>
          <p:cNvCxnSpPr/>
          <p:nvPr/>
        </p:nvCxnSpPr>
        <p:spPr bwMode="auto">
          <a:xfrm flipH="1" flipV="1">
            <a:off x="3717925" y="5162550"/>
            <a:ext cx="458788" cy="174783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47" name="Connettore 1 1246">
            <a:extLst>
              <a:ext uri="{FF2B5EF4-FFF2-40B4-BE49-F238E27FC236}">
                <a16:creationId xmlns:a16="http://schemas.microsoft.com/office/drawing/2014/main" id="{F9D80210-8C6E-DCBA-8160-620027E19A73}"/>
              </a:ext>
            </a:extLst>
          </p:cNvPr>
          <p:cNvCxnSpPr/>
          <p:nvPr/>
        </p:nvCxnSpPr>
        <p:spPr bwMode="auto">
          <a:xfrm flipH="1" flipV="1">
            <a:off x="3443288" y="5162550"/>
            <a:ext cx="727075" cy="17446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48" name="Connettore 1 1247">
            <a:extLst>
              <a:ext uri="{FF2B5EF4-FFF2-40B4-BE49-F238E27FC236}">
                <a16:creationId xmlns:a16="http://schemas.microsoft.com/office/drawing/2014/main" id="{EFEC34A5-82DE-B495-F27B-2B4D0FC8573E}"/>
              </a:ext>
            </a:extLst>
          </p:cNvPr>
          <p:cNvCxnSpPr/>
          <p:nvPr/>
        </p:nvCxnSpPr>
        <p:spPr bwMode="auto">
          <a:xfrm flipH="1" flipV="1">
            <a:off x="3965575" y="5162550"/>
            <a:ext cx="212725" cy="17573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49" name="Connettore 1 1248">
            <a:extLst>
              <a:ext uri="{FF2B5EF4-FFF2-40B4-BE49-F238E27FC236}">
                <a16:creationId xmlns:a16="http://schemas.microsoft.com/office/drawing/2014/main" id="{A22D4F12-0F92-B3C9-3C79-DD90B964026F}"/>
              </a:ext>
            </a:extLst>
          </p:cNvPr>
          <p:cNvCxnSpPr/>
          <p:nvPr/>
        </p:nvCxnSpPr>
        <p:spPr bwMode="auto">
          <a:xfrm flipV="1">
            <a:off x="4179888" y="5162550"/>
            <a:ext cx="474662" cy="17510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50" name="Connettore 1 1249">
            <a:extLst>
              <a:ext uri="{FF2B5EF4-FFF2-40B4-BE49-F238E27FC236}">
                <a16:creationId xmlns:a16="http://schemas.microsoft.com/office/drawing/2014/main" id="{24BD232D-A4F3-4AE1-4294-6C5265BA69E9}"/>
              </a:ext>
            </a:extLst>
          </p:cNvPr>
          <p:cNvCxnSpPr/>
          <p:nvPr/>
        </p:nvCxnSpPr>
        <p:spPr bwMode="auto">
          <a:xfrm flipV="1">
            <a:off x="4176713" y="5154613"/>
            <a:ext cx="735012" cy="17589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51" name="Connettore 1 1250">
            <a:extLst>
              <a:ext uri="{FF2B5EF4-FFF2-40B4-BE49-F238E27FC236}">
                <a16:creationId xmlns:a16="http://schemas.microsoft.com/office/drawing/2014/main" id="{F929088A-BB95-2644-6A77-9EE6248E76D0}"/>
              </a:ext>
            </a:extLst>
          </p:cNvPr>
          <p:cNvCxnSpPr/>
          <p:nvPr/>
        </p:nvCxnSpPr>
        <p:spPr bwMode="auto">
          <a:xfrm flipV="1">
            <a:off x="4176713" y="5157788"/>
            <a:ext cx="244475" cy="17557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52" name="Connettore 1 1251">
            <a:extLst>
              <a:ext uri="{FF2B5EF4-FFF2-40B4-BE49-F238E27FC236}">
                <a16:creationId xmlns:a16="http://schemas.microsoft.com/office/drawing/2014/main" id="{429CEBD6-0549-0B76-4537-5C3676E8B2B8}"/>
              </a:ext>
            </a:extLst>
          </p:cNvPr>
          <p:cNvCxnSpPr/>
          <p:nvPr/>
        </p:nvCxnSpPr>
        <p:spPr bwMode="auto">
          <a:xfrm flipV="1">
            <a:off x="4181475" y="5153025"/>
            <a:ext cx="1049338" cy="17541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53" name="Connettore 1 1252">
            <a:extLst>
              <a:ext uri="{FF2B5EF4-FFF2-40B4-BE49-F238E27FC236}">
                <a16:creationId xmlns:a16="http://schemas.microsoft.com/office/drawing/2014/main" id="{BC20BD4E-0A7C-0552-1AD8-4F99E0B77AFE}"/>
              </a:ext>
            </a:extLst>
          </p:cNvPr>
          <p:cNvCxnSpPr/>
          <p:nvPr/>
        </p:nvCxnSpPr>
        <p:spPr bwMode="auto">
          <a:xfrm flipV="1">
            <a:off x="4179888" y="5154613"/>
            <a:ext cx="15875" cy="17557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54" name="Connettore 1 1253">
            <a:extLst>
              <a:ext uri="{FF2B5EF4-FFF2-40B4-BE49-F238E27FC236}">
                <a16:creationId xmlns:a16="http://schemas.microsoft.com/office/drawing/2014/main" id="{C9DFE125-425C-1EFB-76DF-5E6AAC27031F}"/>
              </a:ext>
            </a:extLst>
          </p:cNvPr>
          <p:cNvCxnSpPr/>
          <p:nvPr/>
        </p:nvCxnSpPr>
        <p:spPr bwMode="auto">
          <a:xfrm flipV="1">
            <a:off x="4179888" y="5576888"/>
            <a:ext cx="1301750" cy="133826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55" name="Connettore 1 1254">
            <a:extLst>
              <a:ext uri="{FF2B5EF4-FFF2-40B4-BE49-F238E27FC236}">
                <a16:creationId xmlns:a16="http://schemas.microsoft.com/office/drawing/2014/main" id="{A9B0FE18-7FD6-DD6F-8E9B-DC87B4EBAA0F}"/>
              </a:ext>
            </a:extLst>
          </p:cNvPr>
          <p:cNvCxnSpPr/>
          <p:nvPr/>
        </p:nvCxnSpPr>
        <p:spPr bwMode="auto">
          <a:xfrm flipV="1">
            <a:off x="4183063" y="5357813"/>
            <a:ext cx="1171575" cy="15525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56" name="Connettore 1 1255">
            <a:extLst>
              <a:ext uri="{FF2B5EF4-FFF2-40B4-BE49-F238E27FC236}">
                <a16:creationId xmlns:a16="http://schemas.microsoft.com/office/drawing/2014/main" id="{DD4F486D-F6E7-3729-5B53-46A9745F5365}"/>
              </a:ext>
            </a:extLst>
          </p:cNvPr>
          <p:cNvCxnSpPr/>
          <p:nvPr/>
        </p:nvCxnSpPr>
        <p:spPr bwMode="auto">
          <a:xfrm flipV="1">
            <a:off x="4183063" y="5789613"/>
            <a:ext cx="1423987" cy="11176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57" name="Connettore 1 1256">
            <a:extLst>
              <a:ext uri="{FF2B5EF4-FFF2-40B4-BE49-F238E27FC236}">
                <a16:creationId xmlns:a16="http://schemas.microsoft.com/office/drawing/2014/main" id="{45545F6A-6628-6456-7B63-6AAD7C7BA877}"/>
              </a:ext>
            </a:extLst>
          </p:cNvPr>
          <p:cNvCxnSpPr/>
          <p:nvPr/>
        </p:nvCxnSpPr>
        <p:spPr bwMode="auto">
          <a:xfrm flipV="1">
            <a:off x="4179888" y="6402388"/>
            <a:ext cx="1797050" cy="51276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58" name="Connettore 1 1257">
            <a:extLst>
              <a:ext uri="{FF2B5EF4-FFF2-40B4-BE49-F238E27FC236}">
                <a16:creationId xmlns:a16="http://schemas.microsoft.com/office/drawing/2014/main" id="{DCBDD6BD-6FB4-9063-1A81-0A54B0A160B2}"/>
              </a:ext>
            </a:extLst>
          </p:cNvPr>
          <p:cNvCxnSpPr/>
          <p:nvPr/>
        </p:nvCxnSpPr>
        <p:spPr bwMode="auto">
          <a:xfrm flipV="1">
            <a:off x="4183063" y="6629400"/>
            <a:ext cx="1922462" cy="2841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59" name="Connettore 1 1258">
            <a:extLst>
              <a:ext uri="{FF2B5EF4-FFF2-40B4-BE49-F238E27FC236}">
                <a16:creationId xmlns:a16="http://schemas.microsoft.com/office/drawing/2014/main" id="{5982D1C1-DB35-913A-22E0-3E7EFC5DB1D4}"/>
              </a:ext>
            </a:extLst>
          </p:cNvPr>
          <p:cNvCxnSpPr/>
          <p:nvPr/>
        </p:nvCxnSpPr>
        <p:spPr bwMode="auto">
          <a:xfrm flipV="1">
            <a:off x="4183063" y="6196013"/>
            <a:ext cx="1671637" cy="7143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60" name="Connettore 1 1259">
            <a:extLst>
              <a:ext uri="{FF2B5EF4-FFF2-40B4-BE49-F238E27FC236}">
                <a16:creationId xmlns:a16="http://schemas.microsoft.com/office/drawing/2014/main" id="{D4AE603D-3C95-4361-AB68-C7151929F622}"/>
              </a:ext>
            </a:extLst>
          </p:cNvPr>
          <p:cNvCxnSpPr/>
          <p:nvPr/>
        </p:nvCxnSpPr>
        <p:spPr bwMode="auto">
          <a:xfrm flipV="1">
            <a:off x="4183063" y="5989638"/>
            <a:ext cx="1549400" cy="9239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2" name="Connettore 2 211">
            <a:extLst>
              <a:ext uri="{FF2B5EF4-FFF2-40B4-BE49-F238E27FC236}">
                <a16:creationId xmlns:a16="http://schemas.microsoft.com/office/drawing/2014/main" id="{2F25DAD7-EA43-1EA0-6CF7-1E132B088E02}"/>
              </a:ext>
            </a:extLst>
          </p:cNvPr>
          <p:cNvCxnSpPr>
            <a:stCxn id="301" idx="3"/>
          </p:cNvCxnSpPr>
          <p:nvPr/>
        </p:nvCxnSpPr>
        <p:spPr>
          <a:xfrm>
            <a:off x="882650" y="4102100"/>
            <a:ext cx="2038350" cy="1336675"/>
          </a:xfrm>
          <a:prstGeom prst="straightConnector1">
            <a:avLst/>
          </a:prstGeom>
          <a:ln w="3175">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nvGrpSpPr>
          <p:cNvPr id="5" name="Gruppo 77">
            <a:extLst>
              <a:ext uri="{FF2B5EF4-FFF2-40B4-BE49-F238E27FC236}">
                <a16:creationId xmlns:a16="http://schemas.microsoft.com/office/drawing/2014/main" id="{54C938A1-67D7-A328-DC5D-573D36CA0DBE}"/>
              </a:ext>
            </a:extLst>
          </p:cNvPr>
          <p:cNvGrpSpPr>
            <a:grpSpLocks/>
          </p:cNvGrpSpPr>
          <p:nvPr/>
        </p:nvGrpSpPr>
        <p:grpSpPr bwMode="auto">
          <a:xfrm>
            <a:off x="2060575" y="5160963"/>
            <a:ext cx="4224338" cy="3511550"/>
            <a:chOff x="1221618" y="5159817"/>
            <a:chExt cx="4225877" cy="3511441"/>
          </a:xfrm>
        </p:grpSpPr>
        <p:cxnSp>
          <p:nvCxnSpPr>
            <p:cNvPr id="191" name="Connettore 1 190">
              <a:extLst>
                <a:ext uri="{FF2B5EF4-FFF2-40B4-BE49-F238E27FC236}">
                  <a16:creationId xmlns:a16="http://schemas.microsoft.com/office/drawing/2014/main" id="{601AB676-890E-557A-ED07-C675788B5BC4}"/>
                </a:ext>
              </a:extLst>
            </p:cNvPr>
            <p:cNvCxnSpPr/>
            <p:nvPr/>
          </p:nvCxnSpPr>
          <p:spPr>
            <a:xfrm>
              <a:off x="2269750" y="5159817"/>
              <a:ext cx="2134377"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Connettore 1 191">
              <a:extLst>
                <a:ext uri="{FF2B5EF4-FFF2-40B4-BE49-F238E27FC236}">
                  <a16:creationId xmlns:a16="http://schemas.microsoft.com/office/drawing/2014/main" id="{1DC38A02-7EB2-3167-E961-DCA0562AD582}"/>
                </a:ext>
              </a:extLst>
            </p:cNvPr>
            <p:cNvCxnSpPr/>
            <p:nvPr/>
          </p:nvCxnSpPr>
          <p:spPr>
            <a:xfrm>
              <a:off x="2285630" y="8669670"/>
              <a:ext cx="2113733"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3" name="Connettore 1 192">
              <a:extLst>
                <a:ext uri="{FF2B5EF4-FFF2-40B4-BE49-F238E27FC236}">
                  <a16:creationId xmlns:a16="http://schemas.microsoft.com/office/drawing/2014/main" id="{1515556D-2FF8-33BB-AED0-6DE134F43620}"/>
                </a:ext>
              </a:extLst>
            </p:cNvPr>
            <p:cNvCxnSpPr/>
            <p:nvPr/>
          </p:nvCxnSpPr>
          <p:spPr>
            <a:xfrm flipV="1">
              <a:off x="1221618" y="5159817"/>
              <a:ext cx="1052896" cy="175095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4" name="Connettore 1 193">
              <a:extLst>
                <a:ext uri="{FF2B5EF4-FFF2-40B4-BE49-F238E27FC236}">
                  <a16:creationId xmlns:a16="http://schemas.microsoft.com/office/drawing/2014/main" id="{356748E6-5857-B0B7-550D-44BE4A7BF0B9}"/>
                </a:ext>
              </a:extLst>
            </p:cNvPr>
            <p:cNvCxnSpPr/>
            <p:nvPr/>
          </p:nvCxnSpPr>
          <p:spPr>
            <a:xfrm flipV="1">
              <a:off x="4397775" y="6910775"/>
              <a:ext cx="1049720" cy="174937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5" name="Connettore 1 194">
              <a:extLst>
                <a:ext uri="{FF2B5EF4-FFF2-40B4-BE49-F238E27FC236}">
                  <a16:creationId xmlns:a16="http://schemas.microsoft.com/office/drawing/2014/main" id="{244F75FD-0459-4ADE-7BBB-44D86959DE58}"/>
                </a:ext>
              </a:extLst>
            </p:cNvPr>
            <p:cNvCxnSpPr/>
            <p:nvPr/>
          </p:nvCxnSpPr>
          <p:spPr>
            <a:xfrm>
              <a:off x="4399363" y="5159817"/>
              <a:ext cx="1048132" cy="175095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6" name="Connettore 1 195">
              <a:extLst>
                <a:ext uri="{FF2B5EF4-FFF2-40B4-BE49-F238E27FC236}">
                  <a16:creationId xmlns:a16="http://schemas.microsoft.com/office/drawing/2014/main" id="{57CA7A1B-D3A7-0AD0-9A1D-46E918BB22C3}"/>
                </a:ext>
              </a:extLst>
            </p:cNvPr>
            <p:cNvCxnSpPr/>
            <p:nvPr/>
          </p:nvCxnSpPr>
          <p:spPr>
            <a:xfrm>
              <a:off x="1221618" y="6910775"/>
              <a:ext cx="1064012" cy="1760483"/>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132"/>
                                        </p:tgtEl>
                                        <p:attrNameLst>
                                          <p:attrName>style.visibility</p:attrName>
                                        </p:attrNameLst>
                                      </p:cBhvr>
                                      <p:to>
                                        <p:strVal val="visible"/>
                                      </p:to>
                                    </p:set>
                                    <p:animEffect transition="in" filter="strips(downLeft)">
                                      <p:cBhvr>
                                        <p:cTn id="7" dur="1000"/>
                                        <p:tgtEl>
                                          <p:spTgt spid="1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Left)">
                                      <p:cBhvr>
                                        <p:cTn id="12" dur="10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slide(fromBottom)">
                                      <p:cBhvr>
                                        <p:cTn id="17" dur="1000"/>
                                        <p:tgtEl>
                                          <p:spTgt spid="3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slide(fromBottom)">
                                      <p:cBhvr>
                                        <p:cTn id="22" dur="1000"/>
                                        <p:tgtEl>
                                          <p:spTgt spid="3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nodeType="click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slide(fromBottom)">
                                      <p:cBhvr>
                                        <p:cTn id="27" dur="1000"/>
                                        <p:tgtEl>
                                          <p:spTgt spid="3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nodeType="click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slide(fromBottom)">
                                      <p:cBhvr>
                                        <p:cTn id="32" dur="1000"/>
                                        <p:tgtEl>
                                          <p:spTgt spid="3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slide(fromBottom)">
                                      <p:cBhvr>
                                        <p:cTn id="37" dur="1000"/>
                                        <p:tgtEl>
                                          <p:spTgt spid="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8" fill="hold" nodeType="clickEffect">
                                  <p:stCondLst>
                                    <p:cond delay="0"/>
                                  </p:stCondLst>
                                  <p:childTnLst>
                                    <p:set>
                                      <p:cBhvr>
                                        <p:cTn id="41" dur="1" fill="hold">
                                          <p:stCondLst>
                                            <p:cond delay="0"/>
                                          </p:stCondLst>
                                        </p:cTn>
                                        <p:tgtEl>
                                          <p:spTgt spid="305"/>
                                        </p:tgtEl>
                                        <p:attrNameLst>
                                          <p:attrName>style.visibility</p:attrName>
                                        </p:attrNameLst>
                                      </p:cBhvr>
                                      <p:to>
                                        <p:strVal val="visible"/>
                                      </p:to>
                                    </p:set>
                                    <p:animEffect transition="in" filter="slide(fromLeft)">
                                      <p:cBhvr>
                                        <p:cTn id="42" dur="1000"/>
                                        <p:tgtEl>
                                          <p:spTgt spid="30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8" presetClass="entr" presetSubtype="9" fill="hold" nodeType="clickEffect">
                                  <p:stCondLst>
                                    <p:cond delay="0"/>
                                  </p:stCondLst>
                                  <p:childTnLst>
                                    <p:set>
                                      <p:cBhvr>
                                        <p:cTn id="46" dur="1" fill="hold">
                                          <p:stCondLst>
                                            <p:cond delay="0"/>
                                          </p:stCondLst>
                                        </p:cTn>
                                        <p:tgtEl>
                                          <p:spTgt spid="307"/>
                                        </p:tgtEl>
                                        <p:attrNameLst>
                                          <p:attrName>style.visibility</p:attrName>
                                        </p:attrNameLst>
                                      </p:cBhvr>
                                      <p:to>
                                        <p:strVal val="visible"/>
                                      </p:to>
                                    </p:set>
                                    <p:animEffect transition="in" filter="strips(upLeft)">
                                      <p:cBhvr>
                                        <p:cTn id="47" dur="1000"/>
                                        <p:tgtEl>
                                          <p:spTgt spid="30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8" presetClass="entr" presetSubtype="12" fill="hold"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strips(downLeft)">
                                      <p:cBhvr>
                                        <p:cTn id="52" dur="1000"/>
                                        <p:tgtEl>
                                          <p:spTgt spid="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8" presetClass="entr" presetSubtype="6" fill="hold" nodeType="clickEffect">
                                  <p:stCondLst>
                                    <p:cond delay="0"/>
                                  </p:stCondLst>
                                  <p:childTnLst>
                                    <p:set>
                                      <p:cBhvr>
                                        <p:cTn id="56" dur="1" fill="hold">
                                          <p:stCondLst>
                                            <p:cond delay="0"/>
                                          </p:stCondLst>
                                        </p:cTn>
                                        <p:tgtEl>
                                          <p:spTgt spid="309"/>
                                        </p:tgtEl>
                                        <p:attrNameLst>
                                          <p:attrName>style.visibility</p:attrName>
                                        </p:attrNameLst>
                                      </p:cBhvr>
                                      <p:to>
                                        <p:strVal val="visible"/>
                                      </p:to>
                                    </p:set>
                                    <p:animEffect transition="in" filter="strips(downRight)">
                                      <p:cBhvr>
                                        <p:cTn id="57" dur="1000"/>
                                        <p:tgtEl>
                                          <p:spTgt spid="30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2" presetClass="entr" presetSubtype="8" fill="hold" nodeType="clickEffect">
                                  <p:stCondLst>
                                    <p:cond delay="0"/>
                                  </p:stCondLst>
                                  <p:childTnLst>
                                    <p:set>
                                      <p:cBhvr>
                                        <p:cTn id="61" dur="1" fill="hold">
                                          <p:stCondLst>
                                            <p:cond delay="0"/>
                                          </p:stCondLst>
                                        </p:cTn>
                                        <p:tgtEl>
                                          <p:spTgt spid="301"/>
                                        </p:tgtEl>
                                        <p:attrNameLst>
                                          <p:attrName>style.visibility</p:attrName>
                                        </p:attrNameLst>
                                      </p:cBhvr>
                                      <p:to>
                                        <p:strVal val="visible"/>
                                      </p:to>
                                    </p:set>
                                    <p:animEffect transition="in" filter="slide(fromLeft)">
                                      <p:cBhvr>
                                        <p:cTn id="62" dur="1000"/>
                                        <p:tgtEl>
                                          <p:spTgt spid="301"/>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8" presetClass="entr" presetSubtype="6" fill="hold" nodeType="clickEffect">
                                  <p:stCondLst>
                                    <p:cond delay="0"/>
                                  </p:stCondLst>
                                  <p:childTnLst>
                                    <p:set>
                                      <p:cBhvr>
                                        <p:cTn id="66" dur="1" fill="hold">
                                          <p:stCondLst>
                                            <p:cond delay="0"/>
                                          </p:stCondLst>
                                        </p:cTn>
                                        <p:tgtEl>
                                          <p:spTgt spid="212"/>
                                        </p:tgtEl>
                                        <p:attrNameLst>
                                          <p:attrName>style.visibility</p:attrName>
                                        </p:attrNameLst>
                                      </p:cBhvr>
                                      <p:to>
                                        <p:strVal val="visible"/>
                                      </p:to>
                                    </p:set>
                                    <p:animEffect transition="in" filter="strips(downRight)">
                                      <p:cBhvr>
                                        <p:cTn id="67" dur="1000"/>
                                        <p:tgtEl>
                                          <p:spTgt spid="212"/>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8" presetClass="entr" presetSubtype="6" fill="hold" nodeType="clickEffect">
                                  <p:stCondLst>
                                    <p:cond delay="0"/>
                                  </p:stCondLst>
                                  <p:childTnLst>
                                    <p:set>
                                      <p:cBhvr>
                                        <p:cTn id="71" dur="1" fill="hold">
                                          <p:stCondLst>
                                            <p:cond delay="0"/>
                                          </p:stCondLst>
                                        </p:cTn>
                                        <p:tgtEl>
                                          <p:spTgt spid="303"/>
                                        </p:tgtEl>
                                        <p:attrNameLst>
                                          <p:attrName>style.visibility</p:attrName>
                                        </p:attrNameLst>
                                      </p:cBhvr>
                                      <p:to>
                                        <p:strVal val="visible"/>
                                      </p:to>
                                    </p:set>
                                    <p:animEffect transition="in" filter="strips(downRight)">
                                      <p:cBhvr>
                                        <p:cTn id="72" dur="1000"/>
                                        <p:tgtEl>
                                          <p:spTgt spid="303"/>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8" presetClass="entr" presetSubtype="12" fill="hold" nodeType="clickEffect">
                                  <p:stCondLst>
                                    <p:cond delay="0"/>
                                  </p:stCondLst>
                                  <p:childTnLst>
                                    <p:set>
                                      <p:cBhvr>
                                        <p:cTn id="76" dur="1" fill="hold">
                                          <p:stCondLst>
                                            <p:cond delay="0"/>
                                          </p:stCondLst>
                                        </p:cTn>
                                        <p:tgtEl>
                                          <p:spTgt spid="48"/>
                                        </p:tgtEl>
                                        <p:attrNameLst>
                                          <p:attrName>style.visibility</p:attrName>
                                        </p:attrNameLst>
                                      </p:cBhvr>
                                      <p:to>
                                        <p:strVal val="visible"/>
                                      </p:to>
                                    </p:set>
                                    <p:animEffect transition="in" filter="strips(downLeft)">
                                      <p:cBhvr>
                                        <p:cTn id="77" dur="500"/>
                                        <p:tgtEl>
                                          <p:spTgt spid="48"/>
                                        </p:tgtEl>
                                      </p:cBhvr>
                                    </p:animEffect>
                                  </p:childTnLst>
                                </p:cTn>
                              </p:par>
                            </p:childTnLst>
                          </p:cTn>
                        </p:par>
                        <p:par>
                          <p:cTn id="78" fill="hold" nodeType="afterGroup">
                            <p:stCondLst>
                              <p:cond delay="500"/>
                            </p:stCondLst>
                            <p:childTnLst>
                              <p:par>
                                <p:cTn id="79" presetID="18" presetClass="entr" presetSubtype="12" fill="hold" nodeType="afterEffect">
                                  <p:stCondLst>
                                    <p:cond delay="0"/>
                                  </p:stCondLst>
                                  <p:childTnLst>
                                    <p:set>
                                      <p:cBhvr>
                                        <p:cTn id="80" dur="1" fill="hold">
                                          <p:stCondLst>
                                            <p:cond delay="0"/>
                                          </p:stCondLst>
                                        </p:cTn>
                                        <p:tgtEl>
                                          <p:spTgt spid="91"/>
                                        </p:tgtEl>
                                        <p:attrNameLst>
                                          <p:attrName>style.visibility</p:attrName>
                                        </p:attrNameLst>
                                      </p:cBhvr>
                                      <p:to>
                                        <p:strVal val="visible"/>
                                      </p:to>
                                    </p:set>
                                    <p:animEffect transition="in" filter="strips(downLeft)">
                                      <p:cBhvr>
                                        <p:cTn id="81" dur="500"/>
                                        <p:tgtEl>
                                          <p:spTgt spid="91"/>
                                        </p:tgtEl>
                                      </p:cBhvr>
                                    </p:animEffect>
                                  </p:childTnLst>
                                </p:cTn>
                              </p:par>
                            </p:childTnLst>
                          </p:cTn>
                        </p:par>
                        <p:par>
                          <p:cTn id="82" fill="hold" nodeType="afterGroup">
                            <p:stCondLst>
                              <p:cond delay="1000"/>
                            </p:stCondLst>
                            <p:childTnLst>
                              <p:par>
                                <p:cTn id="83" presetID="18" presetClass="entr" presetSubtype="12" fill="hold" nodeType="after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strips(downLeft)">
                                      <p:cBhvr>
                                        <p:cTn id="85" dur="500"/>
                                        <p:tgtEl>
                                          <p:spTgt spid="30"/>
                                        </p:tgtEl>
                                      </p:cBhvr>
                                    </p:animEffect>
                                  </p:childTnLst>
                                </p:cTn>
                              </p:par>
                            </p:childTnLst>
                          </p:cTn>
                        </p:par>
                        <p:par>
                          <p:cTn id="86" fill="hold" nodeType="afterGroup">
                            <p:stCondLst>
                              <p:cond delay="1500"/>
                            </p:stCondLst>
                            <p:childTnLst>
                              <p:par>
                                <p:cTn id="87" presetID="18" presetClass="entr" presetSubtype="12" fill="hold" nodeType="afterEffect">
                                  <p:stCondLst>
                                    <p:cond delay="0"/>
                                  </p:stCondLst>
                                  <p:childTnLst>
                                    <p:set>
                                      <p:cBhvr>
                                        <p:cTn id="88" dur="1" fill="hold">
                                          <p:stCondLst>
                                            <p:cond delay="0"/>
                                          </p:stCondLst>
                                        </p:cTn>
                                        <p:tgtEl>
                                          <p:spTgt spid="70"/>
                                        </p:tgtEl>
                                        <p:attrNameLst>
                                          <p:attrName>style.visibility</p:attrName>
                                        </p:attrNameLst>
                                      </p:cBhvr>
                                      <p:to>
                                        <p:strVal val="visible"/>
                                      </p:to>
                                    </p:set>
                                    <p:animEffect transition="in" filter="strips(downLeft)">
                                      <p:cBhvr>
                                        <p:cTn id="89" dur="500"/>
                                        <p:tgtEl>
                                          <p:spTgt spid="70"/>
                                        </p:tgtEl>
                                      </p:cBhvr>
                                    </p:animEffect>
                                  </p:childTnLst>
                                </p:cTn>
                              </p:par>
                            </p:childTnLst>
                          </p:cTn>
                        </p:par>
                        <p:par>
                          <p:cTn id="90" fill="hold" nodeType="afterGroup">
                            <p:stCondLst>
                              <p:cond delay="2000"/>
                            </p:stCondLst>
                            <p:childTnLst>
                              <p:par>
                                <p:cTn id="91" presetID="18" presetClass="entr" presetSubtype="12" fill="hold" nodeType="afterEffect">
                                  <p:stCondLst>
                                    <p:cond delay="0"/>
                                  </p:stCondLst>
                                  <p:childTnLst>
                                    <p:set>
                                      <p:cBhvr>
                                        <p:cTn id="92" dur="1" fill="hold">
                                          <p:stCondLst>
                                            <p:cond delay="0"/>
                                          </p:stCondLst>
                                        </p:cTn>
                                        <p:tgtEl>
                                          <p:spTgt spid="90"/>
                                        </p:tgtEl>
                                        <p:attrNameLst>
                                          <p:attrName>style.visibility</p:attrName>
                                        </p:attrNameLst>
                                      </p:cBhvr>
                                      <p:to>
                                        <p:strVal val="visible"/>
                                      </p:to>
                                    </p:set>
                                    <p:animEffect transition="in" filter="strips(downLeft)">
                                      <p:cBhvr>
                                        <p:cTn id="93" dur="500"/>
                                        <p:tgtEl>
                                          <p:spTgt spid="90"/>
                                        </p:tgtEl>
                                      </p:cBhvr>
                                    </p:animEffect>
                                  </p:childTnLst>
                                </p:cTn>
                              </p:par>
                            </p:childTnLst>
                          </p:cTn>
                        </p:par>
                        <p:par>
                          <p:cTn id="94" fill="hold" nodeType="afterGroup">
                            <p:stCondLst>
                              <p:cond delay="2500"/>
                            </p:stCondLst>
                            <p:childTnLst>
                              <p:par>
                                <p:cTn id="95" presetID="18" presetClass="entr" presetSubtype="12" fill="hold" nodeType="afterEffect">
                                  <p:stCondLst>
                                    <p:cond delay="0"/>
                                  </p:stCondLst>
                                  <p:childTnLst>
                                    <p:set>
                                      <p:cBhvr>
                                        <p:cTn id="96" dur="1" fill="hold">
                                          <p:stCondLst>
                                            <p:cond delay="0"/>
                                          </p:stCondLst>
                                        </p:cTn>
                                        <p:tgtEl>
                                          <p:spTgt spid="85"/>
                                        </p:tgtEl>
                                        <p:attrNameLst>
                                          <p:attrName>style.visibility</p:attrName>
                                        </p:attrNameLst>
                                      </p:cBhvr>
                                      <p:to>
                                        <p:strVal val="visible"/>
                                      </p:to>
                                    </p:set>
                                    <p:animEffect transition="in" filter="strips(downLeft)">
                                      <p:cBhvr>
                                        <p:cTn id="97" dur="500"/>
                                        <p:tgtEl>
                                          <p:spTgt spid="85"/>
                                        </p:tgtEl>
                                      </p:cBhvr>
                                    </p:animEffect>
                                  </p:childTnLst>
                                </p:cTn>
                              </p:par>
                            </p:childTnLst>
                          </p:cTn>
                        </p:par>
                        <p:par>
                          <p:cTn id="98" fill="hold" nodeType="afterGroup">
                            <p:stCondLst>
                              <p:cond delay="3000"/>
                            </p:stCondLst>
                            <p:childTnLst>
                              <p:par>
                                <p:cTn id="99" presetID="18" presetClass="entr" presetSubtype="12" fill="hold" nodeType="afterEffect">
                                  <p:stCondLst>
                                    <p:cond delay="0"/>
                                  </p:stCondLst>
                                  <p:childTnLst>
                                    <p:set>
                                      <p:cBhvr>
                                        <p:cTn id="100" dur="1" fill="hold">
                                          <p:stCondLst>
                                            <p:cond delay="0"/>
                                          </p:stCondLst>
                                        </p:cTn>
                                        <p:tgtEl>
                                          <p:spTgt spid="60"/>
                                        </p:tgtEl>
                                        <p:attrNameLst>
                                          <p:attrName>style.visibility</p:attrName>
                                        </p:attrNameLst>
                                      </p:cBhvr>
                                      <p:to>
                                        <p:strVal val="visible"/>
                                      </p:to>
                                    </p:set>
                                    <p:animEffect transition="in" filter="strips(downLeft)">
                                      <p:cBhvr>
                                        <p:cTn id="101" dur="500"/>
                                        <p:tgtEl>
                                          <p:spTgt spid="60"/>
                                        </p:tgtEl>
                                      </p:cBhvr>
                                    </p:animEffect>
                                  </p:childTnLst>
                                </p:cTn>
                              </p:par>
                            </p:childTnLst>
                          </p:cTn>
                        </p:par>
                        <p:par>
                          <p:cTn id="102" fill="hold" nodeType="afterGroup">
                            <p:stCondLst>
                              <p:cond delay="3500"/>
                            </p:stCondLst>
                            <p:childTnLst>
                              <p:par>
                                <p:cTn id="103" presetID="18" presetClass="entr" presetSubtype="12" fill="hold" nodeType="afterEffect">
                                  <p:stCondLst>
                                    <p:cond delay="0"/>
                                  </p:stCondLst>
                                  <p:childTnLst>
                                    <p:set>
                                      <p:cBhvr>
                                        <p:cTn id="104" dur="1" fill="hold">
                                          <p:stCondLst>
                                            <p:cond delay="0"/>
                                          </p:stCondLst>
                                        </p:cTn>
                                        <p:tgtEl>
                                          <p:spTgt spid="74"/>
                                        </p:tgtEl>
                                        <p:attrNameLst>
                                          <p:attrName>style.visibility</p:attrName>
                                        </p:attrNameLst>
                                      </p:cBhvr>
                                      <p:to>
                                        <p:strVal val="visible"/>
                                      </p:to>
                                    </p:set>
                                    <p:animEffect transition="in" filter="strips(downLeft)">
                                      <p:cBhvr>
                                        <p:cTn id="105" dur="500"/>
                                        <p:tgtEl>
                                          <p:spTgt spid="74"/>
                                        </p:tgtEl>
                                      </p:cBhvr>
                                    </p:animEffect>
                                  </p:childTnLst>
                                </p:cTn>
                              </p:par>
                            </p:childTnLst>
                          </p:cTn>
                        </p:par>
                        <p:par>
                          <p:cTn id="106" fill="hold" nodeType="afterGroup">
                            <p:stCondLst>
                              <p:cond delay="4000"/>
                            </p:stCondLst>
                            <p:childTnLst>
                              <p:par>
                                <p:cTn id="107" presetID="18" presetClass="entr" presetSubtype="12" fill="hold" nodeType="afterEffect">
                                  <p:stCondLst>
                                    <p:cond delay="0"/>
                                  </p:stCondLst>
                                  <p:childTnLst>
                                    <p:set>
                                      <p:cBhvr>
                                        <p:cTn id="108" dur="1" fill="hold">
                                          <p:stCondLst>
                                            <p:cond delay="0"/>
                                          </p:stCondLst>
                                        </p:cTn>
                                        <p:tgtEl>
                                          <p:spTgt spid="117"/>
                                        </p:tgtEl>
                                        <p:attrNameLst>
                                          <p:attrName>style.visibility</p:attrName>
                                        </p:attrNameLst>
                                      </p:cBhvr>
                                      <p:to>
                                        <p:strVal val="visible"/>
                                      </p:to>
                                    </p:set>
                                    <p:animEffect transition="in" filter="strips(downLeft)">
                                      <p:cBhvr>
                                        <p:cTn id="109" dur="500"/>
                                        <p:tgtEl>
                                          <p:spTgt spid="117"/>
                                        </p:tgtEl>
                                      </p:cBhvr>
                                    </p:animEffect>
                                  </p:childTnLst>
                                </p:cTn>
                              </p:par>
                            </p:childTnLst>
                          </p:cTn>
                        </p:par>
                        <p:par>
                          <p:cTn id="110" fill="hold" nodeType="afterGroup">
                            <p:stCondLst>
                              <p:cond delay="4500"/>
                            </p:stCondLst>
                            <p:childTnLst>
                              <p:par>
                                <p:cTn id="111" presetID="18" presetClass="entr" presetSubtype="12" fill="hold" nodeType="afterEffect">
                                  <p:stCondLst>
                                    <p:cond delay="0"/>
                                  </p:stCondLst>
                                  <p:childTnLst>
                                    <p:set>
                                      <p:cBhvr>
                                        <p:cTn id="112" dur="1" fill="hold">
                                          <p:stCondLst>
                                            <p:cond delay="0"/>
                                          </p:stCondLst>
                                        </p:cTn>
                                        <p:tgtEl>
                                          <p:spTgt spid="126"/>
                                        </p:tgtEl>
                                        <p:attrNameLst>
                                          <p:attrName>style.visibility</p:attrName>
                                        </p:attrNameLst>
                                      </p:cBhvr>
                                      <p:to>
                                        <p:strVal val="visible"/>
                                      </p:to>
                                    </p:set>
                                    <p:animEffect transition="in" filter="strips(downLeft)">
                                      <p:cBhvr>
                                        <p:cTn id="113" dur="500"/>
                                        <p:tgtEl>
                                          <p:spTgt spid="126"/>
                                        </p:tgtEl>
                                      </p:cBhvr>
                                    </p:animEffect>
                                  </p:childTnLst>
                                </p:cTn>
                              </p:par>
                            </p:childTnLst>
                          </p:cTn>
                        </p:par>
                        <p:par>
                          <p:cTn id="114" fill="hold" nodeType="afterGroup">
                            <p:stCondLst>
                              <p:cond delay="5000"/>
                            </p:stCondLst>
                            <p:childTnLst>
                              <p:par>
                                <p:cTn id="115" presetID="18" presetClass="entr" presetSubtype="12" fill="hold" nodeType="afterEffect">
                                  <p:stCondLst>
                                    <p:cond delay="0"/>
                                  </p:stCondLst>
                                  <p:childTnLst>
                                    <p:set>
                                      <p:cBhvr>
                                        <p:cTn id="116" dur="1" fill="hold">
                                          <p:stCondLst>
                                            <p:cond delay="0"/>
                                          </p:stCondLst>
                                        </p:cTn>
                                        <p:tgtEl>
                                          <p:spTgt spid="158"/>
                                        </p:tgtEl>
                                        <p:attrNameLst>
                                          <p:attrName>style.visibility</p:attrName>
                                        </p:attrNameLst>
                                      </p:cBhvr>
                                      <p:to>
                                        <p:strVal val="visible"/>
                                      </p:to>
                                    </p:set>
                                    <p:animEffect transition="in" filter="strips(downLeft)">
                                      <p:cBhvr>
                                        <p:cTn id="117" dur="500"/>
                                        <p:tgtEl>
                                          <p:spTgt spid="158"/>
                                        </p:tgtEl>
                                      </p:cBhvr>
                                    </p:animEffect>
                                  </p:childTnLst>
                                </p:cTn>
                              </p:par>
                            </p:childTnLst>
                          </p:cTn>
                        </p:par>
                        <p:par>
                          <p:cTn id="118" fill="hold" nodeType="afterGroup">
                            <p:stCondLst>
                              <p:cond delay="5500"/>
                            </p:stCondLst>
                            <p:childTnLst>
                              <p:par>
                                <p:cTn id="119" presetID="18" presetClass="entr" presetSubtype="12" fill="hold" nodeType="afterEffect">
                                  <p:stCondLst>
                                    <p:cond delay="0"/>
                                  </p:stCondLst>
                                  <p:childTnLst>
                                    <p:set>
                                      <p:cBhvr>
                                        <p:cTn id="120" dur="1" fill="hold">
                                          <p:stCondLst>
                                            <p:cond delay="0"/>
                                          </p:stCondLst>
                                        </p:cTn>
                                        <p:tgtEl>
                                          <p:spTgt spid="140"/>
                                        </p:tgtEl>
                                        <p:attrNameLst>
                                          <p:attrName>style.visibility</p:attrName>
                                        </p:attrNameLst>
                                      </p:cBhvr>
                                      <p:to>
                                        <p:strVal val="visible"/>
                                      </p:to>
                                    </p:set>
                                    <p:animEffect transition="in" filter="strips(downLeft)">
                                      <p:cBhvr>
                                        <p:cTn id="121" dur="500"/>
                                        <p:tgtEl>
                                          <p:spTgt spid="140"/>
                                        </p:tgtEl>
                                      </p:cBhvr>
                                    </p:animEffect>
                                  </p:childTnLst>
                                </p:cTn>
                              </p:par>
                            </p:childTnLst>
                          </p:cTn>
                        </p:par>
                        <p:par>
                          <p:cTn id="122" fill="hold" nodeType="afterGroup">
                            <p:stCondLst>
                              <p:cond delay="6000"/>
                            </p:stCondLst>
                            <p:childTnLst>
                              <p:par>
                                <p:cTn id="123" presetID="18" presetClass="entr" presetSubtype="12" fill="hold" nodeType="afterEffect">
                                  <p:stCondLst>
                                    <p:cond delay="0"/>
                                  </p:stCondLst>
                                  <p:childTnLst>
                                    <p:set>
                                      <p:cBhvr>
                                        <p:cTn id="124" dur="1" fill="hold">
                                          <p:stCondLst>
                                            <p:cond delay="0"/>
                                          </p:stCondLst>
                                        </p:cTn>
                                        <p:tgtEl>
                                          <p:spTgt spid="173"/>
                                        </p:tgtEl>
                                        <p:attrNameLst>
                                          <p:attrName>style.visibility</p:attrName>
                                        </p:attrNameLst>
                                      </p:cBhvr>
                                      <p:to>
                                        <p:strVal val="visible"/>
                                      </p:to>
                                    </p:set>
                                    <p:animEffect transition="in" filter="strips(downLeft)">
                                      <p:cBhvr>
                                        <p:cTn id="125" dur="500"/>
                                        <p:tgtEl>
                                          <p:spTgt spid="173"/>
                                        </p:tgtEl>
                                      </p:cBhvr>
                                    </p:animEffect>
                                  </p:childTnLst>
                                </p:cTn>
                              </p:par>
                            </p:childTnLst>
                          </p:cTn>
                        </p:par>
                        <p:par>
                          <p:cTn id="126" fill="hold" nodeType="afterGroup">
                            <p:stCondLst>
                              <p:cond delay="6500"/>
                            </p:stCondLst>
                            <p:childTnLst>
                              <p:par>
                                <p:cTn id="127" presetID="18" presetClass="entr" presetSubtype="12" fill="hold" nodeType="afterEffect">
                                  <p:stCondLst>
                                    <p:cond delay="0"/>
                                  </p:stCondLst>
                                  <p:childTnLst>
                                    <p:set>
                                      <p:cBhvr>
                                        <p:cTn id="128" dur="1" fill="hold">
                                          <p:stCondLst>
                                            <p:cond delay="0"/>
                                          </p:stCondLst>
                                        </p:cTn>
                                        <p:tgtEl>
                                          <p:spTgt spid="6"/>
                                        </p:tgtEl>
                                        <p:attrNameLst>
                                          <p:attrName>style.visibility</p:attrName>
                                        </p:attrNameLst>
                                      </p:cBhvr>
                                      <p:to>
                                        <p:strVal val="visible"/>
                                      </p:to>
                                    </p:set>
                                    <p:animEffect transition="in" filter="strips(downLeft)">
                                      <p:cBhvr>
                                        <p:cTn id="129" dur="500"/>
                                        <p:tgtEl>
                                          <p:spTgt spid="6"/>
                                        </p:tgtEl>
                                      </p:cBhvr>
                                    </p:animEffect>
                                  </p:childTnLst>
                                </p:cTn>
                              </p:par>
                            </p:childTnLst>
                          </p:cTn>
                        </p:par>
                        <p:par>
                          <p:cTn id="130" fill="hold" nodeType="afterGroup">
                            <p:stCondLst>
                              <p:cond delay="7000"/>
                            </p:stCondLst>
                            <p:childTnLst>
                              <p:par>
                                <p:cTn id="131" presetID="18" presetClass="entr" presetSubtype="12" fill="hold" nodeType="afterEffect">
                                  <p:stCondLst>
                                    <p:cond delay="0"/>
                                  </p:stCondLst>
                                  <p:childTnLst>
                                    <p:set>
                                      <p:cBhvr>
                                        <p:cTn id="132" dur="1" fill="hold">
                                          <p:stCondLst>
                                            <p:cond delay="0"/>
                                          </p:stCondLst>
                                        </p:cTn>
                                        <p:tgtEl>
                                          <p:spTgt spid="112"/>
                                        </p:tgtEl>
                                        <p:attrNameLst>
                                          <p:attrName>style.visibility</p:attrName>
                                        </p:attrNameLst>
                                      </p:cBhvr>
                                      <p:to>
                                        <p:strVal val="visible"/>
                                      </p:to>
                                    </p:set>
                                    <p:animEffect transition="in" filter="strips(downLeft)">
                                      <p:cBhvr>
                                        <p:cTn id="133" dur="500"/>
                                        <p:tgtEl>
                                          <p:spTgt spid="112"/>
                                        </p:tgtEl>
                                      </p:cBhvr>
                                    </p:animEffect>
                                  </p:childTnLst>
                                </p:cTn>
                              </p:par>
                            </p:childTnLst>
                          </p:cTn>
                        </p:par>
                        <p:par>
                          <p:cTn id="134" fill="hold" nodeType="afterGroup">
                            <p:stCondLst>
                              <p:cond delay="7500"/>
                            </p:stCondLst>
                            <p:childTnLst>
                              <p:par>
                                <p:cTn id="135" presetID="18" presetClass="entr" presetSubtype="12" fill="hold" nodeType="afterEffect">
                                  <p:stCondLst>
                                    <p:cond delay="0"/>
                                  </p:stCondLst>
                                  <p:childTnLst>
                                    <p:set>
                                      <p:cBhvr>
                                        <p:cTn id="136" dur="1" fill="hold">
                                          <p:stCondLst>
                                            <p:cond delay="0"/>
                                          </p:stCondLst>
                                        </p:cTn>
                                        <p:tgtEl>
                                          <p:spTgt spid="122"/>
                                        </p:tgtEl>
                                        <p:attrNameLst>
                                          <p:attrName>style.visibility</p:attrName>
                                        </p:attrNameLst>
                                      </p:cBhvr>
                                      <p:to>
                                        <p:strVal val="visible"/>
                                      </p:to>
                                    </p:set>
                                    <p:animEffect transition="in" filter="strips(downLeft)">
                                      <p:cBhvr>
                                        <p:cTn id="137" dur="500"/>
                                        <p:tgtEl>
                                          <p:spTgt spid="122"/>
                                        </p:tgtEl>
                                      </p:cBhvr>
                                    </p:animEffect>
                                  </p:childTnLst>
                                </p:cTn>
                              </p:par>
                            </p:childTnLst>
                          </p:cTn>
                        </p:par>
                        <p:par>
                          <p:cTn id="138" fill="hold" nodeType="afterGroup">
                            <p:stCondLst>
                              <p:cond delay="8000"/>
                            </p:stCondLst>
                            <p:childTnLst>
                              <p:par>
                                <p:cTn id="139" presetID="18" presetClass="entr" presetSubtype="12" fill="hold" nodeType="afterEffect">
                                  <p:stCondLst>
                                    <p:cond delay="0"/>
                                  </p:stCondLst>
                                  <p:childTnLst>
                                    <p:set>
                                      <p:cBhvr>
                                        <p:cTn id="140" dur="1" fill="hold">
                                          <p:stCondLst>
                                            <p:cond delay="0"/>
                                          </p:stCondLst>
                                        </p:cTn>
                                        <p:tgtEl>
                                          <p:spTgt spid="154"/>
                                        </p:tgtEl>
                                        <p:attrNameLst>
                                          <p:attrName>style.visibility</p:attrName>
                                        </p:attrNameLst>
                                      </p:cBhvr>
                                      <p:to>
                                        <p:strVal val="visible"/>
                                      </p:to>
                                    </p:set>
                                    <p:animEffect transition="in" filter="strips(downLeft)">
                                      <p:cBhvr>
                                        <p:cTn id="141" dur="500"/>
                                        <p:tgtEl>
                                          <p:spTgt spid="154"/>
                                        </p:tgtEl>
                                      </p:cBhvr>
                                    </p:animEffect>
                                  </p:childTnLst>
                                </p:cTn>
                              </p:par>
                            </p:childTnLst>
                          </p:cTn>
                        </p:par>
                        <p:par>
                          <p:cTn id="142" fill="hold" nodeType="afterGroup">
                            <p:stCondLst>
                              <p:cond delay="8500"/>
                            </p:stCondLst>
                            <p:childTnLst>
                              <p:par>
                                <p:cTn id="143" presetID="18" presetClass="entr" presetSubtype="12" fill="hold" nodeType="afterEffect">
                                  <p:stCondLst>
                                    <p:cond delay="0"/>
                                  </p:stCondLst>
                                  <p:childTnLst>
                                    <p:set>
                                      <p:cBhvr>
                                        <p:cTn id="144" dur="1" fill="hold">
                                          <p:stCondLst>
                                            <p:cond delay="0"/>
                                          </p:stCondLst>
                                        </p:cTn>
                                        <p:tgtEl>
                                          <p:spTgt spid="107"/>
                                        </p:tgtEl>
                                        <p:attrNameLst>
                                          <p:attrName>style.visibility</p:attrName>
                                        </p:attrNameLst>
                                      </p:cBhvr>
                                      <p:to>
                                        <p:strVal val="visible"/>
                                      </p:to>
                                    </p:set>
                                    <p:animEffect transition="in" filter="strips(downLeft)">
                                      <p:cBhvr>
                                        <p:cTn id="145" dur="500"/>
                                        <p:tgtEl>
                                          <p:spTgt spid="107"/>
                                        </p:tgtEl>
                                      </p:cBhvr>
                                    </p:animEffect>
                                  </p:childTnLst>
                                </p:cTn>
                              </p:par>
                            </p:childTnLst>
                          </p:cTn>
                        </p:par>
                        <p:par>
                          <p:cTn id="146" fill="hold" nodeType="afterGroup">
                            <p:stCondLst>
                              <p:cond delay="9000"/>
                            </p:stCondLst>
                            <p:childTnLst>
                              <p:par>
                                <p:cTn id="147" presetID="18" presetClass="entr" presetSubtype="12" fill="hold" nodeType="afterEffect">
                                  <p:stCondLst>
                                    <p:cond delay="0"/>
                                  </p:stCondLst>
                                  <p:childTnLst>
                                    <p:set>
                                      <p:cBhvr>
                                        <p:cTn id="148" dur="1" fill="hold">
                                          <p:stCondLst>
                                            <p:cond delay="0"/>
                                          </p:stCondLst>
                                        </p:cTn>
                                        <p:tgtEl>
                                          <p:spTgt spid="165"/>
                                        </p:tgtEl>
                                        <p:attrNameLst>
                                          <p:attrName>style.visibility</p:attrName>
                                        </p:attrNameLst>
                                      </p:cBhvr>
                                      <p:to>
                                        <p:strVal val="visible"/>
                                      </p:to>
                                    </p:set>
                                    <p:animEffect transition="in" filter="strips(downLeft)">
                                      <p:cBhvr>
                                        <p:cTn id="149" dur="500"/>
                                        <p:tgtEl>
                                          <p:spTgt spid="165"/>
                                        </p:tgtEl>
                                      </p:cBhvr>
                                    </p:animEffect>
                                  </p:childTnLst>
                                </p:cTn>
                              </p:par>
                            </p:childTnLst>
                          </p:cTn>
                        </p:par>
                        <p:par>
                          <p:cTn id="150" fill="hold" nodeType="afterGroup">
                            <p:stCondLst>
                              <p:cond delay="9500"/>
                            </p:stCondLst>
                            <p:childTnLst>
                              <p:par>
                                <p:cTn id="151" presetID="18" presetClass="entr" presetSubtype="12" fill="hold" nodeType="afterEffect">
                                  <p:stCondLst>
                                    <p:cond delay="0"/>
                                  </p:stCondLst>
                                  <p:childTnLst>
                                    <p:set>
                                      <p:cBhvr>
                                        <p:cTn id="152" dur="1" fill="hold">
                                          <p:stCondLst>
                                            <p:cond delay="0"/>
                                          </p:stCondLst>
                                        </p:cTn>
                                        <p:tgtEl>
                                          <p:spTgt spid="163"/>
                                        </p:tgtEl>
                                        <p:attrNameLst>
                                          <p:attrName>style.visibility</p:attrName>
                                        </p:attrNameLst>
                                      </p:cBhvr>
                                      <p:to>
                                        <p:strVal val="visible"/>
                                      </p:to>
                                    </p:set>
                                    <p:animEffect transition="in" filter="strips(downLeft)">
                                      <p:cBhvr>
                                        <p:cTn id="153" dur="500"/>
                                        <p:tgtEl>
                                          <p:spTgt spid="163"/>
                                        </p:tgtEl>
                                      </p:cBhvr>
                                    </p:animEffect>
                                  </p:childTnLst>
                                </p:cTn>
                              </p:par>
                            </p:childTnLst>
                          </p:cTn>
                        </p:par>
                        <p:par>
                          <p:cTn id="154" fill="hold" nodeType="afterGroup">
                            <p:stCondLst>
                              <p:cond delay="10000"/>
                            </p:stCondLst>
                            <p:childTnLst>
                              <p:par>
                                <p:cTn id="155" presetID="18" presetClass="entr" presetSubtype="12" fill="hold" nodeType="afterEffect">
                                  <p:stCondLst>
                                    <p:cond delay="0"/>
                                  </p:stCondLst>
                                  <p:childTnLst>
                                    <p:set>
                                      <p:cBhvr>
                                        <p:cTn id="156" dur="1" fill="hold">
                                          <p:stCondLst>
                                            <p:cond delay="0"/>
                                          </p:stCondLst>
                                        </p:cTn>
                                        <p:tgtEl>
                                          <p:spTgt spid="167"/>
                                        </p:tgtEl>
                                        <p:attrNameLst>
                                          <p:attrName>style.visibility</p:attrName>
                                        </p:attrNameLst>
                                      </p:cBhvr>
                                      <p:to>
                                        <p:strVal val="visible"/>
                                      </p:to>
                                    </p:set>
                                    <p:animEffect transition="in" filter="strips(downLeft)">
                                      <p:cBhvr>
                                        <p:cTn id="157" dur="500"/>
                                        <p:tgtEl>
                                          <p:spTgt spid="167"/>
                                        </p:tgtEl>
                                      </p:cBhvr>
                                    </p:animEffect>
                                  </p:childTnLst>
                                </p:cTn>
                              </p:par>
                            </p:childTnLst>
                          </p:cTn>
                        </p:par>
                        <p:par>
                          <p:cTn id="158" fill="hold" nodeType="afterGroup">
                            <p:stCondLst>
                              <p:cond delay="10500"/>
                            </p:stCondLst>
                            <p:childTnLst>
                              <p:par>
                                <p:cTn id="159" presetID="18" presetClass="entr" presetSubtype="12" fill="hold" nodeType="afterEffect">
                                  <p:stCondLst>
                                    <p:cond delay="0"/>
                                  </p:stCondLst>
                                  <p:childTnLst>
                                    <p:set>
                                      <p:cBhvr>
                                        <p:cTn id="160" dur="1" fill="hold">
                                          <p:stCondLst>
                                            <p:cond delay="0"/>
                                          </p:stCondLst>
                                        </p:cTn>
                                        <p:tgtEl>
                                          <p:spTgt spid="169"/>
                                        </p:tgtEl>
                                        <p:attrNameLst>
                                          <p:attrName>style.visibility</p:attrName>
                                        </p:attrNameLst>
                                      </p:cBhvr>
                                      <p:to>
                                        <p:strVal val="visible"/>
                                      </p:to>
                                    </p:set>
                                    <p:animEffect transition="in" filter="strips(downLeft)">
                                      <p:cBhvr>
                                        <p:cTn id="161" dur="500"/>
                                        <p:tgtEl>
                                          <p:spTgt spid="169"/>
                                        </p:tgtEl>
                                      </p:cBhvr>
                                    </p:animEffect>
                                  </p:childTnLst>
                                </p:cTn>
                              </p:par>
                            </p:childTnLst>
                          </p:cTn>
                        </p:par>
                        <p:par>
                          <p:cTn id="162" fill="hold" nodeType="afterGroup">
                            <p:stCondLst>
                              <p:cond delay="11000"/>
                            </p:stCondLst>
                            <p:childTnLst>
                              <p:par>
                                <p:cTn id="163" presetID="18" presetClass="entr" presetSubtype="12" fill="hold" nodeType="afterEffect">
                                  <p:stCondLst>
                                    <p:cond delay="0"/>
                                  </p:stCondLst>
                                  <p:childTnLst>
                                    <p:set>
                                      <p:cBhvr>
                                        <p:cTn id="164" dur="1" fill="hold">
                                          <p:stCondLst>
                                            <p:cond delay="0"/>
                                          </p:stCondLst>
                                        </p:cTn>
                                        <p:tgtEl>
                                          <p:spTgt spid="171"/>
                                        </p:tgtEl>
                                        <p:attrNameLst>
                                          <p:attrName>style.visibility</p:attrName>
                                        </p:attrNameLst>
                                      </p:cBhvr>
                                      <p:to>
                                        <p:strVal val="visible"/>
                                      </p:to>
                                    </p:set>
                                    <p:animEffect transition="in" filter="strips(downLeft)">
                                      <p:cBhvr>
                                        <p:cTn id="165" dur="500"/>
                                        <p:tgtEl>
                                          <p:spTgt spid="171"/>
                                        </p:tgtEl>
                                      </p:cBhvr>
                                    </p:animEffect>
                                  </p:childTnLst>
                                </p:cTn>
                              </p:par>
                            </p:childTnLst>
                          </p:cTn>
                        </p:par>
                        <p:par>
                          <p:cTn id="166" fill="hold" nodeType="afterGroup">
                            <p:stCondLst>
                              <p:cond delay="11500"/>
                            </p:stCondLst>
                            <p:childTnLst>
                              <p:par>
                                <p:cTn id="167" presetID="18" presetClass="entr" presetSubtype="12" fill="hold" nodeType="afterEffect">
                                  <p:stCondLst>
                                    <p:cond delay="0"/>
                                  </p:stCondLst>
                                  <p:childTnLst>
                                    <p:set>
                                      <p:cBhvr>
                                        <p:cTn id="168" dur="1" fill="hold">
                                          <p:stCondLst>
                                            <p:cond delay="0"/>
                                          </p:stCondLst>
                                        </p:cTn>
                                        <p:tgtEl>
                                          <p:spTgt spid="175"/>
                                        </p:tgtEl>
                                        <p:attrNameLst>
                                          <p:attrName>style.visibility</p:attrName>
                                        </p:attrNameLst>
                                      </p:cBhvr>
                                      <p:to>
                                        <p:strVal val="visible"/>
                                      </p:to>
                                    </p:set>
                                    <p:animEffect transition="in" filter="strips(downLeft)">
                                      <p:cBhvr>
                                        <p:cTn id="169" dur="500"/>
                                        <p:tgtEl>
                                          <p:spTgt spid="175"/>
                                        </p:tgtEl>
                                      </p:cBhvr>
                                    </p:animEffect>
                                  </p:childTnLst>
                                </p:cTn>
                              </p:par>
                            </p:childTnLst>
                          </p:cTn>
                        </p:par>
                        <p:par>
                          <p:cTn id="170" fill="hold" nodeType="afterGroup">
                            <p:stCondLst>
                              <p:cond delay="12000"/>
                            </p:stCondLst>
                            <p:childTnLst>
                              <p:par>
                                <p:cTn id="171" presetID="18" presetClass="entr" presetSubtype="12" fill="hold" nodeType="afterEffect">
                                  <p:stCondLst>
                                    <p:cond delay="0"/>
                                  </p:stCondLst>
                                  <p:childTnLst>
                                    <p:set>
                                      <p:cBhvr>
                                        <p:cTn id="172" dur="1" fill="hold">
                                          <p:stCondLst>
                                            <p:cond delay="0"/>
                                          </p:stCondLst>
                                        </p:cTn>
                                        <p:tgtEl>
                                          <p:spTgt spid="50"/>
                                        </p:tgtEl>
                                        <p:attrNameLst>
                                          <p:attrName>style.visibility</p:attrName>
                                        </p:attrNameLst>
                                      </p:cBhvr>
                                      <p:to>
                                        <p:strVal val="visible"/>
                                      </p:to>
                                    </p:set>
                                    <p:animEffect transition="in" filter="strips(downLeft)">
                                      <p:cBhvr>
                                        <p:cTn id="173" dur="500"/>
                                        <p:tgtEl>
                                          <p:spTgt spid="50"/>
                                        </p:tgtEl>
                                      </p:cBhvr>
                                    </p:animEffect>
                                  </p:childTnLst>
                                </p:cTn>
                              </p:par>
                            </p:childTnLst>
                          </p:cTn>
                        </p:par>
                      </p:childTnLst>
                    </p:cTn>
                  </p:par>
                  <p:par>
                    <p:cTn id="174" fill="hold" nodeType="clickPar">
                      <p:stCondLst>
                        <p:cond delay="indefinite"/>
                      </p:stCondLst>
                      <p:childTnLst>
                        <p:par>
                          <p:cTn id="175" fill="hold" nodeType="withGroup">
                            <p:stCondLst>
                              <p:cond delay="0"/>
                            </p:stCondLst>
                            <p:childTnLst>
                              <p:par>
                                <p:cTn id="176" presetID="18" presetClass="entr" presetSubtype="12" fill="hold" nodeType="clickEffect">
                                  <p:stCondLst>
                                    <p:cond delay="0"/>
                                  </p:stCondLst>
                                  <p:childTnLst>
                                    <p:set>
                                      <p:cBhvr>
                                        <p:cTn id="177" dur="1" fill="hold">
                                          <p:stCondLst>
                                            <p:cond delay="0"/>
                                          </p:stCondLst>
                                        </p:cTn>
                                        <p:tgtEl>
                                          <p:spTgt spid="4"/>
                                        </p:tgtEl>
                                        <p:attrNameLst>
                                          <p:attrName>style.visibility</p:attrName>
                                        </p:attrNameLst>
                                      </p:cBhvr>
                                      <p:to>
                                        <p:strVal val="visible"/>
                                      </p:to>
                                    </p:set>
                                    <p:animEffect transition="in" filter="strips(downLeft)">
                                      <p:cBhvr>
                                        <p:cTn id="178" dur="500"/>
                                        <p:tgtEl>
                                          <p:spTgt spid="4"/>
                                        </p:tgtEl>
                                      </p:cBhvr>
                                    </p:animEffect>
                                  </p:childTnLst>
                                </p:cTn>
                              </p:par>
                            </p:childTnLst>
                          </p:cTn>
                        </p:par>
                        <p:par>
                          <p:cTn id="179" fill="hold" nodeType="afterGroup">
                            <p:stCondLst>
                              <p:cond delay="500"/>
                            </p:stCondLst>
                            <p:childTnLst>
                              <p:par>
                                <p:cTn id="180" presetID="18" presetClass="entr" presetSubtype="12" fill="hold" nodeType="afterEffect">
                                  <p:stCondLst>
                                    <p:cond delay="0"/>
                                  </p:stCondLst>
                                  <p:childTnLst>
                                    <p:set>
                                      <p:cBhvr>
                                        <p:cTn id="181" dur="1" fill="hold">
                                          <p:stCondLst>
                                            <p:cond delay="0"/>
                                          </p:stCondLst>
                                        </p:cTn>
                                        <p:tgtEl>
                                          <p:spTgt spid="83"/>
                                        </p:tgtEl>
                                        <p:attrNameLst>
                                          <p:attrName>style.visibility</p:attrName>
                                        </p:attrNameLst>
                                      </p:cBhvr>
                                      <p:to>
                                        <p:strVal val="visible"/>
                                      </p:to>
                                    </p:set>
                                    <p:animEffect transition="in" filter="strips(downLeft)">
                                      <p:cBhvr>
                                        <p:cTn id="182" dur="500"/>
                                        <p:tgtEl>
                                          <p:spTgt spid="83"/>
                                        </p:tgtEl>
                                      </p:cBhvr>
                                    </p:animEffect>
                                  </p:childTnLst>
                                </p:cTn>
                              </p:par>
                            </p:childTnLst>
                          </p:cTn>
                        </p:par>
                        <p:par>
                          <p:cTn id="183" fill="hold" nodeType="afterGroup">
                            <p:stCondLst>
                              <p:cond delay="1000"/>
                            </p:stCondLst>
                            <p:childTnLst>
                              <p:par>
                                <p:cTn id="184" presetID="18" presetClass="entr" presetSubtype="12" fill="hold" nodeType="afterEffect">
                                  <p:stCondLst>
                                    <p:cond delay="0"/>
                                  </p:stCondLst>
                                  <p:childTnLst>
                                    <p:set>
                                      <p:cBhvr>
                                        <p:cTn id="185" dur="1" fill="hold">
                                          <p:stCondLst>
                                            <p:cond delay="0"/>
                                          </p:stCondLst>
                                        </p:cTn>
                                        <p:tgtEl>
                                          <p:spTgt spid="25"/>
                                        </p:tgtEl>
                                        <p:attrNameLst>
                                          <p:attrName>style.visibility</p:attrName>
                                        </p:attrNameLst>
                                      </p:cBhvr>
                                      <p:to>
                                        <p:strVal val="visible"/>
                                      </p:to>
                                    </p:set>
                                    <p:animEffect transition="in" filter="strips(downLeft)">
                                      <p:cBhvr>
                                        <p:cTn id="186" dur="500"/>
                                        <p:tgtEl>
                                          <p:spTgt spid="25"/>
                                        </p:tgtEl>
                                      </p:cBhvr>
                                    </p:animEffect>
                                  </p:childTnLst>
                                </p:cTn>
                              </p:par>
                            </p:childTnLst>
                          </p:cTn>
                        </p:par>
                        <p:par>
                          <p:cTn id="187" fill="hold" nodeType="afterGroup">
                            <p:stCondLst>
                              <p:cond delay="1500"/>
                            </p:stCondLst>
                            <p:childTnLst>
                              <p:par>
                                <p:cTn id="188" presetID="18" presetClass="entr" presetSubtype="12" fill="hold" nodeType="afterEffect">
                                  <p:stCondLst>
                                    <p:cond delay="0"/>
                                  </p:stCondLst>
                                  <p:childTnLst>
                                    <p:set>
                                      <p:cBhvr>
                                        <p:cTn id="189" dur="1" fill="hold">
                                          <p:stCondLst>
                                            <p:cond delay="0"/>
                                          </p:stCondLst>
                                        </p:cTn>
                                        <p:tgtEl>
                                          <p:spTgt spid="61"/>
                                        </p:tgtEl>
                                        <p:attrNameLst>
                                          <p:attrName>style.visibility</p:attrName>
                                        </p:attrNameLst>
                                      </p:cBhvr>
                                      <p:to>
                                        <p:strVal val="visible"/>
                                      </p:to>
                                    </p:set>
                                    <p:animEffect transition="in" filter="strips(downLeft)">
                                      <p:cBhvr>
                                        <p:cTn id="190" dur="500"/>
                                        <p:tgtEl>
                                          <p:spTgt spid="61"/>
                                        </p:tgtEl>
                                      </p:cBhvr>
                                    </p:animEffect>
                                  </p:childTnLst>
                                </p:cTn>
                              </p:par>
                            </p:childTnLst>
                          </p:cTn>
                        </p:par>
                        <p:par>
                          <p:cTn id="191" fill="hold" nodeType="afterGroup">
                            <p:stCondLst>
                              <p:cond delay="2000"/>
                            </p:stCondLst>
                            <p:childTnLst>
                              <p:par>
                                <p:cTn id="192" presetID="18" presetClass="entr" presetSubtype="12" fill="hold" nodeType="afterEffect">
                                  <p:stCondLst>
                                    <p:cond delay="0"/>
                                  </p:stCondLst>
                                  <p:childTnLst>
                                    <p:set>
                                      <p:cBhvr>
                                        <p:cTn id="193" dur="1" fill="hold">
                                          <p:stCondLst>
                                            <p:cond delay="0"/>
                                          </p:stCondLst>
                                        </p:cTn>
                                        <p:tgtEl>
                                          <p:spTgt spid="80"/>
                                        </p:tgtEl>
                                        <p:attrNameLst>
                                          <p:attrName>style.visibility</p:attrName>
                                        </p:attrNameLst>
                                      </p:cBhvr>
                                      <p:to>
                                        <p:strVal val="visible"/>
                                      </p:to>
                                    </p:set>
                                    <p:animEffect transition="in" filter="strips(downLeft)">
                                      <p:cBhvr>
                                        <p:cTn id="194" dur="500"/>
                                        <p:tgtEl>
                                          <p:spTgt spid="80"/>
                                        </p:tgtEl>
                                      </p:cBhvr>
                                    </p:animEffect>
                                  </p:childTnLst>
                                </p:cTn>
                              </p:par>
                            </p:childTnLst>
                          </p:cTn>
                        </p:par>
                        <p:par>
                          <p:cTn id="195" fill="hold" nodeType="afterGroup">
                            <p:stCondLst>
                              <p:cond delay="2500"/>
                            </p:stCondLst>
                            <p:childTnLst>
                              <p:par>
                                <p:cTn id="196" presetID="18" presetClass="entr" presetSubtype="12" fill="hold" nodeType="afterEffect">
                                  <p:stCondLst>
                                    <p:cond delay="0"/>
                                  </p:stCondLst>
                                  <p:childTnLst>
                                    <p:set>
                                      <p:cBhvr>
                                        <p:cTn id="197" dur="1" fill="hold">
                                          <p:stCondLst>
                                            <p:cond delay="0"/>
                                          </p:stCondLst>
                                        </p:cTn>
                                        <p:tgtEl>
                                          <p:spTgt spid="63"/>
                                        </p:tgtEl>
                                        <p:attrNameLst>
                                          <p:attrName>style.visibility</p:attrName>
                                        </p:attrNameLst>
                                      </p:cBhvr>
                                      <p:to>
                                        <p:strVal val="visible"/>
                                      </p:to>
                                    </p:set>
                                    <p:animEffect transition="in" filter="strips(downLeft)">
                                      <p:cBhvr>
                                        <p:cTn id="198" dur="500"/>
                                        <p:tgtEl>
                                          <p:spTgt spid="63"/>
                                        </p:tgtEl>
                                      </p:cBhvr>
                                    </p:animEffect>
                                  </p:childTnLst>
                                </p:cTn>
                              </p:par>
                            </p:childTnLst>
                          </p:cTn>
                        </p:par>
                        <p:par>
                          <p:cTn id="199" fill="hold" nodeType="afterGroup">
                            <p:stCondLst>
                              <p:cond delay="3000"/>
                            </p:stCondLst>
                            <p:childTnLst>
                              <p:par>
                                <p:cTn id="200" presetID="18" presetClass="entr" presetSubtype="12" fill="hold" nodeType="afterEffect">
                                  <p:stCondLst>
                                    <p:cond delay="0"/>
                                  </p:stCondLst>
                                  <p:childTnLst>
                                    <p:set>
                                      <p:cBhvr>
                                        <p:cTn id="201" dur="1" fill="hold">
                                          <p:stCondLst>
                                            <p:cond delay="0"/>
                                          </p:stCondLst>
                                        </p:cTn>
                                        <p:tgtEl>
                                          <p:spTgt spid="52"/>
                                        </p:tgtEl>
                                        <p:attrNameLst>
                                          <p:attrName>style.visibility</p:attrName>
                                        </p:attrNameLst>
                                      </p:cBhvr>
                                      <p:to>
                                        <p:strVal val="visible"/>
                                      </p:to>
                                    </p:set>
                                    <p:animEffect transition="in" filter="strips(downLeft)">
                                      <p:cBhvr>
                                        <p:cTn id="202" dur="500"/>
                                        <p:tgtEl>
                                          <p:spTgt spid="52"/>
                                        </p:tgtEl>
                                      </p:cBhvr>
                                    </p:animEffect>
                                  </p:childTnLst>
                                </p:cTn>
                              </p:par>
                            </p:childTnLst>
                          </p:cTn>
                        </p:par>
                        <p:par>
                          <p:cTn id="203" fill="hold" nodeType="afterGroup">
                            <p:stCondLst>
                              <p:cond delay="3500"/>
                            </p:stCondLst>
                            <p:childTnLst>
                              <p:par>
                                <p:cTn id="204" presetID="18" presetClass="entr" presetSubtype="12" fill="hold" nodeType="afterEffect">
                                  <p:stCondLst>
                                    <p:cond delay="0"/>
                                  </p:stCondLst>
                                  <p:childTnLst>
                                    <p:set>
                                      <p:cBhvr>
                                        <p:cTn id="205" dur="1" fill="hold">
                                          <p:stCondLst>
                                            <p:cond delay="0"/>
                                          </p:stCondLst>
                                        </p:cTn>
                                        <p:tgtEl>
                                          <p:spTgt spid="66"/>
                                        </p:tgtEl>
                                        <p:attrNameLst>
                                          <p:attrName>style.visibility</p:attrName>
                                        </p:attrNameLst>
                                      </p:cBhvr>
                                      <p:to>
                                        <p:strVal val="visible"/>
                                      </p:to>
                                    </p:set>
                                    <p:animEffect transition="in" filter="strips(downLeft)">
                                      <p:cBhvr>
                                        <p:cTn id="206" dur="500"/>
                                        <p:tgtEl>
                                          <p:spTgt spid="66"/>
                                        </p:tgtEl>
                                      </p:cBhvr>
                                    </p:animEffect>
                                  </p:childTnLst>
                                </p:cTn>
                              </p:par>
                            </p:childTnLst>
                          </p:cTn>
                        </p:par>
                        <p:par>
                          <p:cTn id="207" fill="hold" nodeType="afterGroup">
                            <p:stCondLst>
                              <p:cond delay="4000"/>
                            </p:stCondLst>
                            <p:childTnLst>
                              <p:par>
                                <p:cTn id="208" presetID="18" presetClass="entr" presetSubtype="12" fill="hold" nodeType="afterEffect">
                                  <p:stCondLst>
                                    <p:cond delay="0"/>
                                  </p:stCondLst>
                                  <p:childTnLst>
                                    <p:set>
                                      <p:cBhvr>
                                        <p:cTn id="209" dur="1" fill="hold">
                                          <p:stCondLst>
                                            <p:cond delay="0"/>
                                          </p:stCondLst>
                                        </p:cTn>
                                        <p:tgtEl>
                                          <p:spTgt spid="103"/>
                                        </p:tgtEl>
                                        <p:attrNameLst>
                                          <p:attrName>style.visibility</p:attrName>
                                        </p:attrNameLst>
                                      </p:cBhvr>
                                      <p:to>
                                        <p:strVal val="visible"/>
                                      </p:to>
                                    </p:set>
                                    <p:animEffect transition="in" filter="strips(downLeft)">
                                      <p:cBhvr>
                                        <p:cTn id="210" dur="500"/>
                                        <p:tgtEl>
                                          <p:spTgt spid="103"/>
                                        </p:tgtEl>
                                      </p:cBhvr>
                                    </p:animEffect>
                                  </p:childTnLst>
                                </p:cTn>
                              </p:par>
                            </p:childTnLst>
                          </p:cTn>
                        </p:par>
                        <p:par>
                          <p:cTn id="211" fill="hold" nodeType="afterGroup">
                            <p:stCondLst>
                              <p:cond delay="4500"/>
                            </p:stCondLst>
                            <p:childTnLst>
                              <p:par>
                                <p:cTn id="212" presetID="18" presetClass="entr" presetSubtype="12" fill="hold" nodeType="afterEffect">
                                  <p:stCondLst>
                                    <p:cond delay="0"/>
                                  </p:stCondLst>
                                  <p:childTnLst>
                                    <p:set>
                                      <p:cBhvr>
                                        <p:cTn id="213" dur="1" fill="hold">
                                          <p:stCondLst>
                                            <p:cond delay="0"/>
                                          </p:stCondLst>
                                        </p:cTn>
                                        <p:tgtEl>
                                          <p:spTgt spid="128"/>
                                        </p:tgtEl>
                                        <p:attrNameLst>
                                          <p:attrName>style.visibility</p:attrName>
                                        </p:attrNameLst>
                                      </p:cBhvr>
                                      <p:to>
                                        <p:strVal val="visible"/>
                                      </p:to>
                                    </p:set>
                                    <p:animEffect transition="in" filter="strips(downLeft)">
                                      <p:cBhvr>
                                        <p:cTn id="214" dur="500"/>
                                        <p:tgtEl>
                                          <p:spTgt spid="128"/>
                                        </p:tgtEl>
                                      </p:cBhvr>
                                    </p:animEffect>
                                  </p:childTnLst>
                                </p:cTn>
                              </p:par>
                            </p:childTnLst>
                          </p:cTn>
                        </p:par>
                        <p:par>
                          <p:cTn id="215" fill="hold" nodeType="afterGroup">
                            <p:stCondLst>
                              <p:cond delay="5000"/>
                            </p:stCondLst>
                            <p:childTnLst>
                              <p:par>
                                <p:cTn id="216" presetID="18" presetClass="entr" presetSubtype="12" fill="hold" nodeType="afterEffect">
                                  <p:stCondLst>
                                    <p:cond delay="0"/>
                                  </p:stCondLst>
                                  <p:childTnLst>
                                    <p:set>
                                      <p:cBhvr>
                                        <p:cTn id="217" dur="1" fill="hold">
                                          <p:stCondLst>
                                            <p:cond delay="0"/>
                                          </p:stCondLst>
                                        </p:cTn>
                                        <p:tgtEl>
                                          <p:spTgt spid="148"/>
                                        </p:tgtEl>
                                        <p:attrNameLst>
                                          <p:attrName>style.visibility</p:attrName>
                                        </p:attrNameLst>
                                      </p:cBhvr>
                                      <p:to>
                                        <p:strVal val="visible"/>
                                      </p:to>
                                    </p:set>
                                    <p:animEffect transition="in" filter="strips(downLeft)">
                                      <p:cBhvr>
                                        <p:cTn id="218" dur="500"/>
                                        <p:tgtEl>
                                          <p:spTgt spid="148"/>
                                        </p:tgtEl>
                                      </p:cBhvr>
                                    </p:animEffect>
                                  </p:childTnLst>
                                </p:cTn>
                              </p:par>
                            </p:childTnLst>
                          </p:cTn>
                        </p:par>
                        <p:par>
                          <p:cTn id="219" fill="hold" nodeType="afterGroup">
                            <p:stCondLst>
                              <p:cond delay="5500"/>
                            </p:stCondLst>
                            <p:childTnLst>
                              <p:par>
                                <p:cTn id="220" presetID="18" presetClass="entr" presetSubtype="12" fill="hold" nodeType="afterEffect">
                                  <p:stCondLst>
                                    <p:cond delay="0"/>
                                  </p:stCondLst>
                                  <p:childTnLst>
                                    <p:set>
                                      <p:cBhvr>
                                        <p:cTn id="221" dur="1" fill="hold">
                                          <p:stCondLst>
                                            <p:cond delay="0"/>
                                          </p:stCondLst>
                                        </p:cTn>
                                        <p:tgtEl>
                                          <p:spTgt spid="129"/>
                                        </p:tgtEl>
                                        <p:attrNameLst>
                                          <p:attrName>style.visibility</p:attrName>
                                        </p:attrNameLst>
                                      </p:cBhvr>
                                      <p:to>
                                        <p:strVal val="visible"/>
                                      </p:to>
                                    </p:set>
                                    <p:animEffect transition="in" filter="strips(downLeft)">
                                      <p:cBhvr>
                                        <p:cTn id="222" dur="500"/>
                                        <p:tgtEl>
                                          <p:spTgt spid="129"/>
                                        </p:tgtEl>
                                      </p:cBhvr>
                                    </p:animEffect>
                                  </p:childTnLst>
                                </p:cTn>
                              </p:par>
                            </p:childTnLst>
                          </p:cTn>
                        </p:par>
                        <p:par>
                          <p:cTn id="223" fill="hold" nodeType="afterGroup">
                            <p:stCondLst>
                              <p:cond delay="6000"/>
                            </p:stCondLst>
                            <p:childTnLst>
                              <p:par>
                                <p:cTn id="224" presetID="18" presetClass="entr" presetSubtype="12" fill="hold" nodeType="afterEffect">
                                  <p:stCondLst>
                                    <p:cond delay="0"/>
                                  </p:stCondLst>
                                  <p:childTnLst>
                                    <p:set>
                                      <p:cBhvr>
                                        <p:cTn id="225" dur="1" fill="hold">
                                          <p:stCondLst>
                                            <p:cond delay="0"/>
                                          </p:stCondLst>
                                        </p:cTn>
                                        <p:tgtEl>
                                          <p:spTgt spid="162"/>
                                        </p:tgtEl>
                                        <p:attrNameLst>
                                          <p:attrName>style.visibility</p:attrName>
                                        </p:attrNameLst>
                                      </p:cBhvr>
                                      <p:to>
                                        <p:strVal val="visible"/>
                                      </p:to>
                                    </p:set>
                                    <p:animEffect transition="in" filter="strips(downLeft)">
                                      <p:cBhvr>
                                        <p:cTn id="226" dur="500"/>
                                        <p:tgtEl>
                                          <p:spTgt spid="162"/>
                                        </p:tgtEl>
                                      </p:cBhvr>
                                    </p:animEffect>
                                  </p:childTnLst>
                                </p:cTn>
                              </p:par>
                            </p:childTnLst>
                          </p:cTn>
                        </p:par>
                        <p:par>
                          <p:cTn id="227" fill="hold" nodeType="afterGroup">
                            <p:stCondLst>
                              <p:cond delay="6500"/>
                            </p:stCondLst>
                            <p:childTnLst>
                              <p:par>
                                <p:cTn id="228" presetID="18" presetClass="entr" presetSubtype="12" fill="hold" nodeType="afterEffect">
                                  <p:stCondLst>
                                    <p:cond delay="0"/>
                                  </p:stCondLst>
                                  <p:childTnLst>
                                    <p:set>
                                      <p:cBhvr>
                                        <p:cTn id="229" dur="1" fill="hold">
                                          <p:stCondLst>
                                            <p:cond delay="0"/>
                                          </p:stCondLst>
                                        </p:cTn>
                                        <p:tgtEl>
                                          <p:spTgt spid="174"/>
                                        </p:tgtEl>
                                        <p:attrNameLst>
                                          <p:attrName>style.visibility</p:attrName>
                                        </p:attrNameLst>
                                      </p:cBhvr>
                                      <p:to>
                                        <p:strVal val="visible"/>
                                      </p:to>
                                    </p:set>
                                    <p:animEffect transition="in" filter="strips(downLeft)">
                                      <p:cBhvr>
                                        <p:cTn id="230" dur="500"/>
                                        <p:tgtEl>
                                          <p:spTgt spid="174"/>
                                        </p:tgtEl>
                                      </p:cBhvr>
                                    </p:animEffect>
                                  </p:childTnLst>
                                </p:cTn>
                              </p:par>
                            </p:childTnLst>
                          </p:cTn>
                        </p:par>
                        <p:par>
                          <p:cTn id="231" fill="hold" nodeType="afterGroup">
                            <p:stCondLst>
                              <p:cond delay="7000"/>
                            </p:stCondLst>
                            <p:childTnLst>
                              <p:par>
                                <p:cTn id="232" presetID="18" presetClass="entr" presetSubtype="12" fill="hold" nodeType="afterEffect">
                                  <p:stCondLst>
                                    <p:cond delay="0"/>
                                  </p:stCondLst>
                                  <p:childTnLst>
                                    <p:set>
                                      <p:cBhvr>
                                        <p:cTn id="233" dur="1" fill="hold">
                                          <p:stCondLst>
                                            <p:cond delay="0"/>
                                          </p:stCondLst>
                                        </p:cTn>
                                        <p:tgtEl>
                                          <p:spTgt spid="101"/>
                                        </p:tgtEl>
                                        <p:attrNameLst>
                                          <p:attrName>style.visibility</p:attrName>
                                        </p:attrNameLst>
                                      </p:cBhvr>
                                      <p:to>
                                        <p:strVal val="visible"/>
                                      </p:to>
                                    </p:set>
                                    <p:animEffect transition="in" filter="strips(downLeft)">
                                      <p:cBhvr>
                                        <p:cTn id="234" dur="500"/>
                                        <p:tgtEl>
                                          <p:spTgt spid="101"/>
                                        </p:tgtEl>
                                      </p:cBhvr>
                                    </p:animEffect>
                                  </p:childTnLst>
                                </p:cTn>
                              </p:par>
                            </p:childTnLst>
                          </p:cTn>
                        </p:par>
                        <p:par>
                          <p:cTn id="235" fill="hold" nodeType="afterGroup">
                            <p:stCondLst>
                              <p:cond delay="7500"/>
                            </p:stCondLst>
                            <p:childTnLst>
                              <p:par>
                                <p:cTn id="236" presetID="18" presetClass="entr" presetSubtype="12" fill="hold" nodeType="afterEffect">
                                  <p:stCondLst>
                                    <p:cond delay="0"/>
                                  </p:stCondLst>
                                  <p:childTnLst>
                                    <p:set>
                                      <p:cBhvr>
                                        <p:cTn id="237" dur="1" fill="hold">
                                          <p:stCondLst>
                                            <p:cond delay="0"/>
                                          </p:stCondLst>
                                        </p:cTn>
                                        <p:tgtEl>
                                          <p:spTgt spid="89"/>
                                        </p:tgtEl>
                                        <p:attrNameLst>
                                          <p:attrName>style.visibility</p:attrName>
                                        </p:attrNameLst>
                                      </p:cBhvr>
                                      <p:to>
                                        <p:strVal val="visible"/>
                                      </p:to>
                                    </p:set>
                                    <p:animEffect transition="in" filter="strips(downLeft)">
                                      <p:cBhvr>
                                        <p:cTn id="238" dur="500"/>
                                        <p:tgtEl>
                                          <p:spTgt spid="89"/>
                                        </p:tgtEl>
                                      </p:cBhvr>
                                    </p:animEffect>
                                  </p:childTnLst>
                                </p:cTn>
                              </p:par>
                            </p:childTnLst>
                          </p:cTn>
                        </p:par>
                        <p:par>
                          <p:cTn id="239" fill="hold" nodeType="afterGroup">
                            <p:stCondLst>
                              <p:cond delay="8000"/>
                            </p:stCondLst>
                            <p:childTnLst>
                              <p:par>
                                <p:cTn id="240" presetID="18" presetClass="entr" presetSubtype="12" fill="hold" nodeType="afterEffect">
                                  <p:stCondLst>
                                    <p:cond delay="0"/>
                                  </p:stCondLst>
                                  <p:childTnLst>
                                    <p:set>
                                      <p:cBhvr>
                                        <p:cTn id="241" dur="1" fill="hold">
                                          <p:stCondLst>
                                            <p:cond delay="0"/>
                                          </p:stCondLst>
                                        </p:cTn>
                                        <p:tgtEl>
                                          <p:spTgt spid="136"/>
                                        </p:tgtEl>
                                        <p:attrNameLst>
                                          <p:attrName>style.visibility</p:attrName>
                                        </p:attrNameLst>
                                      </p:cBhvr>
                                      <p:to>
                                        <p:strVal val="visible"/>
                                      </p:to>
                                    </p:set>
                                    <p:animEffect transition="in" filter="strips(downLeft)">
                                      <p:cBhvr>
                                        <p:cTn id="242" dur="500"/>
                                        <p:tgtEl>
                                          <p:spTgt spid="136"/>
                                        </p:tgtEl>
                                      </p:cBhvr>
                                    </p:animEffect>
                                  </p:childTnLst>
                                </p:cTn>
                              </p:par>
                            </p:childTnLst>
                          </p:cTn>
                        </p:par>
                        <p:par>
                          <p:cTn id="243" fill="hold" nodeType="afterGroup">
                            <p:stCondLst>
                              <p:cond delay="8500"/>
                            </p:stCondLst>
                            <p:childTnLst>
                              <p:par>
                                <p:cTn id="244" presetID="18" presetClass="entr" presetSubtype="12" fill="hold" nodeType="afterEffect">
                                  <p:stCondLst>
                                    <p:cond delay="0"/>
                                  </p:stCondLst>
                                  <p:childTnLst>
                                    <p:set>
                                      <p:cBhvr>
                                        <p:cTn id="245" dur="1" fill="hold">
                                          <p:stCondLst>
                                            <p:cond delay="0"/>
                                          </p:stCondLst>
                                        </p:cTn>
                                        <p:tgtEl>
                                          <p:spTgt spid="110"/>
                                        </p:tgtEl>
                                        <p:attrNameLst>
                                          <p:attrName>style.visibility</p:attrName>
                                        </p:attrNameLst>
                                      </p:cBhvr>
                                      <p:to>
                                        <p:strVal val="visible"/>
                                      </p:to>
                                    </p:set>
                                    <p:animEffect transition="in" filter="strips(downLeft)">
                                      <p:cBhvr>
                                        <p:cTn id="246" dur="500"/>
                                        <p:tgtEl>
                                          <p:spTgt spid="110"/>
                                        </p:tgtEl>
                                      </p:cBhvr>
                                    </p:animEffect>
                                  </p:childTnLst>
                                </p:cTn>
                              </p:par>
                            </p:childTnLst>
                          </p:cTn>
                        </p:par>
                        <p:par>
                          <p:cTn id="247" fill="hold" nodeType="afterGroup">
                            <p:stCondLst>
                              <p:cond delay="9000"/>
                            </p:stCondLst>
                            <p:childTnLst>
                              <p:par>
                                <p:cTn id="248" presetID="18" presetClass="entr" presetSubtype="6" fill="hold" nodeType="afterEffect">
                                  <p:stCondLst>
                                    <p:cond delay="0"/>
                                  </p:stCondLst>
                                  <p:childTnLst>
                                    <p:set>
                                      <p:cBhvr>
                                        <p:cTn id="249" dur="1" fill="hold">
                                          <p:stCondLst>
                                            <p:cond delay="0"/>
                                          </p:stCondLst>
                                        </p:cTn>
                                        <p:tgtEl>
                                          <p:spTgt spid="209"/>
                                        </p:tgtEl>
                                        <p:attrNameLst>
                                          <p:attrName>style.visibility</p:attrName>
                                        </p:attrNameLst>
                                      </p:cBhvr>
                                      <p:to>
                                        <p:strVal val="visible"/>
                                      </p:to>
                                    </p:set>
                                    <p:animEffect transition="in" filter="strips(downRight)">
                                      <p:cBhvr>
                                        <p:cTn id="250" dur="500"/>
                                        <p:tgtEl>
                                          <p:spTgt spid="209"/>
                                        </p:tgtEl>
                                      </p:cBhvr>
                                    </p:animEffect>
                                  </p:childTnLst>
                                </p:cTn>
                              </p:par>
                            </p:childTnLst>
                          </p:cTn>
                        </p:par>
                        <p:par>
                          <p:cTn id="251" fill="hold" nodeType="afterGroup">
                            <p:stCondLst>
                              <p:cond delay="9500"/>
                            </p:stCondLst>
                            <p:childTnLst>
                              <p:par>
                                <p:cTn id="252" presetID="18" presetClass="entr" presetSubtype="6" fill="hold" nodeType="afterEffect">
                                  <p:stCondLst>
                                    <p:cond delay="0"/>
                                  </p:stCondLst>
                                  <p:childTnLst>
                                    <p:set>
                                      <p:cBhvr>
                                        <p:cTn id="253" dur="1" fill="hold">
                                          <p:stCondLst>
                                            <p:cond delay="0"/>
                                          </p:stCondLst>
                                        </p:cTn>
                                        <p:tgtEl>
                                          <p:spTgt spid="207"/>
                                        </p:tgtEl>
                                        <p:attrNameLst>
                                          <p:attrName>style.visibility</p:attrName>
                                        </p:attrNameLst>
                                      </p:cBhvr>
                                      <p:to>
                                        <p:strVal val="visible"/>
                                      </p:to>
                                    </p:set>
                                    <p:animEffect transition="in" filter="strips(downRight)">
                                      <p:cBhvr>
                                        <p:cTn id="254" dur="500"/>
                                        <p:tgtEl>
                                          <p:spTgt spid="207"/>
                                        </p:tgtEl>
                                      </p:cBhvr>
                                    </p:animEffect>
                                  </p:childTnLst>
                                </p:cTn>
                              </p:par>
                            </p:childTnLst>
                          </p:cTn>
                        </p:par>
                        <p:par>
                          <p:cTn id="255" fill="hold" nodeType="afterGroup">
                            <p:stCondLst>
                              <p:cond delay="10000"/>
                            </p:stCondLst>
                            <p:childTnLst>
                              <p:par>
                                <p:cTn id="256" presetID="18" presetClass="entr" presetSubtype="6" fill="hold" nodeType="afterEffect">
                                  <p:stCondLst>
                                    <p:cond delay="0"/>
                                  </p:stCondLst>
                                  <p:childTnLst>
                                    <p:set>
                                      <p:cBhvr>
                                        <p:cTn id="257" dur="1" fill="hold">
                                          <p:stCondLst>
                                            <p:cond delay="0"/>
                                          </p:stCondLst>
                                        </p:cTn>
                                        <p:tgtEl>
                                          <p:spTgt spid="210"/>
                                        </p:tgtEl>
                                        <p:attrNameLst>
                                          <p:attrName>style.visibility</p:attrName>
                                        </p:attrNameLst>
                                      </p:cBhvr>
                                      <p:to>
                                        <p:strVal val="visible"/>
                                      </p:to>
                                    </p:set>
                                    <p:animEffect transition="in" filter="strips(downRight)">
                                      <p:cBhvr>
                                        <p:cTn id="258" dur="500"/>
                                        <p:tgtEl>
                                          <p:spTgt spid="210"/>
                                        </p:tgtEl>
                                      </p:cBhvr>
                                    </p:animEffect>
                                  </p:childTnLst>
                                </p:cTn>
                              </p:par>
                            </p:childTnLst>
                          </p:cTn>
                        </p:par>
                        <p:par>
                          <p:cTn id="259" fill="hold" nodeType="afterGroup">
                            <p:stCondLst>
                              <p:cond delay="10500"/>
                            </p:stCondLst>
                            <p:childTnLst>
                              <p:par>
                                <p:cTn id="260" presetID="18" presetClass="entr" presetSubtype="6" fill="hold" nodeType="afterEffect">
                                  <p:stCondLst>
                                    <p:cond delay="0"/>
                                  </p:stCondLst>
                                  <p:childTnLst>
                                    <p:set>
                                      <p:cBhvr>
                                        <p:cTn id="261" dur="1" fill="hold">
                                          <p:stCondLst>
                                            <p:cond delay="0"/>
                                          </p:stCondLst>
                                        </p:cTn>
                                        <p:tgtEl>
                                          <p:spTgt spid="217"/>
                                        </p:tgtEl>
                                        <p:attrNameLst>
                                          <p:attrName>style.visibility</p:attrName>
                                        </p:attrNameLst>
                                      </p:cBhvr>
                                      <p:to>
                                        <p:strVal val="visible"/>
                                      </p:to>
                                    </p:set>
                                    <p:animEffect transition="in" filter="strips(downRight)">
                                      <p:cBhvr>
                                        <p:cTn id="262" dur="500"/>
                                        <p:tgtEl>
                                          <p:spTgt spid="217"/>
                                        </p:tgtEl>
                                      </p:cBhvr>
                                    </p:animEffect>
                                  </p:childTnLst>
                                </p:cTn>
                              </p:par>
                            </p:childTnLst>
                          </p:cTn>
                        </p:par>
                        <p:par>
                          <p:cTn id="263" fill="hold" nodeType="afterGroup">
                            <p:stCondLst>
                              <p:cond delay="11000"/>
                            </p:stCondLst>
                            <p:childTnLst>
                              <p:par>
                                <p:cTn id="264" presetID="18" presetClass="entr" presetSubtype="6" fill="hold" nodeType="afterEffect">
                                  <p:stCondLst>
                                    <p:cond delay="0"/>
                                  </p:stCondLst>
                                  <p:childTnLst>
                                    <p:set>
                                      <p:cBhvr>
                                        <p:cTn id="265" dur="1" fill="hold">
                                          <p:stCondLst>
                                            <p:cond delay="0"/>
                                          </p:stCondLst>
                                        </p:cTn>
                                        <p:tgtEl>
                                          <p:spTgt spid="214"/>
                                        </p:tgtEl>
                                        <p:attrNameLst>
                                          <p:attrName>style.visibility</p:attrName>
                                        </p:attrNameLst>
                                      </p:cBhvr>
                                      <p:to>
                                        <p:strVal val="visible"/>
                                      </p:to>
                                    </p:set>
                                    <p:animEffect transition="in" filter="strips(downRight)">
                                      <p:cBhvr>
                                        <p:cTn id="266" dur="500"/>
                                        <p:tgtEl>
                                          <p:spTgt spid="214"/>
                                        </p:tgtEl>
                                      </p:cBhvr>
                                    </p:animEffect>
                                  </p:childTnLst>
                                </p:cTn>
                              </p:par>
                            </p:childTnLst>
                          </p:cTn>
                        </p:par>
                        <p:par>
                          <p:cTn id="267" fill="hold" nodeType="afterGroup">
                            <p:stCondLst>
                              <p:cond delay="11500"/>
                            </p:stCondLst>
                            <p:childTnLst>
                              <p:par>
                                <p:cTn id="268" presetID="18" presetClass="entr" presetSubtype="6" fill="hold" nodeType="afterEffect">
                                  <p:stCondLst>
                                    <p:cond delay="0"/>
                                  </p:stCondLst>
                                  <p:childTnLst>
                                    <p:set>
                                      <p:cBhvr>
                                        <p:cTn id="269" dur="1" fill="hold">
                                          <p:stCondLst>
                                            <p:cond delay="0"/>
                                          </p:stCondLst>
                                        </p:cTn>
                                        <p:tgtEl>
                                          <p:spTgt spid="211"/>
                                        </p:tgtEl>
                                        <p:attrNameLst>
                                          <p:attrName>style.visibility</p:attrName>
                                        </p:attrNameLst>
                                      </p:cBhvr>
                                      <p:to>
                                        <p:strVal val="visible"/>
                                      </p:to>
                                    </p:set>
                                    <p:animEffect transition="in" filter="strips(downRight)">
                                      <p:cBhvr>
                                        <p:cTn id="270" dur="500"/>
                                        <p:tgtEl>
                                          <p:spTgt spid="211"/>
                                        </p:tgtEl>
                                      </p:cBhvr>
                                    </p:animEffect>
                                  </p:childTnLst>
                                </p:cTn>
                              </p:par>
                            </p:childTnLst>
                          </p:cTn>
                        </p:par>
                        <p:par>
                          <p:cTn id="271" fill="hold" nodeType="afterGroup">
                            <p:stCondLst>
                              <p:cond delay="12000"/>
                            </p:stCondLst>
                            <p:childTnLst>
                              <p:par>
                                <p:cTn id="272" presetID="18" presetClass="entr" presetSubtype="6" fill="hold" nodeType="afterEffect">
                                  <p:stCondLst>
                                    <p:cond delay="0"/>
                                  </p:stCondLst>
                                  <p:childTnLst>
                                    <p:set>
                                      <p:cBhvr>
                                        <p:cTn id="273" dur="1" fill="hold">
                                          <p:stCondLst>
                                            <p:cond delay="0"/>
                                          </p:stCondLst>
                                        </p:cTn>
                                        <p:tgtEl>
                                          <p:spTgt spid="213"/>
                                        </p:tgtEl>
                                        <p:attrNameLst>
                                          <p:attrName>style.visibility</p:attrName>
                                        </p:attrNameLst>
                                      </p:cBhvr>
                                      <p:to>
                                        <p:strVal val="visible"/>
                                      </p:to>
                                    </p:set>
                                    <p:animEffect transition="in" filter="strips(downRight)">
                                      <p:cBhvr>
                                        <p:cTn id="274" dur="500"/>
                                        <p:tgtEl>
                                          <p:spTgt spid="213"/>
                                        </p:tgtEl>
                                      </p:cBhvr>
                                    </p:animEffect>
                                  </p:childTnLst>
                                </p:cTn>
                              </p:par>
                            </p:childTnLst>
                          </p:cTn>
                        </p:par>
                        <p:par>
                          <p:cTn id="275" fill="hold" nodeType="afterGroup">
                            <p:stCondLst>
                              <p:cond delay="12500"/>
                            </p:stCondLst>
                            <p:childTnLst>
                              <p:par>
                                <p:cTn id="276" presetID="18" presetClass="entr" presetSubtype="6" fill="hold" nodeType="afterEffect">
                                  <p:stCondLst>
                                    <p:cond delay="0"/>
                                  </p:stCondLst>
                                  <p:childTnLst>
                                    <p:set>
                                      <p:cBhvr>
                                        <p:cTn id="277" dur="1" fill="hold">
                                          <p:stCondLst>
                                            <p:cond delay="0"/>
                                          </p:stCondLst>
                                        </p:cTn>
                                        <p:tgtEl>
                                          <p:spTgt spid="216"/>
                                        </p:tgtEl>
                                        <p:attrNameLst>
                                          <p:attrName>style.visibility</p:attrName>
                                        </p:attrNameLst>
                                      </p:cBhvr>
                                      <p:to>
                                        <p:strVal val="visible"/>
                                      </p:to>
                                    </p:set>
                                    <p:animEffect transition="in" filter="strips(downRight)">
                                      <p:cBhvr>
                                        <p:cTn id="278" dur="500"/>
                                        <p:tgtEl>
                                          <p:spTgt spid="216"/>
                                        </p:tgtEl>
                                      </p:cBhvr>
                                    </p:animEffect>
                                  </p:childTnLst>
                                </p:cTn>
                              </p:par>
                            </p:childTnLst>
                          </p:cTn>
                        </p:par>
                        <p:par>
                          <p:cTn id="279" fill="hold" nodeType="afterGroup">
                            <p:stCondLst>
                              <p:cond delay="13000"/>
                            </p:stCondLst>
                            <p:childTnLst>
                              <p:par>
                                <p:cTn id="280" presetID="18" presetClass="entr" presetSubtype="3" fill="hold" nodeType="afterEffect">
                                  <p:stCondLst>
                                    <p:cond delay="0"/>
                                  </p:stCondLst>
                                  <p:childTnLst>
                                    <p:set>
                                      <p:cBhvr>
                                        <p:cTn id="281" dur="1" fill="hold">
                                          <p:stCondLst>
                                            <p:cond delay="0"/>
                                          </p:stCondLst>
                                        </p:cTn>
                                        <p:tgtEl>
                                          <p:spTgt spid="1258"/>
                                        </p:tgtEl>
                                        <p:attrNameLst>
                                          <p:attrName>style.visibility</p:attrName>
                                        </p:attrNameLst>
                                      </p:cBhvr>
                                      <p:to>
                                        <p:strVal val="visible"/>
                                      </p:to>
                                    </p:set>
                                    <p:animEffect transition="in" filter="strips(upRight)">
                                      <p:cBhvr>
                                        <p:cTn id="282" dur="500"/>
                                        <p:tgtEl>
                                          <p:spTgt spid="1258"/>
                                        </p:tgtEl>
                                      </p:cBhvr>
                                    </p:animEffect>
                                  </p:childTnLst>
                                </p:cTn>
                              </p:par>
                            </p:childTnLst>
                          </p:cTn>
                        </p:par>
                        <p:par>
                          <p:cTn id="283" fill="hold" nodeType="afterGroup">
                            <p:stCondLst>
                              <p:cond delay="13500"/>
                            </p:stCondLst>
                            <p:childTnLst>
                              <p:par>
                                <p:cTn id="284" presetID="18" presetClass="entr" presetSubtype="3" fill="hold" nodeType="afterEffect">
                                  <p:stCondLst>
                                    <p:cond delay="0"/>
                                  </p:stCondLst>
                                  <p:childTnLst>
                                    <p:set>
                                      <p:cBhvr>
                                        <p:cTn id="285" dur="1" fill="hold">
                                          <p:stCondLst>
                                            <p:cond delay="0"/>
                                          </p:stCondLst>
                                        </p:cTn>
                                        <p:tgtEl>
                                          <p:spTgt spid="1257"/>
                                        </p:tgtEl>
                                        <p:attrNameLst>
                                          <p:attrName>style.visibility</p:attrName>
                                        </p:attrNameLst>
                                      </p:cBhvr>
                                      <p:to>
                                        <p:strVal val="visible"/>
                                      </p:to>
                                    </p:set>
                                    <p:animEffect transition="in" filter="strips(upRight)">
                                      <p:cBhvr>
                                        <p:cTn id="286" dur="500"/>
                                        <p:tgtEl>
                                          <p:spTgt spid="1257"/>
                                        </p:tgtEl>
                                      </p:cBhvr>
                                    </p:animEffect>
                                  </p:childTnLst>
                                </p:cTn>
                              </p:par>
                            </p:childTnLst>
                          </p:cTn>
                        </p:par>
                        <p:par>
                          <p:cTn id="287" fill="hold" nodeType="afterGroup">
                            <p:stCondLst>
                              <p:cond delay="14000"/>
                            </p:stCondLst>
                            <p:childTnLst>
                              <p:par>
                                <p:cTn id="288" presetID="18" presetClass="entr" presetSubtype="3" fill="hold" nodeType="afterEffect">
                                  <p:stCondLst>
                                    <p:cond delay="0"/>
                                  </p:stCondLst>
                                  <p:childTnLst>
                                    <p:set>
                                      <p:cBhvr>
                                        <p:cTn id="289" dur="1" fill="hold">
                                          <p:stCondLst>
                                            <p:cond delay="0"/>
                                          </p:stCondLst>
                                        </p:cTn>
                                        <p:tgtEl>
                                          <p:spTgt spid="1259"/>
                                        </p:tgtEl>
                                        <p:attrNameLst>
                                          <p:attrName>style.visibility</p:attrName>
                                        </p:attrNameLst>
                                      </p:cBhvr>
                                      <p:to>
                                        <p:strVal val="visible"/>
                                      </p:to>
                                    </p:set>
                                    <p:animEffect transition="in" filter="strips(upRight)">
                                      <p:cBhvr>
                                        <p:cTn id="290" dur="500"/>
                                        <p:tgtEl>
                                          <p:spTgt spid="1259"/>
                                        </p:tgtEl>
                                      </p:cBhvr>
                                    </p:animEffect>
                                  </p:childTnLst>
                                </p:cTn>
                              </p:par>
                            </p:childTnLst>
                          </p:cTn>
                        </p:par>
                        <p:par>
                          <p:cTn id="291" fill="hold" nodeType="afterGroup">
                            <p:stCondLst>
                              <p:cond delay="14500"/>
                            </p:stCondLst>
                            <p:childTnLst>
                              <p:par>
                                <p:cTn id="292" presetID="18" presetClass="entr" presetSubtype="3" fill="hold" nodeType="afterEffect">
                                  <p:stCondLst>
                                    <p:cond delay="0"/>
                                  </p:stCondLst>
                                  <p:childTnLst>
                                    <p:set>
                                      <p:cBhvr>
                                        <p:cTn id="293" dur="1" fill="hold">
                                          <p:stCondLst>
                                            <p:cond delay="0"/>
                                          </p:stCondLst>
                                        </p:cTn>
                                        <p:tgtEl>
                                          <p:spTgt spid="1260"/>
                                        </p:tgtEl>
                                        <p:attrNameLst>
                                          <p:attrName>style.visibility</p:attrName>
                                        </p:attrNameLst>
                                      </p:cBhvr>
                                      <p:to>
                                        <p:strVal val="visible"/>
                                      </p:to>
                                    </p:set>
                                    <p:animEffect transition="in" filter="strips(upRight)">
                                      <p:cBhvr>
                                        <p:cTn id="294" dur="500"/>
                                        <p:tgtEl>
                                          <p:spTgt spid="1260"/>
                                        </p:tgtEl>
                                      </p:cBhvr>
                                    </p:animEffect>
                                  </p:childTnLst>
                                </p:cTn>
                              </p:par>
                            </p:childTnLst>
                          </p:cTn>
                        </p:par>
                        <p:par>
                          <p:cTn id="295" fill="hold" nodeType="afterGroup">
                            <p:stCondLst>
                              <p:cond delay="15000"/>
                            </p:stCondLst>
                            <p:childTnLst>
                              <p:par>
                                <p:cTn id="296" presetID="18" presetClass="entr" presetSubtype="3" fill="hold" nodeType="afterEffect">
                                  <p:stCondLst>
                                    <p:cond delay="0"/>
                                  </p:stCondLst>
                                  <p:childTnLst>
                                    <p:set>
                                      <p:cBhvr>
                                        <p:cTn id="297" dur="1" fill="hold">
                                          <p:stCondLst>
                                            <p:cond delay="0"/>
                                          </p:stCondLst>
                                        </p:cTn>
                                        <p:tgtEl>
                                          <p:spTgt spid="1256"/>
                                        </p:tgtEl>
                                        <p:attrNameLst>
                                          <p:attrName>style.visibility</p:attrName>
                                        </p:attrNameLst>
                                      </p:cBhvr>
                                      <p:to>
                                        <p:strVal val="visible"/>
                                      </p:to>
                                    </p:set>
                                    <p:animEffect transition="in" filter="strips(upRight)">
                                      <p:cBhvr>
                                        <p:cTn id="298" dur="500"/>
                                        <p:tgtEl>
                                          <p:spTgt spid="1256"/>
                                        </p:tgtEl>
                                      </p:cBhvr>
                                    </p:animEffect>
                                  </p:childTnLst>
                                </p:cTn>
                              </p:par>
                            </p:childTnLst>
                          </p:cTn>
                        </p:par>
                        <p:par>
                          <p:cTn id="299" fill="hold" nodeType="afterGroup">
                            <p:stCondLst>
                              <p:cond delay="15500"/>
                            </p:stCondLst>
                            <p:childTnLst>
                              <p:par>
                                <p:cTn id="300" presetID="18" presetClass="entr" presetSubtype="3" fill="hold" nodeType="afterEffect">
                                  <p:stCondLst>
                                    <p:cond delay="0"/>
                                  </p:stCondLst>
                                  <p:childTnLst>
                                    <p:set>
                                      <p:cBhvr>
                                        <p:cTn id="301" dur="1" fill="hold">
                                          <p:stCondLst>
                                            <p:cond delay="0"/>
                                          </p:stCondLst>
                                        </p:cTn>
                                        <p:tgtEl>
                                          <p:spTgt spid="1254"/>
                                        </p:tgtEl>
                                        <p:attrNameLst>
                                          <p:attrName>style.visibility</p:attrName>
                                        </p:attrNameLst>
                                      </p:cBhvr>
                                      <p:to>
                                        <p:strVal val="visible"/>
                                      </p:to>
                                    </p:set>
                                    <p:animEffect transition="in" filter="strips(upRight)">
                                      <p:cBhvr>
                                        <p:cTn id="302" dur="500"/>
                                        <p:tgtEl>
                                          <p:spTgt spid="1254"/>
                                        </p:tgtEl>
                                      </p:cBhvr>
                                    </p:animEffect>
                                  </p:childTnLst>
                                </p:cTn>
                              </p:par>
                            </p:childTnLst>
                          </p:cTn>
                        </p:par>
                        <p:par>
                          <p:cTn id="303" fill="hold" nodeType="afterGroup">
                            <p:stCondLst>
                              <p:cond delay="16000"/>
                            </p:stCondLst>
                            <p:childTnLst>
                              <p:par>
                                <p:cTn id="304" presetID="18" presetClass="entr" presetSubtype="3" fill="hold" nodeType="afterEffect">
                                  <p:stCondLst>
                                    <p:cond delay="0"/>
                                  </p:stCondLst>
                                  <p:childTnLst>
                                    <p:set>
                                      <p:cBhvr>
                                        <p:cTn id="305" dur="1" fill="hold">
                                          <p:stCondLst>
                                            <p:cond delay="0"/>
                                          </p:stCondLst>
                                        </p:cTn>
                                        <p:tgtEl>
                                          <p:spTgt spid="1255"/>
                                        </p:tgtEl>
                                        <p:attrNameLst>
                                          <p:attrName>style.visibility</p:attrName>
                                        </p:attrNameLst>
                                      </p:cBhvr>
                                      <p:to>
                                        <p:strVal val="visible"/>
                                      </p:to>
                                    </p:set>
                                    <p:animEffect transition="in" filter="strips(upRight)">
                                      <p:cBhvr>
                                        <p:cTn id="306" dur="500"/>
                                        <p:tgtEl>
                                          <p:spTgt spid="1255"/>
                                        </p:tgtEl>
                                      </p:cBhvr>
                                    </p:animEffect>
                                  </p:childTnLst>
                                </p:cTn>
                              </p:par>
                            </p:childTnLst>
                          </p:cTn>
                        </p:par>
                        <p:par>
                          <p:cTn id="307" fill="hold" nodeType="afterGroup">
                            <p:stCondLst>
                              <p:cond delay="16500"/>
                            </p:stCondLst>
                            <p:childTnLst>
                              <p:par>
                                <p:cTn id="308" presetID="18" presetClass="entr" presetSubtype="3" fill="hold" nodeType="afterEffect">
                                  <p:stCondLst>
                                    <p:cond delay="0"/>
                                  </p:stCondLst>
                                  <p:childTnLst>
                                    <p:set>
                                      <p:cBhvr>
                                        <p:cTn id="309" dur="1" fill="hold">
                                          <p:stCondLst>
                                            <p:cond delay="0"/>
                                          </p:stCondLst>
                                        </p:cTn>
                                        <p:tgtEl>
                                          <p:spTgt spid="1252"/>
                                        </p:tgtEl>
                                        <p:attrNameLst>
                                          <p:attrName>style.visibility</p:attrName>
                                        </p:attrNameLst>
                                      </p:cBhvr>
                                      <p:to>
                                        <p:strVal val="visible"/>
                                      </p:to>
                                    </p:set>
                                    <p:animEffect transition="in" filter="strips(upRight)">
                                      <p:cBhvr>
                                        <p:cTn id="310" dur="500"/>
                                        <p:tgtEl>
                                          <p:spTgt spid="1252"/>
                                        </p:tgtEl>
                                      </p:cBhvr>
                                    </p:animEffect>
                                  </p:childTnLst>
                                </p:cTn>
                              </p:par>
                            </p:childTnLst>
                          </p:cTn>
                        </p:par>
                        <p:par>
                          <p:cTn id="311" fill="hold" nodeType="afterGroup">
                            <p:stCondLst>
                              <p:cond delay="17000"/>
                            </p:stCondLst>
                            <p:childTnLst>
                              <p:par>
                                <p:cTn id="312" presetID="18" presetClass="entr" presetSubtype="3" fill="hold" nodeType="afterEffect">
                                  <p:stCondLst>
                                    <p:cond delay="0"/>
                                  </p:stCondLst>
                                  <p:childTnLst>
                                    <p:set>
                                      <p:cBhvr>
                                        <p:cTn id="313" dur="1" fill="hold">
                                          <p:stCondLst>
                                            <p:cond delay="0"/>
                                          </p:stCondLst>
                                        </p:cTn>
                                        <p:tgtEl>
                                          <p:spTgt spid="1250"/>
                                        </p:tgtEl>
                                        <p:attrNameLst>
                                          <p:attrName>style.visibility</p:attrName>
                                        </p:attrNameLst>
                                      </p:cBhvr>
                                      <p:to>
                                        <p:strVal val="visible"/>
                                      </p:to>
                                    </p:set>
                                    <p:animEffect transition="in" filter="strips(upRight)">
                                      <p:cBhvr>
                                        <p:cTn id="314" dur="500"/>
                                        <p:tgtEl>
                                          <p:spTgt spid="1250"/>
                                        </p:tgtEl>
                                      </p:cBhvr>
                                    </p:animEffect>
                                  </p:childTnLst>
                                </p:cTn>
                              </p:par>
                            </p:childTnLst>
                          </p:cTn>
                        </p:par>
                        <p:par>
                          <p:cTn id="315" fill="hold" nodeType="afterGroup">
                            <p:stCondLst>
                              <p:cond delay="17500"/>
                            </p:stCondLst>
                            <p:childTnLst>
                              <p:par>
                                <p:cTn id="316" presetID="18" presetClass="entr" presetSubtype="3" fill="hold" nodeType="afterEffect">
                                  <p:stCondLst>
                                    <p:cond delay="0"/>
                                  </p:stCondLst>
                                  <p:childTnLst>
                                    <p:set>
                                      <p:cBhvr>
                                        <p:cTn id="317" dur="1" fill="hold">
                                          <p:stCondLst>
                                            <p:cond delay="0"/>
                                          </p:stCondLst>
                                        </p:cTn>
                                        <p:tgtEl>
                                          <p:spTgt spid="1249"/>
                                        </p:tgtEl>
                                        <p:attrNameLst>
                                          <p:attrName>style.visibility</p:attrName>
                                        </p:attrNameLst>
                                      </p:cBhvr>
                                      <p:to>
                                        <p:strVal val="visible"/>
                                      </p:to>
                                    </p:set>
                                    <p:animEffect transition="in" filter="strips(upRight)">
                                      <p:cBhvr>
                                        <p:cTn id="318" dur="500"/>
                                        <p:tgtEl>
                                          <p:spTgt spid="1249"/>
                                        </p:tgtEl>
                                      </p:cBhvr>
                                    </p:animEffect>
                                  </p:childTnLst>
                                </p:cTn>
                              </p:par>
                            </p:childTnLst>
                          </p:cTn>
                        </p:par>
                        <p:par>
                          <p:cTn id="319" fill="hold" nodeType="afterGroup">
                            <p:stCondLst>
                              <p:cond delay="18000"/>
                            </p:stCondLst>
                            <p:childTnLst>
                              <p:par>
                                <p:cTn id="320" presetID="18" presetClass="entr" presetSubtype="3" fill="hold" nodeType="afterEffect">
                                  <p:stCondLst>
                                    <p:cond delay="0"/>
                                  </p:stCondLst>
                                  <p:childTnLst>
                                    <p:set>
                                      <p:cBhvr>
                                        <p:cTn id="321" dur="1" fill="hold">
                                          <p:stCondLst>
                                            <p:cond delay="0"/>
                                          </p:stCondLst>
                                        </p:cTn>
                                        <p:tgtEl>
                                          <p:spTgt spid="1251"/>
                                        </p:tgtEl>
                                        <p:attrNameLst>
                                          <p:attrName>style.visibility</p:attrName>
                                        </p:attrNameLst>
                                      </p:cBhvr>
                                      <p:to>
                                        <p:strVal val="visible"/>
                                      </p:to>
                                    </p:set>
                                    <p:animEffect transition="in" filter="strips(upRight)">
                                      <p:cBhvr>
                                        <p:cTn id="322" dur="500"/>
                                        <p:tgtEl>
                                          <p:spTgt spid="1251"/>
                                        </p:tgtEl>
                                      </p:cBhvr>
                                    </p:animEffect>
                                  </p:childTnLst>
                                </p:cTn>
                              </p:par>
                            </p:childTnLst>
                          </p:cTn>
                        </p:par>
                        <p:par>
                          <p:cTn id="323" fill="hold" nodeType="afterGroup">
                            <p:stCondLst>
                              <p:cond delay="18500"/>
                            </p:stCondLst>
                            <p:childTnLst>
                              <p:par>
                                <p:cTn id="324" presetID="18" presetClass="entr" presetSubtype="3" fill="hold" nodeType="afterEffect">
                                  <p:stCondLst>
                                    <p:cond delay="0"/>
                                  </p:stCondLst>
                                  <p:childTnLst>
                                    <p:set>
                                      <p:cBhvr>
                                        <p:cTn id="325" dur="1" fill="hold">
                                          <p:stCondLst>
                                            <p:cond delay="0"/>
                                          </p:stCondLst>
                                        </p:cTn>
                                        <p:tgtEl>
                                          <p:spTgt spid="1253"/>
                                        </p:tgtEl>
                                        <p:attrNameLst>
                                          <p:attrName>style.visibility</p:attrName>
                                        </p:attrNameLst>
                                      </p:cBhvr>
                                      <p:to>
                                        <p:strVal val="visible"/>
                                      </p:to>
                                    </p:set>
                                    <p:animEffect transition="in" filter="strips(upRight)">
                                      <p:cBhvr>
                                        <p:cTn id="326" dur="500"/>
                                        <p:tgtEl>
                                          <p:spTgt spid="1253"/>
                                        </p:tgtEl>
                                      </p:cBhvr>
                                    </p:animEffect>
                                  </p:childTnLst>
                                </p:cTn>
                              </p:par>
                            </p:childTnLst>
                          </p:cTn>
                        </p:par>
                        <p:par>
                          <p:cTn id="327" fill="hold" nodeType="afterGroup">
                            <p:stCondLst>
                              <p:cond delay="19000"/>
                            </p:stCondLst>
                            <p:childTnLst>
                              <p:par>
                                <p:cTn id="328" presetID="18" presetClass="entr" presetSubtype="3" fill="hold" nodeType="afterEffect">
                                  <p:stCondLst>
                                    <p:cond delay="0"/>
                                  </p:stCondLst>
                                  <p:childTnLst>
                                    <p:set>
                                      <p:cBhvr>
                                        <p:cTn id="329" dur="1" fill="hold">
                                          <p:stCondLst>
                                            <p:cond delay="0"/>
                                          </p:stCondLst>
                                        </p:cTn>
                                        <p:tgtEl>
                                          <p:spTgt spid="1248"/>
                                        </p:tgtEl>
                                        <p:attrNameLst>
                                          <p:attrName>style.visibility</p:attrName>
                                        </p:attrNameLst>
                                      </p:cBhvr>
                                      <p:to>
                                        <p:strVal val="visible"/>
                                      </p:to>
                                    </p:set>
                                    <p:animEffect transition="in" filter="strips(upRight)">
                                      <p:cBhvr>
                                        <p:cTn id="330" dur="500"/>
                                        <p:tgtEl>
                                          <p:spTgt spid="1248"/>
                                        </p:tgtEl>
                                      </p:cBhvr>
                                    </p:animEffect>
                                  </p:childTnLst>
                                </p:cTn>
                              </p:par>
                            </p:childTnLst>
                          </p:cTn>
                        </p:par>
                        <p:par>
                          <p:cTn id="331" fill="hold" nodeType="afterGroup">
                            <p:stCondLst>
                              <p:cond delay="19500"/>
                            </p:stCondLst>
                            <p:childTnLst>
                              <p:par>
                                <p:cTn id="332" presetID="18" presetClass="entr" presetSubtype="3" fill="hold" nodeType="afterEffect">
                                  <p:stCondLst>
                                    <p:cond delay="0"/>
                                  </p:stCondLst>
                                  <p:childTnLst>
                                    <p:set>
                                      <p:cBhvr>
                                        <p:cTn id="333" dur="1" fill="hold">
                                          <p:stCondLst>
                                            <p:cond delay="0"/>
                                          </p:stCondLst>
                                        </p:cTn>
                                        <p:tgtEl>
                                          <p:spTgt spid="1246"/>
                                        </p:tgtEl>
                                        <p:attrNameLst>
                                          <p:attrName>style.visibility</p:attrName>
                                        </p:attrNameLst>
                                      </p:cBhvr>
                                      <p:to>
                                        <p:strVal val="visible"/>
                                      </p:to>
                                    </p:set>
                                    <p:animEffect transition="in" filter="strips(upRight)">
                                      <p:cBhvr>
                                        <p:cTn id="334" dur="500"/>
                                        <p:tgtEl>
                                          <p:spTgt spid="1246"/>
                                        </p:tgtEl>
                                      </p:cBhvr>
                                    </p:animEffect>
                                  </p:childTnLst>
                                </p:cTn>
                              </p:par>
                            </p:childTnLst>
                          </p:cTn>
                        </p:par>
                        <p:par>
                          <p:cTn id="335" fill="hold" nodeType="afterGroup">
                            <p:stCondLst>
                              <p:cond delay="20000"/>
                            </p:stCondLst>
                            <p:childTnLst>
                              <p:par>
                                <p:cTn id="336" presetID="18" presetClass="entr" presetSubtype="3" fill="hold" nodeType="afterEffect">
                                  <p:stCondLst>
                                    <p:cond delay="0"/>
                                  </p:stCondLst>
                                  <p:childTnLst>
                                    <p:set>
                                      <p:cBhvr>
                                        <p:cTn id="337" dur="1" fill="hold">
                                          <p:stCondLst>
                                            <p:cond delay="0"/>
                                          </p:stCondLst>
                                        </p:cTn>
                                        <p:tgtEl>
                                          <p:spTgt spid="1247"/>
                                        </p:tgtEl>
                                        <p:attrNameLst>
                                          <p:attrName>style.visibility</p:attrName>
                                        </p:attrNameLst>
                                      </p:cBhvr>
                                      <p:to>
                                        <p:strVal val="visible"/>
                                      </p:to>
                                    </p:set>
                                    <p:animEffect transition="in" filter="strips(upRight)">
                                      <p:cBhvr>
                                        <p:cTn id="338" dur="500"/>
                                        <p:tgtEl>
                                          <p:spTgt spid="1247"/>
                                        </p:tgtEl>
                                      </p:cBhvr>
                                    </p:animEffect>
                                  </p:childTnLst>
                                </p:cTn>
                              </p:par>
                            </p:childTnLst>
                          </p:cTn>
                        </p:par>
                        <p:par>
                          <p:cTn id="339" fill="hold" nodeType="afterGroup">
                            <p:stCondLst>
                              <p:cond delay="20500"/>
                            </p:stCondLst>
                            <p:childTnLst>
                              <p:par>
                                <p:cTn id="340" presetID="18" presetClass="entr" presetSubtype="3" fill="hold" nodeType="afterEffect">
                                  <p:stCondLst>
                                    <p:cond delay="0"/>
                                  </p:stCondLst>
                                  <p:childTnLst>
                                    <p:set>
                                      <p:cBhvr>
                                        <p:cTn id="341" dur="1" fill="hold">
                                          <p:stCondLst>
                                            <p:cond delay="0"/>
                                          </p:stCondLst>
                                        </p:cTn>
                                        <p:tgtEl>
                                          <p:spTgt spid="1243"/>
                                        </p:tgtEl>
                                        <p:attrNameLst>
                                          <p:attrName>style.visibility</p:attrName>
                                        </p:attrNameLst>
                                      </p:cBhvr>
                                      <p:to>
                                        <p:strVal val="visible"/>
                                      </p:to>
                                    </p:set>
                                    <p:animEffect transition="in" filter="strips(upRight)">
                                      <p:cBhvr>
                                        <p:cTn id="342" dur="500"/>
                                        <p:tgtEl>
                                          <p:spTgt spid="1243"/>
                                        </p:tgtEl>
                                      </p:cBhvr>
                                    </p:animEffect>
                                  </p:childTnLst>
                                </p:cTn>
                              </p:par>
                            </p:childTnLst>
                          </p:cTn>
                        </p:par>
                        <p:par>
                          <p:cTn id="343" fill="hold" nodeType="afterGroup">
                            <p:stCondLst>
                              <p:cond delay="21000"/>
                            </p:stCondLst>
                            <p:childTnLst>
                              <p:par>
                                <p:cTn id="344" presetID="18" presetClass="entr" presetSubtype="9" fill="hold" nodeType="afterEffect">
                                  <p:stCondLst>
                                    <p:cond delay="0"/>
                                  </p:stCondLst>
                                  <p:childTnLst>
                                    <p:set>
                                      <p:cBhvr>
                                        <p:cTn id="345" dur="1" fill="hold">
                                          <p:stCondLst>
                                            <p:cond delay="0"/>
                                          </p:stCondLst>
                                        </p:cTn>
                                        <p:tgtEl>
                                          <p:spTgt spid="1242"/>
                                        </p:tgtEl>
                                        <p:attrNameLst>
                                          <p:attrName>style.visibility</p:attrName>
                                        </p:attrNameLst>
                                      </p:cBhvr>
                                      <p:to>
                                        <p:strVal val="visible"/>
                                      </p:to>
                                    </p:set>
                                    <p:animEffect transition="in" filter="strips(upLeft)">
                                      <p:cBhvr>
                                        <p:cTn id="346" dur="500"/>
                                        <p:tgtEl>
                                          <p:spTgt spid="1242"/>
                                        </p:tgtEl>
                                      </p:cBhvr>
                                    </p:animEffect>
                                  </p:childTnLst>
                                </p:cTn>
                              </p:par>
                            </p:childTnLst>
                          </p:cTn>
                        </p:par>
                        <p:par>
                          <p:cTn id="347" fill="hold" nodeType="afterGroup">
                            <p:stCondLst>
                              <p:cond delay="21500"/>
                            </p:stCondLst>
                            <p:childTnLst>
                              <p:par>
                                <p:cTn id="348" presetID="18" presetClass="entr" presetSubtype="9" fill="hold" nodeType="afterEffect">
                                  <p:stCondLst>
                                    <p:cond delay="0"/>
                                  </p:stCondLst>
                                  <p:childTnLst>
                                    <p:set>
                                      <p:cBhvr>
                                        <p:cTn id="349" dur="1" fill="hold">
                                          <p:stCondLst>
                                            <p:cond delay="0"/>
                                          </p:stCondLst>
                                        </p:cTn>
                                        <p:tgtEl>
                                          <p:spTgt spid="1240"/>
                                        </p:tgtEl>
                                        <p:attrNameLst>
                                          <p:attrName>style.visibility</p:attrName>
                                        </p:attrNameLst>
                                      </p:cBhvr>
                                      <p:to>
                                        <p:strVal val="visible"/>
                                      </p:to>
                                    </p:set>
                                    <p:animEffect transition="in" filter="strips(upLeft)">
                                      <p:cBhvr>
                                        <p:cTn id="350" dur="500"/>
                                        <p:tgtEl>
                                          <p:spTgt spid="1240"/>
                                        </p:tgtEl>
                                      </p:cBhvr>
                                    </p:animEffect>
                                  </p:childTnLst>
                                </p:cTn>
                              </p:par>
                            </p:childTnLst>
                          </p:cTn>
                        </p:par>
                        <p:par>
                          <p:cTn id="351" fill="hold" nodeType="afterGroup">
                            <p:stCondLst>
                              <p:cond delay="22000"/>
                            </p:stCondLst>
                            <p:childTnLst>
                              <p:par>
                                <p:cTn id="352" presetID="18" presetClass="entr" presetSubtype="9" fill="hold" nodeType="afterEffect">
                                  <p:stCondLst>
                                    <p:cond delay="0"/>
                                  </p:stCondLst>
                                  <p:childTnLst>
                                    <p:set>
                                      <p:cBhvr>
                                        <p:cTn id="353" dur="1" fill="hold">
                                          <p:stCondLst>
                                            <p:cond delay="0"/>
                                          </p:stCondLst>
                                        </p:cTn>
                                        <p:tgtEl>
                                          <p:spTgt spid="1239"/>
                                        </p:tgtEl>
                                        <p:attrNameLst>
                                          <p:attrName>style.visibility</p:attrName>
                                        </p:attrNameLst>
                                      </p:cBhvr>
                                      <p:to>
                                        <p:strVal val="visible"/>
                                      </p:to>
                                    </p:set>
                                    <p:animEffect transition="in" filter="strips(upLeft)">
                                      <p:cBhvr>
                                        <p:cTn id="354" dur="500"/>
                                        <p:tgtEl>
                                          <p:spTgt spid="1239"/>
                                        </p:tgtEl>
                                      </p:cBhvr>
                                    </p:animEffect>
                                  </p:childTnLst>
                                </p:cTn>
                              </p:par>
                            </p:childTnLst>
                          </p:cTn>
                        </p:par>
                        <p:par>
                          <p:cTn id="355" fill="hold" nodeType="afterGroup">
                            <p:stCondLst>
                              <p:cond delay="22500"/>
                            </p:stCondLst>
                            <p:childTnLst>
                              <p:par>
                                <p:cTn id="356" presetID="18" presetClass="entr" presetSubtype="12" fill="hold" nodeType="afterEffect">
                                  <p:stCondLst>
                                    <p:cond delay="0"/>
                                  </p:stCondLst>
                                  <p:childTnLst>
                                    <p:set>
                                      <p:cBhvr>
                                        <p:cTn id="357" dur="1" fill="hold">
                                          <p:stCondLst>
                                            <p:cond delay="0"/>
                                          </p:stCondLst>
                                        </p:cTn>
                                        <p:tgtEl>
                                          <p:spTgt spid="1245"/>
                                        </p:tgtEl>
                                        <p:attrNameLst>
                                          <p:attrName>style.visibility</p:attrName>
                                        </p:attrNameLst>
                                      </p:cBhvr>
                                      <p:to>
                                        <p:strVal val="visible"/>
                                      </p:to>
                                    </p:set>
                                    <p:animEffect transition="in" filter="strips(downLeft)">
                                      <p:cBhvr>
                                        <p:cTn id="358" dur="500"/>
                                        <p:tgtEl>
                                          <p:spTgt spid="1245"/>
                                        </p:tgtEl>
                                      </p:cBhvr>
                                    </p:animEffect>
                                  </p:childTnLst>
                                </p:cTn>
                              </p:par>
                            </p:childTnLst>
                          </p:cTn>
                        </p:par>
                        <p:par>
                          <p:cTn id="359" fill="hold" nodeType="afterGroup">
                            <p:stCondLst>
                              <p:cond delay="23000"/>
                            </p:stCondLst>
                            <p:childTnLst>
                              <p:par>
                                <p:cTn id="360" presetID="18" presetClass="entr" presetSubtype="12" fill="hold" nodeType="afterEffect">
                                  <p:stCondLst>
                                    <p:cond delay="0"/>
                                  </p:stCondLst>
                                  <p:childTnLst>
                                    <p:set>
                                      <p:cBhvr>
                                        <p:cTn id="361" dur="1" fill="hold">
                                          <p:stCondLst>
                                            <p:cond delay="0"/>
                                          </p:stCondLst>
                                        </p:cTn>
                                        <p:tgtEl>
                                          <p:spTgt spid="1237"/>
                                        </p:tgtEl>
                                        <p:attrNameLst>
                                          <p:attrName>style.visibility</p:attrName>
                                        </p:attrNameLst>
                                      </p:cBhvr>
                                      <p:to>
                                        <p:strVal val="visible"/>
                                      </p:to>
                                    </p:set>
                                    <p:animEffect transition="in" filter="strips(downLeft)">
                                      <p:cBhvr>
                                        <p:cTn id="362" dur="500"/>
                                        <p:tgtEl>
                                          <p:spTgt spid="1237"/>
                                        </p:tgtEl>
                                      </p:cBhvr>
                                    </p:animEffect>
                                  </p:childTnLst>
                                </p:cTn>
                              </p:par>
                            </p:childTnLst>
                          </p:cTn>
                        </p:par>
                        <p:par>
                          <p:cTn id="363" fill="hold" nodeType="afterGroup">
                            <p:stCondLst>
                              <p:cond delay="23500"/>
                            </p:stCondLst>
                            <p:childTnLst>
                              <p:par>
                                <p:cTn id="364" presetID="18" presetClass="entr" presetSubtype="12" fill="hold" nodeType="afterEffect">
                                  <p:stCondLst>
                                    <p:cond delay="0"/>
                                  </p:stCondLst>
                                  <p:childTnLst>
                                    <p:set>
                                      <p:cBhvr>
                                        <p:cTn id="365" dur="1" fill="hold">
                                          <p:stCondLst>
                                            <p:cond delay="0"/>
                                          </p:stCondLst>
                                        </p:cTn>
                                        <p:tgtEl>
                                          <p:spTgt spid="1244"/>
                                        </p:tgtEl>
                                        <p:attrNameLst>
                                          <p:attrName>style.visibility</p:attrName>
                                        </p:attrNameLst>
                                      </p:cBhvr>
                                      <p:to>
                                        <p:strVal val="visible"/>
                                      </p:to>
                                    </p:set>
                                    <p:animEffect transition="in" filter="strips(downLeft)">
                                      <p:cBhvr>
                                        <p:cTn id="366" dur="500"/>
                                        <p:tgtEl>
                                          <p:spTgt spid="1244"/>
                                        </p:tgtEl>
                                      </p:cBhvr>
                                    </p:animEffect>
                                  </p:childTnLst>
                                </p:cTn>
                              </p:par>
                            </p:childTnLst>
                          </p:cTn>
                        </p:par>
                        <p:par>
                          <p:cTn id="367" fill="hold" nodeType="afterGroup">
                            <p:stCondLst>
                              <p:cond delay="24000"/>
                            </p:stCondLst>
                            <p:childTnLst>
                              <p:par>
                                <p:cTn id="368" presetID="18" presetClass="entr" presetSubtype="12" fill="hold" nodeType="afterEffect">
                                  <p:stCondLst>
                                    <p:cond delay="0"/>
                                  </p:stCondLst>
                                  <p:childTnLst>
                                    <p:set>
                                      <p:cBhvr>
                                        <p:cTn id="369" dur="1" fill="hold">
                                          <p:stCondLst>
                                            <p:cond delay="0"/>
                                          </p:stCondLst>
                                        </p:cTn>
                                        <p:tgtEl>
                                          <p:spTgt spid="1238"/>
                                        </p:tgtEl>
                                        <p:attrNameLst>
                                          <p:attrName>style.visibility</p:attrName>
                                        </p:attrNameLst>
                                      </p:cBhvr>
                                      <p:to>
                                        <p:strVal val="visible"/>
                                      </p:to>
                                    </p:set>
                                    <p:animEffect transition="in" filter="strips(downLeft)">
                                      <p:cBhvr>
                                        <p:cTn id="370" dur="500"/>
                                        <p:tgtEl>
                                          <p:spTgt spid="1238"/>
                                        </p:tgtEl>
                                      </p:cBhvr>
                                    </p:animEffect>
                                  </p:childTnLst>
                                </p:cTn>
                              </p:par>
                            </p:childTnLst>
                          </p:cTn>
                        </p:par>
                        <p:par>
                          <p:cTn id="371" fill="hold" nodeType="afterGroup">
                            <p:stCondLst>
                              <p:cond delay="24500"/>
                            </p:stCondLst>
                            <p:childTnLst>
                              <p:par>
                                <p:cTn id="372" presetID="18" presetClass="entr" presetSubtype="12" fill="hold" nodeType="afterEffect">
                                  <p:stCondLst>
                                    <p:cond delay="0"/>
                                  </p:stCondLst>
                                  <p:childTnLst>
                                    <p:set>
                                      <p:cBhvr>
                                        <p:cTn id="373" dur="1" fill="hold">
                                          <p:stCondLst>
                                            <p:cond delay="0"/>
                                          </p:stCondLst>
                                        </p:cTn>
                                        <p:tgtEl>
                                          <p:spTgt spid="1241"/>
                                        </p:tgtEl>
                                        <p:attrNameLst>
                                          <p:attrName>style.visibility</p:attrName>
                                        </p:attrNameLst>
                                      </p:cBhvr>
                                      <p:to>
                                        <p:strVal val="visible"/>
                                      </p:to>
                                    </p:set>
                                    <p:animEffect transition="in" filter="strips(downLeft)">
                                      <p:cBhvr>
                                        <p:cTn id="374" dur="500"/>
                                        <p:tgtEl>
                                          <p:spTgt spid="1241"/>
                                        </p:tgtEl>
                                      </p:cBhvr>
                                    </p:animEffect>
                                  </p:childTnLst>
                                </p:cTn>
                              </p:par>
                            </p:childTnLst>
                          </p:cTn>
                        </p:par>
                      </p:childTnLst>
                    </p:cTn>
                  </p:par>
                  <p:par>
                    <p:cTn id="375" fill="hold" nodeType="clickPar">
                      <p:stCondLst>
                        <p:cond delay="indefinite"/>
                      </p:stCondLst>
                      <p:childTnLst>
                        <p:par>
                          <p:cTn id="376" fill="hold" nodeType="withGroup">
                            <p:stCondLst>
                              <p:cond delay="0"/>
                            </p:stCondLst>
                            <p:childTnLst>
                              <p:par>
                                <p:cTn id="377" presetID="12" presetClass="entr" presetSubtype="8" fill="hold" nodeType="clickEffect">
                                  <p:stCondLst>
                                    <p:cond delay="0"/>
                                  </p:stCondLst>
                                  <p:childTnLst>
                                    <p:set>
                                      <p:cBhvr>
                                        <p:cTn id="378" dur="1" fill="hold">
                                          <p:stCondLst>
                                            <p:cond delay="0"/>
                                          </p:stCondLst>
                                        </p:cTn>
                                        <p:tgtEl>
                                          <p:spTgt spid="298"/>
                                        </p:tgtEl>
                                        <p:attrNameLst>
                                          <p:attrName>style.visibility</p:attrName>
                                        </p:attrNameLst>
                                      </p:cBhvr>
                                      <p:to>
                                        <p:strVal val="visible"/>
                                      </p:to>
                                    </p:set>
                                    <p:animEffect transition="in" filter="slide(fromLeft)">
                                      <p:cBhvr>
                                        <p:cTn id="379" dur="1000"/>
                                        <p:tgtEl>
                                          <p:spTgt spid="298"/>
                                        </p:tgtEl>
                                      </p:cBhvr>
                                    </p:animEffect>
                                  </p:childTnLst>
                                </p:cTn>
                              </p:par>
                              <p:par>
                                <p:cTn id="380" presetID="12" presetClass="entr" presetSubtype="8" fill="hold" nodeType="withEffect">
                                  <p:stCondLst>
                                    <p:cond delay="0"/>
                                  </p:stCondLst>
                                  <p:childTnLst>
                                    <p:set>
                                      <p:cBhvr>
                                        <p:cTn id="381" dur="1" fill="hold">
                                          <p:stCondLst>
                                            <p:cond delay="0"/>
                                          </p:stCondLst>
                                        </p:cTn>
                                        <p:tgtEl>
                                          <p:spTgt spid="296"/>
                                        </p:tgtEl>
                                        <p:attrNameLst>
                                          <p:attrName>style.visibility</p:attrName>
                                        </p:attrNameLst>
                                      </p:cBhvr>
                                      <p:to>
                                        <p:strVal val="visible"/>
                                      </p:to>
                                    </p:set>
                                    <p:animEffect transition="in" filter="slide(fromLeft)">
                                      <p:cBhvr>
                                        <p:cTn id="382" dur="1000"/>
                                        <p:tgtEl>
                                          <p:spTgt spid="296"/>
                                        </p:tgtEl>
                                      </p:cBhvr>
                                    </p:animEffect>
                                  </p:childTnLst>
                                </p:cTn>
                              </p:par>
                              <p:par>
                                <p:cTn id="383" presetID="12" presetClass="entr" presetSubtype="8" fill="hold" nodeType="withEffect">
                                  <p:stCondLst>
                                    <p:cond delay="0"/>
                                  </p:stCondLst>
                                  <p:childTnLst>
                                    <p:set>
                                      <p:cBhvr>
                                        <p:cTn id="384" dur="1" fill="hold">
                                          <p:stCondLst>
                                            <p:cond delay="0"/>
                                          </p:stCondLst>
                                        </p:cTn>
                                        <p:tgtEl>
                                          <p:spTgt spid="300"/>
                                        </p:tgtEl>
                                        <p:attrNameLst>
                                          <p:attrName>style.visibility</p:attrName>
                                        </p:attrNameLst>
                                      </p:cBhvr>
                                      <p:to>
                                        <p:strVal val="visible"/>
                                      </p:to>
                                    </p:set>
                                    <p:animEffect transition="in" filter="slide(fromLeft)">
                                      <p:cBhvr>
                                        <p:cTn id="385" dur="1000"/>
                                        <p:tgtEl>
                                          <p:spTgt spid="300"/>
                                        </p:tgtEl>
                                      </p:cBhvr>
                                    </p:animEffect>
                                  </p:childTnLst>
                                </p:cTn>
                              </p:par>
                              <p:par>
                                <p:cTn id="386" presetID="12" presetClass="entr" presetSubtype="8" fill="hold" nodeType="withEffect">
                                  <p:stCondLst>
                                    <p:cond delay="0"/>
                                  </p:stCondLst>
                                  <p:childTnLst>
                                    <p:set>
                                      <p:cBhvr>
                                        <p:cTn id="387" dur="1" fill="hold">
                                          <p:stCondLst>
                                            <p:cond delay="0"/>
                                          </p:stCondLst>
                                        </p:cTn>
                                        <p:tgtEl>
                                          <p:spTgt spid="299"/>
                                        </p:tgtEl>
                                        <p:attrNameLst>
                                          <p:attrName>style.visibility</p:attrName>
                                        </p:attrNameLst>
                                      </p:cBhvr>
                                      <p:to>
                                        <p:strVal val="visible"/>
                                      </p:to>
                                    </p:set>
                                    <p:animEffect transition="in" filter="slide(fromLeft)">
                                      <p:cBhvr>
                                        <p:cTn id="388" dur="1000"/>
                                        <p:tgtEl>
                                          <p:spTgt spid="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 grpId="0" animBg="1"/>
      <p:bldP spid="299" grpId="0" animBg="1"/>
      <p:bldP spid="301" grpId="0" animBg="1"/>
      <p:bldP spid="30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asellaDiTesto 119">
            <a:extLst>
              <a:ext uri="{FF2B5EF4-FFF2-40B4-BE49-F238E27FC236}">
                <a16:creationId xmlns:a16="http://schemas.microsoft.com/office/drawing/2014/main" id="{296F9553-5D11-1421-FADB-FA4FE3775CCA}"/>
              </a:ext>
            </a:extLst>
          </p:cNvPr>
          <p:cNvSpPr txBox="1">
            <a:spLocks noChangeArrowheads="1"/>
          </p:cNvSpPr>
          <p:nvPr/>
        </p:nvSpPr>
        <p:spPr bwMode="auto">
          <a:xfrm>
            <a:off x="0" y="0"/>
            <a:ext cx="6858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800" b="1" u="sng">
                <a:solidFill>
                  <a:srgbClr val="C00000"/>
                </a:solidFill>
                <a:latin typeface="Comic Sans MS" panose="030F0702030302020204" pitchFamily="66" charset="0"/>
              </a:rPr>
              <a:t>SOLIDO  SOTTRATTO DAL CONO</a:t>
            </a:r>
          </a:p>
        </p:txBody>
      </p:sp>
      <p:sp>
        <p:nvSpPr>
          <p:cNvPr id="2" name="Ovale 1">
            <a:extLst>
              <a:ext uri="{FF2B5EF4-FFF2-40B4-BE49-F238E27FC236}">
                <a16:creationId xmlns:a16="http://schemas.microsoft.com/office/drawing/2014/main" id="{8BEBA4B5-54FE-B17F-FD53-461A7E163B01}"/>
              </a:ext>
            </a:extLst>
          </p:cNvPr>
          <p:cNvSpPr/>
          <p:nvPr/>
        </p:nvSpPr>
        <p:spPr bwMode="auto">
          <a:xfrm>
            <a:off x="1331913" y="4883150"/>
            <a:ext cx="4224337" cy="4054475"/>
          </a:xfrm>
          <a:prstGeom prst="ellipse">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it-IT"/>
          </a:p>
        </p:txBody>
      </p:sp>
      <p:grpSp>
        <p:nvGrpSpPr>
          <p:cNvPr id="3" name="Gruppo 77">
            <a:extLst>
              <a:ext uri="{FF2B5EF4-FFF2-40B4-BE49-F238E27FC236}">
                <a16:creationId xmlns:a16="http://schemas.microsoft.com/office/drawing/2014/main" id="{80BFEECE-9E93-6C48-D842-06283B075C60}"/>
              </a:ext>
            </a:extLst>
          </p:cNvPr>
          <p:cNvGrpSpPr>
            <a:grpSpLocks/>
          </p:cNvGrpSpPr>
          <p:nvPr/>
        </p:nvGrpSpPr>
        <p:grpSpPr bwMode="auto">
          <a:xfrm>
            <a:off x="1331913" y="5159375"/>
            <a:ext cx="4224337" cy="3511550"/>
            <a:chOff x="1221618" y="5159817"/>
            <a:chExt cx="4225877" cy="3511441"/>
          </a:xfrm>
        </p:grpSpPr>
        <p:cxnSp>
          <p:nvCxnSpPr>
            <p:cNvPr id="12" name="Connettore 1 11">
              <a:extLst>
                <a:ext uri="{FF2B5EF4-FFF2-40B4-BE49-F238E27FC236}">
                  <a16:creationId xmlns:a16="http://schemas.microsoft.com/office/drawing/2014/main" id="{EEC50F44-D3D4-71BD-7DCF-4021EE0B82D5}"/>
                </a:ext>
              </a:extLst>
            </p:cNvPr>
            <p:cNvCxnSpPr/>
            <p:nvPr/>
          </p:nvCxnSpPr>
          <p:spPr>
            <a:xfrm>
              <a:off x="2269750" y="5159817"/>
              <a:ext cx="213437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Connettore 1 12">
              <a:extLst>
                <a:ext uri="{FF2B5EF4-FFF2-40B4-BE49-F238E27FC236}">
                  <a16:creationId xmlns:a16="http://schemas.microsoft.com/office/drawing/2014/main" id="{51F437A3-0B50-83F1-3952-70230B31AF2B}"/>
                </a:ext>
              </a:extLst>
            </p:cNvPr>
            <p:cNvCxnSpPr/>
            <p:nvPr/>
          </p:nvCxnSpPr>
          <p:spPr>
            <a:xfrm>
              <a:off x="2285631" y="8669671"/>
              <a:ext cx="211373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Connettore 1 13">
              <a:extLst>
                <a:ext uri="{FF2B5EF4-FFF2-40B4-BE49-F238E27FC236}">
                  <a16:creationId xmlns:a16="http://schemas.microsoft.com/office/drawing/2014/main" id="{228B03B8-0F67-43D7-B045-E7FFD8711DB9}"/>
                </a:ext>
              </a:extLst>
            </p:cNvPr>
            <p:cNvCxnSpPr>
              <a:stCxn id="2" idx="2"/>
            </p:cNvCxnSpPr>
            <p:nvPr/>
          </p:nvCxnSpPr>
          <p:spPr>
            <a:xfrm flipV="1">
              <a:off x="1221618" y="5159817"/>
              <a:ext cx="1052896" cy="175095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Connettore 1 16">
              <a:extLst>
                <a:ext uri="{FF2B5EF4-FFF2-40B4-BE49-F238E27FC236}">
                  <a16:creationId xmlns:a16="http://schemas.microsoft.com/office/drawing/2014/main" id="{266AE833-C8D8-D84C-1639-42F0B6CAB273}"/>
                </a:ext>
              </a:extLst>
            </p:cNvPr>
            <p:cNvCxnSpPr>
              <a:endCxn id="2" idx="6"/>
            </p:cNvCxnSpPr>
            <p:nvPr/>
          </p:nvCxnSpPr>
          <p:spPr>
            <a:xfrm flipV="1">
              <a:off x="4397775" y="6910776"/>
              <a:ext cx="1049720" cy="174937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Connettore 1 18">
              <a:extLst>
                <a:ext uri="{FF2B5EF4-FFF2-40B4-BE49-F238E27FC236}">
                  <a16:creationId xmlns:a16="http://schemas.microsoft.com/office/drawing/2014/main" id="{A5D314D6-A956-D063-472B-D21C4FD36070}"/>
                </a:ext>
              </a:extLst>
            </p:cNvPr>
            <p:cNvCxnSpPr>
              <a:endCxn id="2" idx="6"/>
            </p:cNvCxnSpPr>
            <p:nvPr/>
          </p:nvCxnSpPr>
          <p:spPr>
            <a:xfrm>
              <a:off x="4399363" y="5159817"/>
              <a:ext cx="1048132" cy="175095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Connettore 1 19">
              <a:extLst>
                <a:ext uri="{FF2B5EF4-FFF2-40B4-BE49-F238E27FC236}">
                  <a16:creationId xmlns:a16="http://schemas.microsoft.com/office/drawing/2014/main" id="{224CC0D7-6514-D34B-1120-978C00C2EB3C}"/>
                </a:ext>
              </a:extLst>
            </p:cNvPr>
            <p:cNvCxnSpPr>
              <a:stCxn id="2" idx="2"/>
            </p:cNvCxnSpPr>
            <p:nvPr/>
          </p:nvCxnSpPr>
          <p:spPr>
            <a:xfrm>
              <a:off x="1221618" y="6910776"/>
              <a:ext cx="1064013" cy="176048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36" name="Connettore 1 35">
            <a:extLst>
              <a:ext uri="{FF2B5EF4-FFF2-40B4-BE49-F238E27FC236}">
                <a16:creationId xmlns:a16="http://schemas.microsoft.com/office/drawing/2014/main" id="{18D3EDF3-C5F4-B374-65DF-247707B218B2}"/>
              </a:ext>
            </a:extLst>
          </p:cNvPr>
          <p:cNvCxnSpPr>
            <a:stCxn id="124" idx="0"/>
          </p:cNvCxnSpPr>
          <p:nvPr/>
        </p:nvCxnSpPr>
        <p:spPr bwMode="auto">
          <a:xfrm flipH="1">
            <a:off x="2387600" y="3611563"/>
            <a:ext cx="6350" cy="50577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7" name="Connettore 1 36">
            <a:extLst>
              <a:ext uri="{FF2B5EF4-FFF2-40B4-BE49-F238E27FC236}">
                <a16:creationId xmlns:a16="http://schemas.microsoft.com/office/drawing/2014/main" id="{0ADBCB02-8606-5229-74E4-EB22D18B9052}"/>
              </a:ext>
            </a:extLst>
          </p:cNvPr>
          <p:cNvCxnSpPr>
            <a:stCxn id="124" idx="8"/>
          </p:cNvCxnSpPr>
          <p:nvPr/>
        </p:nvCxnSpPr>
        <p:spPr bwMode="auto">
          <a:xfrm flipH="1">
            <a:off x="4502150" y="3614738"/>
            <a:ext cx="3175" cy="505936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 name="Connettore 1 37">
            <a:extLst>
              <a:ext uri="{FF2B5EF4-FFF2-40B4-BE49-F238E27FC236}">
                <a16:creationId xmlns:a16="http://schemas.microsoft.com/office/drawing/2014/main" id="{0088C1E3-DA94-4057-D37F-BF19D52D3C47}"/>
              </a:ext>
            </a:extLst>
          </p:cNvPr>
          <p:cNvCxnSpPr>
            <a:stCxn id="88" idx="8"/>
          </p:cNvCxnSpPr>
          <p:nvPr/>
        </p:nvCxnSpPr>
        <p:spPr bwMode="auto">
          <a:xfrm>
            <a:off x="5557838" y="3608388"/>
            <a:ext cx="1587" cy="33035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 name="Connettore 1 38">
            <a:extLst>
              <a:ext uri="{FF2B5EF4-FFF2-40B4-BE49-F238E27FC236}">
                <a16:creationId xmlns:a16="http://schemas.microsoft.com/office/drawing/2014/main" id="{0F9A5EF9-ACFE-9420-3E8A-925BE80ADC15}"/>
              </a:ext>
            </a:extLst>
          </p:cNvPr>
          <p:cNvCxnSpPr/>
          <p:nvPr/>
        </p:nvCxnSpPr>
        <p:spPr bwMode="auto">
          <a:xfrm>
            <a:off x="1331913" y="3619500"/>
            <a:ext cx="0" cy="32861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3" name="Connettore 1 202">
            <a:extLst>
              <a:ext uri="{FF2B5EF4-FFF2-40B4-BE49-F238E27FC236}">
                <a16:creationId xmlns:a16="http://schemas.microsoft.com/office/drawing/2014/main" id="{17605F0E-3645-CDCF-31AB-3FE1D16FA545}"/>
              </a:ext>
            </a:extLst>
          </p:cNvPr>
          <p:cNvCxnSpPr/>
          <p:nvPr/>
        </p:nvCxnSpPr>
        <p:spPr bwMode="auto">
          <a:xfrm flipH="1">
            <a:off x="2657475" y="8669338"/>
            <a:ext cx="47625" cy="12541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8" name="Connettore 1 207">
            <a:extLst>
              <a:ext uri="{FF2B5EF4-FFF2-40B4-BE49-F238E27FC236}">
                <a16:creationId xmlns:a16="http://schemas.microsoft.com/office/drawing/2014/main" id="{4D5BC96C-4602-33B4-547E-3B86FEB11060}"/>
              </a:ext>
            </a:extLst>
          </p:cNvPr>
          <p:cNvCxnSpPr/>
          <p:nvPr/>
        </p:nvCxnSpPr>
        <p:spPr bwMode="auto">
          <a:xfrm flipH="1">
            <a:off x="2928938" y="8667750"/>
            <a:ext cx="52387" cy="2095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2" name="Connettore 1 211">
            <a:extLst>
              <a:ext uri="{FF2B5EF4-FFF2-40B4-BE49-F238E27FC236}">
                <a16:creationId xmlns:a16="http://schemas.microsoft.com/office/drawing/2014/main" id="{F1454C99-9E7B-4E85-305E-8D19623454A7}"/>
              </a:ext>
            </a:extLst>
          </p:cNvPr>
          <p:cNvCxnSpPr/>
          <p:nvPr/>
        </p:nvCxnSpPr>
        <p:spPr bwMode="auto">
          <a:xfrm flipH="1">
            <a:off x="3200400" y="8667750"/>
            <a:ext cx="34925" cy="2571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2" name="Connettore 1 221">
            <a:extLst>
              <a:ext uri="{FF2B5EF4-FFF2-40B4-BE49-F238E27FC236}">
                <a16:creationId xmlns:a16="http://schemas.microsoft.com/office/drawing/2014/main" id="{EEE859F5-BAED-BAA0-F118-2FFCB64C4AC2}"/>
              </a:ext>
            </a:extLst>
          </p:cNvPr>
          <p:cNvCxnSpPr/>
          <p:nvPr/>
        </p:nvCxnSpPr>
        <p:spPr bwMode="auto">
          <a:xfrm>
            <a:off x="3446463" y="8669338"/>
            <a:ext cx="0" cy="2682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1" name="Connettore 1 230">
            <a:extLst>
              <a:ext uri="{FF2B5EF4-FFF2-40B4-BE49-F238E27FC236}">
                <a16:creationId xmlns:a16="http://schemas.microsoft.com/office/drawing/2014/main" id="{20BACCDF-2F44-81A0-D537-CA8287CABD67}"/>
              </a:ext>
            </a:extLst>
          </p:cNvPr>
          <p:cNvCxnSpPr/>
          <p:nvPr/>
        </p:nvCxnSpPr>
        <p:spPr bwMode="auto">
          <a:xfrm>
            <a:off x="3690938" y="8672513"/>
            <a:ext cx="33337" cy="2413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5" name="Connettore 1 234">
            <a:extLst>
              <a:ext uri="{FF2B5EF4-FFF2-40B4-BE49-F238E27FC236}">
                <a16:creationId xmlns:a16="http://schemas.microsoft.com/office/drawing/2014/main" id="{154CA707-8F27-5754-4CA9-983C7DE0F444}"/>
              </a:ext>
            </a:extLst>
          </p:cNvPr>
          <p:cNvCxnSpPr/>
          <p:nvPr/>
        </p:nvCxnSpPr>
        <p:spPr bwMode="auto">
          <a:xfrm>
            <a:off x="3930650" y="8669338"/>
            <a:ext cx="50800" cy="2032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1" name="Connettore 1 240">
            <a:extLst>
              <a:ext uri="{FF2B5EF4-FFF2-40B4-BE49-F238E27FC236}">
                <a16:creationId xmlns:a16="http://schemas.microsoft.com/office/drawing/2014/main" id="{3FA8B327-0748-7F62-4A61-B62C2DBD24A8}"/>
              </a:ext>
            </a:extLst>
          </p:cNvPr>
          <p:cNvCxnSpPr/>
          <p:nvPr/>
        </p:nvCxnSpPr>
        <p:spPr bwMode="auto">
          <a:xfrm>
            <a:off x="4186238" y="8669338"/>
            <a:ext cx="52387" cy="1222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2" name="Connettore 1 131">
            <a:extLst>
              <a:ext uri="{FF2B5EF4-FFF2-40B4-BE49-F238E27FC236}">
                <a16:creationId xmlns:a16="http://schemas.microsoft.com/office/drawing/2014/main" id="{CAFB4413-74FE-B251-466B-8EB109498712}"/>
              </a:ext>
            </a:extLst>
          </p:cNvPr>
          <p:cNvCxnSpPr/>
          <p:nvPr/>
        </p:nvCxnSpPr>
        <p:spPr bwMode="auto">
          <a:xfrm flipH="1">
            <a:off x="168275" y="4746625"/>
            <a:ext cx="6351588" cy="0"/>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4" name="Gruppo 91">
            <a:extLst>
              <a:ext uri="{FF2B5EF4-FFF2-40B4-BE49-F238E27FC236}">
                <a16:creationId xmlns:a16="http://schemas.microsoft.com/office/drawing/2014/main" id="{D07F5BB0-3822-E053-AAB6-6425584162CD}"/>
              </a:ext>
            </a:extLst>
          </p:cNvPr>
          <p:cNvGrpSpPr>
            <a:grpSpLocks/>
          </p:cNvGrpSpPr>
          <p:nvPr/>
        </p:nvGrpSpPr>
        <p:grpSpPr bwMode="auto">
          <a:xfrm>
            <a:off x="1331913" y="3149600"/>
            <a:ext cx="4227512" cy="473075"/>
            <a:chOff x="1331913" y="3149600"/>
            <a:chExt cx="4227512" cy="473075"/>
          </a:xfrm>
        </p:grpSpPr>
        <p:cxnSp>
          <p:nvCxnSpPr>
            <p:cNvPr id="44" name="Connettore 1 43">
              <a:extLst>
                <a:ext uri="{FF2B5EF4-FFF2-40B4-BE49-F238E27FC236}">
                  <a16:creationId xmlns:a16="http://schemas.microsoft.com/office/drawing/2014/main" id="{8A95CE15-D4ED-2CF4-5DEA-FCAE8017B49D}"/>
                </a:ext>
              </a:extLst>
            </p:cNvPr>
            <p:cNvCxnSpPr/>
            <p:nvPr/>
          </p:nvCxnSpPr>
          <p:spPr bwMode="auto">
            <a:xfrm>
              <a:off x="1336675" y="3611563"/>
              <a:ext cx="4222750" cy="0"/>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sp>
          <p:nvSpPr>
            <p:cNvPr id="94" name="Figura a mano libera 93">
              <a:extLst>
                <a:ext uri="{FF2B5EF4-FFF2-40B4-BE49-F238E27FC236}">
                  <a16:creationId xmlns:a16="http://schemas.microsoft.com/office/drawing/2014/main" id="{49C204FC-B4DA-B24A-1B20-51A4F50EB676}"/>
                </a:ext>
              </a:extLst>
            </p:cNvPr>
            <p:cNvSpPr/>
            <p:nvPr/>
          </p:nvSpPr>
          <p:spPr bwMode="auto">
            <a:xfrm>
              <a:off x="1331913" y="3155950"/>
              <a:ext cx="1062037" cy="458788"/>
            </a:xfrm>
            <a:custGeom>
              <a:avLst/>
              <a:gdLst>
                <a:gd name="connsiteX0" fmla="*/ 0 w 1062037"/>
                <a:gd name="connsiteY0" fmla="*/ 456009 h 458391"/>
                <a:gd name="connsiteX1" fmla="*/ 176212 w 1062037"/>
                <a:gd name="connsiteY1" fmla="*/ 215503 h 458391"/>
                <a:gd name="connsiteX2" fmla="*/ 335756 w 1062037"/>
                <a:gd name="connsiteY2" fmla="*/ 72628 h 458391"/>
                <a:gd name="connsiteX3" fmla="*/ 426243 w 1062037"/>
                <a:gd name="connsiteY3" fmla="*/ 29766 h 458391"/>
                <a:gd name="connsiteX4" fmla="*/ 573881 w 1062037"/>
                <a:gd name="connsiteY4" fmla="*/ 8334 h 458391"/>
                <a:gd name="connsiteX5" fmla="*/ 747712 w 1062037"/>
                <a:gd name="connsiteY5" fmla="*/ 79772 h 458391"/>
                <a:gd name="connsiteX6" fmla="*/ 862012 w 1062037"/>
                <a:gd name="connsiteY6" fmla="*/ 179784 h 458391"/>
                <a:gd name="connsiteX7" fmla="*/ 931068 w 1062037"/>
                <a:gd name="connsiteY7" fmla="*/ 275034 h 458391"/>
                <a:gd name="connsiteX8" fmla="*/ 1062037 w 1062037"/>
                <a:gd name="connsiteY8" fmla="*/ 458391 h 458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2037" h="458391">
                  <a:moveTo>
                    <a:pt x="0" y="456009"/>
                  </a:moveTo>
                  <a:cubicBezTo>
                    <a:pt x="60126" y="367704"/>
                    <a:pt x="120253" y="279400"/>
                    <a:pt x="176212" y="215503"/>
                  </a:cubicBezTo>
                  <a:cubicBezTo>
                    <a:pt x="232171" y="151606"/>
                    <a:pt x="294084" y="103584"/>
                    <a:pt x="335756" y="72628"/>
                  </a:cubicBezTo>
                  <a:cubicBezTo>
                    <a:pt x="377428" y="41672"/>
                    <a:pt x="386556" y="40482"/>
                    <a:pt x="426243" y="29766"/>
                  </a:cubicBezTo>
                  <a:cubicBezTo>
                    <a:pt x="465930" y="19050"/>
                    <a:pt x="520303" y="0"/>
                    <a:pt x="573881" y="8334"/>
                  </a:cubicBezTo>
                  <a:cubicBezTo>
                    <a:pt x="627459" y="16668"/>
                    <a:pt x="699690" y="51197"/>
                    <a:pt x="747712" y="79772"/>
                  </a:cubicBezTo>
                  <a:cubicBezTo>
                    <a:pt x="795734" y="108347"/>
                    <a:pt x="831453" y="147240"/>
                    <a:pt x="862012" y="179784"/>
                  </a:cubicBezTo>
                  <a:cubicBezTo>
                    <a:pt x="892571" y="212328"/>
                    <a:pt x="931068" y="275034"/>
                    <a:pt x="931068" y="275034"/>
                  </a:cubicBezTo>
                  <a:lnTo>
                    <a:pt x="1062037" y="458391"/>
                  </a:lnTo>
                </a:path>
              </a:pathLst>
            </a:custGeom>
            <a:ln w="1905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dirty="0"/>
            </a:p>
          </p:txBody>
        </p:sp>
        <p:sp>
          <p:nvSpPr>
            <p:cNvPr id="124" name="Figura a mano libera 123">
              <a:extLst>
                <a:ext uri="{FF2B5EF4-FFF2-40B4-BE49-F238E27FC236}">
                  <a16:creationId xmlns:a16="http://schemas.microsoft.com/office/drawing/2014/main" id="{A0167BA6-5E67-39B7-F80A-722B3A209500}"/>
                </a:ext>
              </a:extLst>
            </p:cNvPr>
            <p:cNvSpPr/>
            <p:nvPr/>
          </p:nvSpPr>
          <p:spPr bwMode="auto">
            <a:xfrm>
              <a:off x="2393950" y="3162300"/>
              <a:ext cx="2111375" cy="452438"/>
            </a:xfrm>
            <a:custGeom>
              <a:avLst/>
              <a:gdLst>
                <a:gd name="connsiteX0" fmla="*/ 0 w 2112169"/>
                <a:gd name="connsiteY0" fmla="*/ 449659 h 452041"/>
                <a:gd name="connsiteX1" fmla="*/ 311944 w 2112169"/>
                <a:gd name="connsiteY1" fmla="*/ 244872 h 452041"/>
                <a:gd name="connsiteX2" fmla="*/ 590550 w 2112169"/>
                <a:gd name="connsiteY2" fmla="*/ 113903 h 452041"/>
                <a:gd name="connsiteX3" fmla="*/ 845344 w 2112169"/>
                <a:gd name="connsiteY3" fmla="*/ 37703 h 452041"/>
                <a:gd name="connsiteX4" fmla="*/ 1052512 w 2112169"/>
                <a:gd name="connsiteY4" fmla="*/ 1984 h 452041"/>
                <a:gd name="connsiteX5" fmla="*/ 1300162 w 2112169"/>
                <a:gd name="connsiteY5" fmla="*/ 49609 h 452041"/>
                <a:gd name="connsiteX6" fmla="*/ 1540669 w 2112169"/>
                <a:gd name="connsiteY6" fmla="*/ 125809 h 452041"/>
                <a:gd name="connsiteX7" fmla="*/ 1795462 w 2112169"/>
                <a:gd name="connsiteY7" fmla="*/ 252016 h 452041"/>
                <a:gd name="connsiteX8" fmla="*/ 2112169 w 2112169"/>
                <a:gd name="connsiteY8" fmla="*/ 452041 h 452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2169" h="452041">
                  <a:moveTo>
                    <a:pt x="0" y="449659"/>
                  </a:moveTo>
                  <a:cubicBezTo>
                    <a:pt x="106759" y="375245"/>
                    <a:pt x="213519" y="300831"/>
                    <a:pt x="311944" y="244872"/>
                  </a:cubicBezTo>
                  <a:cubicBezTo>
                    <a:pt x="410369" y="188913"/>
                    <a:pt x="501650" y="148431"/>
                    <a:pt x="590550" y="113903"/>
                  </a:cubicBezTo>
                  <a:cubicBezTo>
                    <a:pt x="679450" y="79375"/>
                    <a:pt x="768350" y="56356"/>
                    <a:pt x="845344" y="37703"/>
                  </a:cubicBezTo>
                  <a:cubicBezTo>
                    <a:pt x="922338" y="19050"/>
                    <a:pt x="976709" y="0"/>
                    <a:pt x="1052512" y="1984"/>
                  </a:cubicBezTo>
                  <a:cubicBezTo>
                    <a:pt x="1128315" y="3968"/>
                    <a:pt x="1218803" y="28972"/>
                    <a:pt x="1300162" y="49609"/>
                  </a:cubicBezTo>
                  <a:cubicBezTo>
                    <a:pt x="1381521" y="70246"/>
                    <a:pt x="1458119" y="92075"/>
                    <a:pt x="1540669" y="125809"/>
                  </a:cubicBezTo>
                  <a:cubicBezTo>
                    <a:pt x="1623219" y="159543"/>
                    <a:pt x="1700212" y="197644"/>
                    <a:pt x="1795462" y="252016"/>
                  </a:cubicBezTo>
                  <a:cubicBezTo>
                    <a:pt x="1890712" y="306388"/>
                    <a:pt x="2001440" y="379214"/>
                    <a:pt x="2112169" y="452041"/>
                  </a:cubicBezTo>
                </a:path>
              </a:pathLst>
            </a:custGeom>
            <a:ln w="1905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a:p>
          </p:txBody>
        </p:sp>
        <p:cxnSp>
          <p:nvCxnSpPr>
            <p:cNvPr id="248" name="Connettore 1 247">
              <a:extLst>
                <a:ext uri="{FF2B5EF4-FFF2-40B4-BE49-F238E27FC236}">
                  <a16:creationId xmlns:a16="http://schemas.microsoft.com/office/drawing/2014/main" id="{32A2FC05-2621-2C75-748A-06830B4274DC}"/>
                </a:ext>
              </a:extLst>
            </p:cNvPr>
            <p:cNvCxnSpPr/>
            <p:nvPr/>
          </p:nvCxnSpPr>
          <p:spPr bwMode="auto">
            <a:xfrm flipV="1">
              <a:off x="2243138" y="3482975"/>
              <a:ext cx="46037" cy="1254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3" name="Connettore 1 252">
              <a:extLst>
                <a:ext uri="{FF2B5EF4-FFF2-40B4-BE49-F238E27FC236}">
                  <a16:creationId xmlns:a16="http://schemas.microsoft.com/office/drawing/2014/main" id="{584AF601-5FD0-B06D-3664-6C1AC04D521B}"/>
                </a:ext>
              </a:extLst>
            </p:cNvPr>
            <p:cNvCxnSpPr>
              <a:endCxn id="94" idx="6"/>
            </p:cNvCxnSpPr>
            <p:nvPr/>
          </p:nvCxnSpPr>
          <p:spPr bwMode="auto">
            <a:xfrm flipV="1">
              <a:off x="2068513" y="3335338"/>
              <a:ext cx="125412" cy="2873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9" name="Connettore 1 258">
              <a:extLst>
                <a:ext uri="{FF2B5EF4-FFF2-40B4-BE49-F238E27FC236}">
                  <a16:creationId xmlns:a16="http://schemas.microsoft.com/office/drawing/2014/main" id="{8D42E354-0924-28AA-380A-61254D47D1C7}"/>
                </a:ext>
              </a:extLst>
            </p:cNvPr>
            <p:cNvCxnSpPr>
              <a:stCxn id="94" idx="5"/>
            </p:cNvCxnSpPr>
            <p:nvPr/>
          </p:nvCxnSpPr>
          <p:spPr bwMode="auto">
            <a:xfrm flipH="1">
              <a:off x="1905000" y="3235325"/>
              <a:ext cx="174625" cy="37623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6" name="Connettore 1 265">
              <a:extLst>
                <a:ext uri="{FF2B5EF4-FFF2-40B4-BE49-F238E27FC236}">
                  <a16:creationId xmlns:a16="http://schemas.microsoft.com/office/drawing/2014/main" id="{DD5769AD-F8B0-73C0-D638-ABF945C8A104}"/>
                </a:ext>
              </a:extLst>
            </p:cNvPr>
            <p:cNvCxnSpPr/>
            <p:nvPr/>
          </p:nvCxnSpPr>
          <p:spPr bwMode="auto">
            <a:xfrm flipV="1">
              <a:off x="1773238" y="3189288"/>
              <a:ext cx="206375" cy="4159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6" name="Connettore 1 275">
              <a:extLst>
                <a:ext uri="{FF2B5EF4-FFF2-40B4-BE49-F238E27FC236}">
                  <a16:creationId xmlns:a16="http://schemas.microsoft.com/office/drawing/2014/main" id="{A9EFFBC8-E048-7501-614E-C8F712D40333}"/>
                </a:ext>
              </a:extLst>
            </p:cNvPr>
            <p:cNvCxnSpPr>
              <a:endCxn id="94" idx="4"/>
            </p:cNvCxnSpPr>
            <p:nvPr/>
          </p:nvCxnSpPr>
          <p:spPr bwMode="auto">
            <a:xfrm flipV="1">
              <a:off x="1660525" y="3163888"/>
              <a:ext cx="246063" cy="4460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1" name="Connettore 1 280">
              <a:extLst>
                <a:ext uri="{FF2B5EF4-FFF2-40B4-BE49-F238E27FC236}">
                  <a16:creationId xmlns:a16="http://schemas.microsoft.com/office/drawing/2014/main" id="{B2632B66-3E80-9B04-63B8-30656A24272B}"/>
                </a:ext>
              </a:extLst>
            </p:cNvPr>
            <p:cNvCxnSpPr/>
            <p:nvPr/>
          </p:nvCxnSpPr>
          <p:spPr bwMode="auto">
            <a:xfrm flipH="1">
              <a:off x="1525588" y="3186113"/>
              <a:ext cx="242887" cy="4286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7" name="Connettore 1 296">
              <a:extLst>
                <a:ext uri="{FF2B5EF4-FFF2-40B4-BE49-F238E27FC236}">
                  <a16:creationId xmlns:a16="http://schemas.microsoft.com/office/drawing/2014/main" id="{5F2C0E10-F5F6-B52C-D8C5-828230A7F088}"/>
                </a:ext>
              </a:extLst>
            </p:cNvPr>
            <p:cNvCxnSpPr>
              <a:endCxn id="94" idx="2"/>
            </p:cNvCxnSpPr>
            <p:nvPr/>
          </p:nvCxnSpPr>
          <p:spPr bwMode="auto">
            <a:xfrm flipV="1">
              <a:off x="1433513" y="3228975"/>
              <a:ext cx="233362" cy="3857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2" name="Connettore 1 301">
              <a:extLst>
                <a:ext uri="{FF2B5EF4-FFF2-40B4-BE49-F238E27FC236}">
                  <a16:creationId xmlns:a16="http://schemas.microsoft.com/office/drawing/2014/main" id="{D412CD25-A949-5189-05DA-2968560668B7}"/>
                </a:ext>
              </a:extLst>
            </p:cNvPr>
            <p:cNvCxnSpPr/>
            <p:nvPr/>
          </p:nvCxnSpPr>
          <p:spPr bwMode="auto">
            <a:xfrm flipV="1">
              <a:off x="1366838" y="3371850"/>
              <a:ext cx="139700" cy="2460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0" name="Connettore 1 129">
              <a:extLst>
                <a:ext uri="{FF2B5EF4-FFF2-40B4-BE49-F238E27FC236}">
                  <a16:creationId xmlns:a16="http://schemas.microsoft.com/office/drawing/2014/main" id="{9371064D-55D1-558D-F0DC-8D440CB08201}"/>
                </a:ext>
              </a:extLst>
            </p:cNvPr>
            <p:cNvCxnSpPr>
              <a:endCxn id="124" idx="1"/>
            </p:cNvCxnSpPr>
            <p:nvPr/>
          </p:nvCxnSpPr>
          <p:spPr bwMode="auto">
            <a:xfrm flipV="1">
              <a:off x="2654300" y="3406775"/>
              <a:ext cx="50800" cy="2079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1" name="Connettore 1 140">
              <a:extLst>
                <a:ext uri="{FF2B5EF4-FFF2-40B4-BE49-F238E27FC236}">
                  <a16:creationId xmlns:a16="http://schemas.microsoft.com/office/drawing/2014/main" id="{76113A47-A813-FB09-147A-ABA3D30C4507}"/>
                </a:ext>
              </a:extLst>
            </p:cNvPr>
            <p:cNvCxnSpPr>
              <a:stCxn id="124" idx="2"/>
            </p:cNvCxnSpPr>
            <p:nvPr/>
          </p:nvCxnSpPr>
          <p:spPr bwMode="auto">
            <a:xfrm flipH="1">
              <a:off x="2928938" y="3276600"/>
              <a:ext cx="55562" cy="3333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9" name="Connettore 1 148">
              <a:extLst>
                <a:ext uri="{FF2B5EF4-FFF2-40B4-BE49-F238E27FC236}">
                  <a16:creationId xmlns:a16="http://schemas.microsoft.com/office/drawing/2014/main" id="{1976D30F-80E5-633D-A759-8E4E87526ECD}"/>
                </a:ext>
              </a:extLst>
            </p:cNvPr>
            <p:cNvCxnSpPr/>
            <p:nvPr/>
          </p:nvCxnSpPr>
          <p:spPr bwMode="auto">
            <a:xfrm flipV="1">
              <a:off x="3200400" y="3200400"/>
              <a:ext cx="36513" cy="4127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1" name="Connettore 1 190">
              <a:extLst>
                <a:ext uri="{FF2B5EF4-FFF2-40B4-BE49-F238E27FC236}">
                  <a16:creationId xmlns:a16="http://schemas.microsoft.com/office/drawing/2014/main" id="{DDDD24EE-5C8F-EFCD-3953-0734F59D47DC}"/>
                </a:ext>
              </a:extLst>
            </p:cNvPr>
            <p:cNvCxnSpPr>
              <a:stCxn id="124" idx="7"/>
            </p:cNvCxnSpPr>
            <p:nvPr/>
          </p:nvCxnSpPr>
          <p:spPr bwMode="auto">
            <a:xfrm>
              <a:off x="4189413" y="3414713"/>
              <a:ext cx="44450" cy="2000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5" name="Connettore 1 194">
              <a:extLst>
                <a:ext uri="{FF2B5EF4-FFF2-40B4-BE49-F238E27FC236}">
                  <a16:creationId xmlns:a16="http://schemas.microsoft.com/office/drawing/2014/main" id="{D27A0331-3427-FD9B-7C37-073AD6FD3FEE}"/>
                </a:ext>
              </a:extLst>
            </p:cNvPr>
            <p:cNvCxnSpPr>
              <a:stCxn id="124" idx="6"/>
            </p:cNvCxnSpPr>
            <p:nvPr/>
          </p:nvCxnSpPr>
          <p:spPr bwMode="auto">
            <a:xfrm>
              <a:off x="3933825" y="3287713"/>
              <a:ext cx="47625" cy="3302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0" name="Connettore 1 199">
              <a:extLst>
                <a:ext uri="{FF2B5EF4-FFF2-40B4-BE49-F238E27FC236}">
                  <a16:creationId xmlns:a16="http://schemas.microsoft.com/office/drawing/2014/main" id="{F976CF1B-D23A-44D3-9F78-D1E7F27F0EA3}"/>
                </a:ext>
              </a:extLst>
            </p:cNvPr>
            <p:cNvCxnSpPr>
              <a:stCxn id="124" idx="5"/>
            </p:cNvCxnSpPr>
            <p:nvPr/>
          </p:nvCxnSpPr>
          <p:spPr bwMode="auto">
            <a:xfrm>
              <a:off x="3694113" y="3211513"/>
              <a:ext cx="34925" cy="4064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5" name="Connettore 1 214">
              <a:extLst>
                <a:ext uri="{FF2B5EF4-FFF2-40B4-BE49-F238E27FC236}">
                  <a16:creationId xmlns:a16="http://schemas.microsoft.com/office/drawing/2014/main" id="{AE431F04-328A-0CF4-BA55-FB5C98D8C2C9}"/>
                </a:ext>
              </a:extLst>
            </p:cNvPr>
            <p:cNvCxnSpPr>
              <a:stCxn id="124" idx="4"/>
            </p:cNvCxnSpPr>
            <p:nvPr/>
          </p:nvCxnSpPr>
          <p:spPr bwMode="auto">
            <a:xfrm>
              <a:off x="3446463" y="3163888"/>
              <a:ext cx="6350" cy="4540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88" name="Figura a mano libera 87">
              <a:extLst>
                <a:ext uri="{FF2B5EF4-FFF2-40B4-BE49-F238E27FC236}">
                  <a16:creationId xmlns:a16="http://schemas.microsoft.com/office/drawing/2014/main" id="{E48EF6B9-D19D-F965-55EA-A11BB32DC672}"/>
                </a:ext>
              </a:extLst>
            </p:cNvPr>
            <p:cNvSpPr/>
            <p:nvPr/>
          </p:nvSpPr>
          <p:spPr bwMode="auto">
            <a:xfrm>
              <a:off x="4506913" y="3149600"/>
              <a:ext cx="1050925" cy="458788"/>
            </a:xfrm>
            <a:custGeom>
              <a:avLst/>
              <a:gdLst>
                <a:gd name="connsiteX0" fmla="*/ 0 w 1062037"/>
                <a:gd name="connsiteY0" fmla="*/ 456009 h 458391"/>
                <a:gd name="connsiteX1" fmla="*/ 176212 w 1062037"/>
                <a:gd name="connsiteY1" fmla="*/ 215503 h 458391"/>
                <a:gd name="connsiteX2" fmla="*/ 335756 w 1062037"/>
                <a:gd name="connsiteY2" fmla="*/ 72628 h 458391"/>
                <a:gd name="connsiteX3" fmla="*/ 426243 w 1062037"/>
                <a:gd name="connsiteY3" fmla="*/ 29766 h 458391"/>
                <a:gd name="connsiteX4" fmla="*/ 573881 w 1062037"/>
                <a:gd name="connsiteY4" fmla="*/ 8334 h 458391"/>
                <a:gd name="connsiteX5" fmla="*/ 747712 w 1062037"/>
                <a:gd name="connsiteY5" fmla="*/ 79772 h 458391"/>
                <a:gd name="connsiteX6" fmla="*/ 862012 w 1062037"/>
                <a:gd name="connsiteY6" fmla="*/ 179784 h 458391"/>
                <a:gd name="connsiteX7" fmla="*/ 931068 w 1062037"/>
                <a:gd name="connsiteY7" fmla="*/ 275034 h 458391"/>
                <a:gd name="connsiteX8" fmla="*/ 1062037 w 1062037"/>
                <a:gd name="connsiteY8" fmla="*/ 458391 h 458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2037" h="458391">
                  <a:moveTo>
                    <a:pt x="0" y="456009"/>
                  </a:moveTo>
                  <a:cubicBezTo>
                    <a:pt x="60126" y="367704"/>
                    <a:pt x="120253" y="279400"/>
                    <a:pt x="176212" y="215503"/>
                  </a:cubicBezTo>
                  <a:cubicBezTo>
                    <a:pt x="232171" y="151606"/>
                    <a:pt x="294084" y="103584"/>
                    <a:pt x="335756" y="72628"/>
                  </a:cubicBezTo>
                  <a:cubicBezTo>
                    <a:pt x="377428" y="41672"/>
                    <a:pt x="386556" y="40482"/>
                    <a:pt x="426243" y="29766"/>
                  </a:cubicBezTo>
                  <a:cubicBezTo>
                    <a:pt x="465930" y="19050"/>
                    <a:pt x="520303" y="0"/>
                    <a:pt x="573881" y="8334"/>
                  </a:cubicBezTo>
                  <a:cubicBezTo>
                    <a:pt x="627459" y="16668"/>
                    <a:pt x="699690" y="51197"/>
                    <a:pt x="747712" y="79772"/>
                  </a:cubicBezTo>
                  <a:cubicBezTo>
                    <a:pt x="795734" y="108347"/>
                    <a:pt x="831453" y="147240"/>
                    <a:pt x="862012" y="179784"/>
                  </a:cubicBezTo>
                  <a:cubicBezTo>
                    <a:pt x="892571" y="212328"/>
                    <a:pt x="931068" y="275034"/>
                    <a:pt x="931068" y="275034"/>
                  </a:cubicBezTo>
                  <a:lnTo>
                    <a:pt x="1062037" y="458391"/>
                  </a:lnTo>
                </a:path>
              </a:pathLst>
            </a:custGeom>
            <a:ln w="1905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it-IT" dirty="0"/>
            </a:p>
          </p:txBody>
        </p:sp>
        <p:cxnSp>
          <p:nvCxnSpPr>
            <p:cNvPr id="127" name="Connettore 1 126">
              <a:extLst>
                <a:ext uri="{FF2B5EF4-FFF2-40B4-BE49-F238E27FC236}">
                  <a16:creationId xmlns:a16="http://schemas.microsoft.com/office/drawing/2014/main" id="{388BE15A-EBF7-8614-D9B1-32CE08CB3819}"/>
                </a:ext>
              </a:extLst>
            </p:cNvPr>
            <p:cNvCxnSpPr/>
            <p:nvPr/>
          </p:nvCxnSpPr>
          <p:spPr bwMode="auto">
            <a:xfrm flipH="1" flipV="1">
              <a:off x="5305425" y="3263900"/>
              <a:ext cx="190500" cy="3444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1" name="Connettore 1 130">
              <a:extLst>
                <a:ext uri="{FF2B5EF4-FFF2-40B4-BE49-F238E27FC236}">
                  <a16:creationId xmlns:a16="http://schemas.microsoft.com/office/drawing/2014/main" id="{278B4CA4-F49C-F0F1-C82D-4FB63B5E18BA}"/>
                </a:ext>
              </a:extLst>
            </p:cNvPr>
            <p:cNvCxnSpPr/>
            <p:nvPr/>
          </p:nvCxnSpPr>
          <p:spPr bwMode="auto">
            <a:xfrm flipH="1" flipV="1">
              <a:off x="5195888" y="3197225"/>
              <a:ext cx="228600" cy="4206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4" name="Connettore 1 133">
              <a:extLst>
                <a:ext uri="{FF2B5EF4-FFF2-40B4-BE49-F238E27FC236}">
                  <a16:creationId xmlns:a16="http://schemas.microsoft.com/office/drawing/2014/main" id="{096C4799-A1E6-5FF1-4EF8-51C2658BB770}"/>
                </a:ext>
              </a:extLst>
            </p:cNvPr>
            <p:cNvCxnSpPr>
              <a:stCxn id="88" idx="4"/>
            </p:cNvCxnSpPr>
            <p:nvPr/>
          </p:nvCxnSpPr>
          <p:spPr bwMode="auto">
            <a:xfrm>
              <a:off x="5075238" y="3157538"/>
              <a:ext cx="247650" cy="4476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7" name="Connettore 1 136">
              <a:extLst>
                <a:ext uri="{FF2B5EF4-FFF2-40B4-BE49-F238E27FC236}">
                  <a16:creationId xmlns:a16="http://schemas.microsoft.com/office/drawing/2014/main" id="{F1F95C12-DBBB-2DBD-1FD9-0EFDA78FDB08}"/>
                </a:ext>
              </a:extLst>
            </p:cNvPr>
            <p:cNvCxnSpPr/>
            <p:nvPr/>
          </p:nvCxnSpPr>
          <p:spPr bwMode="auto">
            <a:xfrm flipH="1" flipV="1">
              <a:off x="5000625" y="3167063"/>
              <a:ext cx="220663" cy="43656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8" name="Connettore 1 137">
              <a:extLst>
                <a:ext uri="{FF2B5EF4-FFF2-40B4-BE49-F238E27FC236}">
                  <a16:creationId xmlns:a16="http://schemas.microsoft.com/office/drawing/2014/main" id="{6A7C775D-F363-7F98-E9B4-6DB9C5DBA3E9}"/>
                </a:ext>
              </a:extLst>
            </p:cNvPr>
            <p:cNvCxnSpPr/>
            <p:nvPr/>
          </p:nvCxnSpPr>
          <p:spPr bwMode="auto">
            <a:xfrm flipH="1" flipV="1">
              <a:off x="4908550" y="3186113"/>
              <a:ext cx="207963" cy="4270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9" name="Connettore 1 138">
              <a:extLst>
                <a:ext uri="{FF2B5EF4-FFF2-40B4-BE49-F238E27FC236}">
                  <a16:creationId xmlns:a16="http://schemas.microsoft.com/office/drawing/2014/main" id="{357782EA-BE9D-F1AB-5CFF-3DA12C1EB699}"/>
                </a:ext>
              </a:extLst>
            </p:cNvPr>
            <p:cNvCxnSpPr/>
            <p:nvPr/>
          </p:nvCxnSpPr>
          <p:spPr bwMode="auto">
            <a:xfrm>
              <a:off x="4835525" y="3219450"/>
              <a:ext cx="179388" cy="4032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3" name="Connettore 1 142">
              <a:extLst>
                <a:ext uri="{FF2B5EF4-FFF2-40B4-BE49-F238E27FC236}">
                  <a16:creationId xmlns:a16="http://schemas.microsoft.com/office/drawing/2014/main" id="{E920F2E5-BB73-493D-764E-77C50B909CCD}"/>
                </a:ext>
              </a:extLst>
            </p:cNvPr>
            <p:cNvCxnSpPr/>
            <p:nvPr/>
          </p:nvCxnSpPr>
          <p:spPr bwMode="auto">
            <a:xfrm flipH="1" flipV="1">
              <a:off x="4735513" y="3297238"/>
              <a:ext cx="130175" cy="3063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4" name="Connettore 1 143">
              <a:extLst>
                <a:ext uri="{FF2B5EF4-FFF2-40B4-BE49-F238E27FC236}">
                  <a16:creationId xmlns:a16="http://schemas.microsoft.com/office/drawing/2014/main" id="{A3B69185-2470-DF12-75E7-4E3259E9E1EF}"/>
                </a:ext>
              </a:extLst>
            </p:cNvPr>
            <p:cNvCxnSpPr/>
            <p:nvPr/>
          </p:nvCxnSpPr>
          <p:spPr bwMode="auto">
            <a:xfrm flipH="1" flipV="1">
              <a:off x="4614863" y="3448050"/>
              <a:ext cx="73025" cy="1682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109" name="Connettore 1 108">
            <a:extLst>
              <a:ext uri="{FF2B5EF4-FFF2-40B4-BE49-F238E27FC236}">
                <a16:creationId xmlns:a16="http://schemas.microsoft.com/office/drawing/2014/main" id="{075FF0BE-DDC0-9258-2C9C-7B25A84E0756}"/>
              </a:ext>
            </a:extLst>
          </p:cNvPr>
          <p:cNvCxnSpPr/>
          <p:nvPr/>
        </p:nvCxnSpPr>
        <p:spPr bwMode="auto">
          <a:xfrm flipH="1" flipV="1">
            <a:off x="2144713" y="5314950"/>
            <a:ext cx="79375" cy="1079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6" name="Connettore 1 115">
            <a:extLst>
              <a:ext uri="{FF2B5EF4-FFF2-40B4-BE49-F238E27FC236}">
                <a16:creationId xmlns:a16="http://schemas.microsoft.com/office/drawing/2014/main" id="{1274F167-9ABC-38C5-14F5-59339F70B944}"/>
              </a:ext>
            </a:extLst>
          </p:cNvPr>
          <p:cNvCxnSpPr/>
          <p:nvPr/>
        </p:nvCxnSpPr>
        <p:spPr bwMode="auto">
          <a:xfrm>
            <a:off x="1939925" y="5483225"/>
            <a:ext cx="150813" cy="1444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5" name="Connettore 1 134">
            <a:extLst>
              <a:ext uri="{FF2B5EF4-FFF2-40B4-BE49-F238E27FC236}">
                <a16:creationId xmlns:a16="http://schemas.microsoft.com/office/drawing/2014/main" id="{0DD5C6D6-B967-4BC0-B5FF-D4A2DDE20CA3}"/>
              </a:ext>
            </a:extLst>
          </p:cNvPr>
          <p:cNvCxnSpPr/>
          <p:nvPr/>
        </p:nvCxnSpPr>
        <p:spPr bwMode="auto">
          <a:xfrm>
            <a:off x="1793875" y="5651500"/>
            <a:ext cx="201613" cy="1587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5" name="Connettore 1 144">
            <a:extLst>
              <a:ext uri="{FF2B5EF4-FFF2-40B4-BE49-F238E27FC236}">
                <a16:creationId xmlns:a16="http://schemas.microsoft.com/office/drawing/2014/main" id="{1253E9EE-81C6-1E02-4860-F00CB577BA70}"/>
              </a:ext>
            </a:extLst>
          </p:cNvPr>
          <p:cNvCxnSpPr/>
          <p:nvPr/>
        </p:nvCxnSpPr>
        <p:spPr bwMode="auto">
          <a:xfrm>
            <a:off x="1649413" y="5848350"/>
            <a:ext cx="236537" cy="1397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3" name="Connettore 1 152">
            <a:extLst>
              <a:ext uri="{FF2B5EF4-FFF2-40B4-BE49-F238E27FC236}">
                <a16:creationId xmlns:a16="http://schemas.microsoft.com/office/drawing/2014/main" id="{4B067BD4-106F-97E3-A7B6-F23CA65CE064}"/>
              </a:ext>
            </a:extLst>
          </p:cNvPr>
          <p:cNvCxnSpPr/>
          <p:nvPr/>
        </p:nvCxnSpPr>
        <p:spPr bwMode="auto">
          <a:xfrm>
            <a:off x="1524000" y="6086475"/>
            <a:ext cx="236538" cy="1000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2" name="Connettore 1 181">
            <a:extLst>
              <a:ext uri="{FF2B5EF4-FFF2-40B4-BE49-F238E27FC236}">
                <a16:creationId xmlns:a16="http://schemas.microsoft.com/office/drawing/2014/main" id="{9B27C094-D43B-FC2F-BCB3-D53063C90FAB}"/>
              </a:ext>
            </a:extLst>
          </p:cNvPr>
          <p:cNvCxnSpPr/>
          <p:nvPr/>
        </p:nvCxnSpPr>
        <p:spPr bwMode="auto">
          <a:xfrm flipH="1" flipV="1">
            <a:off x="1435100" y="6303963"/>
            <a:ext cx="219075" cy="635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0" name="Connettore 1 189">
            <a:extLst>
              <a:ext uri="{FF2B5EF4-FFF2-40B4-BE49-F238E27FC236}">
                <a16:creationId xmlns:a16="http://schemas.microsoft.com/office/drawing/2014/main" id="{7A274777-0E87-C4AC-7522-EEC13BD336E8}"/>
              </a:ext>
            </a:extLst>
          </p:cNvPr>
          <p:cNvCxnSpPr/>
          <p:nvPr/>
        </p:nvCxnSpPr>
        <p:spPr bwMode="auto">
          <a:xfrm>
            <a:off x="1368425" y="6543675"/>
            <a:ext cx="166688" cy="285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9" name="Connettore 1 198">
            <a:extLst>
              <a:ext uri="{FF2B5EF4-FFF2-40B4-BE49-F238E27FC236}">
                <a16:creationId xmlns:a16="http://schemas.microsoft.com/office/drawing/2014/main" id="{BC964B6E-0EFD-D5B0-9B45-8AC9651A6224}"/>
              </a:ext>
            </a:extLst>
          </p:cNvPr>
          <p:cNvCxnSpPr/>
          <p:nvPr/>
        </p:nvCxnSpPr>
        <p:spPr bwMode="auto">
          <a:xfrm>
            <a:off x="1339850" y="6700838"/>
            <a:ext cx="100013" cy="206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0" name="Connettore 1 239">
            <a:extLst>
              <a:ext uri="{FF2B5EF4-FFF2-40B4-BE49-F238E27FC236}">
                <a16:creationId xmlns:a16="http://schemas.microsoft.com/office/drawing/2014/main" id="{37CBAEA7-3ABC-D048-F261-B8BD531FE47C}"/>
              </a:ext>
            </a:extLst>
          </p:cNvPr>
          <p:cNvCxnSpPr/>
          <p:nvPr/>
        </p:nvCxnSpPr>
        <p:spPr bwMode="auto">
          <a:xfrm flipV="1">
            <a:off x="4181475" y="5041900"/>
            <a:ext cx="53975" cy="1111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2" name="Connettore 1 241">
            <a:extLst>
              <a:ext uri="{FF2B5EF4-FFF2-40B4-BE49-F238E27FC236}">
                <a16:creationId xmlns:a16="http://schemas.microsoft.com/office/drawing/2014/main" id="{47735DB0-F340-584B-CB55-30E8FF4908D7}"/>
              </a:ext>
            </a:extLst>
          </p:cNvPr>
          <p:cNvCxnSpPr/>
          <p:nvPr/>
        </p:nvCxnSpPr>
        <p:spPr bwMode="auto">
          <a:xfrm flipH="1">
            <a:off x="3963988" y="4965700"/>
            <a:ext cx="58737" cy="1905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3" name="Connettore 1 242">
            <a:extLst>
              <a:ext uri="{FF2B5EF4-FFF2-40B4-BE49-F238E27FC236}">
                <a16:creationId xmlns:a16="http://schemas.microsoft.com/office/drawing/2014/main" id="{B4C91A97-9E34-8130-0C3D-60AE9EC9B57A}"/>
              </a:ext>
            </a:extLst>
          </p:cNvPr>
          <p:cNvCxnSpPr/>
          <p:nvPr/>
        </p:nvCxnSpPr>
        <p:spPr bwMode="auto">
          <a:xfrm flipH="1">
            <a:off x="3754438" y="4918075"/>
            <a:ext cx="47625" cy="2428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4" name="Connettore 1 243">
            <a:extLst>
              <a:ext uri="{FF2B5EF4-FFF2-40B4-BE49-F238E27FC236}">
                <a16:creationId xmlns:a16="http://schemas.microsoft.com/office/drawing/2014/main" id="{7DA6777F-BFA6-9237-4C6B-EFEE73D4A617}"/>
              </a:ext>
            </a:extLst>
          </p:cNvPr>
          <p:cNvCxnSpPr/>
          <p:nvPr/>
        </p:nvCxnSpPr>
        <p:spPr bwMode="auto">
          <a:xfrm flipH="1">
            <a:off x="3536950" y="4883150"/>
            <a:ext cx="14288" cy="2714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5" name="Connettore 1 244">
            <a:extLst>
              <a:ext uri="{FF2B5EF4-FFF2-40B4-BE49-F238E27FC236}">
                <a16:creationId xmlns:a16="http://schemas.microsoft.com/office/drawing/2014/main" id="{39C5C168-B5DD-8249-8BA9-04BED5AD7F76}"/>
              </a:ext>
            </a:extLst>
          </p:cNvPr>
          <p:cNvCxnSpPr/>
          <p:nvPr/>
        </p:nvCxnSpPr>
        <p:spPr bwMode="auto">
          <a:xfrm>
            <a:off x="3271838" y="4891088"/>
            <a:ext cx="22225" cy="27146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6" name="Connettore 1 245">
            <a:extLst>
              <a:ext uri="{FF2B5EF4-FFF2-40B4-BE49-F238E27FC236}">
                <a16:creationId xmlns:a16="http://schemas.microsoft.com/office/drawing/2014/main" id="{C8A9C543-313D-CF36-4094-B40D597B31B7}"/>
              </a:ext>
            </a:extLst>
          </p:cNvPr>
          <p:cNvCxnSpPr/>
          <p:nvPr/>
        </p:nvCxnSpPr>
        <p:spPr bwMode="auto">
          <a:xfrm flipH="1" flipV="1">
            <a:off x="3025775" y="4921250"/>
            <a:ext cx="50800" cy="2413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7" name="Connettore 1 246">
            <a:extLst>
              <a:ext uri="{FF2B5EF4-FFF2-40B4-BE49-F238E27FC236}">
                <a16:creationId xmlns:a16="http://schemas.microsoft.com/office/drawing/2014/main" id="{633AABE1-5B2A-F890-1BB1-D7A7FECEACE0}"/>
              </a:ext>
            </a:extLst>
          </p:cNvPr>
          <p:cNvCxnSpPr/>
          <p:nvPr/>
        </p:nvCxnSpPr>
        <p:spPr bwMode="auto">
          <a:xfrm>
            <a:off x="2771775" y="4997450"/>
            <a:ext cx="55563" cy="1666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9" name="Connettore 1 248">
            <a:extLst>
              <a:ext uri="{FF2B5EF4-FFF2-40B4-BE49-F238E27FC236}">
                <a16:creationId xmlns:a16="http://schemas.microsoft.com/office/drawing/2014/main" id="{ACF527F9-0C43-CC4A-ACA0-86D8002BAA34}"/>
              </a:ext>
            </a:extLst>
          </p:cNvPr>
          <p:cNvCxnSpPr/>
          <p:nvPr/>
        </p:nvCxnSpPr>
        <p:spPr bwMode="auto">
          <a:xfrm>
            <a:off x="2600325" y="5059363"/>
            <a:ext cx="41275" cy="968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2" name="Connettore 1 251">
            <a:extLst>
              <a:ext uri="{FF2B5EF4-FFF2-40B4-BE49-F238E27FC236}">
                <a16:creationId xmlns:a16="http://schemas.microsoft.com/office/drawing/2014/main" id="{2C6E9097-633C-36F6-7B09-72F830E0BDD3}"/>
              </a:ext>
            </a:extLst>
          </p:cNvPr>
          <p:cNvCxnSpPr/>
          <p:nvPr/>
        </p:nvCxnSpPr>
        <p:spPr bwMode="auto">
          <a:xfrm flipV="1">
            <a:off x="5419725" y="6681788"/>
            <a:ext cx="123825" cy="63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4" name="Connettore 1 253">
            <a:extLst>
              <a:ext uri="{FF2B5EF4-FFF2-40B4-BE49-F238E27FC236}">
                <a16:creationId xmlns:a16="http://schemas.microsoft.com/office/drawing/2014/main" id="{4A52F566-E4EB-07D6-37E0-4A2926E48EA7}"/>
              </a:ext>
            </a:extLst>
          </p:cNvPr>
          <p:cNvCxnSpPr/>
          <p:nvPr/>
        </p:nvCxnSpPr>
        <p:spPr bwMode="auto">
          <a:xfrm flipH="1">
            <a:off x="5311775" y="6461125"/>
            <a:ext cx="188913" cy="412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5" name="Connettore 1 254">
            <a:extLst>
              <a:ext uri="{FF2B5EF4-FFF2-40B4-BE49-F238E27FC236}">
                <a16:creationId xmlns:a16="http://schemas.microsoft.com/office/drawing/2014/main" id="{AE837F3A-9450-F2C0-8822-63E8A8D5E44A}"/>
              </a:ext>
            </a:extLst>
          </p:cNvPr>
          <p:cNvCxnSpPr/>
          <p:nvPr/>
        </p:nvCxnSpPr>
        <p:spPr bwMode="auto">
          <a:xfrm flipH="1">
            <a:off x="5200650" y="6232525"/>
            <a:ext cx="239713" cy="809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6" name="Connettore 1 255">
            <a:extLst>
              <a:ext uri="{FF2B5EF4-FFF2-40B4-BE49-F238E27FC236}">
                <a16:creationId xmlns:a16="http://schemas.microsoft.com/office/drawing/2014/main" id="{B5A1548F-501F-0AC6-7391-508FA614AD93}"/>
              </a:ext>
            </a:extLst>
          </p:cNvPr>
          <p:cNvCxnSpPr/>
          <p:nvPr/>
        </p:nvCxnSpPr>
        <p:spPr bwMode="auto">
          <a:xfrm flipH="1">
            <a:off x="5084763" y="6005513"/>
            <a:ext cx="236537" cy="1174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7" name="Connettore 1 256">
            <a:extLst>
              <a:ext uri="{FF2B5EF4-FFF2-40B4-BE49-F238E27FC236}">
                <a16:creationId xmlns:a16="http://schemas.microsoft.com/office/drawing/2014/main" id="{FE02BCF9-E2D9-4DCF-1485-D4B82E246EA0}"/>
              </a:ext>
            </a:extLst>
          </p:cNvPr>
          <p:cNvCxnSpPr/>
          <p:nvPr/>
        </p:nvCxnSpPr>
        <p:spPr bwMode="auto">
          <a:xfrm flipH="1">
            <a:off x="4960938" y="5756275"/>
            <a:ext cx="233362" cy="1555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8" name="Connettore 1 257">
            <a:extLst>
              <a:ext uri="{FF2B5EF4-FFF2-40B4-BE49-F238E27FC236}">
                <a16:creationId xmlns:a16="http://schemas.microsoft.com/office/drawing/2014/main" id="{D3E6B8BD-28E1-FB7C-6D51-7597D7E1677A}"/>
              </a:ext>
            </a:extLst>
          </p:cNvPr>
          <p:cNvCxnSpPr/>
          <p:nvPr/>
        </p:nvCxnSpPr>
        <p:spPr bwMode="auto">
          <a:xfrm flipV="1">
            <a:off x="4838700" y="5573713"/>
            <a:ext cx="176213" cy="1524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0" name="Connettore 1 259">
            <a:extLst>
              <a:ext uri="{FF2B5EF4-FFF2-40B4-BE49-F238E27FC236}">
                <a16:creationId xmlns:a16="http://schemas.microsoft.com/office/drawing/2014/main" id="{8F44ADD8-C3F9-D9A2-93FF-9C00A630789C}"/>
              </a:ext>
            </a:extLst>
          </p:cNvPr>
          <p:cNvCxnSpPr/>
          <p:nvPr/>
        </p:nvCxnSpPr>
        <p:spPr bwMode="auto">
          <a:xfrm flipH="1">
            <a:off x="4727575" y="5386388"/>
            <a:ext cx="119063" cy="1333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1" name="Connettore 1 260">
            <a:extLst>
              <a:ext uri="{FF2B5EF4-FFF2-40B4-BE49-F238E27FC236}">
                <a16:creationId xmlns:a16="http://schemas.microsoft.com/office/drawing/2014/main" id="{D31F5021-B370-2B5B-5EE9-A2EC761A4113}"/>
              </a:ext>
            </a:extLst>
          </p:cNvPr>
          <p:cNvCxnSpPr/>
          <p:nvPr/>
        </p:nvCxnSpPr>
        <p:spPr bwMode="auto">
          <a:xfrm flipH="1">
            <a:off x="4624388" y="5267325"/>
            <a:ext cx="58737" cy="793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3" name="Connettore 1 82">
            <a:extLst>
              <a:ext uri="{FF2B5EF4-FFF2-40B4-BE49-F238E27FC236}">
                <a16:creationId xmlns:a16="http://schemas.microsoft.com/office/drawing/2014/main" id="{1C2D8FB1-BFF4-9EB5-5174-3CEB25A16891}"/>
              </a:ext>
            </a:extLst>
          </p:cNvPr>
          <p:cNvCxnSpPr/>
          <p:nvPr/>
        </p:nvCxnSpPr>
        <p:spPr bwMode="auto">
          <a:xfrm>
            <a:off x="4643438" y="8440738"/>
            <a:ext cx="60325" cy="8731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4" name="Connettore 1 83">
            <a:extLst>
              <a:ext uri="{FF2B5EF4-FFF2-40B4-BE49-F238E27FC236}">
                <a16:creationId xmlns:a16="http://schemas.microsoft.com/office/drawing/2014/main" id="{8EA80ECC-312F-0F04-E715-4A27BFBF7C85}"/>
              </a:ext>
            </a:extLst>
          </p:cNvPr>
          <p:cNvCxnSpPr/>
          <p:nvPr/>
        </p:nvCxnSpPr>
        <p:spPr bwMode="auto">
          <a:xfrm flipH="1" flipV="1">
            <a:off x="4764088" y="8243888"/>
            <a:ext cx="127000" cy="1412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5" name="Connettore 1 84">
            <a:extLst>
              <a:ext uri="{FF2B5EF4-FFF2-40B4-BE49-F238E27FC236}">
                <a16:creationId xmlns:a16="http://schemas.microsoft.com/office/drawing/2014/main" id="{6D58900F-9390-1629-B676-7313C2168E98}"/>
              </a:ext>
            </a:extLst>
          </p:cNvPr>
          <p:cNvCxnSpPr/>
          <p:nvPr/>
        </p:nvCxnSpPr>
        <p:spPr bwMode="auto">
          <a:xfrm flipH="1" flipV="1">
            <a:off x="4859338" y="8078788"/>
            <a:ext cx="190500" cy="15875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6" name="Connettore 1 85">
            <a:extLst>
              <a:ext uri="{FF2B5EF4-FFF2-40B4-BE49-F238E27FC236}">
                <a16:creationId xmlns:a16="http://schemas.microsoft.com/office/drawing/2014/main" id="{9F403B6E-535D-1BC3-B9C5-BDB80739483B}"/>
              </a:ext>
            </a:extLst>
          </p:cNvPr>
          <p:cNvCxnSpPr/>
          <p:nvPr/>
        </p:nvCxnSpPr>
        <p:spPr bwMode="auto">
          <a:xfrm flipH="1" flipV="1">
            <a:off x="4972050" y="7893050"/>
            <a:ext cx="220663" cy="13811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7" name="Connettore 1 86">
            <a:extLst>
              <a:ext uri="{FF2B5EF4-FFF2-40B4-BE49-F238E27FC236}">
                <a16:creationId xmlns:a16="http://schemas.microsoft.com/office/drawing/2014/main" id="{239D0E04-5E31-5C29-FB9A-8983E4178D85}"/>
              </a:ext>
            </a:extLst>
          </p:cNvPr>
          <p:cNvCxnSpPr/>
          <p:nvPr/>
        </p:nvCxnSpPr>
        <p:spPr bwMode="auto">
          <a:xfrm flipH="1" flipV="1">
            <a:off x="5100638" y="7686675"/>
            <a:ext cx="233362" cy="1063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9" name="Connettore 1 88">
            <a:extLst>
              <a:ext uri="{FF2B5EF4-FFF2-40B4-BE49-F238E27FC236}">
                <a16:creationId xmlns:a16="http://schemas.microsoft.com/office/drawing/2014/main" id="{9B18EB2E-656B-E433-089D-9F0FDAF78412}"/>
              </a:ext>
            </a:extLst>
          </p:cNvPr>
          <p:cNvCxnSpPr/>
          <p:nvPr/>
        </p:nvCxnSpPr>
        <p:spPr bwMode="auto">
          <a:xfrm>
            <a:off x="5199063" y="7491413"/>
            <a:ext cx="247650" cy="777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0" name="Connettore 1 89">
            <a:extLst>
              <a:ext uri="{FF2B5EF4-FFF2-40B4-BE49-F238E27FC236}">
                <a16:creationId xmlns:a16="http://schemas.microsoft.com/office/drawing/2014/main" id="{F504E210-F62E-5F7A-9D85-33B1CAB7F310}"/>
              </a:ext>
            </a:extLst>
          </p:cNvPr>
          <p:cNvCxnSpPr/>
          <p:nvPr/>
        </p:nvCxnSpPr>
        <p:spPr bwMode="auto">
          <a:xfrm flipH="1" flipV="1">
            <a:off x="5340350" y="7275513"/>
            <a:ext cx="169863" cy="333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1" name="Connettore 1 90">
            <a:extLst>
              <a:ext uri="{FF2B5EF4-FFF2-40B4-BE49-F238E27FC236}">
                <a16:creationId xmlns:a16="http://schemas.microsoft.com/office/drawing/2014/main" id="{20CBFCFB-4411-9A4E-5105-E71C8AF45BBD}"/>
              </a:ext>
            </a:extLst>
          </p:cNvPr>
          <p:cNvCxnSpPr/>
          <p:nvPr/>
        </p:nvCxnSpPr>
        <p:spPr bwMode="auto">
          <a:xfrm flipH="1" flipV="1">
            <a:off x="5422900" y="7119938"/>
            <a:ext cx="125413" cy="206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6" name="Connettore 1 95">
            <a:extLst>
              <a:ext uri="{FF2B5EF4-FFF2-40B4-BE49-F238E27FC236}">
                <a16:creationId xmlns:a16="http://schemas.microsoft.com/office/drawing/2014/main" id="{DF0D1F57-7368-611E-D50D-59CC4AF57004}"/>
              </a:ext>
            </a:extLst>
          </p:cNvPr>
          <p:cNvCxnSpPr/>
          <p:nvPr/>
        </p:nvCxnSpPr>
        <p:spPr bwMode="auto">
          <a:xfrm flipV="1">
            <a:off x="1339850" y="7154863"/>
            <a:ext cx="139700" cy="2222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7" name="Connettore 1 96">
            <a:extLst>
              <a:ext uri="{FF2B5EF4-FFF2-40B4-BE49-F238E27FC236}">
                <a16:creationId xmlns:a16="http://schemas.microsoft.com/office/drawing/2014/main" id="{9F446243-31AF-1254-FF9F-20F5996BE802}"/>
              </a:ext>
            </a:extLst>
          </p:cNvPr>
          <p:cNvCxnSpPr/>
          <p:nvPr/>
        </p:nvCxnSpPr>
        <p:spPr bwMode="auto">
          <a:xfrm flipV="1">
            <a:off x="1404938" y="7345363"/>
            <a:ext cx="185737" cy="523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8" name="Connettore 1 97">
            <a:extLst>
              <a:ext uri="{FF2B5EF4-FFF2-40B4-BE49-F238E27FC236}">
                <a16:creationId xmlns:a16="http://schemas.microsoft.com/office/drawing/2014/main" id="{69FC64C8-B7AC-49E6-906E-DF39AAB880DE}"/>
              </a:ext>
            </a:extLst>
          </p:cNvPr>
          <p:cNvCxnSpPr/>
          <p:nvPr/>
        </p:nvCxnSpPr>
        <p:spPr bwMode="auto">
          <a:xfrm flipV="1">
            <a:off x="1471613" y="7542213"/>
            <a:ext cx="238125" cy="10318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9" name="Connettore 1 98">
            <a:extLst>
              <a:ext uri="{FF2B5EF4-FFF2-40B4-BE49-F238E27FC236}">
                <a16:creationId xmlns:a16="http://schemas.microsoft.com/office/drawing/2014/main" id="{4FECDDE6-1DAA-60B3-C0F5-E175E0EF8186}"/>
              </a:ext>
            </a:extLst>
          </p:cNvPr>
          <p:cNvCxnSpPr/>
          <p:nvPr/>
        </p:nvCxnSpPr>
        <p:spPr bwMode="auto">
          <a:xfrm flipV="1">
            <a:off x="1601788" y="7751763"/>
            <a:ext cx="242887" cy="147637"/>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0" name="Connettore 1 99">
            <a:extLst>
              <a:ext uri="{FF2B5EF4-FFF2-40B4-BE49-F238E27FC236}">
                <a16:creationId xmlns:a16="http://schemas.microsoft.com/office/drawing/2014/main" id="{FC84D3D4-30AD-4E03-615E-1D5A04E0F702}"/>
              </a:ext>
            </a:extLst>
          </p:cNvPr>
          <p:cNvCxnSpPr/>
          <p:nvPr/>
        </p:nvCxnSpPr>
        <p:spPr bwMode="auto">
          <a:xfrm flipH="1">
            <a:off x="1749425" y="7945438"/>
            <a:ext cx="198438" cy="15557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1" name="Connettore 1 100">
            <a:extLst>
              <a:ext uri="{FF2B5EF4-FFF2-40B4-BE49-F238E27FC236}">
                <a16:creationId xmlns:a16="http://schemas.microsoft.com/office/drawing/2014/main" id="{673432C3-CECF-32BC-7027-F31BB45B5693}"/>
              </a:ext>
            </a:extLst>
          </p:cNvPr>
          <p:cNvCxnSpPr/>
          <p:nvPr/>
        </p:nvCxnSpPr>
        <p:spPr bwMode="auto">
          <a:xfrm flipV="1">
            <a:off x="1898650" y="8131175"/>
            <a:ext cx="165100" cy="1651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2" name="Connettore 1 101">
            <a:extLst>
              <a:ext uri="{FF2B5EF4-FFF2-40B4-BE49-F238E27FC236}">
                <a16:creationId xmlns:a16="http://schemas.microsoft.com/office/drawing/2014/main" id="{D871532D-98E0-8DD8-06DD-9D97E9ED9B83}"/>
              </a:ext>
            </a:extLst>
          </p:cNvPr>
          <p:cNvCxnSpPr/>
          <p:nvPr/>
        </p:nvCxnSpPr>
        <p:spPr bwMode="auto">
          <a:xfrm flipV="1">
            <a:off x="2047875" y="8293100"/>
            <a:ext cx="111125" cy="12858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3" name="Connettore 1 102">
            <a:extLst>
              <a:ext uri="{FF2B5EF4-FFF2-40B4-BE49-F238E27FC236}">
                <a16:creationId xmlns:a16="http://schemas.microsoft.com/office/drawing/2014/main" id="{4BD215D0-84AB-873E-935A-754D182F6D4B}"/>
              </a:ext>
            </a:extLst>
          </p:cNvPr>
          <p:cNvCxnSpPr/>
          <p:nvPr/>
        </p:nvCxnSpPr>
        <p:spPr bwMode="auto">
          <a:xfrm flipV="1">
            <a:off x="2230438" y="8485188"/>
            <a:ext cx="52387" cy="74612"/>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0298" name="CasellaDiTesto 108">
            <a:extLst>
              <a:ext uri="{FF2B5EF4-FFF2-40B4-BE49-F238E27FC236}">
                <a16:creationId xmlns:a16="http://schemas.microsoft.com/office/drawing/2014/main" id="{D6D07EFE-21C8-2B8E-CABD-9EF6695D24DF}"/>
              </a:ext>
            </a:extLst>
          </p:cNvPr>
          <p:cNvSpPr txBox="1">
            <a:spLocks noChangeArrowheads="1"/>
          </p:cNvSpPr>
          <p:nvPr/>
        </p:nvSpPr>
        <p:spPr bwMode="auto">
          <a:xfrm>
            <a:off x="26988" y="411163"/>
            <a:ext cx="6804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600" b="1">
                <a:latin typeface="Arial" panose="020B0604020202020204" pitchFamily="34" charset="0"/>
              </a:rPr>
              <a:t>Il risultato della compenetrazione, della pagina precedente, è stato ottenuto isolando e sottraendo ai solidi originari alcune porzioni.</a:t>
            </a:r>
          </a:p>
        </p:txBody>
      </p:sp>
      <p:sp>
        <p:nvSpPr>
          <p:cNvPr id="10299" name="CasellaDiTesto 109">
            <a:extLst>
              <a:ext uri="{FF2B5EF4-FFF2-40B4-BE49-F238E27FC236}">
                <a16:creationId xmlns:a16="http://schemas.microsoft.com/office/drawing/2014/main" id="{79051E7A-A7F9-DE37-D36C-FE8D43B23528}"/>
              </a:ext>
            </a:extLst>
          </p:cNvPr>
          <p:cNvSpPr txBox="1">
            <a:spLocks noChangeArrowheads="1"/>
          </p:cNvSpPr>
          <p:nvPr/>
        </p:nvSpPr>
        <p:spPr bwMode="auto">
          <a:xfrm>
            <a:off x="26988" y="1008063"/>
            <a:ext cx="6804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600" b="1">
                <a:latin typeface="Arial" panose="020B0604020202020204" pitchFamily="34" charset="0"/>
              </a:rPr>
              <a:t>Per individuare ed isolare queste porzioni sono state eseguite operazioni geometriche elementari come l’intersezione tra rette. </a:t>
            </a:r>
          </a:p>
        </p:txBody>
      </p:sp>
      <p:sp>
        <p:nvSpPr>
          <p:cNvPr id="10300" name="CasellaDiTesto 104">
            <a:extLst>
              <a:ext uri="{FF2B5EF4-FFF2-40B4-BE49-F238E27FC236}">
                <a16:creationId xmlns:a16="http://schemas.microsoft.com/office/drawing/2014/main" id="{3095E1EB-5CDE-A9A7-BD32-3D1C6BC15F3A}"/>
              </a:ext>
            </a:extLst>
          </p:cNvPr>
          <p:cNvSpPr txBox="1">
            <a:spLocks noChangeArrowheads="1"/>
          </p:cNvSpPr>
          <p:nvPr/>
        </p:nvSpPr>
        <p:spPr bwMode="auto">
          <a:xfrm>
            <a:off x="26988" y="1566863"/>
            <a:ext cx="6804025"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t-IT" altLang="it-IT" sz="1600" b="1">
                <a:latin typeface="Arial" panose="020B0604020202020204" pitchFamily="34" charset="0"/>
              </a:rPr>
              <a:t>Mediante questa operazione sono stati definiti luoghi di punti che, sommati tra loro, seguendo precise leggi, hanno composto le figure geometriche, dette coniche, secondo le quali  effettuare le operazioni booleane di somma e/o sottrazione dei solidi in oggetto</a:t>
            </a:r>
            <a:endParaRPr lang="it-IT" altLang="it-IT" sz="180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p14:prism dir="u"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nodeType="clickEffect">
                                  <p:stCondLst>
                                    <p:cond delay="0"/>
                                  </p:stCondLst>
                                  <p:childTnLst>
                                    <p:set>
                                      <p:cBhvr>
                                        <p:cTn id="6" dur="1" fill="hold">
                                          <p:stCondLst>
                                            <p:cond delay="0"/>
                                          </p:stCondLst>
                                        </p:cTn>
                                        <p:tgtEl>
                                          <p:spTgt spid="10298"/>
                                        </p:tgtEl>
                                        <p:attrNameLst>
                                          <p:attrName>style.visibility</p:attrName>
                                        </p:attrNameLst>
                                      </p:cBhvr>
                                      <p:to>
                                        <p:strVal val="visible"/>
                                      </p:to>
                                    </p:set>
                                    <p:animEffect transition="in" filter="slide(fromLeft)">
                                      <p:cBhvr>
                                        <p:cTn id="7" dur="1000"/>
                                        <p:tgtEl>
                                          <p:spTgt spid="102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10299"/>
                                        </p:tgtEl>
                                        <p:attrNameLst>
                                          <p:attrName>style.visibility</p:attrName>
                                        </p:attrNameLst>
                                      </p:cBhvr>
                                      <p:to>
                                        <p:strVal val="visible"/>
                                      </p:to>
                                    </p:set>
                                    <p:animEffect transition="in" filter="slide(fromBottom)">
                                      <p:cBhvr>
                                        <p:cTn id="12" dur="1000"/>
                                        <p:tgtEl>
                                          <p:spTgt spid="1029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nodeType="clickEffect">
                                  <p:stCondLst>
                                    <p:cond delay="0"/>
                                  </p:stCondLst>
                                  <p:childTnLst>
                                    <p:set>
                                      <p:cBhvr>
                                        <p:cTn id="16" dur="1" fill="hold">
                                          <p:stCondLst>
                                            <p:cond delay="0"/>
                                          </p:stCondLst>
                                        </p:cTn>
                                        <p:tgtEl>
                                          <p:spTgt spid="10300"/>
                                        </p:tgtEl>
                                        <p:attrNameLst>
                                          <p:attrName>style.visibility</p:attrName>
                                        </p:attrNameLst>
                                      </p:cBhvr>
                                      <p:to>
                                        <p:strVal val="visible"/>
                                      </p:to>
                                    </p:set>
                                    <p:animEffect transition="in" filter="slide(fromRight)">
                                      <p:cBhvr>
                                        <p:cTn id="17" dur="1000"/>
                                        <p:tgtEl>
                                          <p:spTgt spid="1030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8" fill="hold" nodeType="clickEffect">
                                  <p:stCondLst>
                                    <p:cond delay="0"/>
                                  </p:stCondLst>
                                  <p:childTnLst>
                                    <p:set>
                                      <p:cBhvr>
                                        <p:cTn id="21" dur="1" fill="hold">
                                          <p:stCondLst>
                                            <p:cond delay="0"/>
                                          </p:stCondLst>
                                        </p:cTn>
                                        <p:tgtEl>
                                          <p:spTgt spid="132"/>
                                        </p:tgtEl>
                                        <p:attrNameLst>
                                          <p:attrName>style.visibility</p:attrName>
                                        </p:attrNameLst>
                                      </p:cBhvr>
                                      <p:to>
                                        <p:strVal val="visible"/>
                                      </p:to>
                                    </p:set>
                                    <p:animEffect transition="in" filter="slide(fromLeft)">
                                      <p:cBhvr>
                                        <p:cTn id="22" dur="1000"/>
                                        <p:tgtEl>
                                          <p:spTgt spid="13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strips(downLeft)">
                                      <p:cBhvr>
                                        <p:cTn id="27" dur="1000"/>
                                        <p:tgtEl>
                                          <p:spTgt spid="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12"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strips(downLeft)">
                                      <p:cBhvr>
                                        <p:cTn id="32" dur="1000"/>
                                        <p:tgtEl>
                                          <p:spTgt spid="2"/>
                                        </p:tgtEl>
                                      </p:cBhvr>
                                    </p:animEffect>
                                  </p:childTnLst>
                                </p:cTn>
                              </p:par>
                              <p:par>
                                <p:cTn id="33" presetID="18" presetClass="entr" presetSubtype="12" fill="hold" nodeType="withEffect">
                                  <p:stCondLst>
                                    <p:cond delay="0"/>
                                  </p:stCondLst>
                                  <p:childTnLst>
                                    <p:set>
                                      <p:cBhvr>
                                        <p:cTn id="34" dur="1" fill="hold">
                                          <p:stCondLst>
                                            <p:cond delay="0"/>
                                          </p:stCondLst>
                                        </p:cTn>
                                        <p:tgtEl>
                                          <p:spTgt spid="109"/>
                                        </p:tgtEl>
                                        <p:attrNameLst>
                                          <p:attrName>style.visibility</p:attrName>
                                        </p:attrNameLst>
                                      </p:cBhvr>
                                      <p:to>
                                        <p:strVal val="visible"/>
                                      </p:to>
                                    </p:set>
                                    <p:animEffect transition="in" filter="strips(downLeft)">
                                      <p:cBhvr>
                                        <p:cTn id="35" dur="500"/>
                                        <p:tgtEl>
                                          <p:spTgt spid="109"/>
                                        </p:tgtEl>
                                      </p:cBhvr>
                                    </p:animEffect>
                                  </p:childTnLst>
                                </p:cTn>
                              </p:par>
                              <p:par>
                                <p:cTn id="36" presetID="18" presetClass="entr" presetSubtype="12" fill="hold" nodeType="withEffect">
                                  <p:stCondLst>
                                    <p:cond delay="0"/>
                                  </p:stCondLst>
                                  <p:childTnLst>
                                    <p:set>
                                      <p:cBhvr>
                                        <p:cTn id="37" dur="1" fill="hold">
                                          <p:stCondLst>
                                            <p:cond delay="0"/>
                                          </p:stCondLst>
                                        </p:cTn>
                                        <p:tgtEl>
                                          <p:spTgt spid="116"/>
                                        </p:tgtEl>
                                        <p:attrNameLst>
                                          <p:attrName>style.visibility</p:attrName>
                                        </p:attrNameLst>
                                      </p:cBhvr>
                                      <p:to>
                                        <p:strVal val="visible"/>
                                      </p:to>
                                    </p:set>
                                    <p:animEffect transition="in" filter="strips(downLeft)">
                                      <p:cBhvr>
                                        <p:cTn id="38" dur="500"/>
                                        <p:tgtEl>
                                          <p:spTgt spid="116"/>
                                        </p:tgtEl>
                                      </p:cBhvr>
                                    </p:animEffect>
                                  </p:childTnLst>
                                </p:cTn>
                              </p:par>
                              <p:par>
                                <p:cTn id="39" presetID="18" presetClass="entr" presetSubtype="12" fill="hold" nodeType="withEffect">
                                  <p:stCondLst>
                                    <p:cond delay="0"/>
                                  </p:stCondLst>
                                  <p:childTnLst>
                                    <p:set>
                                      <p:cBhvr>
                                        <p:cTn id="40" dur="1" fill="hold">
                                          <p:stCondLst>
                                            <p:cond delay="0"/>
                                          </p:stCondLst>
                                        </p:cTn>
                                        <p:tgtEl>
                                          <p:spTgt spid="135"/>
                                        </p:tgtEl>
                                        <p:attrNameLst>
                                          <p:attrName>style.visibility</p:attrName>
                                        </p:attrNameLst>
                                      </p:cBhvr>
                                      <p:to>
                                        <p:strVal val="visible"/>
                                      </p:to>
                                    </p:set>
                                    <p:animEffect transition="in" filter="strips(downLeft)">
                                      <p:cBhvr>
                                        <p:cTn id="41" dur="500"/>
                                        <p:tgtEl>
                                          <p:spTgt spid="135"/>
                                        </p:tgtEl>
                                      </p:cBhvr>
                                    </p:animEffect>
                                  </p:childTnLst>
                                </p:cTn>
                              </p:par>
                              <p:par>
                                <p:cTn id="42" presetID="18" presetClass="entr" presetSubtype="12" fill="hold" nodeType="withEffect">
                                  <p:stCondLst>
                                    <p:cond delay="0"/>
                                  </p:stCondLst>
                                  <p:childTnLst>
                                    <p:set>
                                      <p:cBhvr>
                                        <p:cTn id="43" dur="1" fill="hold">
                                          <p:stCondLst>
                                            <p:cond delay="0"/>
                                          </p:stCondLst>
                                        </p:cTn>
                                        <p:tgtEl>
                                          <p:spTgt spid="145"/>
                                        </p:tgtEl>
                                        <p:attrNameLst>
                                          <p:attrName>style.visibility</p:attrName>
                                        </p:attrNameLst>
                                      </p:cBhvr>
                                      <p:to>
                                        <p:strVal val="visible"/>
                                      </p:to>
                                    </p:set>
                                    <p:animEffect transition="in" filter="strips(downLeft)">
                                      <p:cBhvr>
                                        <p:cTn id="44" dur="500"/>
                                        <p:tgtEl>
                                          <p:spTgt spid="145"/>
                                        </p:tgtEl>
                                      </p:cBhvr>
                                    </p:animEffect>
                                  </p:childTnLst>
                                </p:cTn>
                              </p:par>
                              <p:par>
                                <p:cTn id="45" presetID="18" presetClass="entr" presetSubtype="12" fill="hold" nodeType="withEffect">
                                  <p:stCondLst>
                                    <p:cond delay="0"/>
                                  </p:stCondLst>
                                  <p:childTnLst>
                                    <p:set>
                                      <p:cBhvr>
                                        <p:cTn id="46" dur="1" fill="hold">
                                          <p:stCondLst>
                                            <p:cond delay="0"/>
                                          </p:stCondLst>
                                        </p:cTn>
                                        <p:tgtEl>
                                          <p:spTgt spid="153"/>
                                        </p:tgtEl>
                                        <p:attrNameLst>
                                          <p:attrName>style.visibility</p:attrName>
                                        </p:attrNameLst>
                                      </p:cBhvr>
                                      <p:to>
                                        <p:strVal val="visible"/>
                                      </p:to>
                                    </p:set>
                                    <p:animEffect transition="in" filter="strips(downLeft)">
                                      <p:cBhvr>
                                        <p:cTn id="47" dur="500"/>
                                        <p:tgtEl>
                                          <p:spTgt spid="153"/>
                                        </p:tgtEl>
                                      </p:cBhvr>
                                    </p:animEffect>
                                  </p:childTnLst>
                                </p:cTn>
                              </p:par>
                              <p:par>
                                <p:cTn id="48" presetID="18" presetClass="entr" presetSubtype="12" fill="hold" nodeType="withEffect">
                                  <p:stCondLst>
                                    <p:cond delay="0"/>
                                  </p:stCondLst>
                                  <p:childTnLst>
                                    <p:set>
                                      <p:cBhvr>
                                        <p:cTn id="49" dur="1" fill="hold">
                                          <p:stCondLst>
                                            <p:cond delay="0"/>
                                          </p:stCondLst>
                                        </p:cTn>
                                        <p:tgtEl>
                                          <p:spTgt spid="182"/>
                                        </p:tgtEl>
                                        <p:attrNameLst>
                                          <p:attrName>style.visibility</p:attrName>
                                        </p:attrNameLst>
                                      </p:cBhvr>
                                      <p:to>
                                        <p:strVal val="visible"/>
                                      </p:to>
                                    </p:set>
                                    <p:animEffect transition="in" filter="strips(downLeft)">
                                      <p:cBhvr>
                                        <p:cTn id="50" dur="500"/>
                                        <p:tgtEl>
                                          <p:spTgt spid="182"/>
                                        </p:tgtEl>
                                      </p:cBhvr>
                                    </p:animEffect>
                                  </p:childTnLst>
                                </p:cTn>
                              </p:par>
                              <p:par>
                                <p:cTn id="51" presetID="18" presetClass="entr" presetSubtype="12" fill="hold" nodeType="withEffect">
                                  <p:stCondLst>
                                    <p:cond delay="0"/>
                                  </p:stCondLst>
                                  <p:childTnLst>
                                    <p:set>
                                      <p:cBhvr>
                                        <p:cTn id="52" dur="1" fill="hold">
                                          <p:stCondLst>
                                            <p:cond delay="0"/>
                                          </p:stCondLst>
                                        </p:cTn>
                                        <p:tgtEl>
                                          <p:spTgt spid="190"/>
                                        </p:tgtEl>
                                        <p:attrNameLst>
                                          <p:attrName>style.visibility</p:attrName>
                                        </p:attrNameLst>
                                      </p:cBhvr>
                                      <p:to>
                                        <p:strVal val="visible"/>
                                      </p:to>
                                    </p:set>
                                    <p:animEffect transition="in" filter="strips(downLeft)">
                                      <p:cBhvr>
                                        <p:cTn id="53" dur="500"/>
                                        <p:tgtEl>
                                          <p:spTgt spid="190"/>
                                        </p:tgtEl>
                                      </p:cBhvr>
                                    </p:animEffect>
                                  </p:childTnLst>
                                </p:cTn>
                              </p:par>
                              <p:par>
                                <p:cTn id="54" presetID="18" presetClass="entr" presetSubtype="12" fill="hold" nodeType="withEffect">
                                  <p:stCondLst>
                                    <p:cond delay="0"/>
                                  </p:stCondLst>
                                  <p:childTnLst>
                                    <p:set>
                                      <p:cBhvr>
                                        <p:cTn id="55" dur="1" fill="hold">
                                          <p:stCondLst>
                                            <p:cond delay="0"/>
                                          </p:stCondLst>
                                        </p:cTn>
                                        <p:tgtEl>
                                          <p:spTgt spid="199"/>
                                        </p:tgtEl>
                                        <p:attrNameLst>
                                          <p:attrName>style.visibility</p:attrName>
                                        </p:attrNameLst>
                                      </p:cBhvr>
                                      <p:to>
                                        <p:strVal val="visible"/>
                                      </p:to>
                                    </p:set>
                                    <p:animEffect transition="in" filter="strips(downLeft)">
                                      <p:cBhvr>
                                        <p:cTn id="56" dur="500"/>
                                        <p:tgtEl>
                                          <p:spTgt spid="199"/>
                                        </p:tgtEl>
                                      </p:cBhvr>
                                    </p:animEffect>
                                  </p:childTnLst>
                                </p:cTn>
                              </p:par>
                              <p:par>
                                <p:cTn id="57" presetID="18" presetClass="entr" presetSubtype="12" fill="hold" nodeType="withEffect">
                                  <p:stCondLst>
                                    <p:cond delay="0"/>
                                  </p:stCondLst>
                                  <p:childTnLst>
                                    <p:set>
                                      <p:cBhvr>
                                        <p:cTn id="58" dur="1" fill="hold">
                                          <p:stCondLst>
                                            <p:cond delay="0"/>
                                          </p:stCondLst>
                                        </p:cTn>
                                        <p:tgtEl>
                                          <p:spTgt spid="96"/>
                                        </p:tgtEl>
                                        <p:attrNameLst>
                                          <p:attrName>style.visibility</p:attrName>
                                        </p:attrNameLst>
                                      </p:cBhvr>
                                      <p:to>
                                        <p:strVal val="visible"/>
                                      </p:to>
                                    </p:set>
                                    <p:animEffect transition="in" filter="strips(downLeft)">
                                      <p:cBhvr>
                                        <p:cTn id="59" dur="500"/>
                                        <p:tgtEl>
                                          <p:spTgt spid="96"/>
                                        </p:tgtEl>
                                      </p:cBhvr>
                                    </p:animEffect>
                                  </p:childTnLst>
                                </p:cTn>
                              </p:par>
                              <p:par>
                                <p:cTn id="60" presetID="18" presetClass="entr" presetSubtype="12" fill="hold" nodeType="withEffect">
                                  <p:stCondLst>
                                    <p:cond delay="0"/>
                                  </p:stCondLst>
                                  <p:childTnLst>
                                    <p:set>
                                      <p:cBhvr>
                                        <p:cTn id="61" dur="1" fill="hold">
                                          <p:stCondLst>
                                            <p:cond delay="0"/>
                                          </p:stCondLst>
                                        </p:cTn>
                                        <p:tgtEl>
                                          <p:spTgt spid="97"/>
                                        </p:tgtEl>
                                        <p:attrNameLst>
                                          <p:attrName>style.visibility</p:attrName>
                                        </p:attrNameLst>
                                      </p:cBhvr>
                                      <p:to>
                                        <p:strVal val="visible"/>
                                      </p:to>
                                    </p:set>
                                    <p:animEffect transition="in" filter="strips(downLeft)">
                                      <p:cBhvr>
                                        <p:cTn id="62" dur="500"/>
                                        <p:tgtEl>
                                          <p:spTgt spid="97"/>
                                        </p:tgtEl>
                                      </p:cBhvr>
                                    </p:animEffect>
                                  </p:childTnLst>
                                </p:cTn>
                              </p:par>
                              <p:par>
                                <p:cTn id="63" presetID="18" presetClass="entr" presetSubtype="12" fill="hold" nodeType="withEffect">
                                  <p:stCondLst>
                                    <p:cond delay="0"/>
                                  </p:stCondLst>
                                  <p:childTnLst>
                                    <p:set>
                                      <p:cBhvr>
                                        <p:cTn id="64" dur="1" fill="hold">
                                          <p:stCondLst>
                                            <p:cond delay="0"/>
                                          </p:stCondLst>
                                        </p:cTn>
                                        <p:tgtEl>
                                          <p:spTgt spid="98"/>
                                        </p:tgtEl>
                                        <p:attrNameLst>
                                          <p:attrName>style.visibility</p:attrName>
                                        </p:attrNameLst>
                                      </p:cBhvr>
                                      <p:to>
                                        <p:strVal val="visible"/>
                                      </p:to>
                                    </p:set>
                                    <p:animEffect transition="in" filter="strips(downLeft)">
                                      <p:cBhvr>
                                        <p:cTn id="65" dur="500"/>
                                        <p:tgtEl>
                                          <p:spTgt spid="98"/>
                                        </p:tgtEl>
                                      </p:cBhvr>
                                    </p:animEffect>
                                  </p:childTnLst>
                                </p:cTn>
                              </p:par>
                              <p:par>
                                <p:cTn id="66" presetID="18" presetClass="entr" presetSubtype="12" fill="hold" nodeType="withEffect">
                                  <p:stCondLst>
                                    <p:cond delay="0"/>
                                  </p:stCondLst>
                                  <p:childTnLst>
                                    <p:set>
                                      <p:cBhvr>
                                        <p:cTn id="67" dur="1" fill="hold">
                                          <p:stCondLst>
                                            <p:cond delay="0"/>
                                          </p:stCondLst>
                                        </p:cTn>
                                        <p:tgtEl>
                                          <p:spTgt spid="99"/>
                                        </p:tgtEl>
                                        <p:attrNameLst>
                                          <p:attrName>style.visibility</p:attrName>
                                        </p:attrNameLst>
                                      </p:cBhvr>
                                      <p:to>
                                        <p:strVal val="visible"/>
                                      </p:to>
                                    </p:set>
                                    <p:animEffect transition="in" filter="strips(downLeft)">
                                      <p:cBhvr>
                                        <p:cTn id="68" dur="500"/>
                                        <p:tgtEl>
                                          <p:spTgt spid="99"/>
                                        </p:tgtEl>
                                      </p:cBhvr>
                                    </p:animEffect>
                                  </p:childTnLst>
                                </p:cTn>
                              </p:par>
                              <p:par>
                                <p:cTn id="69" presetID="18" presetClass="entr" presetSubtype="12" fill="hold" nodeType="withEffect">
                                  <p:stCondLst>
                                    <p:cond delay="0"/>
                                  </p:stCondLst>
                                  <p:childTnLst>
                                    <p:set>
                                      <p:cBhvr>
                                        <p:cTn id="70" dur="1" fill="hold">
                                          <p:stCondLst>
                                            <p:cond delay="0"/>
                                          </p:stCondLst>
                                        </p:cTn>
                                        <p:tgtEl>
                                          <p:spTgt spid="100"/>
                                        </p:tgtEl>
                                        <p:attrNameLst>
                                          <p:attrName>style.visibility</p:attrName>
                                        </p:attrNameLst>
                                      </p:cBhvr>
                                      <p:to>
                                        <p:strVal val="visible"/>
                                      </p:to>
                                    </p:set>
                                    <p:animEffect transition="in" filter="strips(downLeft)">
                                      <p:cBhvr>
                                        <p:cTn id="71" dur="500"/>
                                        <p:tgtEl>
                                          <p:spTgt spid="100"/>
                                        </p:tgtEl>
                                      </p:cBhvr>
                                    </p:animEffect>
                                  </p:childTnLst>
                                </p:cTn>
                              </p:par>
                              <p:par>
                                <p:cTn id="72" presetID="18" presetClass="entr" presetSubtype="12" fill="hold" nodeType="withEffect">
                                  <p:stCondLst>
                                    <p:cond delay="0"/>
                                  </p:stCondLst>
                                  <p:childTnLst>
                                    <p:set>
                                      <p:cBhvr>
                                        <p:cTn id="73" dur="1" fill="hold">
                                          <p:stCondLst>
                                            <p:cond delay="0"/>
                                          </p:stCondLst>
                                        </p:cTn>
                                        <p:tgtEl>
                                          <p:spTgt spid="101"/>
                                        </p:tgtEl>
                                        <p:attrNameLst>
                                          <p:attrName>style.visibility</p:attrName>
                                        </p:attrNameLst>
                                      </p:cBhvr>
                                      <p:to>
                                        <p:strVal val="visible"/>
                                      </p:to>
                                    </p:set>
                                    <p:animEffect transition="in" filter="strips(downLeft)">
                                      <p:cBhvr>
                                        <p:cTn id="74" dur="500"/>
                                        <p:tgtEl>
                                          <p:spTgt spid="101"/>
                                        </p:tgtEl>
                                      </p:cBhvr>
                                    </p:animEffect>
                                  </p:childTnLst>
                                </p:cTn>
                              </p:par>
                              <p:par>
                                <p:cTn id="75" presetID="18" presetClass="entr" presetSubtype="12" fill="hold" nodeType="withEffect">
                                  <p:stCondLst>
                                    <p:cond delay="0"/>
                                  </p:stCondLst>
                                  <p:childTnLst>
                                    <p:set>
                                      <p:cBhvr>
                                        <p:cTn id="76" dur="1" fill="hold">
                                          <p:stCondLst>
                                            <p:cond delay="0"/>
                                          </p:stCondLst>
                                        </p:cTn>
                                        <p:tgtEl>
                                          <p:spTgt spid="102"/>
                                        </p:tgtEl>
                                        <p:attrNameLst>
                                          <p:attrName>style.visibility</p:attrName>
                                        </p:attrNameLst>
                                      </p:cBhvr>
                                      <p:to>
                                        <p:strVal val="visible"/>
                                      </p:to>
                                    </p:set>
                                    <p:animEffect transition="in" filter="strips(downLeft)">
                                      <p:cBhvr>
                                        <p:cTn id="77" dur="500"/>
                                        <p:tgtEl>
                                          <p:spTgt spid="102"/>
                                        </p:tgtEl>
                                      </p:cBhvr>
                                    </p:animEffect>
                                  </p:childTnLst>
                                </p:cTn>
                              </p:par>
                              <p:par>
                                <p:cTn id="78" presetID="18" presetClass="entr" presetSubtype="12" fill="hold" nodeType="withEffect">
                                  <p:stCondLst>
                                    <p:cond delay="0"/>
                                  </p:stCondLst>
                                  <p:childTnLst>
                                    <p:set>
                                      <p:cBhvr>
                                        <p:cTn id="79" dur="1" fill="hold">
                                          <p:stCondLst>
                                            <p:cond delay="0"/>
                                          </p:stCondLst>
                                        </p:cTn>
                                        <p:tgtEl>
                                          <p:spTgt spid="103"/>
                                        </p:tgtEl>
                                        <p:attrNameLst>
                                          <p:attrName>style.visibility</p:attrName>
                                        </p:attrNameLst>
                                      </p:cBhvr>
                                      <p:to>
                                        <p:strVal val="visible"/>
                                      </p:to>
                                    </p:set>
                                    <p:animEffect transition="in" filter="strips(downLeft)">
                                      <p:cBhvr>
                                        <p:cTn id="80" dur="500"/>
                                        <p:tgtEl>
                                          <p:spTgt spid="103"/>
                                        </p:tgtEl>
                                      </p:cBhvr>
                                    </p:animEffect>
                                  </p:childTnLst>
                                </p:cTn>
                              </p:par>
                              <p:par>
                                <p:cTn id="81" presetID="18" presetClass="entr" presetSubtype="12" fill="hold" nodeType="withEffect">
                                  <p:stCondLst>
                                    <p:cond delay="0"/>
                                  </p:stCondLst>
                                  <p:childTnLst>
                                    <p:set>
                                      <p:cBhvr>
                                        <p:cTn id="82" dur="1" fill="hold">
                                          <p:stCondLst>
                                            <p:cond delay="0"/>
                                          </p:stCondLst>
                                        </p:cTn>
                                        <p:tgtEl>
                                          <p:spTgt spid="203"/>
                                        </p:tgtEl>
                                        <p:attrNameLst>
                                          <p:attrName>style.visibility</p:attrName>
                                        </p:attrNameLst>
                                      </p:cBhvr>
                                      <p:to>
                                        <p:strVal val="visible"/>
                                      </p:to>
                                    </p:set>
                                    <p:animEffect transition="in" filter="strips(downLeft)">
                                      <p:cBhvr>
                                        <p:cTn id="83" dur="500"/>
                                        <p:tgtEl>
                                          <p:spTgt spid="203"/>
                                        </p:tgtEl>
                                      </p:cBhvr>
                                    </p:animEffect>
                                  </p:childTnLst>
                                </p:cTn>
                              </p:par>
                              <p:par>
                                <p:cTn id="84" presetID="18" presetClass="entr" presetSubtype="12" fill="hold" nodeType="withEffect">
                                  <p:stCondLst>
                                    <p:cond delay="0"/>
                                  </p:stCondLst>
                                  <p:childTnLst>
                                    <p:set>
                                      <p:cBhvr>
                                        <p:cTn id="85" dur="1" fill="hold">
                                          <p:stCondLst>
                                            <p:cond delay="0"/>
                                          </p:stCondLst>
                                        </p:cTn>
                                        <p:tgtEl>
                                          <p:spTgt spid="208"/>
                                        </p:tgtEl>
                                        <p:attrNameLst>
                                          <p:attrName>style.visibility</p:attrName>
                                        </p:attrNameLst>
                                      </p:cBhvr>
                                      <p:to>
                                        <p:strVal val="visible"/>
                                      </p:to>
                                    </p:set>
                                    <p:animEffect transition="in" filter="strips(downLeft)">
                                      <p:cBhvr>
                                        <p:cTn id="86" dur="500"/>
                                        <p:tgtEl>
                                          <p:spTgt spid="208"/>
                                        </p:tgtEl>
                                      </p:cBhvr>
                                    </p:animEffect>
                                  </p:childTnLst>
                                </p:cTn>
                              </p:par>
                              <p:par>
                                <p:cTn id="87" presetID="18" presetClass="entr" presetSubtype="12" fill="hold" nodeType="withEffect">
                                  <p:stCondLst>
                                    <p:cond delay="0"/>
                                  </p:stCondLst>
                                  <p:childTnLst>
                                    <p:set>
                                      <p:cBhvr>
                                        <p:cTn id="88" dur="1" fill="hold">
                                          <p:stCondLst>
                                            <p:cond delay="0"/>
                                          </p:stCondLst>
                                        </p:cTn>
                                        <p:tgtEl>
                                          <p:spTgt spid="212"/>
                                        </p:tgtEl>
                                        <p:attrNameLst>
                                          <p:attrName>style.visibility</p:attrName>
                                        </p:attrNameLst>
                                      </p:cBhvr>
                                      <p:to>
                                        <p:strVal val="visible"/>
                                      </p:to>
                                    </p:set>
                                    <p:animEffect transition="in" filter="strips(downLeft)">
                                      <p:cBhvr>
                                        <p:cTn id="89" dur="500"/>
                                        <p:tgtEl>
                                          <p:spTgt spid="212"/>
                                        </p:tgtEl>
                                      </p:cBhvr>
                                    </p:animEffect>
                                  </p:childTnLst>
                                </p:cTn>
                              </p:par>
                              <p:par>
                                <p:cTn id="90" presetID="18" presetClass="entr" presetSubtype="12" fill="hold" nodeType="withEffect">
                                  <p:stCondLst>
                                    <p:cond delay="0"/>
                                  </p:stCondLst>
                                  <p:childTnLst>
                                    <p:set>
                                      <p:cBhvr>
                                        <p:cTn id="91" dur="1" fill="hold">
                                          <p:stCondLst>
                                            <p:cond delay="0"/>
                                          </p:stCondLst>
                                        </p:cTn>
                                        <p:tgtEl>
                                          <p:spTgt spid="222"/>
                                        </p:tgtEl>
                                        <p:attrNameLst>
                                          <p:attrName>style.visibility</p:attrName>
                                        </p:attrNameLst>
                                      </p:cBhvr>
                                      <p:to>
                                        <p:strVal val="visible"/>
                                      </p:to>
                                    </p:set>
                                    <p:animEffect transition="in" filter="strips(downLeft)">
                                      <p:cBhvr>
                                        <p:cTn id="92" dur="500"/>
                                        <p:tgtEl>
                                          <p:spTgt spid="222"/>
                                        </p:tgtEl>
                                      </p:cBhvr>
                                    </p:animEffect>
                                  </p:childTnLst>
                                </p:cTn>
                              </p:par>
                              <p:par>
                                <p:cTn id="93" presetID="18" presetClass="entr" presetSubtype="12" fill="hold" nodeType="withEffect">
                                  <p:stCondLst>
                                    <p:cond delay="0"/>
                                  </p:stCondLst>
                                  <p:childTnLst>
                                    <p:set>
                                      <p:cBhvr>
                                        <p:cTn id="94" dur="1" fill="hold">
                                          <p:stCondLst>
                                            <p:cond delay="0"/>
                                          </p:stCondLst>
                                        </p:cTn>
                                        <p:tgtEl>
                                          <p:spTgt spid="231"/>
                                        </p:tgtEl>
                                        <p:attrNameLst>
                                          <p:attrName>style.visibility</p:attrName>
                                        </p:attrNameLst>
                                      </p:cBhvr>
                                      <p:to>
                                        <p:strVal val="visible"/>
                                      </p:to>
                                    </p:set>
                                    <p:animEffect transition="in" filter="strips(downLeft)">
                                      <p:cBhvr>
                                        <p:cTn id="95" dur="500"/>
                                        <p:tgtEl>
                                          <p:spTgt spid="231"/>
                                        </p:tgtEl>
                                      </p:cBhvr>
                                    </p:animEffect>
                                  </p:childTnLst>
                                </p:cTn>
                              </p:par>
                              <p:par>
                                <p:cTn id="96" presetID="18" presetClass="entr" presetSubtype="12" fill="hold" nodeType="withEffect">
                                  <p:stCondLst>
                                    <p:cond delay="0"/>
                                  </p:stCondLst>
                                  <p:childTnLst>
                                    <p:set>
                                      <p:cBhvr>
                                        <p:cTn id="97" dur="1" fill="hold">
                                          <p:stCondLst>
                                            <p:cond delay="0"/>
                                          </p:stCondLst>
                                        </p:cTn>
                                        <p:tgtEl>
                                          <p:spTgt spid="235"/>
                                        </p:tgtEl>
                                        <p:attrNameLst>
                                          <p:attrName>style.visibility</p:attrName>
                                        </p:attrNameLst>
                                      </p:cBhvr>
                                      <p:to>
                                        <p:strVal val="visible"/>
                                      </p:to>
                                    </p:set>
                                    <p:animEffect transition="in" filter="strips(downLeft)">
                                      <p:cBhvr>
                                        <p:cTn id="98" dur="500"/>
                                        <p:tgtEl>
                                          <p:spTgt spid="235"/>
                                        </p:tgtEl>
                                      </p:cBhvr>
                                    </p:animEffect>
                                  </p:childTnLst>
                                </p:cTn>
                              </p:par>
                              <p:par>
                                <p:cTn id="99" presetID="18" presetClass="entr" presetSubtype="12" fill="hold" nodeType="withEffect">
                                  <p:stCondLst>
                                    <p:cond delay="0"/>
                                  </p:stCondLst>
                                  <p:childTnLst>
                                    <p:set>
                                      <p:cBhvr>
                                        <p:cTn id="100" dur="1" fill="hold">
                                          <p:stCondLst>
                                            <p:cond delay="0"/>
                                          </p:stCondLst>
                                        </p:cTn>
                                        <p:tgtEl>
                                          <p:spTgt spid="241"/>
                                        </p:tgtEl>
                                        <p:attrNameLst>
                                          <p:attrName>style.visibility</p:attrName>
                                        </p:attrNameLst>
                                      </p:cBhvr>
                                      <p:to>
                                        <p:strVal val="visible"/>
                                      </p:to>
                                    </p:set>
                                    <p:animEffect transition="in" filter="strips(downLeft)">
                                      <p:cBhvr>
                                        <p:cTn id="101" dur="500"/>
                                        <p:tgtEl>
                                          <p:spTgt spid="241"/>
                                        </p:tgtEl>
                                      </p:cBhvr>
                                    </p:animEffect>
                                  </p:childTnLst>
                                </p:cTn>
                              </p:par>
                              <p:par>
                                <p:cTn id="102" presetID="18" presetClass="entr" presetSubtype="12" fill="hold" nodeType="withEffect">
                                  <p:stCondLst>
                                    <p:cond delay="0"/>
                                  </p:stCondLst>
                                  <p:childTnLst>
                                    <p:set>
                                      <p:cBhvr>
                                        <p:cTn id="103" dur="1" fill="hold">
                                          <p:stCondLst>
                                            <p:cond delay="0"/>
                                          </p:stCondLst>
                                        </p:cTn>
                                        <p:tgtEl>
                                          <p:spTgt spid="83"/>
                                        </p:tgtEl>
                                        <p:attrNameLst>
                                          <p:attrName>style.visibility</p:attrName>
                                        </p:attrNameLst>
                                      </p:cBhvr>
                                      <p:to>
                                        <p:strVal val="visible"/>
                                      </p:to>
                                    </p:set>
                                    <p:animEffect transition="in" filter="strips(downLeft)">
                                      <p:cBhvr>
                                        <p:cTn id="104" dur="500"/>
                                        <p:tgtEl>
                                          <p:spTgt spid="83"/>
                                        </p:tgtEl>
                                      </p:cBhvr>
                                    </p:animEffect>
                                  </p:childTnLst>
                                </p:cTn>
                              </p:par>
                              <p:par>
                                <p:cTn id="105" presetID="18" presetClass="entr" presetSubtype="12" fill="hold" nodeType="withEffect">
                                  <p:stCondLst>
                                    <p:cond delay="0"/>
                                  </p:stCondLst>
                                  <p:childTnLst>
                                    <p:set>
                                      <p:cBhvr>
                                        <p:cTn id="106" dur="1" fill="hold">
                                          <p:stCondLst>
                                            <p:cond delay="0"/>
                                          </p:stCondLst>
                                        </p:cTn>
                                        <p:tgtEl>
                                          <p:spTgt spid="84"/>
                                        </p:tgtEl>
                                        <p:attrNameLst>
                                          <p:attrName>style.visibility</p:attrName>
                                        </p:attrNameLst>
                                      </p:cBhvr>
                                      <p:to>
                                        <p:strVal val="visible"/>
                                      </p:to>
                                    </p:set>
                                    <p:animEffect transition="in" filter="strips(downLeft)">
                                      <p:cBhvr>
                                        <p:cTn id="107" dur="500"/>
                                        <p:tgtEl>
                                          <p:spTgt spid="84"/>
                                        </p:tgtEl>
                                      </p:cBhvr>
                                    </p:animEffect>
                                  </p:childTnLst>
                                </p:cTn>
                              </p:par>
                              <p:par>
                                <p:cTn id="108" presetID="18" presetClass="entr" presetSubtype="12" fill="hold" nodeType="withEffect">
                                  <p:stCondLst>
                                    <p:cond delay="0"/>
                                  </p:stCondLst>
                                  <p:childTnLst>
                                    <p:set>
                                      <p:cBhvr>
                                        <p:cTn id="109" dur="1" fill="hold">
                                          <p:stCondLst>
                                            <p:cond delay="0"/>
                                          </p:stCondLst>
                                        </p:cTn>
                                        <p:tgtEl>
                                          <p:spTgt spid="85"/>
                                        </p:tgtEl>
                                        <p:attrNameLst>
                                          <p:attrName>style.visibility</p:attrName>
                                        </p:attrNameLst>
                                      </p:cBhvr>
                                      <p:to>
                                        <p:strVal val="visible"/>
                                      </p:to>
                                    </p:set>
                                    <p:animEffect transition="in" filter="strips(downLeft)">
                                      <p:cBhvr>
                                        <p:cTn id="110" dur="500"/>
                                        <p:tgtEl>
                                          <p:spTgt spid="85"/>
                                        </p:tgtEl>
                                      </p:cBhvr>
                                    </p:animEffect>
                                  </p:childTnLst>
                                </p:cTn>
                              </p:par>
                              <p:par>
                                <p:cTn id="111" presetID="18" presetClass="entr" presetSubtype="12" fill="hold" nodeType="withEffect">
                                  <p:stCondLst>
                                    <p:cond delay="0"/>
                                  </p:stCondLst>
                                  <p:childTnLst>
                                    <p:set>
                                      <p:cBhvr>
                                        <p:cTn id="112" dur="1" fill="hold">
                                          <p:stCondLst>
                                            <p:cond delay="0"/>
                                          </p:stCondLst>
                                        </p:cTn>
                                        <p:tgtEl>
                                          <p:spTgt spid="86"/>
                                        </p:tgtEl>
                                        <p:attrNameLst>
                                          <p:attrName>style.visibility</p:attrName>
                                        </p:attrNameLst>
                                      </p:cBhvr>
                                      <p:to>
                                        <p:strVal val="visible"/>
                                      </p:to>
                                    </p:set>
                                    <p:animEffect transition="in" filter="strips(downLeft)">
                                      <p:cBhvr>
                                        <p:cTn id="113" dur="500"/>
                                        <p:tgtEl>
                                          <p:spTgt spid="86"/>
                                        </p:tgtEl>
                                      </p:cBhvr>
                                    </p:animEffect>
                                  </p:childTnLst>
                                </p:cTn>
                              </p:par>
                              <p:par>
                                <p:cTn id="114" presetID="18" presetClass="entr" presetSubtype="12" fill="hold" nodeType="withEffect">
                                  <p:stCondLst>
                                    <p:cond delay="0"/>
                                  </p:stCondLst>
                                  <p:childTnLst>
                                    <p:set>
                                      <p:cBhvr>
                                        <p:cTn id="115" dur="1" fill="hold">
                                          <p:stCondLst>
                                            <p:cond delay="0"/>
                                          </p:stCondLst>
                                        </p:cTn>
                                        <p:tgtEl>
                                          <p:spTgt spid="87"/>
                                        </p:tgtEl>
                                        <p:attrNameLst>
                                          <p:attrName>style.visibility</p:attrName>
                                        </p:attrNameLst>
                                      </p:cBhvr>
                                      <p:to>
                                        <p:strVal val="visible"/>
                                      </p:to>
                                    </p:set>
                                    <p:animEffect transition="in" filter="strips(downLeft)">
                                      <p:cBhvr>
                                        <p:cTn id="116" dur="500"/>
                                        <p:tgtEl>
                                          <p:spTgt spid="87"/>
                                        </p:tgtEl>
                                      </p:cBhvr>
                                    </p:animEffect>
                                  </p:childTnLst>
                                </p:cTn>
                              </p:par>
                              <p:par>
                                <p:cTn id="117" presetID="18" presetClass="entr" presetSubtype="12" fill="hold" nodeType="withEffect">
                                  <p:stCondLst>
                                    <p:cond delay="0"/>
                                  </p:stCondLst>
                                  <p:childTnLst>
                                    <p:set>
                                      <p:cBhvr>
                                        <p:cTn id="118" dur="1" fill="hold">
                                          <p:stCondLst>
                                            <p:cond delay="0"/>
                                          </p:stCondLst>
                                        </p:cTn>
                                        <p:tgtEl>
                                          <p:spTgt spid="89"/>
                                        </p:tgtEl>
                                        <p:attrNameLst>
                                          <p:attrName>style.visibility</p:attrName>
                                        </p:attrNameLst>
                                      </p:cBhvr>
                                      <p:to>
                                        <p:strVal val="visible"/>
                                      </p:to>
                                    </p:set>
                                    <p:animEffect transition="in" filter="strips(downLeft)">
                                      <p:cBhvr>
                                        <p:cTn id="119" dur="500"/>
                                        <p:tgtEl>
                                          <p:spTgt spid="89"/>
                                        </p:tgtEl>
                                      </p:cBhvr>
                                    </p:animEffect>
                                  </p:childTnLst>
                                </p:cTn>
                              </p:par>
                              <p:par>
                                <p:cTn id="120" presetID="18" presetClass="entr" presetSubtype="12" fill="hold" nodeType="withEffect">
                                  <p:stCondLst>
                                    <p:cond delay="0"/>
                                  </p:stCondLst>
                                  <p:childTnLst>
                                    <p:set>
                                      <p:cBhvr>
                                        <p:cTn id="121" dur="1" fill="hold">
                                          <p:stCondLst>
                                            <p:cond delay="0"/>
                                          </p:stCondLst>
                                        </p:cTn>
                                        <p:tgtEl>
                                          <p:spTgt spid="90"/>
                                        </p:tgtEl>
                                        <p:attrNameLst>
                                          <p:attrName>style.visibility</p:attrName>
                                        </p:attrNameLst>
                                      </p:cBhvr>
                                      <p:to>
                                        <p:strVal val="visible"/>
                                      </p:to>
                                    </p:set>
                                    <p:animEffect transition="in" filter="strips(downLeft)">
                                      <p:cBhvr>
                                        <p:cTn id="122" dur="500"/>
                                        <p:tgtEl>
                                          <p:spTgt spid="90"/>
                                        </p:tgtEl>
                                      </p:cBhvr>
                                    </p:animEffect>
                                  </p:childTnLst>
                                </p:cTn>
                              </p:par>
                              <p:par>
                                <p:cTn id="123" presetID="18" presetClass="entr" presetSubtype="12" fill="hold" nodeType="withEffect">
                                  <p:stCondLst>
                                    <p:cond delay="0"/>
                                  </p:stCondLst>
                                  <p:childTnLst>
                                    <p:set>
                                      <p:cBhvr>
                                        <p:cTn id="124" dur="1" fill="hold">
                                          <p:stCondLst>
                                            <p:cond delay="0"/>
                                          </p:stCondLst>
                                        </p:cTn>
                                        <p:tgtEl>
                                          <p:spTgt spid="91"/>
                                        </p:tgtEl>
                                        <p:attrNameLst>
                                          <p:attrName>style.visibility</p:attrName>
                                        </p:attrNameLst>
                                      </p:cBhvr>
                                      <p:to>
                                        <p:strVal val="visible"/>
                                      </p:to>
                                    </p:set>
                                    <p:animEffect transition="in" filter="strips(downLeft)">
                                      <p:cBhvr>
                                        <p:cTn id="125" dur="500"/>
                                        <p:tgtEl>
                                          <p:spTgt spid="91"/>
                                        </p:tgtEl>
                                      </p:cBhvr>
                                    </p:animEffect>
                                  </p:childTnLst>
                                </p:cTn>
                              </p:par>
                              <p:par>
                                <p:cTn id="126" presetID="18" presetClass="entr" presetSubtype="12" fill="hold" nodeType="withEffect">
                                  <p:stCondLst>
                                    <p:cond delay="0"/>
                                  </p:stCondLst>
                                  <p:childTnLst>
                                    <p:set>
                                      <p:cBhvr>
                                        <p:cTn id="127" dur="1" fill="hold">
                                          <p:stCondLst>
                                            <p:cond delay="0"/>
                                          </p:stCondLst>
                                        </p:cTn>
                                        <p:tgtEl>
                                          <p:spTgt spid="252"/>
                                        </p:tgtEl>
                                        <p:attrNameLst>
                                          <p:attrName>style.visibility</p:attrName>
                                        </p:attrNameLst>
                                      </p:cBhvr>
                                      <p:to>
                                        <p:strVal val="visible"/>
                                      </p:to>
                                    </p:set>
                                    <p:animEffect transition="in" filter="strips(downLeft)">
                                      <p:cBhvr>
                                        <p:cTn id="128" dur="500"/>
                                        <p:tgtEl>
                                          <p:spTgt spid="252"/>
                                        </p:tgtEl>
                                      </p:cBhvr>
                                    </p:animEffect>
                                  </p:childTnLst>
                                </p:cTn>
                              </p:par>
                              <p:par>
                                <p:cTn id="129" presetID="18" presetClass="entr" presetSubtype="12" fill="hold" nodeType="withEffect">
                                  <p:stCondLst>
                                    <p:cond delay="0"/>
                                  </p:stCondLst>
                                  <p:childTnLst>
                                    <p:set>
                                      <p:cBhvr>
                                        <p:cTn id="130" dur="1" fill="hold">
                                          <p:stCondLst>
                                            <p:cond delay="0"/>
                                          </p:stCondLst>
                                        </p:cTn>
                                        <p:tgtEl>
                                          <p:spTgt spid="254"/>
                                        </p:tgtEl>
                                        <p:attrNameLst>
                                          <p:attrName>style.visibility</p:attrName>
                                        </p:attrNameLst>
                                      </p:cBhvr>
                                      <p:to>
                                        <p:strVal val="visible"/>
                                      </p:to>
                                    </p:set>
                                    <p:animEffect transition="in" filter="strips(downLeft)">
                                      <p:cBhvr>
                                        <p:cTn id="131" dur="500"/>
                                        <p:tgtEl>
                                          <p:spTgt spid="254"/>
                                        </p:tgtEl>
                                      </p:cBhvr>
                                    </p:animEffect>
                                  </p:childTnLst>
                                </p:cTn>
                              </p:par>
                              <p:par>
                                <p:cTn id="132" presetID="18" presetClass="entr" presetSubtype="12" fill="hold" nodeType="withEffect">
                                  <p:stCondLst>
                                    <p:cond delay="0"/>
                                  </p:stCondLst>
                                  <p:childTnLst>
                                    <p:set>
                                      <p:cBhvr>
                                        <p:cTn id="133" dur="1" fill="hold">
                                          <p:stCondLst>
                                            <p:cond delay="0"/>
                                          </p:stCondLst>
                                        </p:cTn>
                                        <p:tgtEl>
                                          <p:spTgt spid="255"/>
                                        </p:tgtEl>
                                        <p:attrNameLst>
                                          <p:attrName>style.visibility</p:attrName>
                                        </p:attrNameLst>
                                      </p:cBhvr>
                                      <p:to>
                                        <p:strVal val="visible"/>
                                      </p:to>
                                    </p:set>
                                    <p:animEffect transition="in" filter="strips(downLeft)">
                                      <p:cBhvr>
                                        <p:cTn id="134" dur="500"/>
                                        <p:tgtEl>
                                          <p:spTgt spid="255"/>
                                        </p:tgtEl>
                                      </p:cBhvr>
                                    </p:animEffect>
                                  </p:childTnLst>
                                </p:cTn>
                              </p:par>
                              <p:par>
                                <p:cTn id="135" presetID="18" presetClass="entr" presetSubtype="12" fill="hold" nodeType="withEffect">
                                  <p:stCondLst>
                                    <p:cond delay="0"/>
                                  </p:stCondLst>
                                  <p:childTnLst>
                                    <p:set>
                                      <p:cBhvr>
                                        <p:cTn id="136" dur="1" fill="hold">
                                          <p:stCondLst>
                                            <p:cond delay="0"/>
                                          </p:stCondLst>
                                        </p:cTn>
                                        <p:tgtEl>
                                          <p:spTgt spid="256"/>
                                        </p:tgtEl>
                                        <p:attrNameLst>
                                          <p:attrName>style.visibility</p:attrName>
                                        </p:attrNameLst>
                                      </p:cBhvr>
                                      <p:to>
                                        <p:strVal val="visible"/>
                                      </p:to>
                                    </p:set>
                                    <p:animEffect transition="in" filter="strips(downLeft)">
                                      <p:cBhvr>
                                        <p:cTn id="137" dur="500"/>
                                        <p:tgtEl>
                                          <p:spTgt spid="256"/>
                                        </p:tgtEl>
                                      </p:cBhvr>
                                    </p:animEffect>
                                  </p:childTnLst>
                                </p:cTn>
                              </p:par>
                              <p:par>
                                <p:cTn id="138" presetID="18" presetClass="entr" presetSubtype="12" fill="hold" nodeType="withEffect">
                                  <p:stCondLst>
                                    <p:cond delay="0"/>
                                  </p:stCondLst>
                                  <p:childTnLst>
                                    <p:set>
                                      <p:cBhvr>
                                        <p:cTn id="139" dur="1" fill="hold">
                                          <p:stCondLst>
                                            <p:cond delay="0"/>
                                          </p:stCondLst>
                                        </p:cTn>
                                        <p:tgtEl>
                                          <p:spTgt spid="257"/>
                                        </p:tgtEl>
                                        <p:attrNameLst>
                                          <p:attrName>style.visibility</p:attrName>
                                        </p:attrNameLst>
                                      </p:cBhvr>
                                      <p:to>
                                        <p:strVal val="visible"/>
                                      </p:to>
                                    </p:set>
                                    <p:animEffect transition="in" filter="strips(downLeft)">
                                      <p:cBhvr>
                                        <p:cTn id="140" dur="500"/>
                                        <p:tgtEl>
                                          <p:spTgt spid="257"/>
                                        </p:tgtEl>
                                      </p:cBhvr>
                                    </p:animEffect>
                                  </p:childTnLst>
                                </p:cTn>
                              </p:par>
                              <p:par>
                                <p:cTn id="141" presetID="18" presetClass="entr" presetSubtype="12" fill="hold" nodeType="withEffect">
                                  <p:stCondLst>
                                    <p:cond delay="0"/>
                                  </p:stCondLst>
                                  <p:childTnLst>
                                    <p:set>
                                      <p:cBhvr>
                                        <p:cTn id="142" dur="1" fill="hold">
                                          <p:stCondLst>
                                            <p:cond delay="0"/>
                                          </p:stCondLst>
                                        </p:cTn>
                                        <p:tgtEl>
                                          <p:spTgt spid="258"/>
                                        </p:tgtEl>
                                        <p:attrNameLst>
                                          <p:attrName>style.visibility</p:attrName>
                                        </p:attrNameLst>
                                      </p:cBhvr>
                                      <p:to>
                                        <p:strVal val="visible"/>
                                      </p:to>
                                    </p:set>
                                    <p:animEffect transition="in" filter="strips(downLeft)">
                                      <p:cBhvr>
                                        <p:cTn id="143" dur="500"/>
                                        <p:tgtEl>
                                          <p:spTgt spid="258"/>
                                        </p:tgtEl>
                                      </p:cBhvr>
                                    </p:animEffect>
                                  </p:childTnLst>
                                </p:cTn>
                              </p:par>
                              <p:par>
                                <p:cTn id="144" presetID="18" presetClass="entr" presetSubtype="12" fill="hold" nodeType="withEffect">
                                  <p:stCondLst>
                                    <p:cond delay="0"/>
                                  </p:stCondLst>
                                  <p:childTnLst>
                                    <p:set>
                                      <p:cBhvr>
                                        <p:cTn id="145" dur="1" fill="hold">
                                          <p:stCondLst>
                                            <p:cond delay="0"/>
                                          </p:stCondLst>
                                        </p:cTn>
                                        <p:tgtEl>
                                          <p:spTgt spid="260"/>
                                        </p:tgtEl>
                                        <p:attrNameLst>
                                          <p:attrName>style.visibility</p:attrName>
                                        </p:attrNameLst>
                                      </p:cBhvr>
                                      <p:to>
                                        <p:strVal val="visible"/>
                                      </p:to>
                                    </p:set>
                                    <p:animEffect transition="in" filter="strips(downLeft)">
                                      <p:cBhvr>
                                        <p:cTn id="146" dur="500"/>
                                        <p:tgtEl>
                                          <p:spTgt spid="260"/>
                                        </p:tgtEl>
                                      </p:cBhvr>
                                    </p:animEffect>
                                  </p:childTnLst>
                                </p:cTn>
                              </p:par>
                              <p:par>
                                <p:cTn id="147" presetID="18" presetClass="entr" presetSubtype="12" fill="hold" nodeType="withEffect">
                                  <p:stCondLst>
                                    <p:cond delay="0"/>
                                  </p:stCondLst>
                                  <p:childTnLst>
                                    <p:set>
                                      <p:cBhvr>
                                        <p:cTn id="148" dur="1" fill="hold">
                                          <p:stCondLst>
                                            <p:cond delay="0"/>
                                          </p:stCondLst>
                                        </p:cTn>
                                        <p:tgtEl>
                                          <p:spTgt spid="261"/>
                                        </p:tgtEl>
                                        <p:attrNameLst>
                                          <p:attrName>style.visibility</p:attrName>
                                        </p:attrNameLst>
                                      </p:cBhvr>
                                      <p:to>
                                        <p:strVal val="visible"/>
                                      </p:to>
                                    </p:set>
                                    <p:animEffect transition="in" filter="strips(downLeft)">
                                      <p:cBhvr>
                                        <p:cTn id="149" dur="500"/>
                                        <p:tgtEl>
                                          <p:spTgt spid="261"/>
                                        </p:tgtEl>
                                      </p:cBhvr>
                                    </p:animEffect>
                                  </p:childTnLst>
                                </p:cTn>
                              </p:par>
                              <p:par>
                                <p:cTn id="150" presetID="18" presetClass="entr" presetSubtype="12" fill="hold" nodeType="withEffect">
                                  <p:stCondLst>
                                    <p:cond delay="0"/>
                                  </p:stCondLst>
                                  <p:childTnLst>
                                    <p:set>
                                      <p:cBhvr>
                                        <p:cTn id="151" dur="1" fill="hold">
                                          <p:stCondLst>
                                            <p:cond delay="0"/>
                                          </p:stCondLst>
                                        </p:cTn>
                                        <p:tgtEl>
                                          <p:spTgt spid="240"/>
                                        </p:tgtEl>
                                        <p:attrNameLst>
                                          <p:attrName>style.visibility</p:attrName>
                                        </p:attrNameLst>
                                      </p:cBhvr>
                                      <p:to>
                                        <p:strVal val="visible"/>
                                      </p:to>
                                    </p:set>
                                    <p:animEffect transition="in" filter="strips(downLeft)">
                                      <p:cBhvr>
                                        <p:cTn id="152" dur="500"/>
                                        <p:tgtEl>
                                          <p:spTgt spid="240"/>
                                        </p:tgtEl>
                                      </p:cBhvr>
                                    </p:animEffect>
                                  </p:childTnLst>
                                </p:cTn>
                              </p:par>
                              <p:par>
                                <p:cTn id="153" presetID="18" presetClass="entr" presetSubtype="12" fill="hold" nodeType="withEffect">
                                  <p:stCondLst>
                                    <p:cond delay="0"/>
                                  </p:stCondLst>
                                  <p:childTnLst>
                                    <p:set>
                                      <p:cBhvr>
                                        <p:cTn id="154" dur="1" fill="hold">
                                          <p:stCondLst>
                                            <p:cond delay="0"/>
                                          </p:stCondLst>
                                        </p:cTn>
                                        <p:tgtEl>
                                          <p:spTgt spid="242"/>
                                        </p:tgtEl>
                                        <p:attrNameLst>
                                          <p:attrName>style.visibility</p:attrName>
                                        </p:attrNameLst>
                                      </p:cBhvr>
                                      <p:to>
                                        <p:strVal val="visible"/>
                                      </p:to>
                                    </p:set>
                                    <p:animEffect transition="in" filter="strips(downLeft)">
                                      <p:cBhvr>
                                        <p:cTn id="155" dur="500"/>
                                        <p:tgtEl>
                                          <p:spTgt spid="242"/>
                                        </p:tgtEl>
                                      </p:cBhvr>
                                    </p:animEffect>
                                  </p:childTnLst>
                                </p:cTn>
                              </p:par>
                              <p:par>
                                <p:cTn id="156" presetID="18" presetClass="entr" presetSubtype="12" fill="hold" nodeType="withEffect">
                                  <p:stCondLst>
                                    <p:cond delay="0"/>
                                  </p:stCondLst>
                                  <p:childTnLst>
                                    <p:set>
                                      <p:cBhvr>
                                        <p:cTn id="157" dur="1" fill="hold">
                                          <p:stCondLst>
                                            <p:cond delay="0"/>
                                          </p:stCondLst>
                                        </p:cTn>
                                        <p:tgtEl>
                                          <p:spTgt spid="243"/>
                                        </p:tgtEl>
                                        <p:attrNameLst>
                                          <p:attrName>style.visibility</p:attrName>
                                        </p:attrNameLst>
                                      </p:cBhvr>
                                      <p:to>
                                        <p:strVal val="visible"/>
                                      </p:to>
                                    </p:set>
                                    <p:animEffect transition="in" filter="strips(downLeft)">
                                      <p:cBhvr>
                                        <p:cTn id="158" dur="500"/>
                                        <p:tgtEl>
                                          <p:spTgt spid="243"/>
                                        </p:tgtEl>
                                      </p:cBhvr>
                                    </p:animEffect>
                                  </p:childTnLst>
                                </p:cTn>
                              </p:par>
                              <p:par>
                                <p:cTn id="159" presetID="18" presetClass="entr" presetSubtype="12" fill="hold" nodeType="withEffect">
                                  <p:stCondLst>
                                    <p:cond delay="0"/>
                                  </p:stCondLst>
                                  <p:childTnLst>
                                    <p:set>
                                      <p:cBhvr>
                                        <p:cTn id="160" dur="1" fill="hold">
                                          <p:stCondLst>
                                            <p:cond delay="0"/>
                                          </p:stCondLst>
                                        </p:cTn>
                                        <p:tgtEl>
                                          <p:spTgt spid="244"/>
                                        </p:tgtEl>
                                        <p:attrNameLst>
                                          <p:attrName>style.visibility</p:attrName>
                                        </p:attrNameLst>
                                      </p:cBhvr>
                                      <p:to>
                                        <p:strVal val="visible"/>
                                      </p:to>
                                    </p:set>
                                    <p:animEffect transition="in" filter="strips(downLeft)">
                                      <p:cBhvr>
                                        <p:cTn id="161" dur="500"/>
                                        <p:tgtEl>
                                          <p:spTgt spid="244"/>
                                        </p:tgtEl>
                                      </p:cBhvr>
                                    </p:animEffect>
                                  </p:childTnLst>
                                </p:cTn>
                              </p:par>
                              <p:par>
                                <p:cTn id="162" presetID="18" presetClass="entr" presetSubtype="12" fill="hold" nodeType="withEffect">
                                  <p:stCondLst>
                                    <p:cond delay="0"/>
                                  </p:stCondLst>
                                  <p:childTnLst>
                                    <p:set>
                                      <p:cBhvr>
                                        <p:cTn id="163" dur="1" fill="hold">
                                          <p:stCondLst>
                                            <p:cond delay="0"/>
                                          </p:stCondLst>
                                        </p:cTn>
                                        <p:tgtEl>
                                          <p:spTgt spid="245"/>
                                        </p:tgtEl>
                                        <p:attrNameLst>
                                          <p:attrName>style.visibility</p:attrName>
                                        </p:attrNameLst>
                                      </p:cBhvr>
                                      <p:to>
                                        <p:strVal val="visible"/>
                                      </p:to>
                                    </p:set>
                                    <p:animEffect transition="in" filter="strips(downLeft)">
                                      <p:cBhvr>
                                        <p:cTn id="164" dur="500"/>
                                        <p:tgtEl>
                                          <p:spTgt spid="245"/>
                                        </p:tgtEl>
                                      </p:cBhvr>
                                    </p:animEffect>
                                  </p:childTnLst>
                                </p:cTn>
                              </p:par>
                              <p:par>
                                <p:cTn id="165" presetID="18" presetClass="entr" presetSubtype="12" fill="hold" nodeType="withEffect">
                                  <p:stCondLst>
                                    <p:cond delay="0"/>
                                  </p:stCondLst>
                                  <p:childTnLst>
                                    <p:set>
                                      <p:cBhvr>
                                        <p:cTn id="166" dur="1" fill="hold">
                                          <p:stCondLst>
                                            <p:cond delay="0"/>
                                          </p:stCondLst>
                                        </p:cTn>
                                        <p:tgtEl>
                                          <p:spTgt spid="246"/>
                                        </p:tgtEl>
                                        <p:attrNameLst>
                                          <p:attrName>style.visibility</p:attrName>
                                        </p:attrNameLst>
                                      </p:cBhvr>
                                      <p:to>
                                        <p:strVal val="visible"/>
                                      </p:to>
                                    </p:set>
                                    <p:animEffect transition="in" filter="strips(downLeft)">
                                      <p:cBhvr>
                                        <p:cTn id="167" dur="500"/>
                                        <p:tgtEl>
                                          <p:spTgt spid="246"/>
                                        </p:tgtEl>
                                      </p:cBhvr>
                                    </p:animEffect>
                                  </p:childTnLst>
                                </p:cTn>
                              </p:par>
                              <p:par>
                                <p:cTn id="168" presetID="18" presetClass="entr" presetSubtype="12" fill="hold" nodeType="withEffect">
                                  <p:stCondLst>
                                    <p:cond delay="0"/>
                                  </p:stCondLst>
                                  <p:childTnLst>
                                    <p:set>
                                      <p:cBhvr>
                                        <p:cTn id="169" dur="1" fill="hold">
                                          <p:stCondLst>
                                            <p:cond delay="0"/>
                                          </p:stCondLst>
                                        </p:cTn>
                                        <p:tgtEl>
                                          <p:spTgt spid="247"/>
                                        </p:tgtEl>
                                        <p:attrNameLst>
                                          <p:attrName>style.visibility</p:attrName>
                                        </p:attrNameLst>
                                      </p:cBhvr>
                                      <p:to>
                                        <p:strVal val="visible"/>
                                      </p:to>
                                    </p:set>
                                    <p:animEffect transition="in" filter="strips(downLeft)">
                                      <p:cBhvr>
                                        <p:cTn id="170" dur="500"/>
                                        <p:tgtEl>
                                          <p:spTgt spid="247"/>
                                        </p:tgtEl>
                                      </p:cBhvr>
                                    </p:animEffect>
                                  </p:childTnLst>
                                </p:cTn>
                              </p:par>
                              <p:par>
                                <p:cTn id="171" presetID="18" presetClass="entr" presetSubtype="12" fill="hold" nodeType="withEffect">
                                  <p:stCondLst>
                                    <p:cond delay="0"/>
                                  </p:stCondLst>
                                  <p:childTnLst>
                                    <p:set>
                                      <p:cBhvr>
                                        <p:cTn id="172" dur="1" fill="hold">
                                          <p:stCondLst>
                                            <p:cond delay="0"/>
                                          </p:stCondLst>
                                        </p:cTn>
                                        <p:tgtEl>
                                          <p:spTgt spid="249"/>
                                        </p:tgtEl>
                                        <p:attrNameLst>
                                          <p:attrName>style.visibility</p:attrName>
                                        </p:attrNameLst>
                                      </p:cBhvr>
                                      <p:to>
                                        <p:strVal val="visible"/>
                                      </p:to>
                                    </p:set>
                                    <p:animEffect transition="in" filter="strips(downLeft)">
                                      <p:cBhvr>
                                        <p:cTn id="173" dur="500"/>
                                        <p:tgtEl>
                                          <p:spTgt spid="249"/>
                                        </p:tgtEl>
                                      </p:cBhvr>
                                    </p:animEffect>
                                  </p:childTnLst>
                                </p:cTn>
                              </p:par>
                            </p:childTnLst>
                          </p:cTn>
                        </p:par>
                      </p:childTnLst>
                    </p:cTn>
                  </p:par>
                  <p:par>
                    <p:cTn id="174" fill="hold" nodeType="clickPar">
                      <p:stCondLst>
                        <p:cond delay="indefinite"/>
                      </p:stCondLst>
                      <p:childTnLst>
                        <p:par>
                          <p:cTn id="175" fill="hold" nodeType="withGroup">
                            <p:stCondLst>
                              <p:cond delay="0"/>
                            </p:stCondLst>
                            <p:childTnLst>
                              <p:par>
                                <p:cTn id="176" presetID="12" presetClass="entr" presetSubtype="4" fill="hold" nodeType="clickEffect">
                                  <p:stCondLst>
                                    <p:cond delay="0"/>
                                  </p:stCondLst>
                                  <p:childTnLst>
                                    <p:set>
                                      <p:cBhvr>
                                        <p:cTn id="177" dur="1" fill="hold">
                                          <p:stCondLst>
                                            <p:cond delay="0"/>
                                          </p:stCondLst>
                                        </p:cTn>
                                        <p:tgtEl>
                                          <p:spTgt spid="39"/>
                                        </p:tgtEl>
                                        <p:attrNameLst>
                                          <p:attrName>style.visibility</p:attrName>
                                        </p:attrNameLst>
                                      </p:cBhvr>
                                      <p:to>
                                        <p:strVal val="visible"/>
                                      </p:to>
                                    </p:set>
                                    <p:animEffect transition="in" filter="slide(fromBottom)">
                                      <p:cBhvr>
                                        <p:cTn id="178" dur="1000"/>
                                        <p:tgtEl>
                                          <p:spTgt spid="39"/>
                                        </p:tgtEl>
                                      </p:cBhvr>
                                    </p:animEffect>
                                  </p:childTnLst>
                                </p:cTn>
                              </p:par>
                              <p:par>
                                <p:cTn id="179" presetID="12" presetClass="entr" presetSubtype="4" fill="hold" nodeType="withEffect">
                                  <p:stCondLst>
                                    <p:cond delay="0"/>
                                  </p:stCondLst>
                                  <p:childTnLst>
                                    <p:set>
                                      <p:cBhvr>
                                        <p:cTn id="180" dur="1" fill="hold">
                                          <p:stCondLst>
                                            <p:cond delay="0"/>
                                          </p:stCondLst>
                                        </p:cTn>
                                        <p:tgtEl>
                                          <p:spTgt spid="36"/>
                                        </p:tgtEl>
                                        <p:attrNameLst>
                                          <p:attrName>style.visibility</p:attrName>
                                        </p:attrNameLst>
                                      </p:cBhvr>
                                      <p:to>
                                        <p:strVal val="visible"/>
                                      </p:to>
                                    </p:set>
                                    <p:animEffect transition="in" filter="slide(fromBottom)">
                                      <p:cBhvr>
                                        <p:cTn id="181" dur="1000"/>
                                        <p:tgtEl>
                                          <p:spTgt spid="36"/>
                                        </p:tgtEl>
                                      </p:cBhvr>
                                    </p:animEffect>
                                  </p:childTnLst>
                                </p:cTn>
                              </p:par>
                              <p:par>
                                <p:cTn id="182" presetID="12" presetClass="entr" presetSubtype="4" fill="hold" nodeType="withEffect">
                                  <p:stCondLst>
                                    <p:cond delay="0"/>
                                  </p:stCondLst>
                                  <p:childTnLst>
                                    <p:set>
                                      <p:cBhvr>
                                        <p:cTn id="183" dur="1" fill="hold">
                                          <p:stCondLst>
                                            <p:cond delay="0"/>
                                          </p:stCondLst>
                                        </p:cTn>
                                        <p:tgtEl>
                                          <p:spTgt spid="37"/>
                                        </p:tgtEl>
                                        <p:attrNameLst>
                                          <p:attrName>style.visibility</p:attrName>
                                        </p:attrNameLst>
                                      </p:cBhvr>
                                      <p:to>
                                        <p:strVal val="visible"/>
                                      </p:to>
                                    </p:set>
                                    <p:animEffect transition="in" filter="slide(fromBottom)">
                                      <p:cBhvr>
                                        <p:cTn id="184" dur="1000"/>
                                        <p:tgtEl>
                                          <p:spTgt spid="37"/>
                                        </p:tgtEl>
                                      </p:cBhvr>
                                    </p:animEffect>
                                  </p:childTnLst>
                                </p:cTn>
                              </p:par>
                              <p:par>
                                <p:cTn id="185" presetID="12" presetClass="entr" presetSubtype="4" fill="hold" nodeType="withEffect">
                                  <p:stCondLst>
                                    <p:cond delay="0"/>
                                  </p:stCondLst>
                                  <p:childTnLst>
                                    <p:set>
                                      <p:cBhvr>
                                        <p:cTn id="186" dur="1" fill="hold">
                                          <p:stCondLst>
                                            <p:cond delay="0"/>
                                          </p:stCondLst>
                                        </p:cTn>
                                        <p:tgtEl>
                                          <p:spTgt spid="38"/>
                                        </p:tgtEl>
                                        <p:attrNameLst>
                                          <p:attrName>style.visibility</p:attrName>
                                        </p:attrNameLst>
                                      </p:cBhvr>
                                      <p:to>
                                        <p:strVal val="visible"/>
                                      </p:to>
                                    </p:set>
                                    <p:animEffect transition="in" filter="slide(fromBottom)">
                                      <p:cBhvr>
                                        <p:cTn id="187" dur="1000"/>
                                        <p:tgtEl>
                                          <p:spTgt spid="38"/>
                                        </p:tgtEl>
                                      </p:cBhvr>
                                    </p:animEffect>
                                  </p:childTnLst>
                                </p:cTn>
                              </p:par>
                            </p:childTnLst>
                          </p:cTn>
                        </p:par>
                      </p:childTnLst>
                    </p:cTn>
                  </p:par>
                  <p:par>
                    <p:cTn id="188" fill="hold" nodeType="clickPar">
                      <p:stCondLst>
                        <p:cond delay="indefinite"/>
                      </p:stCondLst>
                      <p:childTnLst>
                        <p:par>
                          <p:cTn id="189" fill="hold" nodeType="withGroup">
                            <p:stCondLst>
                              <p:cond delay="0"/>
                            </p:stCondLst>
                            <p:childTnLst>
                              <p:par>
                                <p:cTn id="190" presetID="12" presetClass="entr" presetSubtype="4" fill="hold" nodeType="clickEffect">
                                  <p:stCondLst>
                                    <p:cond delay="0"/>
                                  </p:stCondLst>
                                  <p:childTnLst>
                                    <p:set>
                                      <p:cBhvr>
                                        <p:cTn id="191" dur="1" fill="hold">
                                          <p:stCondLst>
                                            <p:cond delay="0"/>
                                          </p:stCondLst>
                                        </p:cTn>
                                        <p:tgtEl>
                                          <p:spTgt spid="4"/>
                                        </p:tgtEl>
                                        <p:attrNameLst>
                                          <p:attrName>style.visibility</p:attrName>
                                        </p:attrNameLst>
                                      </p:cBhvr>
                                      <p:to>
                                        <p:strVal val="visible"/>
                                      </p:to>
                                    </p:set>
                                    <p:animEffect transition="in" filter="slide(fromBottom)">
                                      <p:cBhvr>
                                        <p:cTn id="19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298" grpId="0"/>
      <p:bldP spid="10299" grpId="0"/>
      <p:bldP spid="10300"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1151</Words>
  <Application>Microsoft Office PowerPoint</Application>
  <PresentationFormat>Presentazione su schermo (4:3)</PresentationFormat>
  <Paragraphs>201</Paragraphs>
  <Slides>12</Slides>
  <Notes>1</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12</vt:i4>
      </vt:variant>
    </vt:vector>
  </HeadingPairs>
  <TitlesOfParts>
    <vt:vector size="20" baseType="lpstr">
      <vt:lpstr>Arial</vt:lpstr>
      <vt:lpstr>Arial Narrow</vt:lpstr>
      <vt:lpstr>Calibri</vt:lpstr>
      <vt:lpstr>Comic Sans MS</vt:lpstr>
      <vt:lpstr>French Script MT</vt:lpstr>
      <vt:lpstr>Gigi</vt:lpstr>
      <vt:lpstr>Symbol</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Elio</dc:creator>
  <cp:lastModifiedBy>Elio Fragassi</cp:lastModifiedBy>
  <cp:revision>392</cp:revision>
  <dcterms:created xsi:type="dcterms:W3CDTF">2012-12-22T14:26:36Z</dcterms:created>
  <dcterms:modified xsi:type="dcterms:W3CDTF">2023-03-06T18:05:54Z</dcterms:modified>
</cp:coreProperties>
</file>