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0" r:id="rId2"/>
    <p:sldId id="291" r:id="rId3"/>
    <p:sldId id="295" r:id="rId4"/>
    <p:sldId id="292" r:id="rId5"/>
    <p:sldId id="294" r:id="rId6"/>
    <p:sldId id="296" r:id="rId7"/>
    <p:sldId id="293" r:id="rId8"/>
    <p:sldId id="297" r:id="rId9"/>
    <p:sldId id="290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92E78-BB75-4AB2-AA4A-170125B6B5A3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D480-F99E-480D-A840-7A4C8A1A54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932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5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6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59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98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10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6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87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85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1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slide" Target="slide8.xml"/><Relationship Id="rId4" Type="http://schemas.openxmlformats.org/officeDocument/2006/relationships/slide" Target="slide3.xm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702313"/>
            <a:ext cx="2988000" cy="4824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1998/99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Barone Simona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4°B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dell’Istituto Statale d’Arte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«G. Mazara»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«Teoria e applicazioni di Geometria descrittiva»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992950" y="1719874"/>
            <a:ext cx="490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COMPENETRAZIONE  TRA  </a:t>
            </a:r>
            <a:r>
              <a:rPr lang="it-IT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SFERA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 E  CONO </a:t>
            </a:r>
            <a:r>
              <a:rPr lang="it-IT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(DUE CASI) 1° ASSE ORIZZONTALE - 2° ASSE GENERICO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810336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810336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810336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4812477" y="4373433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810336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810336" y="5377662"/>
            <a:ext cx="435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235111" y="2408607"/>
            <a:ext cx="3733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 (prima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posizione) 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243991" y="2804778"/>
            <a:ext cx="381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Procedura grafica  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5242208" y="3974487"/>
            <a:ext cx="268259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Procedura grafica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232971" y="3581753"/>
            <a:ext cx="396557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(seconda posizione)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5237836" y="4371224"/>
            <a:ext cx="327719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noProof="0" dirty="0">
                <a:solidFill>
                  <a:srgbClr val="0000FF"/>
                </a:solidFill>
                <a:latin typeface="Comic Sans MS" panose="030F0702030302020204" pitchFamily="66" charset="0"/>
              </a:rPr>
              <a:t>Risultato grafico della ricerca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-27708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822771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5256425" y="3190445"/>
            <a:ext cx="380356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607C989-69F1-45A1-3B53-7371C663C8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2" y="1729133"/>
            <a:ext cx="4680000" cy="4790900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6D9883A7-22E7-F475-1FDF-6412ED331BA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ulsante di azione: vuoto 6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4F75D4F6-9525-BC59-7584-155EA69D1586}"/>
              </a:ext>
            </a:extLst>
          </p:cNvPr>
          <p:cNvSpPr/>
          <p:nvPr/>
        </p:nvSpPr>
        <p:spPr>
          <a:xfrm>
            <a:off x="4831066" y="477761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C3D21EB-09EF-2613-FD33-A862DB3E56C2}"/>
              </a:ext>
            </a:extLst>
          </p:cNvPr>
          <p:cNvSpPr txBox="1"/>
          <p:nvPr/>
        </p:nvSpPr>
        <p:spPr>
          <a:xfrm>
            <a:off x="5256425" y="4775405"/>
            <a:ext cx="327719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</a:t>
            </a:r>
          </a:p>
        </p:txBody>
      </p: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32" grpId="0" animBg="1"/>
      <p:bldP spid="33" grpId="0"/>
      <p:bldP spid="7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5267325" y="2664601"/>
            <a:ext cx="682406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7F2A3DCC-2746-D85B-D2A6-1B0BD7377BF2}"/>
              </a:ext>
            </a:extLst>
          </p:cNvPr>
          <p:cNvGrpSpPr/>
          <p:nvPr/>
        </p:nvGrpSpPr>
        <p:grpSpPr>
          <a:xfrm>
            <a:off x="7040096" y="2658520"/>
            <a:ext cx="4041807" cy="4051169"/>
            <a:chOff x="7040096" y="2658520"/>
            <a:chExt cx="4041807" cy="4051169"/>
          </a:xfrm>
        </p:grpSpPr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5E9F353B-DD66-8025-61EE-7A2154BE01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40096" y="2664601"/>
              <a:ext cx="4038175" cy="251773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A887EF2F-8154-BCFB-E0CB-5F94A255CF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67446" y="2662520"/>
              <a:ext cx="2510825" cy="404716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9DBF3337-530C-22C8-9887-D23D99AAC4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03772" y="2658520"/>
              <a:ext cx="3278131" cy="3287494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A3BF5A99-B1A8-E348-F511-D7B188FC86CD}"/>
                </a:ext>
              </a:extLst>
            </p:cNvPr>
            <p:cNvCxnSpPr>
              <a:cxnSpLocks/>
            </p:cNvCxnSpPr>
            <p:nvPr/>
          </p:nvCxnSpPr>
          <p:spPr>
            <a:xfrm>
              <a:off x="7040096" y="5182339"/>
              <a:ext cx="1527350" cy="152735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033B6B2-76DB-2D86-7870-39C86423BEA1}"/>
              </a:ext>
            </a:extLst>
          </p:cNvPr>
          <p:cNvCxnSpPr>
            <a:cxnSpLocks/>
          </p:cNvCxnSpPr>
          <p:nvPr/>
        </p:nvCxnSpPr>
        <p:spPr>
          <a:xfrm flipV="1">
            <a:off x="7040096" y="2662520"/>
            <a:ext cx="0" cy="2519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59B5D3C-C7A0-CE36-4586-98D31A639CA6}"/>
              </a:ext>
            </a:extLst>
          </p:cNvPr>
          <p:cNvCxnSpPr>
            <a:cxnSpLocks/>
          </p:cNvCxnSpPr>
          <p:nvPr/>
        </p:nvCxnSpPr>
        <p:spPr>
          <a:xfrm flipV="1">
            <a:off x="8567446" y="2662520"/>
            <a:ext cx="0" cy="4047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9A29999-69B5-0F49-E8EB-EA49E2FB248C}"/>
              </a:ext>
            </a:extLst>
          </p:cNvPr>
          <p:cNvCxnSpPr>
            <a:cxnSpLocks/>
          </p:cNvCxnSpPr>
          <p:nvPr/>
        </p:nvCxnSpPr>
        <p:spPr>
          <a:xfrm flipV="1">
            <a:off x="7803771" y="2662520"/>
            <a:ext cx="0" cy="32834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6D55B48-DF53-D12A-DC01-EF607C031751}"/>
              </a:ext>
            </a:extLst>
          </p:cNvPr>
          <p:cNvCxnSpPr/>
          <p:nvPr/>
        </p:nvCxnSpPr>
        <p:spPr>
          <a:xfrm flipV="1">
            <a:off x="7040096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907AC9E-38DA-3D90-4026-B553623E19E1}"/>
              </a:ext>
            </a:extLst>
          </p:cNvPr>
          <p:cNvCxnSpPr/>
          <p:nvPr/>
        </p:nvCxnSpPr>
        <p:spPr>
          <a:xfrm flipV="1">
            <a:off x="8567447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E51C3160-718E-5663-539E-E4DCCEA40ED5}"/>
              </a:ext>
            </a:extLst>
          </p:cNvPr>
          <p:cNvCxnSpPr/>
          <p:nvPr/>
        </p:nvCxnSpPr>
        <p:spPr>
          <a:xfrm flipV="1">
            <a:off x="7803771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0C85D89-35CD-D28A-B7FA-86B18509E42E}"/>
              </a:ext>
            </a:extLst>
          </p:cNvPr>
          <p:cNvCxnSpPr/>
          <p:nvPr/>
        </p:nvCxnSpPr>
        <p:spPr>
          <a:xfrm>
            <a:off x="7040096" y="502520"/>
            <a:ext cx="15273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E75EF39-8F97-39BB-60B2-EEB1E6608C46}"/>
              </a:ext>
            </a:extLst>
          </p:cNvPr>
          <p:cNvCxnSpPr/>
          <p:nvPr/>
        </p:nvCxnSpPr>
        <p:spPr>
          <a:xfrm>
            <a:off x="7040096" y="502520"/>
            <a:ext cx="1527351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131B05E5-E162-0E52-9A2A-EC8B773A30E1}"/>
              </a:ext>
            </a:extLst>
          </p:cNvPr>
          <p:cNvCxnSpPr/>
          <p:nvPr/>
        </p:nvCxnSpPr>
        <p:spPr>
          <a:xfrm flipV="1">
            <a:off x="7040095" y="502519"/>
            <a:ext cx="1527352" cy="2160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C1BDD548-620B-4B7E-7DD1-AB3C838AA9EF}"/>
              </a:ext>
            </a:extLst>
          </p:cNvPr>
          <p:cNvCxnSpPr>
            <a:cxnSpLocks/>
          </p:cNvCxnSpPr>
          <p:nvPr/>
        </p:nvCxnSpPr>
        <p:spPr>
          <a:xfrm>
            <a:off x="7040095" y="1582520"/>
            <a:ext cx="40381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0787A10B-3B6D-B27B-E384-081E55EEF089}"/>
              </a:ext>
            </a:extLst>
          </p:cNvPr>
          <p:cNvCxnSpPr/>
          <p:nvPr/>
        </p:nvCxnSpPr>
        <p:spPr>
          <a:xfrm flipV="1">
            <a:off x="11078272" y="1582519"/>
            <a:ext cx="0" cy="1080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D3D6E15F-99E0-9C81-2DCE-1928E51AD1B3}"/>
              </a:ext>
            </a:extLst>
          </p:cNvPr>
          <p:cNvSpPr/>
          <p:nvPr/>
        </p:nvSpPr>
        <p:spPr>
          <a:xfrm>
            <a:off x="7040095" y="502519"/>
            <a:ext cx="1527352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9A2D9347-1E5D-2E56-806B-8305DC80A194}"/>
              </a:ext>
            </a:extLst>
          </p:cNvPr>
          <p:cNvCxnSpPr>
            <a:cxnSpLocks/>
          </p:cNvCxnSpPr>
          <p:nvPr/>
        </p:nvCxnSpPr>
        <p:spPr>
          <a:xfrm flipH="1">
            <a:off x="8004000" y="1579419"/>
            <a:ext cx="3074272" cy="10439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05A3CCCC-31C9-0EC2-18A1-EA7DFAD133F7}"/>
              </a:ext>
            </a:extLst>
          </p:cNvPr>
          <p:cNvCxnSpPr>
            <a:cxnSpLocks/>
          </p:cNvCxnSpPr>
          <p:nvPr/>
        </p:nvCxnSpPr>
        <p:spPr>
          <a:xfrm flipH="1" flipV="1">
            <a:off x="8035107" y="550965"/>
            <a:ext cx="3043164" cy="10346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8338835" y="50075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6D66943E-B4D5-397A-8C91-4DA3C0909553}"/>
              </a:ext>
            </a:extLst>
          </p:cNvPr>
          <p:cNvSpPr/>
          <p:nvPr/>
        </p:nvSpPr>
        <p:spPr>
          <a:xfrm>
            <a:off x="8337817" y="324988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459EC40C-0C30-0BD1-BA32-41DF6FFDB090}"/>
              </a:ext>
            </a:extLst>
          </p:cNvPr>
          <p:cNvGrpSpPr/>
          <p:nvPr/>
        </p:nvGrpSpPr>
        <p:grpSpPr>
          <a:xfrm>
            <a:off x="9367949" y="4225290"/>
            <a:ext cx="108000" cy="151184"/>
            <a:chOff x="9366408" y="4019550"/>
            <a:chExt cx="108585" cy="151184"/>
          </a:xfrm>
        </p:grpSpPr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id="{2317FA33-0C53-67AC-1F89-52512596B81C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6ACA7805-27CE-100F-98B0-3E32D718C29F}"/>
                </a:ext>
              </a:extLst>
            </p:cNvPr>
            <p:cNvCxnSpPr>
              <a:cxnSpLocks/>
            </p:cNvCxnSpPr>
            <p:nvPr/>
          </p:nvCxnSpPr>
          <p:spPr>
            <a:xfrm>
              <a:off x="9366408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CE6BCD9-460E-5BC3-5355-6748D6B69F8B}"/>
              </a:ext>
            </a:extLst>
          </p:cNvPr>
          <p:cNvCxnSpPr>
            <a:cxnSpLocks/>
          </p:cNvCxnSpPr>
          <p:nvPr/>
        </p:nvCxnSpPr>
        <p:spPr>
          <a:xfrm>
            <a:off x="9418840" y="1530975"/>
            <a:ext cx="0" cy="28234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31E5D5C-E53C-567D-E603-A2FEBDCE17AC}"/>
              </a:ext>
            </a:extLst>
          </p:cNvPr>
          <p:cNvCxnSpPr>
            <a:cxnSpLocks/>
          </p:cNvCxnSpPr>
          <p:nvPr/>
        </p:nvCxnSpPr>
        <p:spPr>
          <a:xfrm>
            <a:off x="9419834" y="1556012"/>
            <a:ext cx="0" cy="513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B6390DF9-DECC-5D0E-8A99-5694912CD780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  <a:endParaRPr lang="it-IT" sz="17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7417B4-4032-5430-6800-ADB8DE3B2F9A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7E826BD-1802-5909-B290-03485CD63009}"/>
              </a:ext>
            </a:extLst>
          </p:cNvPr>
          <p:cNvSpPr txBox="1"/>
          <p:nvPr/>
        </p:nvSpPr>
        <p:spPr>
          <a:xfrm>
            <a:off x="230" y="1075407"/>
            <a:ext cx="537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La composizione è costituita dai seguenti solidi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CC578FF-9E16-9232-25F3-2831BF83BE27}"/>
              </a:ext>
            </a:extLst>
          </p:cNvPr>
          <p:cNvSpPr txBox="1"/>
          <p:nvPr/>
        </p:nvSpPr>
        <p:spPr>
          <a:xfrm>
            <a:off x="22074" y="2113635"/>
            <a:ext cx="4256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Sfera collocata con il centro C (C’; C’’) nello spazio del diedro e tangente al piano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AF5EE33-3736-F366-E262-8AE81FB85E03}"/>
              </a:ext>
            </a:extLst>
          </p:cNvPr>
          <p:cNvSpPr txBox="1"/>
          <p:nvPr/>
        </p:nvSpPr>
        <p:spPr>
          <a:xfrm>
            <a:off x="0" y="4352333"/>
            <a:ext cx="4767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Cono circolare retto con l’asse parallelo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 e obliquo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e la base tangente, in un punto, al piano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72A4EE7-A5B5-56E1-C728-DB5CFCACDD94}"/>
              </a:ext>
            </a:extLst>
          </p:cNvPr>
          <p:cNvSpPr txBox="1"/>
          <p:nvPr/>
        </p:nvSpPr>
        <p:spPr>
          <a:xfrm>
            <a:off x="0" y="5253074"/>
            <a:ext cx="4483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Il vertice V (V’; V’’) del cono è un punto unito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ed ha lo stesso valore di quota del centro C’’ della sfera.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189683D-959B-558B-C1B3-F365EB1A7B18}"/>
              </a:ext>
            </a:extLst>
          </p:cNvPr>
          <p:cNvSpPr txBox="1"/>
          <p:nvPr/>
        </p:nvSpPr>
        <p:spPr>
          <a:xfrm>
            <a:off x="10959940" y="1306685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7B316EC-6958-E6D7-BAF6-E83C55B83EE1}"/>
              </a:ext>
            </a:extLst>
          </p:cNvPr>
          <p:cNvSpPr txBox="1"/>
          <p:nvPr/>
        </p:nvSpPr>
        <p:spPr>
          <a:xfrm>
            <a:off x="10992108" y="2614073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1EF0A51-5B3B-18C3-76F8-DD4CD18C41FC}"/>
              </a:ext>
            </a:extLst>
          </p:cNvPr>
          <p:cNvSpPr txBox="1"/>
          <p:nvPr/>
        </p:nvSpPr>
        <p:spPr>
          <a:xfrm>
            <a:off x="9367949" y="418855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2F05ED4-8AC9-E622-76A4-E2E575BEC56F}"/>
              </a:ext>
            </a:extLst>
          </p:cNvPr>
          <p:cNvSpPr txBox="1"/>
          <p:nvPr/>
        </p:nvSpPr>
        <p:spPr>
          <a:xfrm>
            <a:off x="9395955" y="1421036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5541734-78C6-E927-4579-B3577AA7C648}"/>
              </a:ext>
            </a:extLst>
          </p:cNvPr>
          <p:cNvSpPr txBox="1"/>
          <p:nvPr/>
        </p:nvSpPr>
        <p:spPr>
          <a:xfrm>
            <a:off x="0" y="3029502"/>
            <a:ext cx="4356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Per il centro C (C’; C’’) passa anche l’asse del cono - come segmento orizzontale- che interseca la sfera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F8EF00FC-74DD-E38B-B151-13ACBBBBFF5C}"/>
              </a:ext>
            </a:extLst>
          </p:cNvPr>
          <p:cNvCxnSpPr>
            <a:cxnSpLocks/>
          </p:cNvCxnSpPr>
          <p:nvPr/>
        </p:nvCxnSpPr>
        <p:spPr>
          <a:xfrm>
            <a:off x="-4612" y="687221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ulsante di azione: vuoto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D089464-F865-F187-4DE1-336A34F7CCBB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7698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41" grpId="0" animBg="1"/>
      <p:bldP spid="155" grpId="0" animBg="1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471416" y="2664601"/>
            <a:ext cx="76199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5E9F353B-DD66-8025-61EE-7A2154BE0141}"/>
              </a:ext>
            </a:extLst>
          </p:cNvPr>
          <p:cNvCxnSpPr>
            <a:cxnSpLocks/>
          </p:cNvCxnSpPr>
          <p:nvPr/>
        </p:nvCxnSpPr>
        <p:spPr>
          <a:xfrm flipV="1">
            <a:off x="7040096" y="2664601"/>
            <a:ext cx="4038175" cy="2517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A887EF2F-8154-BCFB-E0CB-5F94A255CF40}"/>
              </a:ext>
            </a:extLst>
          </p:cNvPr>
          <p:cNvCxnSpPr>
            <a:cxnSpLocks/>
          </p:cNvCxnSpPr>
          <p:nvPr/>
        </p:nvCxnSpPr>
        <p:spPr>
          <a:xfrm flipV="1">
            <a:off x="8567446" y="2662520"/>
            <a:ext cx="2510825" cy="4047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7803772" y="2658520"/>
            <a:ext cx="3278131" cy="32874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3BF5A99-B1A8-E348-F511-D7B188FC86CD}"/>
              </a:ext>
            </a:extLst>
          </p:cNvPr>
          <p:cNvCxnSpPr>
            <a:cxnSpLocks/>
          </p:cNvCxnSpPr>
          <p:nvPr/>
        </p:nvCxnSpPr>
        <p:spPr>
          <a:xfrm>
            <a:off x="7040096" y="5182339"/>
            <a:ext cx="1527350" cy="15273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033B6B2-76DB-2D86-7870-39C86423BEA1}"/>
              </a:ext>
            </a:extLst>
          </p:cNvPr>
          <p:cNvCxnSpPr>
            <a:cxnSpLocks/>
          </p:cNvCxnSpPr>
          <p:nvPr/>
        </p:nvCxnSpPr>
        <p:spPr>
          <a:xfrm flipV="1">
            <a:off x="7040096" y="2662520"/>
            <a:ext cx="0" cy="2519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59B5D3C-C7A0-CE36-4586-98D31A639CA6}"/>
              </a:ext>
            </a:extLst>
          </p:cNvPr>
          <p:cNvCxnSpPr>
            <a:cxnSpLocks/>
          </p:cNvCxnSpPr>
          <p:nvPr/>
        </p:nvCxnSpPr>
        <p:spPr>
          <a:xfrm flipV="1">
            <a:off x="8567446" y="2662520"/>
            <a:ext cx="0" cy="4047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9A29999-69B5-0F49-E8EB-EA49E2FB248C}"/>
              </a:ext>
            </a:extLst>
          </p:cNvPr>
          <p:cNvCxnSpPr>
            <a:cxnSpLocks/>
          </p:cNvCxnSpPr>
          <p:nvPr/>
        </p:nvCxnSpPr>
        <p:spPr>
          <a:xfrm flipV="1">
            <a:off x="7803771" y="2662520"/>
            <a:ext cx="0" cy="32834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6D55B48-DF53-D12A-DC01-EF607C031751}"/>
              </a:ext>
            </a:extLst>
          </p:cNvPr>
          <p:cNvCxnSpPr/>
          <p:nvPr/>
        </p:nvCxnSpPr>
        <p:spPr>
          <a:xfrm flipV="1">
            <a:off x="7040096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907AC9E-38DA-3D90-4026-B553623E19E1}"/>
              </a:ext>
            </a:extLst>
          </p:cNvPr>
          <p:cNvCxnSpPr/>
          <p:nvPr/>
        </p:nvCxnSpPr>
        <p:spPr>
          <a:xfrm flipV="1">
            <a:off x="8567447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E51C3160-718E-5663-539E-E4DCCEA40ED5}"/>
              </a:ext>
            </a:extLst>
          </p:cNvPr>
          <p:cNvCxnSpPr/>
          <p:nvPr/>
        </p:nvCxnSpPr>
        <p:spPr>
          <a:xfrm flipV="1">
            <a:off x="7803771" y="502520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0C85D89-35CD-D28A-B7FA-86B18509E42E}"/>
              </a:ext>
            </a:extLst>
          </p:cNvPr>
          <p:cNvCxnSpPr/>
          <p:nvPr/>
        </p:nvCxnSpPr>
        <p:spPr>
          <a:xfrm>
            <a:off x="7040096" y="502520"/>
            <a:ext cx="15273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E75EF39-8F97-39BB-60B2-EEB1E6608C46}"/>
              </a:ext>
            </a:extLst>
          </p:cNvPr>
          <p:cNvCxnSpPr/>
          <p:nvPr/>
        </p:nvCxnSpPr>
        <p:spPr>
          <a:xfrm>
            <a:off x="7040096" y="502520"/>
            <a:ext cx="1527351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131B05E5-E162-0E52-9A2A-EC8B773A30E1}"/>
              </a:ext>
            </a:extLst>
          </p:cNvPr>
          <p:cNvCxnSpPr/>
          <p:nvPr/>
        </p:nvCxnSpPr>
        <p:spPr>
          <a:xfrm flipV="1">
            <a:off x="7040095" y="502519"/>
            <a:ext cx="1527352" cy="2160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C1BDD548-620B-4B7E-7DD1-AB3C838AA9EF}"/>
              </a:ext>
            </a:extLst>
          </p:cNvPr>
          <p:cNvCxnSpPr>
            <a:cxnSpLocks/>
          </p:cNvCxnSpPr>
          <p:nvPr/>
        </p:nvCxnSpPr>
        <p:spPr>
          <a:xfrm>
            <a:off x="7040095" y="1582520"/>
            <a:ext cx="40381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0787A10B-3B6D-B27B-E384-081E55EEF089}"/>
              </a:ext>
            </a:extLst>
          </p:cNvPr>
          <p:cNvCxnSpPr/>
          <p:nvPr/>
        </p:nvCxnSpPr>
        <p:spPr>
          <a:xfrm flipV="1">
            <a:off x="11078272" y="1582519"/>
            <a:ext cx="0" cy="1080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D3D6E15F-99E0-9C81-2DCE-1928E51AD1B3}"/>
              </a:ext>
            </a:extLst>
          </p:cNvPr>
          <p:cNvSpPr/>
          <p:nvPr/>
        </p:nvSpPr>
        <p:spPr>
          <a:xfrm>
            <a:off x="7040095" y="502519"/>
            <a:ext cx="1527352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9A2D9347-1E5D-2E56-806B-8305DC80A194}"/>
              </a:ext>
            </a:extLst>
          </p:cNvPr>
          <p:cNvCxnSpPr>
            <a:cxnSpLocks/>
          </p:cNvCxnSpPr>
          <p:nvPr/>
        </p:nvCxnSpPr>
        <p:spPr>
          <a:xfrm flipH="1">
            <a:off x="8004000" y="1579419"/>
            <a:ext cx="3074272" cy="10439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05A3CCCC-31C9-0EC2-18A1-EA7DFAD133F7}"/>
              </a:ext>
            </a:extLst>
          </p:cNvPr>
          <p:cNvCxnSpPr>
            <a:cxnSpLocks/>
          </p:cNvCxnSpPr>
          <p:nvPr/>
        </p:nvCxnSpPr>
        <p:spPr>
          <a:xfrm flipH="1" flipV="1">
            <a:off x="8035107" y="550965"/>
            <a:ext cx="3043164" cy="10346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8338835" y="50075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6D66943E-B4D5-397A-8C91-4DA3C0909553}"/>
              </a:ext>
            </a:extLst>
          </p:cNvPr>
          <p:cNvSpPr/>
          <p:nvPr/>
        </p:nvSpPr>
        <p:spPr>
          <a:xfrm>
            <a:off x="8337817" y="324988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459EC40C-0C30-0BD1-BA32-41DF6FFDB090}"/>
              </a:ext>
            </a:extLst>
          </p:cNvPr>
          <p:cNvGrpSpPr/>
          <p:nvPr/>
        </p:nvGrpSpPr>
        <p:grpSpPr>
          <a:xfrm>
            <a:off x="9367949" y="4225290"/>
            <a:ext cx="108000" cy="151184"/>
            <a:chOff x="9366408" y="4019550"/>
            <a:chExt cx="108585" cy="151184"/>
          </a:xfrm>
        </p:grpSpPr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id="{2317FA33-0C53-67AC-1F89-52512596B81C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6ACA7805-27CE-100F-98B0-3E32D718C29F}"/>
                </a:ext>
              </a:extLst>
            </p:cNvPr>
            <p:cNvCxnSpPr>
              <a:cxnSpLocks/>
            </p:cNvCxnSpPr>
            <p:nvPr/>
          </p:nvCxnSpPr>
          <p:spPr>
            <a:xfrm>
              <a:off x="9366408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11078271" y="1579419"/>
            <a:ext cx="0" cy="10858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CE6BCD9-460E-5BC3-5355-6748D6B69F8B}"/>
              </a:ext>
            </a:extLst>
          </p:cNvPr>
          <p:cNvCxnSpPr>
            <a:cxnSpLocks/>
          </p:cNvCxnSpPr>
          <p:nvPr/>
        </p:nvCxnSpPr>
        <p:spPr>
          <a:xfrm>
            <a:off x="9418840" y="1530975"/>
            <a:ext cx="0" cy="28234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31E5D5C-E53C-567D-E603-A2FEBDCE17AC}"/>
              </a:ext>
            </a:extLst>
          </p:cNvPr>
          <p:cNvCxnSpPr>
            <a:cxnSpLocks/>
          </p:cNvCxnSpPr>
          <p:nvPr/>
        </p:nvCxnSpPr>
        <p:spPr>
          <a:xfrm>
            <a:off x="9419834" y="1565782"/>
            <a:ext cx="0" cy="513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D89A5DCF-8FE0-B68D-98DA-A34558EED6D3}"/>
              </a:ext>
            </a:extLst>
          </p:cNvPr>
          <p:cNvCxnSpPr>
            <a:cxnSpLocks/>
          </p:cNvCxnSpPr>
          <p:nvPr/>
        </p:nvCxnSpPr>
        <p:spPr>
          <a:xfrm>
            <a:off x="8856386" y="852553"/>
            <a:ext cx="0" cy="40411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5144973-D491-8785-0CCB-A59E6077AC64}"/>
              </a:ext>
            </a:extLst>
          </p:cNvPr>
          <p:cNvCxnSpPr>
            <a:cxnSpLocks/>
          </p:cNvCxnSpPr>
          <p:nvPr/>
        </p:nvCxnSpPr>
        <p:spPr>
          <a:xfrm>
            <a:off x="8337817" y="852553"/>
            <a:ext cx="0" cy="3521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59060F5-9A35-22D6-8F96-1F882EFF0C53}"/>
              </a:ext>
            </a:extLst>
          </p:cNvPr>
          <p:cNvCxnSpPr>
            <a:cxnSpLocks/>
          </p:cNvCxnSpPr>
          <p:nvPr/>
        </p:nvCxnSpPr>
        <p:spPr>
          <a:xfrm>
            <a:off x="9376542" y="852553"/>
            <a:ext cx="0" cy="45573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2DB2F0C-BCA9-59BB-E2EB-E0B13F5FF898}"/>
              </a:ext>
            </a:extLst>
          </p:cNvPr>
          <p:cNvCxnSpPr>
            <a:cxnSpLocks/>
          </p:cNvCxnSpPr>
          <p:nvPr/>
        </p:nvCxnSpPr>
        <p:spPr>
          <a:xfrm>
            <a:off x="8335142" y="854608"/>
            <a:ext cx="1039571" cy="14568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4A11AFA-9B1F-3C3B-48D6-246261CE6974}"/>
              </a:ext>
            </a:extLst>
          </p:cNvPr>
          <p:cNvCxnSpPr>
            <a:cxnSpLocks/>
          </p:cNvCxnSpPr>
          <p:nvPr/>
        </p:nvCxnSpPr>
        <p:spPr>
          <a:xfrm flipV="1">
            <a:off x="8341358" y="852553"/>
            <a:ext cx="1033355" cy="145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5CD29912-1BC7-0DBF-AB66-554584CA873F}"/>
              </a:ext>
            </a:extLst>
          </p:cNvPr>
          <p:cNvCxnSpPr>
            <a:cxnSpLocks/>
          </p:cNvCxnSpPr>
          <p:nvPr/>
        </p:nvCxnSpPr>
        <p:spPr>
          <a:xfrm>
            <a:off x="9928860" y="3377026"/>
            <a:ext cx="433392" cy="434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387A96EC-10B4-7F63-700E-3776C3483D73}"/>
              </a:ext>
            </a:extLst>
          </p:cNvPr>
          <p:cNvCxnSpPr>
            <a:cxnSpLocks/>
          </p:cNvCxnSpPr>
          <p:nvPr/>
        </p:nvCxnSpPr>
        <p:spPr>
          <a:xfrm flipV="1">
            <a:off x="9932670" y="1276510"/>
            <a:ext cx="0" cy="21024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3AD282F6-0095-F4AD-B117-417F5CEE991E}"/>
              </a:ext>
            </a:extLst>
          </p:cNvPr>
          <p:cNvCxnSpPr>
            <a:cxnSpLocks/>
          </p:cNvCxnSpPr>
          <p:nvPr/>
        </p:nvCxnSpPr>
        <p:spPr>
          <a:xfrm flipV="1">
            <a:off x="10145556" y="1276510"/>
            <a:ext cx="0" cy="23179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2C04930C-8DC4-AB17-1281-8FB53A3C9513}"/>
              </a:ext>
            </a:extLst>
          </p:cNvPr>
          <p:cNvCxnSpPr>
            <a:cxnSpLocks/>
          </p:cNvCxnSpPr>
          <p:nvPr/>
        </p:nvCxnSpPr>
        <p:spPr>
          <a:xfrm flipV="1">
            <a:off x="10364157" y="1276510"/>
            <a:ext cx="0" cy="25353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15550CD2-02A8-4F52-E072-FAD851F47F2D}"/>
              </a:ext>
            </a:extLst>
          </p:cNvPr>
          <p:cNvCxnSpPr>
            <a:cxnSpLocks/>
          </p:cNvCxnSpPr>
          <p:nvPr/>
        </p:nvCxnSpPr>
        <p:spPr>
          <a:xfrm>
            <a:off x="9928860" y="1276510"/>
            <a:ext cx="4333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79B4E3D9-985D-0EF9-C35B-BFD74F3F5FB0}"/>
              </a:ext>
            </a:extLst>
          </p:cNvPr>
          <p:cNvCxnSpPr>
            <a:cxnSpLocks/>
          </p:cNvCxnSpPr>
          <p:nvPr/>
        </p:nvCxnSpPr>
        <p:spPr>
          <a:xfrm>
            <a:off x="9928860" y="1888510"/>
            <a:ext cx="4333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B2E7988-6F42-1D4B-4F20-BDA60AC9AC42}"/>
              </a:ext>
            </a:extLst>
          </p:cNvPr>
          <p:cNvCxnSpPr/>
          <p:nvPr/>
        </p:nvCxnSpPr>
        <p:spPr>
          <a:xfrm>
            <a:off x="9928860" y="1276510"/>
            <a:ext cx="433392" cy="61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965E390-7C64-B182-370A-3E8FFF8B6C9D}"/>
              </a:ext>
            </a:extLst>
          </p:cNvPr>
          <p:cNvCxnSpPr>
            <a:cxnSpLocks/>
          </p:cNvCxnSpPr>
          <p:nvPr/>
        </p:nvCxnSpPr>
        <p:spPr>
          <a:xfrm flipV="1">
            <a:off x="9928860" y="1276315"/>
            <a:ext cx="438219" cy="6121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uppo 160">
            <a:extLst>
              <a:ext uri="{FF2B5EF4-FFF2-40B4-BE49-F238E27FC236}">
                <a16:creationId xmlns:a16="http://schemas.microsoft.com/office/drawing/2014/main" id="{430B86DC-DBAA-B71B-554B-41E3E0F1ECFB}"/>
              </a:ext>
            </a:extLst>
          </p:cNvPr>
          <p:cNvGrpSpPr/>
          <p:nvPr/>
        </p:nvGrpSpPr>
        <p:grpSpPr>
          <a:xfrm>
            <a:off x="8339267" y="855039"/>
            <a:ext cx="1037089" cy="1455710"/>
            <a:chOff x="4150197" y="755936"/>
            <a:chExt cx="1037089" cy="1455710"/>
          </a:xfrm>
        </p:grpSpPr>
        <p:sp>
          <p:nvSpPr>
            <p:cNvPr id="150" name="Arco 149">
              <a:extLst>
                <a:ext uri="{FF2B5EF4-FFF2-40B4-BE49-F238E27FC236}">
                  <a16:creationId xmlns:a16="http://schemas.microsoft.com/office/drawing/2014/main" id="{A2E152C7-DB95-B19D-D973-49E988B6AF26}"/>
                </a:ext>
              </a:extLst>
            </p:cNvPr>
            <p:cNvSpPr/>
            <p:nvPr/>
          </p:nvSpPr>
          <p:spPr>
            <a:xfrm>
              <a:off x="4150197" y="757246"/>
              <a:ext cx="1036800" cy="1454400"/>
            </a:xfrm>
            <a:prstGeom prst="arc">
              <a:avLst>
                <a:gd name="adj1" fmla="val 16897677"/>
                <a:gd name="adj2" fmla="val 4724714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4" name="Arco 203">
              <a:extLst>
                <a:ext uri="{FF2B5EF4-FFF2-40B4-BE49-F238E27FC236}">
                  <a16:creationId xmlns:a16="http://schemas.microsoft.com/office/drawing/2014/main" id="{62DD00F0-E641-662E-7111-B45621CE5FD5}"/>
                </a:ext>
              </a:extLst>
            </p:cNvPr>
            <p:cNvSpPr/>
            <p:nvPr/>
          </p:nvSpPr>
          <p:spPr>
            <a:xfrm flipH="1">
              <a:off x="4150486" y="755936"/>
              <a:ext cx="1036800" cy="1454400"/>
            </a:xfrm>
            <a:prstGeom prst="arc">
              <a:avLst>
                <a:gd name="adj1" fmla="val 15554253"/>
                <a:gd name="adj2" fmla="val 6102196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000FC5A9-2D5A-A6AC-F776-3648494EF903}"/>
              </a:ext>
            </a:extLst>
          </p:cNvPr>
          <p:cNvGrpSpPr/>
          <p:nvPr/>
        </p:nvGrpSpPr>
        <p:grpSpPr>
          <a:xfrm>
            <a:off x="9934150" y="1279619"/>
            <a:ext cx="429120" cy="604800"/>
            <a:chOff x="11280820" y="1303576"/>
            <a:chExt cx="429120" cy="612000"/>
          </a:xfrm>
        </p:grpSpPr>
        <p:sp>
          <p:nvSpPr>
            <p:cNvPr id="208" name="Arco 207">
              <a:extLst>
                <a:ext uri="{FF2B5EF4-FFF2-40B4-BE49-F238E27FC236}">
                  <a16:creationId xmlns:a16="http://schemas.microsoft.com/office/drawing/2014/main" id="{F23E1D20-13F7-9E41-05E4-74F35865FF53}"/>
                </a:ext>
              </a:extLst>
            </p:cNvPr>
            <p:cNvSpPr/>
            <p:nvPr/>
          </p:nvSpPr>
          <p:spPr>
            <a:xfrm>
              <a:off x="11281540" y="1303576"/>
              <a:ext cx="428400" cy="612000"/>
            </a:xfrm>
            <a:prstGeom prst="arc">
              <a:avLst>
                <a:gd name="adj1" fmla="val 16674870"/>
                <a:gd name="adj2" fmla="val 4902248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9" name="Arco 208">
              <a:extLst>
                <a:ext uri="{FF2B5EF4-FFF2-40B4-BE49-F238E27FC236}">
                  <a16:creationId xmlns:a16="http://schemas.microsoft.com/office/drawing/2014/main" id="{4777E7A1-9D78-071D-1745-7A6F4FEE4CAA}"/>
                </a:ext>
              </a:extLst>
            </p:cNvPr>
            <p:cNvSpPr/>
            <p:nvPr/>
          </p:nvSpPr>
          <p:spPr>
            <a:xfrm flipH="1">
              <a:off x="11280820" y="1303576"/>
              <a:ext cx="428400" cy="612000"/>
            </a:xfrm>
            <a:prstGeom prst="arc">
              <a:avLst>
                <a:gd name="adj1" fmla="val 15727331"/>
                <a:gd name="adj2" fmla="val 5837191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olo 3">
            <a:extLst>
              <a:ext uri="{FF2B5EF4-FFF2-40B4-BE49-F238E27FC236}">
                <a16:creationId xmlns:a16="http://schemas.microsoft.com/office/drawing/2014/main" id="{B6390DF9-DECC-5D0E-8A99-5694912CD780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  <a:endParaRPr lang="it-IT" sz="17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7417B4-4032-5430-6800-ADB8DE3B2F9A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3CFD6A-6B63-A27A-A34F-981377FBF71A}"/>
              </a:ext>
            </a:extLst>
          </p:cNvPr>
          <p:cNvSpPr txBox="1"/>
          <p:nvPr/>
        </p:nvSpPr>
        <p:spPr>
          <a:xfrm>
            <a:off x="-7859" y="364795"/>
            <a:ext cx="5934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posizione dei due solidi per determinare la curva di compenetrazione operiamo nel modo seguente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8E1AB01F-6260-FB7F-A45F-E693EF884A97}"/>
              </a:ext>
            </a:extLst>
          </p:cNvPr>
          <p:cNvCxnSpPr>
            <a:cxnSpLocks/>
          </p:cNvCxnSpPr>
          <p:nvPr/>
        </p:nvCxnSpPr>
        <p:spPr>
          <a:xfrm>
            <a:off x="6639045" y="2663933"/>
            <a:ext cx="3874189" cy="38874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FA5E660-A32B-9C80-4CCC-393930953E09}"/>
              </a:ext>
            </a:extLst>
          </p:cNvPr>
          <p:cNvCxnSpPr/>
          <p:nvPr/>
        </p:nvCxnSpPr>
        <p:spPr>
          <a:xfrm flipV="1">
            <a:off x="6640784" y="383364"/>
            <a:ext cx="0" cy="22819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3390C57-506D-7F7C-94FB-0EFF4179B513}"/>
              </a:ext>
            </a:extLst>
          </p:cNvPr>
          <p:cNvCxnSpPr>
            <a:cxnSpLocks/>
          </p:cNvCxnSpPr>
          <p:nvPr/>
        </p:nvCxnSpPr>
        <p:spPr>
          <a:xfrm flipH="1">
            <a:off x="4590145" y="2665307"/>
            <a:ext cx="2052739" cy="20527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5951315B-99C4-68E1-64A5-14FCD489F7F5}"/>
              </a:ext>
            </a:extLst>
          </p:cNvPr>
          <p:cNvCxnSpPr>
            <a:cxnSpLocks/>
          </p:cNvCxnSpPr>
          <p:nvPr/>
        </p:nvCxnSpPr>
        <p:spPr>
          <a:xfrm flipH="1">
            <a:off x="6647829" y="2309439"/>
            <a:ext cx="27367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B541A6E-DB6D-F93C-8329-B355043AF4E1}"/>
              </a:ext>
            </a:extLst>
          </p:cNvPr>
          <p:cNvCxnSpPr>
            <a:cxnSpLocks/>
          </p:cNvCxnSpPr>
          <p:nvPr/>
        </p:nvCxnSpPr>
        <p:spPr>
          <a:xfrm flipH="1">
            <a:off x="6647829" y="855706"/>
            <a:ext cx="27367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7B428F5-7711-D5A7-0B0E-520FEE3A4AE1}"/>
              </a:ext>
            </a:extLst>
          </p:cNvPr>
          <p:cNvCxnSpPr>
            <a:cxnSpLocks/>
          </p:cNvCxnSpPr>
          <p:nvPr/>
        </p:nvCxnSpPr>
        <p:spPr>
          <a:xfrm flipH="1">
            <a:off x="8016227" y="5409837"/>
            <a:ext cx="1358486" cy="13584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ECF7D288-8D0D-F980-B63B-8A2352C85CFB}"/>
              </a:ext>
            </a:extLst>
          </p:cNvPr>
          <p:cNvCxnSpPr>
            <a:cxnSpLocks/>
          </p:cNvCxnSpPr>
          <p:nvPr/>
        </p:nvCxnSpPr>
        <p:spPr>
          <a:xfrm flipH="1">
            <a:off x="6980976" y="4370830"/>
            <a:ext cx="1355950" cy="13559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3C5C33AB-5343-7F89-3388-E036CDA4DB6A}"/>
              </a:ext>
            </a:extLst>
          </p:cNvPr>
          <p:cNvSpPr/>
          <p:nvPr/>
        </p:nvSpPr>
        <p:spPr>
          <a:xfrm>
            <a:off x="6286886" y="2309303"/>
            <a:ext cx="709200" cy="709200"/>
          </a:xfrm>
          <a:prstGeom prst="arc">
            <a:avLst>
              <a:gd name="adj1" fmla="val 8114171"/>
              <a:gd name="adj2" fmla="val 1618608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2058966-C588-3727-B691-F699187A0FE0}"/>
              </a:ext>
            </a:extLst>
          </p:cNvPr>
          <p:cNvCxnSpPr>
            <a:cxnSpLocks/>
          </p:cNvCxnSpPr>
          <p:nvPr/>
        </p:nvCxnSpPr>
        <p:spPr>
          <a:xfrm>
            <a:off x="6386651" y="2911181"/>
            <a:ext cx="2759426" cy="2768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o 32">
            <a:extLst>
              <a:ext uri="{FF2B5EF4-FFF2-40B4-BE49-F238E27FC236}">
                <a16:creationId xmlns:a16="http://schemas.microsoft.com/office/drawing/2014/main" id="{B2FB18B3-4FC9-86AF-89DE-261D2564CB37}"/>
              </a:ext>
            </a:extLst>
          </p:cNvPr>
          <p:cNvSpPr/>
          <p:nvPr/>
        </p:nvSpPr>
        <p:spPr>
          <a:xfrm>
            <a:off x="4826203" y="856678"/>
            <a:ext cx="3636000" cy="3636000"/>
          </a:xfrm>
          <a:prstGeom prst="arc">
            <a:avLst>
              <a:gd name="adj1" fmla="val 8114171"/>
              <a:gd name="adj2" fmla="val 1619403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83B409A-99FB-AFCD-3FD2-2B38C0CE7F89}"/>
              </a:ext>
            </a:extLst>
          </p:cNvPr>
          <p:cNvCxnSpPr>
            <a:cxnSpLocks/>
          </p:cNvCxnSpPr>
          <p:nvPr/>
        </p:nvCxnSpPr>
        <p:spPr>
          <a:xfrm>
            <a:off x="5304258" y="3904903"/>
            <a:ext cx="2836279" cy="28460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8BD5237-E32C-1F7E-02CC-FE17A844B972}"/>
              </a:ext>
            </a:extLst>
          </p:cNvPr>
          <p:cNvCxnSpPr>
            <a:cxnSpLocks/>
          </p:cNvCxnSpPr>
          <p:nvPr/>
        </p:nvCxnSpPr>
        <p:spPr>
          <a:xfrm flipH="1">
            <a:off x="8082650" y="4622643"/>
            <a:ext cx="8472" cy="20870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B4684AF-ABB3-C202-E864-4C61E94F2C2F}"/>
              </a:ext>
            </a:extLst>
          </p:cNvPr>
          <p:cNvCxnSpPr/>
          <p:nvPr/>
        </p:nvCxnSpPr>
        <p:spPr>
          <a:xfrm>
            <a:off x="7040095" y="5656858"/>
            <a:ext cx="208670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e 47">
            <a:extLst>
              <a:ext uri="{FF2B5EF4-FFF2-40B4-BE49-F238E27FC236}">
                <a16:creationId xmlns:a16="http://schemas.microsoft.com/office/drawing/2014/main" id="{4E056886-EDC8-8C9E-9B3F-58C5034293A6}"/>
              </a:ext>
            </a:extLst>
          </p:cNvPr>
          <p:cNvSpPr/>
          <p:nvPr/>
        </p:nvSpPr>
        <p:spPr>
          <a:xfrm>
            <a:off x="7359209" y="4928235"/>
            <a:ext cx="1461600" cy="1461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35D081E-541D-B663-6771-539BC85080D6}"/>
              </a:ext>
            </a:extLst>
          </p:cNvPr>
          <p:cNvSpPr txBox="1"/>
          <p:nvPr/>
        </p:nvSpPr>
        <p:spPr>
          <a:xfrm>
            <a:off x="12000" y="1011126"/>
            <a:ext cx="5683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Facciamo passare un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proiettante per i punti d’intersezione tra la sfera e il cono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6972CD5B-33EC-E920-147A-438891AA501A}"/>
              </a:ext>
            </a:extLst>
          </p:cNvPr>
          <p:cNvSpPr txBox="1"/>
          <p:nvPr/>
        </p:nvSpPr>
        <p:spPr>
          <a:xfrm>
            <a:off x="10219027" y="6059621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93CDF210-4F5F-6D59-A91A-25704B082BCB}"/>
              </a:ext>
            </a:extLst>
          </p:cNvPr>
          <p:cNvSpPr txBox="1"/>
          <p:nvPr/>
        </p:nvSpPr>
        <p:spPr>
          <a:xfrm>
            <a:off x="6206726" y="326261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8EEC9372-C93D-EF8F-67E5-DF7FA9C579F7}"/>
              </a:ext>
            </a:extLst>
          </p:cNvPr>
          <p:cNvSpPr txBox="1"/>
          <p:nvPr/>
        </p:nvSpPr>
        <p:spPr>
          <a:xfrm>
            <a:off x="11675" y="1614697"/>
            <a:ext cx="48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 questo modo si determina, con l’immagine dello scorcio totale (A’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FF0000"/>
                </a:solidFill>
              </a:rPr>
              <a:t>B’) e (C’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FF0000"/>
                </a:solidFill>
              </a:rPr>
              <a:t>D), la dimensione del diametro della circonferenza di sezione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C8328731-77B9-0424-8DD3-5FEE4D204C72}"/>
              </a:ext>
            </a:extLst>
          </p:cNvPr>
          <p:cNvSpPr txBox="1"/>
          <p:nvPr/>
        </p:nvSpPr>
        <p:spPr>
          <a:xfrm>
            <a:off x="11999" y="3018503"/>
            <a:ext cx="4546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E’ sufficiente, quindi, definire la seconda proiezione di questo scorcio per determinare l’ellisse quale scorcio parziale della circonferenza di sezione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4890B1D-1CEB-F23E-D124-4ECBD8DFB470}"/>
              </a:ext>
            </a:extLst>
          </p:cNvPr>
          <p:cNvSpPr txBox="1"/>
          <p:nvPr/>
        </p:nvSpPr>
        <p:spPr>
          <a:xfrm>
            <a:off x="4790237" y="4464934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001460A-4C6E-6F4D-943B-01B487449EE2}"/>
              </a:ext>
            </a:extLst>
          </p:cNvPr>
          <p:cNvSpPr txBox="1"/>
          <p:nvPr/>
        </p:nvSpPr>
        <p:spPr>
          <a:xfrm>
            <a:off x="8380912" y="4157217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9FCD5B3-70CD-F254-C605-EFDA554F3924}"/>
              </a:ext>
            </a:extLst>
          </p:cNvPr>
          <p:cNvSpPr txBox="1"/>
          <p:nvPr/>
        </p:nvSpPr>
        <p:spPr>
          <a:xfrm>
            <a:off x="8019177" y="4151834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C48105E-1988-1448-4EDB-3D3CEB6B7375}"/>
              </a:ext>
            </a:extLst>
          </p:cNvPr>
          <p:cNvSpPr txBox="1"/>
          <p:nvPr/>
        </p:nvSpPr>
        <p:spPr>
          <a:xfrm>
            <a:off x="8154319" y="6582141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(B’)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3516DD5-7321-C399-F0F2-FB529C818248}"/>
              </a:ext>
            </a:extLst>
          </p:cNvPr>
          <p:cNvSpPr txBox="1"/>
          <p:nvPr/>
        </p:nvSpPr>
        <p:spPr>
          <a:xfrm>
            <a:off x="9373328" y="5308272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397CA63-42AC-6E42-0CE7-3C40CFEB4BB1}"/>
              </a:ext>
            </a:extLst>
          </p:cNvPr>
          <p:cNvSpPr txBox="1"/>
          <p:nvPr/>
        </p:nvSpPr>
        <p:spPr>
          <a:xfrm>
            <a:off x="8042745" y="2182099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D7F606C-C182-D910-56A6-65FB9C74CE53}"/>
              </a:ext>
            </a:extLst>
          </p:cNvPr>
          <p:cNvSpPr txBox="1"/>
          <p:nvPr/>
        </p:nvSpPr>
        <p:spPr>
          <a:xfrm>
            <a:off x="8114613" y="657961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B1FE6D7-72D0-72F3-85AA-56C4D3967D3C}"/>
              </a:ext>
            </a:extLst>
          </p:cNvPr>
          <p:cNvSpPr txBox="1"/>
          <p:nvPr/>
        </p:nvSpPr>
        <p:spPr>
          <a:xfrm>
            <a:off x="9324295" y="737580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770242F-47DE-3A19-A57E-E5906BD4789D}"/>
              </a:ext>
            </a:extLst>
          </p:cNvPr>
          <p:cNvSpPr txBox="1"/>
          <p:nvPr/>
        </p:nvSpPr>
        <p:spPr>
          <a:xfrm>
            <a:off x="9335711" y="2153202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CDE66AA-5BBC-017A-49CB-D86F66A2A2A7}"/>
              </a:ext>
            </a:extLst>
          </p:cNvPr>
          <p:cNvSpPr txBox="1"/>
          <p:nvPr/>
        </p:nvSpPr>
        <p:spPr>
          <a:xfrm>
            <a:off x="7802947" y="4484414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(D’)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C85A1732-08D9-5B64-9F1A-319B510A1ACC}"/>
              </a:ext>
            </a:extLst>
          </p:cNvPr>
          <p:cNvSpPr txBox="1"/>
          <p:nvPr/>
        </p:nvSpPr>
        <p:spPr>
          <a:xfrm>
            <a:off x="6713438" y="5549530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(C’)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3CF4397-7C0E-5B1B-301D-B6B02B4871F5}"/>
              </a:ext>
            </a:extLst>
          </p:cNvPr>
          <p:cNvSpPr txBox="1"/>
          <p:nvPr/>
        </p:nvSpPr>
        <p:spPr>
          <a:xfrm>
            <a:off x="9666870" y="5304491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63AD8D0-8190-1371-42E8-238044DBC39B}"/>
              </a:ext>
            </a:extLst>
          </p:cNvPr>
          <p:cNvSpPr txBox="1"/>
          <p:nvPr/>
        </p:nvSpPr>
        <p:spPr>
          <a:xfrm>
            <a:off x="9124516" y="5583449"/>
            <a:ext cx="46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(A’)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395FD2D4-44D8-DA2F-9E0C-567EAFEB2EA7}"/>
              </a:ext>
            </a:extLst>
          </p:cNvPr>
          <p:cNvSpPr txBox="1"/>
          <p:nvPr/>
        </p:nvSpPr>
        <p:spPr>
          <a:xfrm>
            <a:off x="8182651" y="4057205"/>
            <a:ext cx="39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74CD1040-CA37-4DD2-6D4D-7C0F3A7A5F91}"/>
              </a:ext>
            </a:extLst>
          </p:cNvPr>
          <p:cNvSpPr txBox="1"/>
          <p:nvPr/>
        </p:nvSpPr>
        <p:spPr>
          <a:xfrm>
            <a:off x="9534198" y="5228864"/>
            <a:ext cx="39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1138E33-FA7D-E8E0-79AE-23BBA30555EC}"/>
              </a:ext>
            </a:extLst>
          </p:cNvPr>
          <p:cNvSpPr txBox="1"/>
          <p:nvPr/>
        </p:nvSpPr>
        <p:spPr>
          <a:xfrm>
            <a:off x="11998" y="4320001"/>
            <a:ext cx="4180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verificare la vera forma e la vera dimensione della curva di compenetrazione eseguiamo il ribaltamento della stessa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4DDB8945-9549-EAEE-5D20-73EAA2967B8F}"/>
              </a:ext>
            </a:extLst>
          </p:cNvPr>
          <p:cNvSpPr txBox="1"/>
          <p:nvPr/>
        </p:nvSpPr>
        <p:spPr>
          <a:xfrm>
            <a:off x="0" y="5726780"/>
            <a:ext cx="6161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parte di cono uscente dalla sfera si può operare allo stesso modo ottenendo, avvicinandoci al vertice, una circonferenza più piccola di quella presentata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E31B394-82D5-4A15-9773-E69C6F3BEF2C}"/>
              </a:ext>
            </a:extLst>
          </p:cNvPr>
          <p:cNvCxnSpPr>
            <a:cxnSpLocks/>
          </p:cNvCxnSpPr>
          <p:nvPr/>
        </p:nvCxnSpPr>
        <p:spPr>
          <a:xfrm>
            <a:off x="8335102" y="4370830"/>
            <a:ext cx="1037144" cy="10390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DDD6DB1E-1963-2951-B272-1CDF60B6B5FD}"/>
              </a:ext>
            </a:extLst>
          </p:cNvPr>
          <p:cNvSpPr/>
          <p:nvPr/>
        </p:nvSpPr>
        <p:spPr>
          <a:xfrm>
            <a:off x="7004936" y="4570430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808A97A8-5039-3183-1DE8-24AC3A04B320}"/>
              </a:ext>
            </a:extLst>
          </p:cNvPr>
          <p:cNvGrpSpPr/>
          <p:nvPr/>
        </p:nvGrpSpPr>
        <p:grpSpPr>
          <a:xfrm>
            <a:off x="8032290" y="5552683"/>
            <a:ext cx="108000" cy="151184"/>
            <a:chOff x="9366408" y="4019550"/>
            <a:chExt cx="108585" cy="151184"/>
          </a:xfrm>
        </p:grpSpPr>
        <p:cxnSp>
          <p:nvCxnSpPr>
            <p:cNvPr id="66" name="Connettore diritto 65">
              <a:extLst>
                <a:ext uri="{FF2B5EF4-FFF2-40B4-BE49-F238E27FC236}">
                  <a16:creationId xmlns:a16="http://schemas.microsoft.com/office/drawing/2014/main" id="{4E956DA4-3A8E-8331-80AC-D5E875AB74D6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130D6E25-3941-991E-4379-C345A2B95781}"/>
                </a:ext>
              </a:extLst>
            </p:cNvPr>
            <p:cNvCxnSpPr>
              <a:cxnSpLocks/>
            </p:cNvCxnSpPr>
            <p:nvPr/>
          </p:nvCxnSpPr>
          <p:spPr>
            <a:xfrm>
              <a:off x="9366408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023A0AB-7CFA-609E-45C0-23EB121C99CF}"/>
              </a:ext>
            </a:extLst>
          </p:cNvPr>
          <p:cNvCxnSpPr>
            <a:cxnSpLocks/>
          </p:cNvCxnSpPr>
          <p:nvPr/>
        </p:nvCxnSpPr>
        <p:spPr>
          <a:xfrm>
            <a:off x="4624" y="684451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ulsante di azione: vuoto 1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E3C947-553A-5A7C-D1FF-BBFFAF4E8BFB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58829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 animBg="1"/>
      <p:bldP spid="33" grpId="0" animBg="1"/>
      <p:bldP spid="48" grpId="0" animBg="1"/>
      <p:bldP spid="74" grpId="0"/>
      <p:bldP spid="75" grpId="0"/>
      <p:bldP spid="76" grpId="0"/>
      <p:bldP spid="81" grpId="0"/>
      <p:bldP spid="83" grpId="0"/>
      <p:bldP spid="8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4" grpId="0"/>
      <p:bldP spid="25" grpId="0"/>
      <p:bldP spid="28" grpId="0"/>
      <p:bldP spid="29" grpId="0"/>
      <p:bldP spid="32" grpId="0"/>
      <p:bldP spid="38" grpId="0"/>
      <p:bldP spid="40" grpId="0"/>
      <p:bldP spid="44" grpId="0"/>
      <p:bldP spid="50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5267325" y="2664601"/>
            <a:ext cx="682406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5E9F353B-DD66-8025-61EE-7A2154BE0141}"/>
              </a:ext>
            </a:extLst>
          </p:cNvPr>
          <p:cNvCxnSpPr>
            <a:cxnSpLocks/>
          </p:cNvCxnSpPr>
          <p:nvPr/>
        </p:nvCxnSpPr>
        <p:spPr>
          <a:xfrm flipV="1">
            <a:off x="7040096" y="4373231"/>
            <a:ext cx="1297721" cy="8091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A887EF2F-8154-BCFB-E0CB-5F94A255CF40}"/>
              </a:ext>
            </a:extLst>
          </p:cNvPr>
          <p:cNvCxnSpPr>
            <a:cxnSpLocks/>
          </p:cNvCxnSpPr>
          <p:nvPr/>
        </p:nvCxnSpPr>
        <p:spPr>
          <a:xfrm flipV="1">
            <a:off x="8567446" y="5409887"/>
            <a:ext cx="806385" cy="12998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10144125" y="2658520"/>
            <a:ext cx="937778" cy="9404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3BF5A99-B1A8-E348-F511-D7B188FC86CD}"/>
              </a:ext>
            </a:extLst>
          </p:cNvPr>
          <p:cNvCxnSpPr>
            <a:cxnSpLocks/>
          </p:cNvCxnSpPr>
          <p:nvPr/>
        </p:nvCxnSpPr>
        <p:spPr>
          <a:xfrm>
            <a:off x="7040096" y="5182339"/>
            <a:ext cx="1527350" cy="15273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033B6B2-76DB-2D86-7870-39C86423BEA1}"/>
              </a:ext>
            </a:extLst>
          </p:cNvPr>
          <p:cNvCxnSpPr>
            <a:cxnSpLocks/>
          </p:cNvCxnSpPr>
          <p:nvPr/>
        </p:nvCxnSpPr>
        <p:spPr>
          <a:xfrm flipV="1">
            <a:off x="7040096" y="2662520"/>
            <a:ext cx="0" cy="2519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59B5D3C-C7A0-CE36-4586-98D31A639CA6}"/>
              </a:ext>
            </a:extLst>
          </p:cNvPr>
          <p:cNvCxnSpPr>
            <a:cxnSpLocks/>
          </p:cNvCxnSpPr>
          <p:nvPr/>
        </p:nvCxnSpPr>
        <p:spPr>
          <a:xfrm flipV="1">
            <a:off x="8567446" y="2662520"/>
            <a:ext cx="0" cy="4047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6D55B48-DF53-D12A-DC01-EF607C031751}"/>
              </a:ext>
            </a:extLst>
          </p:cNvPr>
          <p:cNvCxnSpPr>
            <a:cxnSpLocks/>
            <a:endCxn id="133" idx="2"/>
          </p:cNvCxnSpPr>
          <p:nvPr/>
        </p:nvCxnSpPr>
        <p:spPr>
          <a:xfrm flipH="1" flipV="1">
            <a:off x="7040095" y="1582519"/>
            <a:ext cx="1" cy="1080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907AC9E-38DA-3D90-4026-B553623E19E1}"/>
              </a:ext>
            </a:extLst>
          </p:cNvPr>
          <p:cNvCxnSpPr>
            <a:cxnSpLocks/>
          </p:cNvCxnSpPr>
          <p:nvPr/>
        </p:nvCxnSpPr>
        <p:spPr>
          <a:xfrm flipV="1">
            <a:off x="8567447" y="1549861"/>
            <a:ext cx="0" cy="11126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C1BDD548-620B-4B7E-7DD1-AB3C838AA9EF}"/>
              </a:ext>
            </a:extLst>
          </p:cNvPr>
          <p:cNvCxnSpPr>
            <a:cxnSpLocks/>
          </p:cNvCxnSpPr>
          <p:nvPr/>
        </p:nvCxnSpPr>
        <p:spPr>
          <a:xfrm>
            <a:off x="10497817" y="1582520"/>
            <a:ext cx="58045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0787A10B-3B6D-B27B-E384-081E55EEF089}"/>
              </a:ext>
            </a:extLst>
          </p:cNvPr>
          <p:cNvCxnSpPr/>
          <p:nvPr/>
        </p:nvCxnSpPr>
        <p:spPr>
          <a:xfrm flipV="1">
            <a:off x="11078272" y="1582519"/>
            <a:ext cx="0" cy="1080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e 132">
            <a:extLst>
              <a:ext uri="{FF2B5EF4-FFF2-40B4-BE49-F238E27FC236}">
                <a16:creationId xmlns:a16="http://schemas.microsoft.com/office/drawing/2014/main" id="{D3D6E15F-99E0-9C81-2DCE-1928E51AD1B3}"/>
              </a:ext>
            </a:extLst>
          </p:cNvPr>
          <p:cNvSpPr/>
          <p:nvPr/>
        </p:nvSpPr>
        <p:spPr>
          <a:xfrm>
            <a:off x="7040095" y="502519"/>
            <a:ext cx="1527352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9A2D9347-1E5D-2E56-806B-8305DC80A194}"/>
              </a:ext>
            </a:extLst>
          </p:cNvPr>
          <p:cNvCxnSpPr>
            <a:cxnSpLocks/>
          </p:cNvCxnSpPr>
          <p:nvPr/>
        </p:nvCxnSpPr>
        <p:spPr>
          <a:xfrm flipH="1">
            <a:off x="8004000" y="2269282"/>
            <a:ext cx="1042742" cy="3540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05A3CCCC-31C9-0EC2-18A1-EA7DFAD133F7}"/>
              </a:ext>
            </a:extLst>
          </p:cNvPr>
          <p:cNvCxnSpPr>
            <a:cxnSpLocks/>
          </p:cNvCxnSpPr>
          <p:nvPr/>
        </p:nvCxnSpPr>
        <p:spPr>
          <a:xfrm flipH="1" flipV="1">
            <a:off x="8035107" y="550965"/>
            <a:ext cx="992191" cy="3373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459EC40C-0C30-0BD1-BA32-41DF6FFDB090}"/>
              </a:ext>
            </a:extLst>
          </p:cNvPr>
          <p:cNvGrpSpPr/>
          <p:nvPr/>
        </p:nvGrpSpPr>
        <p:grpSpPr>
          <a:xfrm>
            <a:off x="9367949" y="4225290"/>
            <a:ext cx="108000" cy="151184"/>
            <a:chOff x="9366408" y="4019550"/>
            <a:chExt cx="108585" cy="151184"/>
          </a:xfrm>
        </p:grpSpPr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id="{2317FA33-0C53-67AC-1F89-52512596B81C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6ACA7805-27CE-100F-98B0-3E32D718C29F}"/>
                </a:ext>
              </a:extLst>
            </p:cNvPr>
            <p:cNvCxnSpPr>
              <a:cxnSpLocks/>
            </p:cNvCxnSpPr>
            <p:nvPr/>
          </p:nvCxnSpPr>
          <p:spPr>
            <a:xfrm>
              <a:off x="9366408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CE6BCD9-460E-5BC3-5355-6748D6B69F8B}"/>
              </a:ext>
            </a:extLst>
          </p:cNvPr>
          <p:cNvCxnSpPr>
            <a:cxnSpLocks/>
          </p:cNvCxnSpPr>
          <p:nvPr/>
        </p:nvCxnSpPr>
        <p:spPr>
          <a:xfrm>
            <a:off x="9418840" y="1509762"/>
            <a:ext cx="0" cy="28446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8258DB8-3122-8A48-5B88-4E852E63F544}"/>
              </a:ext>
            </a:extLst>
          </p:cNvPr>
          <p:cNvCxnSpPr>
            <a:cxnSpLocks/>
          </p:cNvCxnSpPr>
          <p:nvPr/>
        </p:nvCxnSpPr>
        <p:spPr>
          <a:xfrm>
            <a:off x="8341946" y="4374332"/>
            <a:ext cx="1036426" cy="10399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5CD29912-1BC7-0DBF-AB66-554584CA873F}"/>
              </a:ext>
            </a:extLst>
          </p:cNvPr>
          <p:cNvCxnSpPr>
            <a:cxnSpLocks/>
          </p:cNvCxnSpPr>
          <p:nvPr/>
        </p:nvCxnSpPr>
        <p:spPr>
          <a:xfrm>
            <a:off x="9928860" y="3377026"/>
            <a:ext cx="433392" cy="434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uppo 160">
            <a:extLst>
              <a:ext uri="{FF2B5EF4-FFF2-40B4-BE49-F238E27FC236}">
                <a16:creationId xmlns:a16="http://schemas.microsoft.com/office/drawing/2014/main" id="{430B86DC-DBAA-B71B-554B-41E3E0F1ECFB}"/>
              </a:ext>
            </a:extLst>
          </p:cNvPr>
          <p:cNvGrpSpPr/>
          <p:nvPr/>
        </p:nvGrpSpPr>
        <p:grpSpPr>
          <a:xfrm>
            <a:off x="8339267" y="855039"/>
            <a:ext cx="1037089" cy="1455710"/>
            <a:chOff x="4150197" y="755936"/>
            <a:chExt cx="1037089" cy="1455710"/>
          </a:xfrm>
        </p:grpSpPr>
        <p:sp>
          <p:nvSpPr>
            <p:cNvPr id="150" name="Arco 149">
              <a:extLst>
                <a:ext uri="{FF2B5EF4-FFF2-40B4-BE49-F238E27FC236}">
                  <a16:creationId xmlns:a16="http://schemas.microsoft.com/office/drawing/2014/main" id="{A2E152C7-DB95-B19D-D973-49E988B6AF26}"/>
                </a:ext>
              </a:extLst>
            </p:cNvPr>
            <p:cNvSpPr/>
            <p:nvPr/>
          </p:nvSpPr>
          <p:spPr>
            <a:xfrm>
              <a:off x="4150197" y="757246"/>
              <a:ext cx="1036800" cy="1454400"/>
            </a:xfrm>
            <a:prstGeom prst="arc">
              <a:avLst>
                <a:gd name="adj1" fmla="val 16676260"/>
                <a:gd name="adj2" fmla="val 4981072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4" name="Arco 203">
              <a:extLst>
                <a:ext uri="{FF2B5EF4-FFF2-40B4-BE49-F238E27FC236}">
                  <a16:creationId xmlns:a16="http://schemas.microsoft.com/office/drawing/2014/main" id="{62DD00F0-E641-662E-7111-B45621CE5FD5}"/>
                </a:ext>
              </a:extLst>
            </p:cNvPr>
            <p:cNvSpPr/>
            <p:nvPr/>
          </p:nvSpPr>
          <p:spPr>
            <a:xfrm flipH="1">
              <a:off x="4150486" y="755936"/>
              <a:ext cx="1036800" cy="1454400"/>
            </a:xfrm>
            <a:prstGeom prst="arc">
              <a:avLst>
                <a:gd name="adj1" fmla="val 15814420"/>
                <a:gd name="adj2" fmla="val 5781262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6FEAB252-DFE3-01C7-6D5A-5738972E0A5F}"/>
              </a:ext>
            </a:extLst>
          </p:cNvPr>
          <p:cNvGrpSpPr/>
          <p:nvPr/>
        </p:nvGrpSpPr>
        <p:grpSpPr>
          <a:xfrm>
            <a:off x="9934150" y="1279619"/>
            <a:ext cx="429120" cy="604800"/>
            <a:chOff x="11280820" y="1303576"/>
            <a:chExt cx="429120" cy="612000"/>
          </a:xfrm>
        </p:grpSpPr>
        <p:sp>
          <p:nvSpPr>
            <p:cNvPr id="6" name="Arco 5">
              <a:extLst>
                <a:ext uri="{FF2B5EF4-FFF2-40B4-BE49-F238E27FC236}">
                  <a16:creationId xmlns:a16="http://schemas.microsoft.com/office/drawing/2014/main" id="{B67AD2EA-7ADE-E90A-8D71-CB6CCB02ED0D}"/>
                </a:ext>
              </a:extLst>
            </p:cNvPr>
            <p:cNvSpPr/>
            <p:nvPr/>
          </p:nvSpPr>
          <p:spPr>
            <a:xfrm>
              <a:off x="11281540" y="1303576"/>
              <a:ext cx="428400" cy="612000"/>
            </a:xfrm>
            <a:prstGeom prst="arc">
              <a:avLst>
                <a:gd name="adj1" fmla="val 16674870"/>
                <a:gd name="adj2" fmla="val 4902248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8" name="Arco 217">
              <a:extLst>
                <a:ext uri="{FF2B5EF4-FFF2-40B4-BE49-F238E27FC236}">
                  <a16:creationId xmlns:a16="http://schemas.microsoft.com/office/drawing/2014/main" id="{4941E210-E7D8-8710-1F26-FEA285B214C0}"/>
                </a:ext>
              </a:extLst>
            </p:cNvPr>
            <p:cNvSpPr/>
            <p:nvPr/>
          </p:nvSpPr>
          <p:spPr>
            <a:xfrm flipH="1">
              <a:off x="11280820" y="1303576"/>
              <a:ext cx="428400" cy="612000"/>
            </a:xfrm>
            <a:prstGeom prst="arc">
              <a:avLst>
                <a:gd name="adj1" fmla="val 15727331"/>
                <a:gd name="adj2" fmla="val 5837191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4" name="Arco 13">
            <a:extLst>
              <a:ext uri="{FF2B5EF4-FFF2-40B4-BE49-F238E27FC236}">
                <a16:creationId xmlns:a16="http://schemas.microsoft.com/office/drawing/2014/main" id="{F206A178-14EF-AB83-1D14-8A587D409081}"/>
              </a:ext>
            </a:extLst>
          </p:cNvPr>
          <p:cNvSpPr/>
          <p:nvPr/>
        </p:nvSpPr>
        <p:spPr>
          <a:xfrm>
            <a:off x="9275652" y="497480"/>
            <a:ext cx="288000" cy="2160000"/>
          </a:xfrm>
          <a:prstGeom prst="arc">
            <a:avLst>
              <a:gd name="adj1" fmla="val 15118603"/>
              <a:gd name="adj2" fmla="val 648284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9" name="Arco 228">
            <a:extLst>
              <a:ext uri="{FF2B5EF4-FFF2-40B4-BE49-F238E27FC236}">
                <a16:creationId xmlns:a16="http://schemas.microsoft.com/office/drawing/2014/main" id="{2AD8B301-654A-C8B5-685B-23BCBA1C2D50}"/>
              </a:ext>
            </a:extLst>
          </p:cNvPr>
          <p:cNvSpPr/>
          <p:nvPr/>
        </p:nvSpPr>
        <p:spPr>
          <a:xfrm>
            <a:off x="9077650" y="495480"/>
            <a:ext cx="684000" cy="2160000"/>
          </a:xfrm>
          <a:prstGeom prst="arc">
            <a:avLst>
              <a:gd name="adj1" fmla="val 14702998"/>
              <a:gd name="adj2" fmla="val 684797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0" name="Arco 229">
            <a:extLst>
              <a:ext uri="{FF2B5EF4-FFF2-40B4-BE49-F238E27FC236}">
                <a16:creationId xmlns:a16="http://schemas.microsoft.com/office/drawing/2014/main" id="{E0C1CFC5-533B-290F-B8F9-5595467AD5DE}"/>
              </a:ext>
            </a:extLst>
          </p:cNvPr>
          <p:cNvSpPr/>
          <p:nvPr/>
        </p:nvSpPr>
        <p:spPr>
          <a:xfrm>
            <a:off x="8917035" y="497479"/>
            <a:ext cx="1008000" cy="2160000"/>
          </a:xfrm>
          <a:prstGeom prst="arc">
            <a:avLst>
              <a:gd name="adj1" fmla="val 14437133"/>
              <a:gd name="adj2" fmla="val 7171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Arco 230">
            <a:extLst>
              <a:ext uri="{FF2B5EF4-FFF2-40B4-BE49-F238E27FC236}">
                <a16:creationId xmlns:a16="http://schemas.microsoft.com/office/drawing/2014/main" id="{E27095CD-DBD1-BCDC-D7A9-DFB74ED05EBB}"/>
              </a:ext>
            </a:extLst>
          </p:cNvPr>
          <p:cNvSpPr/>
          <p:nvPr/>
        </p:nvSpPr>
        <p:spPr>
          <a:xfrm>
            <a:off x="8736350" y="497478"/>
            <a:ext cx="1368000" cy="2160000"/>
          </a:xfrm>
          <a:prstGeom prst="arc">
            <a:avLst>
              <a:gd name="adj1" fmla="val 14099542"/>
              <a:gd name="adj2" fmla="val 74809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2" name="Arco 231">
            <a:extLst>
              <a:ext uri="{FF2B5EF4-FFF2-40B4-BE49-F238E27FC236}">
                <a16:creationId xmlns:a16="http://schemas.microsoft.com/office/drawing/2014/main" id="{2C6EBC7B-6798-6657-175B-F2ED889B1EB8}"/>
              </a:ext>
            </a:extLst>
          </p:cNvPr>
          <p:cNvSpPr/>
          <p:nvPr/>
        </p:nvSpPr>
        <p:spPr>
          <a:xfrm>
            <a:off x="8590110" y="499996"/>
            <a:ext cx="1656000" cy="2160000"/>
          </a:xfrm>
          <a:prstGeom prst="arc">
            <a:avLst>
              <a:gd name="adj1" fmla="val 13938603"/>
              <a:gd name="adj2" fmla="val 765281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3" name="Arco 232">
            <a:extLst>
              <a:ext uri="{FF2B5EF4-FFF2-40B4-BE49-F238E27FC236}">
                <a16:creationId xmlns:a16="http://schemas.microsoft.com/office/drawing/2014/main" id="{860E453E-EBFF-22DD-4793-16EA12702AA0}"/>
              </a:ext>
            </a:extLst>
          </p:cNvPr>
          <p:cNvSpPr/>
          <p:nvPr/>
        </p:nvSpPr>
        <p:spPr>
          <a:xfrm>
            <a:off x="8501767" y="496350"/>
            <a:ext cx="1836000" cy="2160000"/>
          </a:xfrm>
          <a:prstGeom prst="arc">
            <a:avLst>
              <a:gd name="adj1" fmla="val 13820715"/>
              <a:gd name="adj2" fmla="val 775139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4" name="Arco 233">
            <a:extLst>
              <a:ext uri="{FF2B5EF4-FFF2-40B4-BE49-F238E27FC236}">
                <a16:creationId xmlns:a16="http://schemas.microsoft.com/office/drawing/2014/main" id="{D279F7B3-9BBA-B98F-0ADE-A4C42B1BD06F}"/>
              </a:ext>
            </a:extLst>
          </p:cNvPr>
          <p:cNvSpPr/>
          <p:nvPr/>
        </p:nvSpPr>
        <p:spPr>
          <a:xfrm>
            <a:off x="8446362" y="496443"/>
            <a:ext cx="1944000" cy="2160000"/>
          </a:xfrm>
          <a:prstGeom prst="arc">
            <a:avLst>
              <a:gd name="adj1" fmla="val 13783168"/>
              <a:gd name="adj2" fmla="val 784653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5" name="Arco 234">
            <a:extLst>
              <a:ext uri="{FF2B5EF4-FFF2-40B4-BE49-F238E27FC236}">
                <a16:creationId xmlns:a16="http://schemas.microsoft.com/office/drawing/2014/main" id="{A723E1AB-36DA-4580-F7E1-9F0DAC504894}"/>
              </a:ext>
            </a:extLst>
          </p:cNvPr>
          <p:cNvSpPr/>
          <p:nvPr/>
        </p:nvSpPr>
        <p:spPr>
          <a:xfrm>
            <a:off x="8395189" y="500078"/>
            <a:ext cx="2052000" cy="2160000"/>
          </a:xfrm>
          <a:prstGeom prst="arc">
            <a:avLst>
              <a:gd name="adj1" fmla="val 13739193"/>
              <a:gd name="adj2" fmla="val 78722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6" name="Arco 235">
            <a:extLst>
              <a:ext uri="{FF2B5EF4-FFF2-40B4-BE49-F238E27FC236}">
                <a16:creationId xmlns:a16="http://schemas.microsoft.com/office/drawing/2014/main" id="{042A0538-D743-3F10-2B4B-4968CC65E0F2}"/>
              </a:ext>
            </a:extLst>
          </p:cNvPr>
          <p:cNvSpPr/>
          <p:nvPr/>
        </p:nvSpPr>
        <p:spPr>
          <a:xfrm>
            <a:off x="8364879" y="498055"/>
            <a:ext cx="2109600" cy="2160000"/>
          </a:xfrm>
          <a:prstGeom prst="arc">
            <a:avLst>
              <a:gd name="adj1" fmla="val 13696391"/>
              <a:gd name="adj2" fmla="val 787995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A99A9420-53DD-8452-E66A-CE9DF9D408F5}"/>
              </a:ext>
            </a:extLst>
          </p:cNvPr>
          <p:cNvCxnSpPr>
            <a:cxnSpLocks/>
          </p:cNvCxnSpPr>
          <p:nvPr/>
        </p:nvCxnSpPr>
        <p:spPr>
          <a:xfrm flipH="1" flipV="1">
            <a:off x="10481410" y="1385226"/>
            <a:ext cx="596861" cy="196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A37E658F-BC5C-7EF6-0C44-7F784F13AD45}"/>
              </a:ext>
            </a:extLst>
          </p:cNvPr>
          <p:cNvCxnSpPr>
            <a:cxnSpLocks/>
          </p:cNvCxnSpPr>
          <p:nvPr/>
        </p:nvCxnSpPr>
        <p:spPr>
          <a:xfrm flipH="1" flipV="1">
            <a:off x="10474472" y="1389025"/>
            <a:ext cx="603799" cy="1929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A86F12D-9601-C108-4A7C-32ACF31B9121}"/>
              </a:ext>
            </a:extLst>
          </p:cNvPr>
          <p:cNvCxnSpPr>
            <a:cxnSpLocks/>
          </p:cNvCxnSpPr>
          <p:nvPr/>
        </p:nvCxnSpPr>
        <p:spPr>
          <a:xfrm flipH="1" flipV="1">
            <a:off x="10481410" y="1402037"/>
            <a:ext cx="596861" cy="1806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AE7A1FD-EDC0-287B-CF4A-60FF839041B1}"/>
              </a:ext>
            </a:extLst>
          </p:cNvPr>
          <p:cNvCxnSpPr>
            <a:cxnSpLocks/>
          </p:cNvCxnSpPr>
          <p:nvPr/>
        </p:nvCxnSpPr>
        <p:spPr>
          <a:xfrm flipH="1" flipV="1">
            <a:off x="10488249" y="1417739"/>
            <a:ext cx="586393" cy="1637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087269E-50D3-6E37-905F-DC52D46F83E3}"/>
              </a:ext>
            </a:extLst>
          </p:cNvPr>
          <p:cNvCxnSpPr>
            <a:cxnSpLocks/>
          </p:cNvCxnSpPr>
          <p:nvPr/>
        </p:nvCxnSpPr>
        <p:spPr>
          <a:xfrm flipH="1" flipV="1">
            <a:off x="10488249" y="1437773"/>
            <a:ext cx="592890" cy="1439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6797AAF-1273-4320-0146-04663355EC52}"/>
              </a:ext>
            </a:extLst>
          </p:cNvPr>
          <p:cNvCxnSpPr>
            <a:cxnSpLocks/>
          </p:cNvCxnSpPr>
          <p:nvPr/>
        </p:nvCxnSpPr>
        <p:spPr>
          <a:xfrm>
            <a:off x="10497817" y="1479946"/>
            <a:ext cx="583322" cy="1015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73B3B3CF-993D-096E-A3CC-0F3CCF1F5C53}"/>
              </a:ext>
            </a:extLst>
          </p:cNvPr>
          <p:cNvCxnSpPr>
            <a:cxnSpLocks/>
          </p:cNvCxnSpPr>
          <p:nvPr/>
        </p:nvCxnSpPr>
        <p:spPr>
          <a:xfrm flipH="1" flipV="1">
            <a:off x="10497817" y="1530588"/>
            <a:ext cx="576825" cy="508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4222A489-B3B7-A40F-90A0-DF6C3C1379D4}"/>
              </a:ext>
            </a:extLst>
          </p:cNvPr>
          <p:cNvCxnSpPr>
            <a:cxnSpLocks/>
          </p:cNvCxnSpPr>
          <p:nvPr/>
        </p:nvCxnSpPr>
        <p:spPr>
          <a:xfrm flipH="1">
            <a:off x="10475707" y="1583748"/>
            <a:ext cx="602357" cy="1986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0A297C00-6E6B-A197-9654-E1FBDF4C1976}"/>
              </a:ext>
            </a:extLst>
          </p:cNvPr>
          <p:cNvCxnSpPr>
            <a:cxnSpLocks/>
          </p:cNvCxnSpPr>
          <p:nvPr/>
        </p:nvCxnSpPr>
        <p:spPr>
          <a:xfrm flipH="1">
            <a:off x="10481410" y="1583748"/>
            <a:ext cx="596654" cy="1907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47B74F56-A37D-769C-A485-9808F6655E65}"/>
              </a:ext>
            </a:extLst>
          </p:cNvPr>
          <p:cNvCxnSpPr>
            <a:cxnSpLocks/>
          </p:cNvCxnSpPr>
          <p:nvPr/>
        </p:nvCxnSpPr>
        <p:spPr>
          <a:xfrm flipH="1">
            <a:off x="10474472" y="1583070"/>
            <a:ext cx="603592" cy="1826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6B404E48-C482-1828-14C4-87E5013EEB14}"/>
              </a:ext>
            </a:extLst>
          </p:cNvPr>
          <p:cNvCxnSpPr>
            <a:cxnSpLocks/>
          </p:cNvCxnSpPr>
          <p:nvPr/>
        </p:nvCxnSpPr>
        <p:spPr>
          <a:xfrm flipH="1">
            <a:off x="10481410" y="1584264"/>
            <a:ext cx="593025" cy="1656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F5C42C27-E37C-40A9-7791-A3BE6750CB3A}"/>
              </a:ext>
            </a:extLst>
          </p:cNvPr>
          <p:cNvCxnSpPr>
            <a:cxnSpLocks/>
          </p:cNvCxnSpPr>
          <p:nvPr/>
        </p:nvCxnSpPr>
        <p:spPr>
          <a:xfrm flipH="1">
            <a:off x="10488249" y="1584015"/>
            <a:ext cx="592683" cy="1439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F1B39E28-EB11-99D9-923D-4696C1F1E877}"/>
              </a:ext>
            </a:extLst>
          </p:cNvPr>
          <p:cNvCxnSpPr>
            <a:cxnSpLocks/>
          </p:cNvCxnSpPr>
          <p:nvPr/>
        </p:nvCxnSpPr>
        <p:spPr>
          <a:xfrm flipV="1">
            <a:off x="10497817" y="1584282"/>
            <a:ext cx="583115" cy="1015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D3E5E75B-57FD-3D13-B6A7-F9EC88932CCC}"/>
              </a:ext>
            </a:extLst>
          </p:cNvPr>
          <p:cNvCxnSpPr>
            <a:cxnSpLocks/>
          </p:cNvCxnSpPr>
          <p:nvPr/>
        </p:nvCxnSpPr>
        <p:spPr>
          <a:xfrm flipH="1">
            <a:off x="10497817" y="1584283"/>
            <a:ext cx="576618" cy="508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B932ED79-9C12-72AD-24D1-DED9C69AC6D9}"/>
              </a:ext>
            </a:extLst>
          </p:cNvPr>
          <p:cNvCxnSpPr>
            <a:cxnSpLocks/>
          </p:cNvCxnSpPr>
          <p:nvPr/>
        </p:nvCxnSpPr>
        <p:spPr>
          <a:xfrm flipH="1" flipV="1">
            <a:off x="8545252" y="1359188"/>
            <a:ext cx="822697" cy="725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9FB3C48A-03F1-5C08-809C-C0CE090BDCBE}"/>
              </a:ext>
            </a:extLst>
          </p:cNvPr>
          <p:cNvCxnSpPr>
            <a:cxnSpLocks/>
          </p:cNvCxnSpPr>
          <p:nvPr/>
        </p:nvCxnSpPr>
        <p:spPr>
          <a:xfrm>
            <a:off x="8489966" y="1129701"/>
            <a:ext cx="841155" cy="146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CFEE9C9E-2407-EB87-7377-996D9CBBEA41}"/>
              </a:ext>
            </a:extLst>
          </p:cNvPr>
          <p:cNvCxnSpPr>
            <a:cxnSpLocks/>
          </p:cNvCxnSpPr>
          <p:nvPr/>
        </p:nvCxnSpPr>
        <p:spPr>
          <a:xfrm flipH="1" flipV="1">
            <a:off x="8411850" y="933924"/>
            <a:ext cx="863802" cy="2097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D7225140-E9EA-7F7C-374D-0C1DAD7CB6BE}"/>
              </a:ext>
            </a:extLst>
          </p:cNvPr>
          <p:cNvCxnSpPr>
            <a:cxnSpLocks/>
          </p:cNvCxnSpPr>
          <p:nvPr/>
        </p:nvCxnSpPr>
        <p:spPr>
          <a:xfrm flipH="1" flipV="1">
            <a:off x="8340697" y="816510"/>
            <a:ext cx="885178" cy="247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923C02F2-DD03-1D72-9CA7-1D36D8BD6742}"/>
              </a:ext>
            </a:extLst>
          </p:cNvPr>
          <p:cNvCxnSpPr>
            <a:cxnSpLocks/>
          </p:cNvCxnSpPr>
          <p:nvPr/>
        </p:nvCxnSpPr>
        <p:spPr>
          <a:xfrm flipH="1" flipV="1">
            <a:off x="8268467" y="731591"/>
            <a:ext cx="902772" cy="273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1FA3CEBA-432B-4B70-29EA-F60C06CC94C9}"/>
              </a:ext>
            </a:extLst>
          </p:cNvPr>
          <p:cNvCxnSpPr>
            <a:cxnSpLocks/>
          </p:cNvCxnSpPr>
          <p:nvPr/>
        </p:nvCxnSpPr>
        <p:spPr>
          <a:xfrm flipH="1" flipV="1">
            <a:off x="8211443" y="669882"/>
            <a:ext cx="919222" cy="2938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649CE4C4-8FD1-4172-D93B-6783923D7B01}"/>
              </a:ext>
            </a:extLst>
          </p:cNvPr>
          <p:cNvCxnSpPr>
            <a:cxnSpLocks/>
          </p:cNvCxnSpPr>
          <p:nvPr/>
        </p:nvCxnSpPr>
        <p:spPr>
          <a:xfrm flipH="1" flipV="1">
            <a:off x="8117631" y="601883"/>
            <a:ext cx="926183" cy="3053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E15F6B6A-CE2A-4D05-8B2E-32D3122D0A35}"/>
              </a:ext>
            </a:extLst>
          </p:cNvPr>
          <p:cNvCxnSpPr>
            <a:cxnSpLocks/>
            <a:endCxn id="133" idx="6"/>
          </p:cNvCxnSpPr>
          <p:nvPr/>
        </p:nvCxnSpPr>
        <p:spPr>
          <a:xfrm flipH="1">
            <a:off x="8567447" y="1582519"/>
            <a:ext cx="80750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3022E50F-B0A7-4769-0203-04EEC49DE44B}"/>
              </a:ext>
            </a:extLst>
          </p:cNvPr>
          <p:cNvCxnSpPr>
            <a:cxnSpLocks/>
          </p:cNvCxnSpPr>
          <p:nvPr/>
        </p:nvCxnSpPr>
        <p:spPr>
          <a:xfrm flipH="1">
            <a:off x="8546882" y="1735823"/>
            <a:ext cx="821067" cy="72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E7C1E3C5-64B1-EE8F-B636-DC166FB25C15}"/>
              </a:ext>
            </a:extLst>
          </p:cNvPr>
          <p:cNvCxnSpPr>
            <a:cxnSpLocks/>
          </p:cNvCxnSpPr>
          <p:nvPr/>
        </p:nvCxnSpPr>
        <p:spPr>
          <a:xfrm flipV="1">
            <a:off x="8500173" y="1889447"/>
            <a:ext cx="830948" cy="1446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92ACD7F0-2532-5DE1-E9A1-DAACA838C48A}"/>
              </a:ext>
            </a:extLst>
          </p:cNvPr>
          <p:cNvCxnSpPr>
            <a:cxnSpLocks/>
          </p:cNvCxnSpPr>
          <p:nvPr/>
        </p:nvCxnSpPr>
        <p:spPr>
          <a:xfrm flipH="1">
            <a:off x="8421350" y="2023451"/>
            <a:ext cx="846553" cy="2055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E0CDDB9E-698E-8207-F0E3-6D45FB516EB0}"/>
              </a:ext>
            </a:extLst>
          </p:cNvPr>
          <p:cNvCxnSpPr>
            <a:cxnSpLocks/>
            <a:endCxn id="133" idx="5"/>
          </p:cNvCxnSpPr>
          <p:nvPr/>
        </p:nvCxnSpPr>
        <p:spPr>
          <a:xfrm flipH="1">
            <a:off x="8343771" y="2098223"/>
            <a:ext cx="888929" cy="2479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1C54525B-7D59-35B9-67DE-CC675F60DB60}"/>
              </a:ext>
            </a:extLst>
          </p:cNvPr>
          <p:cNvCxnSpPr>
            <a:cxnSpLocks/>
          </p:cNvCxnSpPr>
          <p:nvPr/>
        </p:nvCxnSpPr>
        <p:spPr>
          <a:xfrm flipH="1">
            <a:off x="8265925" y="2160194"/>
            <a:ext cx="905219" cy="2739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5B64843-E811-93BB-7B9A-040BCB8B6311}"/>
              </a:ext>
            </a:extLst>
          </p:cNvPr>
          <p:cNvCxnSpPr>
            <a:cxnSpLocks/>
          </p:cNvCxnSpPr>
          <p:nvPr/>
        </p:nvCxnSpPr>
        <p:spPr>
          <a:xfrm flipH="1">
            <a:off x="8214863" y="2201407"/>
            <a:ext cx="925381" cy="2957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FE39B12F-D137-4481-4156-B4CFB97B5C59}"/>
              </a:ext>
            </a:extLst>
          </p:cNvPr>
          <p:cNvCxnSpPr>
            <a:cxnSpLocks/>
          </p:cNvCxnSpPr>
          <p:nvPr/>
        </p:nvCxnSpPr>
        <p:spPr>
          <a:xfrm flipH="1">
            <a:off x="8126487" y="2251524"/>
            <a:ext cx="937478" cy="3091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11D39968-4EFB-185E-672A-F93771357872}"/>
              </a:ext>
            </a:extLst>
          </p:cNvPr>
          <p:cNvCxnSpPr>
            <a:cxnSpLocks/>
          </p:cNvCxnSpPr>
          <p:nvPr/>
        </p:nvCxnSpPr>
        <p:spPr>
          <a:xfrm flipH="1">
            <a:off x="8337817" y="4329887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1C1BB6B3-515E-C722-FCE4-BE905255CFD7}"/>
              </a:ext>
            </a:extLst>
          </p:cNvPr>
          <p:cNvCxnSpPr>
            <a:cxnSpLocks/>
          </p:cNvCxnSpPr>
          <p:nvPr/>
        </p:nvCxnSpPr>
        <p:spPr>
          <a:xfrm rot="600000" flipH="1">
            <a:off x="8337817" y="4329887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0C84D217-4520-89F3-7120-A78A233DCA7B}"/>
              </a:ext>
            </a:extLst>
          </p:cNvPr>
          <p:cNvCxnSpPr>
            <a:cxnSpLocks/>
          </p:cNvCxnSpPr>
          <p:nvPr/>
        </p:nvCxnSpPr>
        <p:spPr>
          <a:xfrm rot="1200000" flipH="1">
            <a:off x="8338488" y="4329302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49E9D6CE-9A83-229E-E7D2-AA1F7BFB7522}"/>
              </a:ext>
            </a:extLst>
          </p:cNvPr>
          <p:cNvCxnSpPr>
            <a:cxnSpLocks/>
          </p:cNvCxnSpPr>
          <p:nvPr/>
        </p:nvCxnSpPr>
        <p:spPr>
          <a:xfrm rot="1800000" flipH="1">
            <a:off x="8342086" y="4330279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3B8CA546-C00B-B90C-B81B-1086E30E972B}"/>
              </a:ext>
            </a:extLst>
          </p:cNvPr>
          <p:cNvCxnSpPr>
            <a:cxnSpLocks/>
          </p:cNvCxnSpPr>
          <p:nvPr/>
        </p:nvCxnSpPr>
        <p:spPr>
          <a:xfrm rot="2400000" flipH="1">
            <a:off x="8344113" y="4330277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854AD1CE-73E8-EA5C-6586-2280C797F640}"/>
              </a:ext>
            </a:extLst>
          </p:cNvPr>
          <p:cNvCxnSpPr>
            <a:cxnSpLocks/>
          </p:cNvCxnSpPr>
          <p:nvPr/>
        </p:nvCxnSpPr>
        <p:spPr>
          <a:xfrm rot="3000000" flipH="1">
            <a:off x="8342183" y="4326807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EE1E8DAD-B2A2-CC4B-CE5A-929A6F2D4106}"/>
              </a:ext>
            </a:extLst>
          </p:cNvPr>
          <p:cNvCxnSpPr>
            <a:cxnSpLocks/>
          </p:cNvCxnSpPr>
          <p:nvPr/>
        </p:nvCxnSpPr>
        <p:spPr>
          <a:xfrm rot="3600000" flipH="1">
            <a:off x="8342183" y="4325400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0E8585D7-376F-F59D-812B-F68B8DCE4746}"/>
              </a:ext>
            </a:extLst>
          </p:cNvPr>
          <p:cNvCxnSpPr>
            <a:cxnSpLocks/>
          </p:cNvCxnSpPr>
          <p:nvPr/>
        </p:nvCxnSpPr>
        <p:spPr>
          <a:xfrm rot="4200000" flipH="1">
            <a:off x="8341802" y="4325398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9FA4298A-126C-FF58-7BFB-84B937CDE94B}"/>
              </a:ext>
            </a:extLst>
          </p:cNvPr>
          <p:cNvCxnSpPr>
            <a:cxnSpLocks/>
          </p:cNvCxnSpPr>
          <p:nvPr/>
        </p:nvCxnSpPr>
        <p:spPr>
          <a:xfrm rot="4800000" flipH="1">
            <a:off x="8341035" y="4322263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969C2F28-46F5-0413-2DCB-C3C6B16E9D04}"/>
              </a:ext>
            </a:extLst>
          </p:cNvPr>
          <p:cNvCxnSpPr/>
          <p:nvPr/>
        </p:nvCxnSpPr>
        <p:spPr>
          <a:xfrm rot="5400000" flipH="1">
            <a:off x="8337033" y="4323138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47788654-7DF5-AB6E-5E3C-836C809E31D4}"/>
              </a:ext>
            </a:extLst>
          </p:cNvPr>
          <p:cNvCxnSpPr>
            <a:cxnSpLocks/>
          </p:cNvCxnSpPr>
          <p:nvPr/>
        </p:nvCxnSpPr>
        <p:spPr>
          <a:xfrm flipV="1">
            <a:off x="9248134" y="3259546"/>
            <a:ext cx="356439" cy="20214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DFA56C63-517F-4129-B8A1-648D2244448F}"/>
              </a:ext>
            </a:extLst>
          </p:cNvPr>
          <p:cNvCxnSpPr>
            <a:cxnSpLocks/>
          </p:cNvCxnSpPr>
          <p:nvPr/>
        </p:nvCxnSpPr>
        <p:spPr>
          <a:xfrm flipV="1">
            <a:off x="9113455" y="3308941"/>
            <a:ext cx="673545" cy="18505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9A01C92E-AD1A-A119-61F2-9807B39D1141}"/>
              </a:ext>
            </a:extLst>
          </p:cNvPr>
          <p:cNvCxnSpPr>
            <a:cxnSpLocks/>
          </p:cNvCxnSpPr>
          <p:nvPr/>
        </p:nvCxnSpPr>
        <p:spPr>
          <a:xfrm flipV="1">
            <a:off x="9006940" y="3399156"/>
            <a:ext cx="945627" cy="1637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6E3FB869-7C80-CFA5-0D7E-40D1D24F1CEB}"/>
              </a:ext>
            </a:extLst>
          </p:cNvPr>
          <p:cNvCxnSpPr>
            <a:cxnSpLocks/>
          </p:cNvCxnSpPr>
          <p:nvPr/>
        </p:nvCxnSpPr>
        <p:spPr>
          <a:xfrm flipV="1">
            <a:off x="8904549" y="3532549"/>
            <a:ext cx="1180760" cy="14071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EF0D436C-E6EF-CAC8-1C54-D3AE479087AA}"/>
              </a:ext>
            </a:extLst>
          </p:cNvPr>
          <p:cNvCxnSpPr>
            <a:cxnSpLocks/>
          </p:cNvCxnSpPr>
          <p:nvPr/>
        </p:nvCxnSpPr>
        <p:spPr>
          <a:xfrm flipV="1">
            <a:off x="8808572" y="3662047"/>
            <a:ext cx="1404602" cy="11786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68109E39-E428-FC07-F46A-B5B326C0ED34}"/>
              </a:ext>
            </a:extLst>
          </p:cNvPr>
          <p:cNvCxnSpPr>
            <a:cxnSpLocks/>
          </p:cNvCxnSpPr>
          <p:nvPr/>
        </p:nvCxnSpPr>
        <p:spPr>
          <a:xfrm flipV="1">
            <a:off x="8704162" y="3799095"/>
            <a:ext cx="1632590" cy="9425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00DA3F98-D4AA-5336-537D-AAEFEA660E57}"/>
              </a:ext>
            </a:extLst>
          </p:cNvPr>
          <p:cNvCxnSpPr>
            <a:cxnSpLocks/>
          </p:cNvCxnSpPr>
          <p:nvPr/>
        </p:nvCxnSpPr>
        <p:spPr>
          <a:xfrm flipV="1">
            <a:off x="8589173" y="3957741"/>
            <a:ext cx="1847217" cy="6723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EFC8077D-E4B2-B266-593B-D3BB922C5FDD}"/>
              </a:ext>
            </a:extLst>
          </p:cNvPr>
          <p:cNvCxnSpPr>
            <a:cxnSpLocks/>
          </p:cNvCxnSpPr>
          <p:nvPr/>
        </p:nvCxnSpPr>
        <p:spPr>
          <a:xfrm flipV="1">
            <a:off x="8456137" y="4138816"/>
            <a:ext cx="2032112" cy="3583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361B3C1B-5B70-78B2-4EFD-EF1FD976BB5B}"/>
              </a:ext>
            </a:extLst>
          </p:cNvPr>
          <p:cNvCxnSpPr>
            <a:cxnSpLocks/>
          </p:cNvCxnSpPr>
          <p:nvPr/>
        </p:nvCxnSpPr>
        <p:spPr>
          <a:xfrm flipH="1">
            <a:off x="9934285" y="2662519"/>
            <a:ext cx="1146647" cy="722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5386F955-C136-551F-F834-21F55FBBF321}"/>
              </a:ext>
            </a:extLst>
          </p:cNvPr>
          <p:cNvCxnSpPr>
            <a:cxnSpLocks/>
          </p:cNvCxnSpPr>
          <p:nvPr/>
        </p:nvCxnSpPr>
        <p:spPr>
          <a:xfrm flipH="1">
            <a:off x="9939179" y="2669540"/>
            <a:ext cx="1141753" cy="7282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3474EB81-BE52-D6DA-266A-36F6AB3917CC}"/>
              </a:ext>
            </a:extLst>
          </p:cNvPr>
          <p:cNvCxnSpPr>
            <a:cxnSpLocks/>
          </p:cNvCxnSpPr>
          <p:nvPr/>
        </p:nvCxnSpPr>
        <p:spPr>
          <a:xfrm flipH="1">
            <a:off x="9955116" y="2665713"/>
            <a:ext cx="1125816" cy="7355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C0FD5516-15B4-6B3F-686E-376C7A6C0155}"/>
              </a:ext>
            </a:extLst>
          </p:cNvPr>
          <p:cNvCxnSpPr>
            <a:cxnSpLocks/>
          </p:cNvCxnSpPr>
          <p:nvPr/>
        </p:nvCxnSpPr>
        <p:spPr>
          <a:xfrm flipH="1">
            <a:off x="9971961" y="2662519"/>
            <a:ext cx="1108971" cy="75316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E60BCC3B-28DC-3875-47A8-674DC5A7F872}"/>
              </a:ext>
            </a:extLst>
          </p:cNvPr>
          <p:cNvCxnSpPr>
            <a:cxnSpLocks/>
          </p:cNvCxnSpPr>
          <p:nvPr/>
        </p:nvCxnSpPr>
        <p:spPr>
          <a:xfrm flipH="1">
            <a:off x="9987256" y="2669685"/>
            <a:ext cx="1087657" cy="771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AE8752B9-0680-492C-9FC5-3B674889C92C}"/>
              </a:ext>
            </a:extLst>
          </p:cNvPr>
          <p:cNvCxnSpPr>
            <a:cxnSpLocks/>
          </p:cNvCxnSpPr>
          <p:nvPr/>
        </p:nvCxnSpPr>
        <p:spPr>
          <a:xfrm flipH="1">
            <a:off x="10020518" y="2664499"/>
            <a:ext cx="1060414" cy="8015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2A20412D-6C40-220C-9E36-04243A0EE569}"/>
              </a:ext>
            </a:extLst>
          </p:cNvPr>
          <p:cNvCxnSpPr>
            <a:cxnSpLocks/>
          </p:cNvCxnSpPr>
          <p:nvPr/>
        </p:nvCxnSpPr>
        <p:spPr>
          <a:xfrm flipH="1">
            <a:off x="10053691" y="2672089"/>
            <a:ext cx="1027241" cy="8307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BE9BAD3C-8930-54DD-99FD-20C7A6FF753F}"/>
              </a:ext>
            </a:extLst>
          </p:cNvPr>
          <p:cNvCxnSpPr>
            <a:cxnSpLocks/>
          </p:cNvCxnSpPr>
          <p:nvPr/>
        </p:nvCxnSpPr>
        <p:spPr>
          <a:xfrm flipH="1">
            <a:off x="10097475" y="2669540"/>
            <a:ext cx="986220" cy="885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54336068-72B8-8906-9B47-C683A2EA58EA}"/>
              </a:ext>
            </a:extLst>
          </p:cNvPr>
          <p:cNvCxnSpPr>
            <a:cxnSpLocks/>
          </p:cNvCxnSpPr>
          <p:nvPr/>
        </p:nvCxnSpPr>
        <p:spPr>
          <a:xfrm flipH="1">
            <a:off x="10362315" y="2662753"/>
            <a:ext cx="715908" cy="11503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51C00066-AB93-64BB-A9E5-627C7B9EDABB}"/>
              </a:ext>
            </a:extLst>
          </p:cNvPr>
          <p:cNvCxnSpPr>
            <a:cxnSpLocks/>
          </p:cNvCxnSpPr>
          <p:nvPr/>
        </p:nvCxnSpPr>
        <p:spPr>
          <a:xfrm flipH="1">
            <a:off x="10354838" y="2671822"/>
            <a:ext cx="719559" cy="11280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91400E95-5221-9A35-F2BD-DDF9ECF3712D}"/>
              </a:ext>
            </a:extLst>
          </p:cNvPr>
          <p:cNvCxnSpPr>
            <a:cxnSpLocks/>
          </p:cNvCxnSpPr>
          <p:nvPr/>
        </p:nvCxnSpPr>
        <p:spPr>
          <a:xfrm flipH="1">
            <a:off x="10339734" y="2671822"/>
            <a:ext cx="738489" cy="11302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34EA5E5D-AB22-7716-81B8-A9BBAEC49AB9}"/>
              </a:ext>
            </a:extLst>
          </p:cNvPr>
          <p:cNvCxnSpPr>
            <a:cxnSpLocks/>
          </p:cNvCxnSpPr>
          <p:nvPr/>
        </p:nvCxnSpPr>
        <p:spPr>
          <a:xfrm flipH="1">
            <a:off x="10321811" y="2671822"/>
            <a:ext cx="759607" cy="11184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CE41A132-271F-4FBE-E2CE-05BCBD4BAE76}"/>
              </a:ext>
            </a:extLst>
          </p:cNvPr>
          <p:cNvCxnSpPr>
            <a:cxnSpLocks/>
          </p:cNvCxnSpPr>
          <p:nvPr/>
        </p:nvCxnSpPr>
        <p:spPr>
          <a:xfrm flipH="1">
            <a:off x="10305491" y="2678319"/>
            <a:ext cx="768906" cy="1084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3223367D-C9EB-5F19-67F4-DC63E11E9546}"/>
              </a:ext>
            </a:extLst>
          </p:cNvPr>
          <p:cNvCxnSpPr>
            <a:cxnSpLocks/>
          </p:cNvCxnSpPr>
          <p:nvPr/>
        </p:nvCxnSpPr>
        <p:spPr>
          <a:xfrm flipH="1">
            <a:off x="10279458" y="2671823"/>
            <a:ext cx="799980" cy="1065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53FFCA62-568C-55C6-8F12-19CB1A5D44FD}"/>
              </a:ext>
            </a:extLst>
          </p:cNvPr>
          <p:cNvCxnSpPr>
            <a:cxnSpLocks/>
          </p:cNvCxnSpPr>
          <p:nvPr/>
        </p:nvCxnSpPr>
        <p:spPr>
          <a:xfrm flipH="1">
            <a:off x="10244402" y="2671822"/>
            <a:ext cx="827446" cy="10230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1CA0EAD1-7E1E-2CBA-D885-9BA67FDD0B1B}"/>
              </a:ext>
            </a:extLst>
          </p:cNvPr>
          <p:cNvCxnSpPr>
            <a:cxnSpLocks/>
          </p:cNvCxnSpPr>
          <p:nvPr/>
        </p:nvCxnSpPr>
        <p:spPr>
          <a:xfrm flipH="1">
            <a:off x="10195255" y="2671822"/>
            <a:ext cx="884183" cy="9848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5C4C6B9F-CC89-F114-D927-30FB50E3CC78}"/>
              </a:ext>
            </a:extLst>
          </p:cNvPr>
          <p:cNvCxnSpPr>
            <a:cxnSpLocks/>
          </p:cNvCxnSpPr>
          <p:nvPr/>
        </p:nvCxnSpPr>
        <p:spPr>
          <a:xfrm flipH="1">
            <a:off x="7618248" y="4770661"/>
            <a:ext cx="1116913" cy="10027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82F14E4F-7527-4B74-2F64-14D82546AFC1}"/>
              </a:ext>
            </a:extLst>
          </p:cNvPr>
          <p:cNvCxnSpPr>
            <a:cxnSpLocks/>
          </p:cNvCxnSpPr>
          <p:nvPr/>
        </p:nvCxnSpPr>
        <p:spPr>
          <a:xfrm flipH="1">
            <a:off x="7456865" y="4653985"/>
            <a:ext cx="1172635" cy="9483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CC09DFDB-036B-071B-8A21-39BE91ADAE83}"/>
              </a:ext>
            </a:extLst>
          </p:cNvPr>
          <p:cNvCxnSpPr>
            <a:cxnSpLocks/>
          </p:cNvCxnSpPr>
          <p:nvPr/>
        </p:nvCxnSpPr>
        <p:spPr>
          <a:xfrm flipH="1">
            <a:off x="7337710" y="4565305"/>
            <a:ext cx="1217838" cy="914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nettore diritto 377">
            <a:extLst>
              <a:ext uri="{FF2B5EF4-FFF2-40B4-BE49-F238E27FC236}">
                <a16:creationId xmlns:a16="http://schemas.microsoft.com/office/drawing/2014/main" id="{5B6431D2-F83F-354D-CDEE-742360D2FAC3}"/>
              </a:ext>
            </a:extLst>
          </p:cNvPr>
          <p:cNvCxnSpPr>
            <a:cxnSpLocks/>
          </p:cNvCxnSpPr>
          <p:nvPr/>
        </p:nvCxnSpPr>
        <p:spPr>
          <a:xfrm flipH="1">
            <a:off x="7239875" y="4502079"/>
            <a:ext cx="1251482" cy="8872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C44BDB9-806F-19AB-D926-69ABE88A956F}"/>
              </a:ext>
            </a:extLst>
          </p:cNvPr>
          <p:cNvCxnSpPr>
            <a:cxnSpLocks/>
          </p:cNvCxnSpPr>
          <p:nvPr/>
        </p:nvCxnSpPr>
        <p:spPr>
          <a:xfrm flipH="1">
            <a:off x="7175882" y="4458878"/>
            <a:ext cx="1260369" cy="855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FF21CC0E-39A1-2AF3-EC95-EA648CDFF5A3}"/>
              </a:ext>
            </a:extLst>
          </p:cNvPr>
          <p:cNvCxnSpPr>
            <a:cxnSpLocks/>
          </p:cNvCxnSpPr>
          <p:nvPr/>
        </p:nvCxnSpPr>
        <p:spPr>
          <a:xfrm flipH="1">
            <a:off x="7119839" y="4422691"/>
            <a:ext cx="1270599" cy="8301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D3EB4C2-B555-1FA3-9E07-F6B343D0407C}"/>
              </a:ext>
            </a:extLst>
          </p:cNvPr>
          <p:cNvCxnSpPr>
            <a:cxnSpLocks/>
          </p:cNvCxnSpPr>
          <p:nvPr/>
        </p:nvCxnSpPr>
        <p:spPr>
          <a:xfrm flipH="1">
            <a:off x="7076152" y="4399109"/>
            <a:ext cx="1295613" cy="8264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DF06D48-258A-FD74-C94B-22C55EFC70C2}"/>
              </a:ext>
            </a:extLst>
          </p:cNvPr>
          <p:cNvCxnSpPr>
            <a:cxnSpLocks/>
          </p:cNvCxnSpPr>
          <p:nvPr/>
        </p:nvCxnSpPr>
        <p:spPr>
          <a:xfrm flipH="1">
            <a:off x="7059816" y="4381490"/>
            <a:ext cx="1293589" cy="8150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F7553CB3-46BC-93D7-EA59-EBE0B5A592BF}"/>
              </a:ext>
            </a:extLst>
          </p:cNvPr>
          <p:cNvCxnSpPr>
            <a:cxnSpLocks/>
          </p:cNvCxnSpPr>
          <p:nvPr/>
        </p:nvCxnSpPr>
        <p:spPr>
          <a:xfrm flipH="1">
            <a:off x="7984604" y="5012220"/>
            <a:ext cx="993917" cy="1107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7EAE4D9E-D1AD-06B8-E81D-DB9D2FC2B3AE}"/>
              </a:ext>
            </a:extLst>
          </p:cNvPr>
          <p:cNvCxnSpPr>
            <a:cxnSpLocks/>
          </p:cNvCxnSpPr>
          <p:nvPr/>
        </p:nvCxnSpPr>
        <p:spPr>
          <a:xfrm flipH="1">
            <a:off x="8143262" y="5119686"/>
            <a:ext cx="949551" cy="1174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4FB87031-BEF2-12F1-B2AB-A9006DA40B6F}"/>
              </a:ext>
            </a:extLst>
          </p:cNvPr>
          <p:cNvCxnSpPr>
            <a:cxnSpLocks/>
          </p:cNvCxnSpPr>
          <p:nvPr/>
        </p:nvCxnSpPr>
        <p:spPr>
          <a:xfrm flipH="1">
            <a:off x="8268566" y="5209761"/>
            <a:ext cx="904279" cy="12044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EDFF7755-5800-3254-F597-7C777548D448}"/>
              </a:ext>
            </a:extLst>
          </p:cNvPr>
          <p:cNvCxnSpPr>
            <a:cxnSpLocks/>
          </p:cNvCxnSpPr>
          <p:nvPr/>
        </p:nvCxnSpPr>
        <p:spPr>
          <a:xfrm flipH="1">
            <a:off x="8360178" y="5275481"/>
            <a:ext cx="873197" cy="12317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82A5FD98-BA07-0B91-8B67-51BFB6EC26CF}"/>
              </a:ext>
            </a:extLst>
          </p:cNvPr>
          <p:cNvCxnSpPr>
            <a:cxnSpLocks/>
          </p:cNvCxnSpPr>
          <p:nvPr/>
        </p:nvCxnSpPr>
        <p:spPr>
          <a:xfrm flipH="1">
            <a:off x="8434211" y="5319585"/>
            <a:ext cx="849132" cy="12502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AA60B66A-77FA-4EDF-3C55-3F34322FFD82}"/>
              </a:ext>
            </a:extLst>
          </p:cNvPr>
          <p:cNvCxnSpPr>
            <a:cxnSpLocks/>
          </p:cNvCxnSpPr>
          <p:nvPr/>
        </p:nvCxnSpPr>
        <p:spPr>
          <a:xfrm flipH="1">
            <a:off x="8489423" y="5358745"/>
            <a:ext cx="833964" cy="12763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F2970176-D243-C1FE-7A87-9332792AC8C4}"/>
              </a:ext>
            </a:extLst>
          </p:cNvPr>
          <p:cNvCxnSpPr>
            <a:cxnSpLocks/>
          </p:cNvCxnSpPr>
          <p:nvPr/>
        </p:nvCxnSpPr>
        <p:spPr>
          <a:xfrm flipH="1">
            <a:off x="8528743" y="5381040"/>
            <a:ext cx="818162" cy="1282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8D2CBF26-6C69-6E67-6ED8-A6EDE50A7D2C}"/>
              </a:ext>
            </a:extLst>
          </p:cNvPr>
          <p:cNvCxnSpPr>
            <a:cxnSpLocks/>
          </p:cNvCxnSpPr>
          <p:nvPr/>
        </p:nvCxnSpPr>
        <p:spPr>
          <a:xfrm flipH="1">
            <a:off x="8547532" y="5395426"/>
            <a:ext cx="814718" cy="12930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5BA7E0DB-E0F4-AEAA-9EB5-FA8789D00FB2}"/>
              </a:ext>
            </a:extLst>
          </p:cNvPr>
          <p:cNvCxnSpPr>
            <a:cxnSpLocks/>
          </p:cNvCxnSpPr>
          <p:nvPr/>
        </p:nvCxnSpPr>
        <p:spPr>
          <a:xfrm flipV="1">
            <a:off x="7793717" y="4895896"/>
            <a:ext cx="1057351" cy="10603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7C4A220-D9FD-40A7-2F34-8F06ECE88EEE}"/>
              </a:ext>
            </a:extLst>
          </p:cNvPr>
          <p:cNvCxnSpPr>
            <a:cxnSpLocks/>
          </p:cNvCxnSpPr>
          <p:nvPr/>
        </p:nvCxnSpPr>
        <p:spPr>
          <a:xfrm flipH="1" flipV="1">
            <a:off x="9023136" y="885072"/>
            <a:ext cx="1452995" cy="494009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C1C9216-3701-75F1-1FE3-857F7936BBAF}"/>
              </a:ext>
            </a:extLst>
          </p:cNvPr>
          <p:cNvCxnSpPr>
            <a:cxnSpLocks/>
          </p:cNvCxnSpPr>
          <p:nvPr/>
        </p:nvCxnSpPr>
        <p:spPr>
          <a:xfrm flipH="1" flipV="1">
            <a:off x="10482228" y="1381162"/>
            <a:ext cx="603821" cy="2052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A9B5416-9AF2-9141-C8E6-ACB2E35E7EFB}"/>
              </a:ext>
            </a:extLst>
          </p:cNvPr>
          <p:cNvCxnSpPr>
            <a:cxnSpLocks/>
          </p:cNvCxnSpPr>
          <p:nvPr/>
        </p:nvCxnSpPr>
        <p:spPr>
          <a:xfrm flipH="1">
            <a:off x="9063965" y="1781626"/>
            <a:ext cx="1414648" cy="480383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221CB9A-C8FA-C0D5-F3B7-EB0977326168}"/>
              </a:ext>
            </a:extLst>
          </p:cNvPr>
          <p:cNvCxnSpPr>
            <a:cxnSpLocks/>
          </p:cNvCxnSpPr>
          <p:nvPr/>
        </p:nvCxnSpPr>
        <p:spPr>
          <a:xfrm flipV="1">
            <a:off x="8339060" y="3382014"/>
            <a:ext cx="1586462" cy="989134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A8AC73F-8ED5-B5CF-851E-9651A530D4BA}"/>
              </a:ext>
            </a:extLst>
          </p:cNvPr>
          <p:cNvCxnSpPr>
            <a:cxnSpLocks/>
          </p:cNvCxnSpPr>
          <p:nvPr/>
        </p:nvCxnSpPr>
        <p:spPr>
          <a:xfrm flipV="1">
            <a:off x="9937728" y="2666347"/>
            <a:ext cx="1131928" cy="7057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0B9A49D-B680-CE0B-83AF-1186B86FB0E0}"/>
              </a:ext>
            </a:extLst>
          </p:cNvPr>
          <p:cNvCxnSpPr>
            <a:cxnSpLocks/>
          </p:cNvCxnSpPr>
          <p:nvPr/>
        </p:nvCxnSpPr>
        <p:spPr>
          <a:xfrm flipV="1">
            <a:off x="9378570" y="3808619"/>
            <a:ext cx="989587" cy="1595105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EFBC9E9A-A358-29E9-C378-3BBF3C7BB66A}"/>
              </a:ext>
            </a:extLst>
          </p:cNvPr>
          <p:cNvGrpSpPr/>
          <p:nvPr/>
        </p:nvGrpSpPr>
        <p:grpSpPr>
          <a:xfrm>
            <a:off x="8338704" y="3244666"/>
            <a:ext cx="2161196" cy="2165714"/>
            <a:chOff x="8339842" y="3247437"/>
            <a:chExt cx="2161196" cy="2165714"/>
          </a:xfrm>
        </p:grpSpPr>
        <p:sp>
          <p:nvSpPr>
            <p:cNvPr id="7" name="Arco 6">
              <a:extLst>
                <a:ext uri="{FF2B5EF4-FFF2-40B4-BE49-F238E27FC236}">
                  <a16:creationId xmlns:a16="http://schemas.microsoft.com/office/drawing/2014/main" id="{BF1767AA-2244-90C3-6CFD-6EE32162ECCA}"/>
                </a:ext>
              </a:extLst>
            </p:cNvPr>
            <p:cNvSpPr/>
            <p:nvPr/>
          </p:nvSpPr>
          <p:spPr>
            <a:xfrm>
              <a:off x="8341038" y="3247437"/>
              <a:ext cx="2160000" cy="2160000"/>
            </a:xfrm>
            <a:prstGeom prst="arc">
              <a:avLst>
                <a:gd name="adj1" fmla="val 17899133"/>
                <a:gd name="adj2" fmla="val 19908357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F1A5498B-4745-274D-86D4-0EE9C611252D}"/>
                </a:ext>
              </a:extLst>
            </p:cNvPr>
            <p:cNvSpPr/>
            <p:nvPr/>
          </p:nvSpPr>
          <p:spPr>
            <a:xfrm>
              <a:off x="8340795" y="3253151"/>
              <a:ext cx="2160000" cy="2160000"/>
            </a:xfrm>
            <a:prstGeom prst="arc">
              <a:avLst>
                <a:gd name="adj1" fmla="val 5537717"/>
                <a:gd name="adj2" fmla="val 10689799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Arco 8">
              <a:extLst>
                <a:ext uri="{FF2B5EF4-FFF2-40B4-BE49-F238E27FC236}">
                  <a16:creationId xmlns:a16="http://schemas.microsoft.com/office/drawing/2014/main" id="{921F7A5D-37D2-A73C-9A14-F056D76F42F4}"/>
                </a:ext>
              </a:extLst>
            </p:cNvPr>
            <p:cNvSpPr/>
            <p:nvPr/>
          </p:nvSpPr>
          <p:spPr>
            <a:xfrm>
              <a:off x="8339842" y="3249485"/>
              <a:ext cx="2160000" cy="2160000"/>
            </a:xfrm>
            <a:prstGeom prst="arc">
              <a:avLst>
                <a:gd name="adj1" fmla="val 10676194"/>
                <a:gd name="adj2" fmla="val 17957747"/>
              </a:avLst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Arco 9">
              <a:extLst>
                <a:ext uri="{FF2B5EF4-FFF2-40B4-BE49-F238E27FC236}">
                  <a16:creationId xmlns:a16="http://schemas.microsoft.com/office/drawing/2014/main" id="{E2221C79-56BA-D2D5-7387-0A76EC9BFCAA}"/>
                </a:ext>
              </a:extLst>
            </p:cNvPr>
            <p:cNvSpPr/>
            <p:nvPr/>
          </p:nvSpPr>
          <p:spPr>
            <a:xfrm>
              <a:off x="8340495" y="3251763"/>
              <a:ext cx="2160000" cy="2160000"/>
            </a:xfrm>
            <a:prstGeom prst="arc">
              <a:avLst>
                <a:gd name="adj1" fmla="val 19898663"/>
                <a:gd name="adj2" fmla="val 5527588"/>
              </a:avLst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627D471D-AFBD-0CD0-711B-C5027CDEFA9D}"/>
              </a:ext>
            </a:extLst>
          </p:cNvPr>
          <p:cNvGrpSpPr/>
          <p:nvPr/>
        </p:nvGrpSpPr>
        <p:grpSpPr>
          <a:xfrm>
            <a:off x="8339045" y="497246"/>
            <a:ext cx="2160939" cy="2163023"/>
            <a:chOff x="8335648" y="497246"/>
            <a:chExt cx="2160939" cy="2163023"/>
          </a:xfrm>
        </p:grpSpPr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8A0DA1C8-67B1-4AE6-FA91-18E0B4C33A74}"/>
                </a:ext>
              </a:extLst>
            </p:cNvPr>
            <p:cNvSpPr/>
            <p:nvPr/>
          </p:nvSpPr>
          <p:spPr>
            <a:xfrm>
              <a:off x="8336587" y="497246"/>
              <a:ext cx="2160000" cy="2160000"/>
            </a:xfrm>
            <a:prstGeom prst="arc">
              <a:avLst>
                <a:gd name="adj1" fmla="val 7906958"/>
                <a:gd name="adj2" fmla="val 13725286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Arco 20">
              <a:extLst>
                <a:ext uri="{FF2B5EF4-FFF2-40B4-BE49-F238E27FC236}">
                  <a16:creationId xmlns:a16="http://schemas.microsoft.com/office/drawing/2014/main" id="{DBE129C1-857A-7AA4-40CD-9824B7837B82}"/>
                </a:ext>
              </a:extLst>
            </p:cNvPr>
            <p:cNvSpPr/>
            <p:nvPr/>
          </p:nvSpPr>
          <p:spPr>
            <a:xfrm>
              <a:off x="8335648" y="500269"/>
              <a:ext cx="2160000" cy="2160000"/>
            </a:xfrm>
            <a:prstGeom prst="arc">
              <a:avLst>
                <a:gd name="adj1" fmla="val 13727897"/>
                <a:gd name="adj2" fmla="val 7915283"/>
              </a:avLst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80B2FD89-445B-8B85-BC90-432C8918ED4D}"/>
              </a:ext>
            </a:extLst>
          </p:cNvPr>
          <p:cNvCxnSpPr>
            <a:cxnSpLocks/>
          </p:cNvCxnSpPr>
          <p:nvPr/>
        </p:nvCxnSpPr>
        <p:spPr>
          <a:xfrm>
            <a:off x="9419529" y="495480"/>
            <a:ext cx="0" cy="21740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2848036-E0DC-7CDF-1FB7-68D4E371262C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  <a:endParaRPr lang="it-IT" sz="17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B31164A-3E97-4767-C53F-A19EAFBC3E4B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183B6B1-9B5E-B3AC-EB43-7B7CF10A197D}"/>
              </a:ext>
            </a:extLst>
          </p:cNvPr>
          <p:cNvSpPr txBox="1"/>
          <p:nvPr/>
        </p:nvSpPr>
        <p:spPr>
          <a:xfrm>
            <a:off x="0" y="1738234"/>
            <a:ext cx="5945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Dissolte tutte le costruzioni grafiche per la ricerca delle curve di compenetrazione e di ribaltamento  rimane la presente immagine sintetica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F2A8CF4E-B74B-C55A-E200-30329D2E9CCE}"/>
              </a:ext>
            </a:extLst>
          </p:cNvPr>
          <p:cNvSpPr txBox="1"/>
          <p:nvPr/>
        </p:nvSpPr>
        <p:spPr>
          <a:xfrm>
            <a:off x="32490" y="2845868"/>
            <a:ext cx="570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lettura più agevole si provvede con  una campitura dinamica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A18D5CB-D4E3-7FED-9F3E-8F60D253A66F}"/>
              </a:ext>
            </a:extLst>
          </p:cNvPr>
          <p:cNvCxnSpPr/>
          <p:nvPr/>
        </p:nvCxnSpPr>
        <p:spPr>
          <a:xfrm>
            <a:off x="9351027" y="1577569"/>
            <a:ext cx="144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944D24E-1313-023A-7082-2B31A2AF4CBA}"/>
              </a:ext>
            </a:extLst>
          </p:cNvPr>
          <p:cNvSpPr txBox="1"/>
          <p:nvPr/>
        </p:nvSpPr>
        <p:spPr>
          <a:xfrm>
            <a:off x="32489" y="3627376"/>
            <a:ext cx="3088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B050"/>
                </a:solidFill>
              </a:rPr>
              <a:t>per la sfera</a:t>
            </a:r>
            <a:endParaRPr lang="it-IT" sz="28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40A2514-76BA-337C-1AD9-47BD188838D1}"/>
              </a:ext>
            </a:extLst>
          </p:cNvPr>
          <p:cNvSpPr txBox="1"/>
          <p:nvPr/>
        </p:nvSpPr>
        <p:spPr>
          <a:xfrm>
            <a:off x="0" y="4290961"/>
            <a:ext cx="22298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B0F0"/>
                </a:solidFill>
              </a:rPr>
              <a:t>per il cono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190A2E05-26B2-6EAA-30AE-FB93AF909FE4}"/>
              </a:ext>
            </a:extLst>
          </p:cNvPr>
          <p:cNvCxnSpPr>
            <a:cxnSpLocks/>
          </p:cNvCxnSpPr>
          <p:nvPr/>
        </p:nvCxnSpPr>
        <p:spPr>
          <a:xfrm>
            <a:off x="-4455" y="6831007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BD9391-FE79-4D60-59AF-9AD267A279DE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26898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500"/>
                            </p:stCondLst>
                            <p:childTnLst>
                              <p:par>
                                <p:cTn id="98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6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0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4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8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6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0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6" grpId="0"/>
      <p:bldP spid="2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598633" y="2829701"/>
            <a:ext cx="74455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5379868" y="2823620"/>
            <a:ext cx="3731189" cy="37418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367989" y="66585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6D66943E-B4D5-397A-8C91-4DA3C0909553}"/>
              </a:ext>
            </a:extLst>
          </p:cNvPr>
          <p:cNvSpPr/>
          <p:nvPr/>
        </p:nvSpPr>
        <p:spPr>
          <a:xfrm>
            <a:off x="6366971" y="3413082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459EC40C-0C30-0BD1-BA32-41DF6FFDB090}"/>
              </a:ext>
            </a:extLst>
          </p:cNvPr>
          <p:cNvGrpSpPr/>
          <p:nvPr/>
        </p:nvGrpSpPr>
        <p:grpSpPr>
          <a:xfrm>
            <a:off x="7380935" y="4388346"/>
            <a:ext cx="108000" cy="151184"/>
            <a:chOff x="9351930" y="4019550"/>
            <a:chExt cx="108585" cy="151184"/>
          </a:xfrm>
        </p:grpSpPr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id="{2317FA33-0C53-67AC-1F89-52512596B81C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6ACA7805-27CE-100F-98B0-3E32D718C29F}"/>
                </a:ext>
              </a:extLst>
            </p:cNvPr>
            <p:cNvCxnSpPr>
              <a:cxnSpLocks/>
            </p:cNvCxnSpPr>
            <p:nvPr/>
          </p:nvCxnSpPr>
          <p:spPr>
            <a:xfrm>
              <a:off x="9351930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9100735" y="44087"/>
            <a:ext cx="0" cy="28093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9100735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28A4EE8-E5D9-9052-F7AE-45933703E8A8}"/>
              </a:ext>
            </a:extLst>
          </p:cNvPr>
          <p:cNvCxnSpPr>
            <a:cxnSpLocks/>
          </p:cNvCxnSpPr>
          <p:nvPr/>
        </p:nvCxnSpPr>
        <p:spPr>
          <a:xfrm>
            <a:off x="7446876" y="4496653"/>
            <a:ext cx="755448" cy="7554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B802C695-A163-1493-A8AD-315AC4151E9F}"/>
              </a:ext>
            </a:extLst>
          </p:cNvPr>
          <p:cNvGrpSpPr/>
          <p:nvPr/>
        </p:nvGrpSpPr>
        <p:grpSpPr>
          <a:xfrm>
            <a:off x="7137368" y="4172101"/>
            <a:ext cx="2155556" cy="2160000"/>
            <a:chOff x="7136777" y="4005575"/>
            <a:chExt cx="2160000" cy="2160000"/>
          </a:xfrm>
        </p:grpSpPr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D215CFEF-C8DD-2552-B852-29714F2A033B}"/>
                </a:ext>
              </a:extLst>
            </p:cNvPr>
            <p:cNvSpPr/>
            <p:nvPr/>
          </p:nvSpPr>
          <p:spPr>
            <a:xfrm>
              <a:off x="7136777" y="4005575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4052B965-6F1F-94CA-5AE2-3FCA0A2029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03892" y="5091677"/>
              <a:ext cx="21644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1A32D5E9-6688-881F-1CF6-26FA751B84D5}"/>
                </a:ext>
              </a:extLst>
            </p:cNvPr>
            <p:cNvCxnSpPr>
              <a:cxnSpLocks/>
            </p:cNvCxnSpPr>
            <p:nvPr/>
          </p:nvCxnSpPr>
          <p:spPr>
            <a:xfrm>
              <a:off x="8216777" y="4986129"/>
              <a:ext cx="0" cy="21634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B25B6C6C-11D7-678B-E2CB-A4AB3C269A51}"/>
              </a:ext>
            </a:extLst>
          </p:cNvPr>
          <p:cNvCxnSpPr>
            <a:cxnSpLocks/>
          </p:cNvCxnSpPr>
          <p:nvPr/>
        </p:nvCxnSpPr>
        <p:spPr>
          <a:xfrm flipH="1">
            <a:off x="7778223" y="2824724"/>
            <a:ext cx="1332283" cy="3628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1F3BB04-3CE4-8C35-A209-AD7AAE6190EA}"/>
              </a:ext>
            </a:extLst>
          </p:cNvPr>
          <p:cNvCxnSpPr>
            <a:cxnSpLocks/>
          </p:cNvCxnSpPr>
          <p:nvPr/>
        </p:nvCxnSpPr>
        <p:spPr>
          <a:xfrm rot="17424810">
            <a:off x="7781365" y="5364753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0FFC068D-BB78-B57A-1294-BCB22553BE57}"/>
              </a:ext>
            </a:extLst>
          </p:cNvPr>
          <p:cNvCxnSpPr>
            <a:cxnSpLocks/>
          </p:cNvCxnSpPr>
          <p:nvPr/>
        </p:nvCxnSpPr>
        <p:spPr>
          <a:xfrm>
            <a:off x="5560299" y="4859442"/>
            <a:ext cx="1531598" cy="15315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94DC9061-CAAA-73FF-04E6-977FDAAFC10B}"/>
              </a:ext>
            </a:extLst>
          </p:cNvPr>
          <p:cNvCxnSpPr>
            <a:cxnSpLocks/>
          </p:cNvCxnSpPr>
          <p:nvPr/>
        </p:nvCxnSpPr>
        <p:spPr>
          <a:xfrm>
            <a:off x="6201389" y="4223114"/>
            <a:ext cx="1535366" cy="15353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AF583BA-3CED-0AD5-20DA-481425ABA7ED}"/>
              </a:ext>
            </a:extLst>
          </p:cNvPr>
          <p:cNvCxnSpPr>
            <a:cxnSpLocks/>
          </p:cNvCxnSpPr>
          <p:nvPr/>
        </p:nvCxnSpPr>
        <p:spPr>
          <a:xfrm>
            <a:off x="5886265" y="4546151"/>
            <a:ext cx="1538235" cy="15382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D8DD05B-C113-6CAB-44CF-7FF07FFA0850}"/>
              </a:ext>
            </a:extLst>
          </p:cNvPr>
          <p:cNvCxnSpPr>
            <a:cxnSpLocks/>
          </p:cNvCxnSpPr>
          <p:nvPr/>
        </p:nvCxnSpPr>
        <p:spPr>
          <a:xfrm flipH="1">
            <a:off x="6765803" y="2830624"/>
            <a:ext cx="2337432" cy="32355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ECA961C-F825-8A66-819C-1E938DD3EE05}"/>
              </a:ext>
            </a:extLst>
          </p:cNvPr>
          <p:cNvCxnSpPr>
            <a:cxnSpLocks/>
          </p:cNvCxnSpPr>
          <p:nvPr/>
        </p:nvCxnSpPr>
        <p:spPr>
          <a:xfrm flipH="1">
            <a:off x="8797351" y="2833435"/>
            <a:ext cx="312550" cy="39843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80238C9-E84E-EDDA-7A88-2F6A59E395FB}"/>
              </a:ext>
            </a:extLst>
          </p:cNvPr>
          <p:cNvCxnSpPr>
            <a:cxnSpLocks/>
          </p:cNvCxnSpPr>
          <p:nvPr/>
        </p:nvCxnSpPr>
        <p:spPr>
          <a:xfrm flipV="1">
            <a:off x="5556328" y="4213631"/>
            <a:ext cx="651811" cy="6536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4FAFDD0-71B7-AB0A-FA3A-9908F9D203C5}"/>
              </a:ext>
            </a:extLst>
          </p:cNvPr>
          <p:cNvCxnSpPr>
            <a:cxnSpLocks/>
          </p:cNvCxnSpPr>
          <p:nvPr/>
        </p:nvCxnSpPr>
        <p:spPr>
          <a:xfrm flipV="1">
            <a:off x="7092448" y="5747939"/>
            <a:ext cx="641075" cy="642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5D338562-D042-AD17-FC8D-5F1C7DC0467A}"/>
              </a:ext>
            </a:extLst>
          </p:cNvPr>
          <p:cNvCxnSpPr>
            <a:cxnSpLocks/>
          </p:cNvCxnSpPr>
          <p:nvPr/>
        </p:nvCxnSpPr>
        <p:spPr>
          <a:xfrm>
            <a:off x="6197988" y="4216205"/>
            <a:ext cx="896495" cy="21815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E1C07A6A-9D46-2B87-2505-6F452D5B3B59}"/>
              </a:ext>
            </a:extLst>
          </p:cNvPr>
          <p:cNvCxnSpPr>
            <a:cxnSpLocks/>
          </p:cNvCxnSpPr>
          <p:nvPr/>
        </p:nvCxnSpPr>
        <p:spPr>
          <a:xfrm>
            <a:off x="5555802" y="4858929"/>
            <a:ext cx="2179435" cy="8922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03380218-C582-18EC-2131-F542053D18FE}"/>
              </a:ext>
            </a:extLst>
          </p:cNvPr>
          <p:cNvSpPr/>
          <p:nvPr/>
        </p:nvSpPr>
        <p:spPr>
          <a:xfrm rot="18890760">
            <a:off x="6198491" y="4228529"/>
            <a:ext cx="90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6050483-1277-FED5-0852-A47B3C019EEF}"/>
              </a:ext>
            </a:extLst>
          </p:cNvPr>
          <p:cNvCxnSpPr>
            <a:cxnSpLocks/>
          </p:cNvCxnSpPr>
          <p:nvPr/>
        </p:nvCxnSpPr>
        <p:spPr>
          <a:xfrm flipH="1">
            <a:off x="5885282" y="2823620"/>
            <a:ext cx="3222143" cy="17084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A0C1E36-5242-0AD4-115E-95E8B1E5C1E9}"/>
              </a:ext>
            </a:extLst>
          </p:cNvPr>
          <p:cNvCxnSpPr>
            <a:cxnSpLocks/>
          </p:cNvCxnSpPr>
          <p:nvPr/>
        </p:nvCxnSpPr>
        <p:spPr>
          <a:xfrm flipH="1">
            <a:off x="7458408" y="2837291"/>
            <a:ext cx="1642327" cy="3165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DAEB63E-B15D-0FA1-A785-73C97D35CA2A}"/>
              </a:ext>
            </a:extLst>
          </p:cNvPr>
          <p:cNvCxnSpPr>
            <a:cxnSpLocks/>
          </p:cNvCxnSpPr>
          <p:nvPr/>
        </p:nvCxnSpPr>
        <p:spPr>
          <a:xfrm flipV="1">
            <a:off x="5564752" y="2190149"/>
            <a:ext cx="0" cy="26802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C149E410-227B-78B7-62FF-365A4944954C}"/>
              </a:ext>
            </a:extLst>
          </p:cNvPr>
          <p:cNvCxnSpPr>
            <a:cxnSpLocks/>
          </p:cNvCxnSpPr>
          <p:nvPr/>
        </p:nvCxnSpPr>
        <p:spPr>
          <a:xfrm flipV="1">
            <a:off x="7092448" y="2190149"/>
            <a:ext cx="0" cy="42048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4272F4A-A114-078B-2EE6-A2459EF222E4}"/>
              </a:ext>
            </a:extLst>
          </p:cNvPr>
          <p:cNvCxnSpPr/>
          <p:nvPr/>
        </p:nvCxnSpPr>
        <p:spPr>
          <a:xfrm flipV="1">
            <a:off x="6201389" y="221706"/>
            <a:ext cx="0" cy="40092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DD89A03-17C2-562F-E53F-DE88D1BE67DC}"/>
              </a:ext>
            </a:extLst>
          </p:cNvPr>
          <p:cNvCxnSpPr>
            <a:cxnSpLocks/>
          </p:cNvCxnSpPr>
          <p:nvPr/>
        </p:nvCxnSpPr>
        <p:spPr>
          <a:xfrm>
            <a:off x="5565424" y="2195812"/>
            <a:ext cx="153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419627-137D-225F-30E1-8D8475B09A89}"/>
              </a:ext>
            </a:extLst>
          </p:cNvPr>
          <p:cNvCxnSpPr>
            <a:cxnSpLocks/>
          </p:cNvCxnSpPr>
          <p:nvPr/>
        </p:nvCxnSpPr>
        <p:spPr>
          <a:xfrm flipV="1">
            <a:off x="6202788" y="220680"/>
            <a:ext cx="1530000" cy="96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9F439F4-5B65-0669-30B8-F5EDCBA7490D}"/>
              </a:ext>
            </a:extLst>
          </p:cNvPr>
          <p:cNvCxnSpPr>
            <a:cxnSpLocks/>
          </p:cNvCxnSpPr>
          <p:nvPr/>
        </p:nvCxnSpPr>
        <p:spPr>
          <a:xfrm flipV="1">
            <a:off x="7731558" y="221706"/>
            <a:ext cx="0" cy="5527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11B053E1-B624-1BED-5B99-83CA8E8E76CC}"/>
              </a:ext>
            </a:extLst>
          </p:cNvPr>
          <p:cNvCxnSpPr/>
          <p:nvPr/>
        </p:nvCxnSpPr>
        <p:spPr>
          <a:xfrm flipH="1">
            <a:off x="5564752" y="220680"/>
            <a:ext cx="633236" cy="19694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D441EB67-5E69-0AB0-6D83-E04A7662C354}"/>
              </a:ext>
            </a:extLst>
          </p:cNvPr>
          <p:cNvCxnSpPr>
            <a:cxnSpLocks/>
          </p:cNvCxnSpPr>
          <p:nvPr/>
        </p:nvCxnSpPr>
        <p:spPr>
          <a:xfrm flipH="1">
            <a:off x="7093048" y="211725"/>
            <a:ext cx="638509" cy="19923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52D2414-F83E-2A3B-B575-4E2509979B98}"/>
              </a:ext>
            </a:extLst>
          </p:cNvPr>
          <p:cNvCxnSpPr>
            <a:cxnSpLocks/>
          </p:cNvCxnSpPr>
          <p:nvPr/>
        </p:nvCxnSpPr>
        <p:spPr>
          <a:xfrm flipV="1">
            <a:off x="5561801" y="220680"/>
            <a:ext cx="2164483" cy="1977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968821D7-CA85-0766-4C60-8C9619D5FB6C}"/>
              </a:ext>
            </a:extLst>
          </p:cNvPr>
          <p:cNvCxnSpPr/>
          <p:nvPr/>
        </p:nvCxnSpPr>
        <p:spPr>
          <a:xfrm>
            <a:off x="6197988" y="221222"/>
            <a:ext cx="893909" cy="19771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1425E8D-449E-B733-E316-E492DFD8BE1C}"/>
              </a:ext>
            </a:extLst>
          </p:cNvPr>
          <p:cNvCxnSpPr>
            <a:cxnSpLocks/>
          </p:cNvCxnSpPr>
          <p:nvPr/>
        </p:nvCxnSpPr>
        <p:spPr>
          <a:xfrm flipH="1">
            <a:off x="6323375" y="220680"/>
            <a:ext cx="637714" cy="1983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99F9E419-5773-94E2-E0F3-DB9BADAF276A}"/>
              </a:ext>
            </a:extLst>
          </p:cNvPr>
          <p:cNvCxnSpPr>
            <a:cxnSpLocks/>
          </p:cNvCxnSpPr>
          <p:nvPr/>
        </p:nvCxnSpPr>
        <p:spPr>
          <a:xfrm>
            <a:off x="5888495" y="1205212"/>
            <a:ext cx="153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F20BA81-F956-4EF6-85B0-459E0EE3498E}"/>
              </a:ext>
            </a:extLst>
          </p:cNvPr>
          <p:cNvCxnSpPr>
            <a:cxnSpLocks/>
          </p:cNvCxnSpPr>
          <p:nvPr/>
        </p:nvCxnSpPr>
        <p:spPr>
          <a:xfrm flipV="1">
            <a:off x="5880875" y="1906356"/>
            <a:ext cx="0" cy="30867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8958BA2F-FC7A-8ABF-0707-68DCD3D66B46}"/>
              </a:ext>
            </a:extLst>
          </p:cNvPr>
          <p:cNvCxnSpPr>
            <a:cxnSpLocks/>
          </p:cNvCxnSpPr>
          <p:nvPr/>
        </p:nvCxnSpPr>
        <p:spPr>
          <a:xfrm>
            <a:off x="5877844" y="1908243"/>
            <a:ext cx="1083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BE5E354F-DF64-9D0E-9DF2-15DD7223B1DF}"/>
              </a:ext>
            </a:extLst>
          </p:cNvPr>
          <p:cNvCxnSpPr>
            <a:cxnSpLocks/>
          </p:cNvCxnSpPr>
          <p:nvPr/>
        </p:nvCxnSpPr>
        <p:spPr>
          <a:xfrm flipH="1">
            <a:off x="5881536" y="515179"/>
            <a:ext cx="450090" cy="13998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76E0CC62-3EBE-FBC3-0E79-ABDAE1F83A10}"/>
              </a:ext>
            </a:extLst>
          </p:cNvPr>
          <p:cNvCxnSpPr>
            <a:cxnSpLocks/>
          </p:cNvCxnSpPr>
          <p:nvPr/>
        </p:nvCxnSpPr>
        <p:spPr>
          <a:xfrm>
            <a:off x="6330424" y="515179"/>
            <a:ext cx="1083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igura a mano libera: forma 97">
            <a:extLst>
              <a:ext uri="{FF2B5EF4-FFF2-40B4-BE49-F238E27FC236}">
                <a16:creationId xmlns:a16="http://schemas.microsoft.com/office/drawing/2014/main" id="{F2CE2754-1A65-830D-FB2F-AB539AF11113}"/>
              </a:ext>
            </a:extLst>
          </p:cNvPr>
          <p:cNvSpPr/>
          <p:nvPr/>
        </p:nvSpPr>
        <p:spPr>
          <a:xfrm>
            <a:off x="5829633" y="229487"/>
            <a:ext cx="1637037" cy="1967261"/>
          </a:xfrm>
          <a:custGeom>
            <a:avLst/>
            <a:gdLst>
              <a:gd name="connsiteX0" fmla="*/ 1128112 w 1636442"/>
              <a:gd name="connsiteY0" fmla="*/ 6 h 1976919"/>
              <a:gd name="connsiteX1" fmla="*/ 509926 w 1636442"/>
              <a:gd name="connsiteY1" fmla="*/ 302660 h 1976919"/>
              <a:gd name="connsiteX2" fmla="*/ 55945 w 1636442"/>
              <a:gd name="connsiteY2" fmla="*/ 985240 h 1976919"/>
              <a:gd name="connsiteX3" fmla="*/ 55945 w 1636442"/>
              <a:gd name="connsiteY3" fmla="*/ 1687139 h 1976919"/>
              <a:gd name="connsiteX4" fmla="*/ 497047 w 1636442"/>
              <a:gd name="connsiteY4" fmla="*/ 1976913 h 1976919"/>
              <a:gd name="connsiteX5" fmla="*/ 1134551 w 1636442"/>
              <a:gd name="connsiteY5" fmla="*/ 1680699 h 1976919"/>
              <a:gd name="connsiteX6" fmla="*/ 1582092 w 1636442"/>
              <a:gd name="connsiteY6" fmla="*/ 982020 h 1976919"/>
              <a:gd name="connsiteX7" fmla="*/ 1578872 w 1636442"/>
              <a:gd name="connsiteY7" fmla="*/ 296220 h 1976919"/>
              <a:gd name="connsiteX8" fmla="*/ 1128112 w 1636442"/>
              <a:gd name="connsiteY8" fmla="*/ 6 h 1976919"/>
              <a:gd name="connsiteX0" fmla="*/ 1121673 w 1637037"/>
              <a:gd name="connsiteY0" fmla="*/ 7 h 1967261"/>
              <a:gd name="connsiteX1" fmla="*/ 509926 w 1637037"/>
              <a:gd name="connsiteY1" fmla="*/ 293002 h 1967261"/>
              <a:gd name="connsiteX2" fmla="*/ 55945 w 1637037"/>
              <a:gd name="connsiteY2" fmla="*/ 975582 h 1967261"/>
              <a:gd name="connsiteX3" fmla="*/ 55945 w 1637037"/>
              <a:gd name="connsiteY3" fmla="*/ 1677481 h 1967261"/>
              <a:gd name="connsiteX4" fmla="*/ 497047 w 1637037"/>
              <a:gd name="connsiteY4" fmla="*/ 1967255 h 1967261"/>
              <a:gd name="connsiteX5" fmla="*/ 1134551 w 1637037"/>
              <a:gd name="connsiteY5" fmla="*/ 1671041 h 1967261"/>
              <a:gd name="connsiteX6" fmla="*/ 1582092 w 1637037"/>
              <a:gd name="connsiteY6" fmla="*/ 972362 h 1967261"/>
              <a:gd name="connsiteX7" fmla="*/ 1578872 w 1637037"/>
              <a:gd name="connsiteY7" fmla="*/ 286562 h 1967261"/>
              <a:gd name="connsiteX8" fmla="*/ 1121673 w 1637037"/>
              <a:gd name="connsiteY8" fmla="*/ 7 h 196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7037" h="1967261">
                <a:moveTo>
                  <a:pt x="1121673" y="7"/>
                </a:moveTo>
                <a:cubicBezTo>
                  <a:pt x="943515" y="1080"/>
                  <a:pt x="687547" y="130406"/>
                  <a:pt x="509926" y="293002"/>
                </a:cubicBezTo>
                <a:cubicBezTo>
                  <a:pt x="332305" y="455598"/>
                  <a:pt x="131608" y="744836"/>
                  <a:pt x="55945" y="975582"/>
                </a:cubicBezTo>
                <a:cubicBezTo>
                  <a:pt x="-19718" y="1206328"/>
                  <a:pt x="-17572" y="1512202"/>
                  <a:pt x="55945" y="1677481"/>
                </a:cubicBezTo>
                <a:cubicBezTo>
                  <a:pt x="129462" y="1842760"/>
                  <a:pt x="317279" y="1968328"/>
                  <a:pt x="497047" y="1967255"/>
                </a:cubicBezTo>
                <a:cubicBezTo>
                  <a:pt x="676815" y="1966182"/>
                  <a:pt x="953710" y="1836857"/>
                  <a:pt x="1134551" y="1671041"/>
                </a:cubicBezTo>
                <a:cubicBezTo>
                  <a:pt x="1315392" y="1505226"/>
                  <a:pt x="1508039" y="1203109"/>
                  <a:pt x="1582092" y="972362"/>
                </a:cubicBezTo>
                <a:cubicBezTo>
                  <a:pt x="1656146" y="741616"/>
                  <a:pt x="1655609" y="448621"/>
                  <a:pt x="1578872" y="286562"/>
                </a:cubicBezTo>
                <a:cubicBezTo>
                  <a:pt x="1502136" y="124503"/>
                  <a:pt x="1299831" y="-1066"/>
                  <a:pt x="1121673" y="7"/>
                </a:cubicBezTo>
                <a:close/>
              </a:path>
            </a:pathLst>
          </a:cu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399BE39-7FEB-5C70-FFC4-037B9F4E00A1}"/>
              </a:ext>
            </a:extLst>
          </p:cNvPr>
          <p:cNvCxnSpPr>
            <a:cxnSpLocks/>
          </p:cNvCxnSpPr>
          <p:nvPr/>
        </p:nvCxnSpPr>
        <p:spPr>
          <a:xfrm flipH="1" flipV="1">
            <a:off x="7350491" y="425970"/>
            <a:ext cx="1750244" cy="2397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2B2C8533-9749-031D-AA8F-9B3B2E684625}"/>
              </a:ext>
            </a:extLst>
          </p:cNvPr>
          <p:cNvCxnSpPr>
            <a:cxnSpLocks/>
          </p:cNvCxnSpPr>
          <p:nvPr/>
        </p:nvCxnSpPr>
        <p:spPr>
          <a:xfrm flipH="1" flipV="1">
            <a:off x="6257954" y="2197540"/>
            <a:ext cx="2855820" cy="6314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8192AAC-D43A-15A5-90E8-0FA1A58B47A5}"/>
              </a:ext>
            </a:extLst>
          </p:cNvPr>
          <p:cNvCxnSpPr>
            <a:cxnSpLocks/>
          </p:cNvCxnSpPr>
          <p:nvPr/>
        </p:nvCxnSpPr>
        <p:spPr>
          <a:xfrm>
            <a:off x="6657915" y="1219343"/>
            <a:ext cx="2446718" cy="16140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5372" y="16432"/>
            <a:ext cx="12161256" cy="288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2D16ED5-812B-23B7-9A39-7E44F8DD06EA}"/>
              </a:ext>
            </a:extLst>
          </p:cNvPr>
          <p:cNvSpPr txBox="1"/>
          <p:nvPr/>
        </p:nvSpPr>
        <p:spPr>
          <a:xfrm>
            <a:off x="20118" y="328607"/>
            <a:ext cx="57600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ALTRA  COMPOSIZIONE  DEI  DUE  SOLIDI CON ASSE IN POSIZIONE GENERICA</a:t>
            </a:r>
            <a:endParaRPr lang="it-IT" sz="2000" dirty="0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741147" y="251328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1BF4C188-8EFE-7492-2726-12FDB467C315}"/>
              </a:ext>
            </a:extLst>
          </p:cNvPr>
          <p:cNvSpPr txBox="1"/>
          <p:nvPr/>
        </p:nvSpPr>
        <p:spPr>
          <a:xfrm>
            <a:off x="-60693" y="1224520"/>
            <a:ext cx="482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Sfera collocata con il centro C (C’; C’’) nello spazio del diedro e tangente al piano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7C97890F-776A-40A7-F382-3E372F803E21}"/>
              </a:ext>
            </a:extLst>
          </p:cNvPr>
          <p:cNvSpPr txBox="1"/>
          <p:nvPr/>
        </p:nvSpPr>
        <p:spPr>
          <a:xfrm>
            <a:off x="0" y="3937352"/>
            <a:ext cx="4767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Cono circolare retto con l’asse generico obliquo sia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 che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e la base collocata nello spazio del diedro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631949C-A66B-A2B0-4E16-CCD6A0AB3FF7}"/>
              </a:ext>
            </a:extLst>
          </p:cNvPr>
          <p:cNvSpPr txBox="1"/>
          <p:nvPr/>
        </p:nvSpPr>
        <p:spPr>
          <a:xfrm>
            <a:off x="0" y="4935705"/>
            <a:ext cx="4483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Il vertice V (V’; V’’) del cono è un punto unito alla linea di terra con valori di quota e aggetto nulli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0421568A-C8DD-64E0-2F0F-1DB78CE7F6F3}"/>
              </a:ext>
            </a:extLst>
          </p:cNvPr>
          <p:cNvSpPr txBox="1"/>
          <p:nvPr/>
        </p:nvSpPr>
        <p:spPr>
          <a:xfrm>
            <a:off x="0" y="1954712"/>
            <a:ext cx="4356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Per il centro C (C’; C’’) passa anche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l’asse del cono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che interseca la sfera.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7943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738386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4AB68965-75E0-E5FE-A0EA-8D98ABF6497F}"/>
              </a:ext>
            </a:extLst>
          </p:cNvPr>
          <p:cNvSpPr txBox="1"/>
          <p:nvPr/>
        </p:nvSpPr>
        <p:spPr>
          <a:xfrm>
            <a:off x="0" y="2663418"/>
            <a:ext cx="4156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In questo caso, però, il segmento si caratterizza come generico con un estremo (vertice del cono) incidente la linea di terra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108A54D0-D1A6-31D9-EDED-07ADCA7AF9E2}"/>
              </a:ext>
            </a:extLst>
          </p:cNvPr>
          <p:cNvSpPr txBox="1"/>
          <p:nvPr/>
        </p:nvSpPr>
        <p:spPr>
          <a:xfrm>
            <a:off x="0" y="5874613"/>
            <a:ext cx="538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lettura grafica migliore è stato eseguito il ribaltamento della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mediante il piano proiettante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;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311C552A-BF94-A96C-AC1D-A98F3AE6A802}"/>
              </a:ext>
            </a:extLst>
          </p:cNvPr>
          <p:cNvSpPr txBox="1"/>
          <p:nvPr/>
        </p:nvSpPr>
        <p:spPr>
          <a:xfrm>
            <a:off x="5604088" y="6148834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9066124" y="299756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25866AC7-36CE-4C4E-DE98-F265FC6C4126}"/>
              </a:ext>
            </a:extLst>
          </p:cNvPr>
          <p:cNvSpPr txBox="1"/>
          <p:nvPr/>
        </p:nvSpPr>
        <p:spPr>
          <a:xfrm>
            <a:off x="11101301" y="4580689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AC00D2C1-9CE8-C77C-B096-FFF20964FD2A}"/>
              </a:ext>
            </a:extLst>
          </p:cNvPr>
          <p:cNvSpPr txBox="1"/>
          <p:nvPr/>
        </p:nvSpPr>
        <p:spPr>
          <a:xfrm>
            <a:off x="7301804" y="420535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97F2922A-BD98-ED8D-537B-6AF4FF1A7C77}"/>
              </a:ext>
            </a:extLst>
          </p:cNvPr>
          <p:cNvSpPr txBox="1"/>
          <p:nvPr/>
        </p:nvSpPr>
        <p:spPr>
          <a:xfrm>
            <a:off x="7362892" y="14487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1E8AE823-D5AC-2B95-B960-9F07E932747F}"/>
              </a:ext>
            </a:extLst>
          </p:cNvPr>
          <p:cNvSpPr txBox="1"/>
          <p:nvPr/>
        </p:nvSpPr>
        <p:spPr>
          <a:xfrm>
            <a:off x="8271089" y="5106513"/>
            <a:ext cx="54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(C’)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E19D15FE-8CBF-FDE6-AF52-5563B23302C5}"/>
              </a:ext>
            </a:extLst>
          </p:cNvPr>
          <p:cNvSpPr txBox="1"/>
          <p:nvPr/>
        </p:nvSpPr>
        <p:spPr>
          <a:xfrm>
            <a:off x="9516114" y="251328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58ED3D6F-BE63-2FA2-6511-CEF7DB0B6704}"/>
              </a:ext>
            </a:extLst>
          </p:cNvPr>
          <p:cNvSpPr txBox="1"/>
          <p:nvPr/>
        </p:nvSpPr>
        <p:spPr>
          <a:xfrm>
            <a:off x="9116331" y="251328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6EB6821E-0DF8-F470-27F3-39CA02A6127A}"/>
              </a:ext>
            </a:extLst>
          </p:cNvPr>
          <p:cNvSpPr txBox="1"/>
          <p:nvPr/>
        </p:nvSpPr>
        <p:spPr>
          <a:xfrm>
            <a:off x="9364868" y="2475361"/>
            <a:ext cx="39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B8D765E-0F9C-F798-A18C-6848073940AD}"/>
              </a:ext>
            </a:extLst>
          </p:cNvPr>
          <p:cNvCxnSpPr>
            <a:cxnSpLocks/>
          </p:cNvCxnSpPr>
          <p:nvPr/>
        </p:nvCxnSpPr>
        <p:spPr>
          <a:xfrm flipV="1">
            <a:off x="8794416" y="4666702"/>
            <a:ext cx="2147370" cy="21535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D6E5119-B2D8-BEF3-F167-9E8587D807AB}"/>
              </a:ext>
            </a:extLst>
          </p:cNvPr>
          <p:cNvCxnSpPr>
            <a:cxnSpLocks/>
          </p:cNvCxnSpPr>
          <p:nvPr/>
        </p:nvCxnSpPr>
        <p:spPr>
          <a:xfrm flipV="1">
            <a:off x="6759514" y="3267208"/>
            <a:ext cx="2791656" cy="2799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9275052-40BD-9DEE-011F-B82864A1E610}"/>
              </a:ext>
            </a:extLst>
          </p:cNvPr>
          <p:cNvCxnSpPr/>
          <p:nvPr/>
        </p:nvCxnSpPr>
        <p:spPr>
          <a:xfrm>
            <a:off x="7091897" y="2193738"/>
            <a:ext cx="20155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o 22">
            <a:extLst>
              <a:ext uri="{FF2B5EF4-FFF2-40B4-BE49-F238E27FC236}">
                <a16:creationId xmlns:a16="http://schemas.microsoft.com/office/drawing/2014/main" id="{BEACF39F-69B7-44FD-45D6-2A1BA113123D}"/>
              </a:ext>
            </a:extLst>
          </p:cNvPr>
          <p:cNvSpPr/>
          <p:nvPr/>
        </p:nvSpPr>
        <p:spPr>
          <a:xfrm>
            <a:off x="8478992" y="2193373"/>
            <a:ext cx="1260000" cy="1260000"/>
          </a:xfrm>
          <a:prstGeom prst="arc">
            <a:avLst>
              <a:gd name="adj1" fmla="val 16200000"/>
              <a:gd name="adj2" fmla="val 272024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7375EB5A-311A-853F-7A06-F30D0CE89591}"/>
              </a:ext>
            </a:extLst>
          </p:cNvPr>
          <p:cNvCxnSpPr>
            <a:cxnSpLocks/>
          </p:cNvCxnSpPr>
          <p:nvPr/>
        </p:nvCxnSpPr>
        <p:spPr>
          <a:xfrm>
            <a:off x="7714243" y="220257"/>
            <a:ext cx="138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7F0C9C9D-941E-CFD0-89EE-DB1DFA25888A}"/>
              </a:ext>
            </a:extLst>
          </p:cNvPr>
          <p:cNvSpPr/>
          <p:nvPr/>
        </p:nvSpPr>
        <p:spPr>
          <a:xfrm>
            <a:off x="6508171" y="225001"/>
            <a:ext cx="5202000" cy="5202000"/>
          </a:xfrm>
          <a:prstGeom prst="arc">
            <a:avLst>
              <a:gd name="adj1" fmla="val 16200000"/>
              <a:gd name="adj2" fmla="val 270669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354F07F-ED5F-9403-6959-C81E4E66F35E}"/>
              </a:ext>
            </a:extLst>
          </p:cNvPr>
          <p:cNvCxnSpPr>
            <a:cxnSpLocks/>
          </p:cNvCxnSpPr>
          <p:nvPr/>
        </p:nvCxnSpPr>
        <p:spPr>
          <a:xfrm flipV="1">
            <a:off x="6638730" y="2836463"/>
            <a:ext cx="2468695" cy="24647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B452735-2C53-482B-5D21-97A85349176B}"/>
              </a:ext>
            </a:extLst>
          </p:cNvPr>
          <p:cNvCxnSpPr>
            <a:cxnSpLocks/>
          </p:cNvCxnSpPr>
          <p:nvPr/>
        </p:nvCxnSpPr>
        <p:spPr>
          <a:xfrm>
            <a:off x="6642232" y="1205212"/>
            <a:ext cx="0" cy="40993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9EC5BD9-074C-1C7C-3F4F-3BE618408858}"/>
              </a:ext>
            </a:extLst>
          </p:cNvPr>
          <p:cNvCxnSpPr>
            <a:cxnSpLocks/>
          </p:cNvCxnSpPr>
          <p:nvPr/>
        </p:nvCxnSpPr>
        <p:spPr>
          <a:xfrm>
            <a:off x="7394253" y="1739050"/>
            <a:ext cx="172207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o 32">
            <a:extLst>
              <a:ext uri="{FF2B5EF4-FFF2-40B4-BE49-F238E27FC236}">
                <a16:creationId xmlns:a16="http://schemas.microsoft.com/office/drawing/2014/main" id="{88EC772F-A85B-BCCB-99BD-C63880954DBE}"/>
              </a:ext>
            </a:extLst>
          </p:cNvPr>
          <p:cNvSpPr/>
          <p:nvPr/>
        </p:nvSpPr>
        <p:spPr>
          <a:xfrm>
            <a:off x="8017775" y="1739406"/>
            <a:ext cx="2178000" cy="2178000"/>
          </a:xfrm>
          <a:prstGeom prst="arc">
            <a:avLst>
              <a:gd name="adj1" fmla="val 16200000"/>
              <a:gd name="adj2" fmla="val 272024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DEC5EA5E-F8F5-FAB8-43FF-40517EA3737F}"/>
              </a:ext>
            </a:extLst>
          </p:cNvPr>
          <p:cNvCxnSpPr>
            <a:cxnSpLocks/>
          </p:cNvCxnSpPr>
          <p:nvPr/>
        </p:nvCxnSpPr>
        <p:spPr>
          <a:xfrm flipV="1">
            <a:off x="8124101" y="3596506"/>
            <a:ext cx="1755637" cy="17606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2DA064A7-D35B-2D89-FEEE-1FC0B81D7ACB}"/>
              </a:ext>
            </a:extLst>
          </p:cNvPr>
          <p:cNvCxnSpPr>
            <a:stCxn id="73" idx="6"/>
          </p:cNvCxnSpPr>
          <p:nvPr/>
        </p:nvCxnSpPr>
        <p:spPr>
          <a:xfrm>
            <a:off x="6965833" y="4989477"/>
            <a:ext cx="1807759" cy="18214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CBFAE7A-5208-E8D7-16A6-C64343E1AF3D}"/>
              </a:ext>
            </a:extLst>
          </p:cNvPr>
          <p:cNvCxnSpPr>
            <a:stCxn id="73" idx="2"/>
          </p:cNvCxnSpPr>
          <p:nvPr/>
        </p:nvCxnSpPr>
        <p:spPr>
          <a:xfrm>
            <a:off x="6331149" y="5627581"/>
            <a:ext cx="428365" cy="4337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A0E99C02-D2FB-3C67-B31B-98C42309E84E}"/>
              </a:ext>
            </a:extLst>
          </p:cNvPr>
          <p:cNvCxnSpPr>
            <a:cxnSpLocks/>
          </p:cNvCxnSpPr>
          <p:nvPr/>
        </p:nvCxnSpPr>
        <p:spPr>
          <a:xfrm>
            <a:off x="6646172" y="5303308"/>
            <a:ext cx="1141304" cy="11409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B43998EC-D747-BA40-0723-6AA2B7A4329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ulsante di azione: vuoto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61B604C-9FD8-E2D6-AAD7-4F010F5F27A2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28241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55" grpId="0" animBg="1"/>
      <p:bldP spid="73" grpId="0" animBg="1"/>
      <p:bldP spid="98" grpId="0" animBg="1"/>
      <p:bldP spid="13" grpId="0" animBg="1"/>
      <p:bldP spid="45" grpId="0"/>
      <p:bldP spid="49" grpId="0"/>
      <p:bldP spid="54" grpId="0"/>
      <p:bldP spid="66" grpId="0"/>
      <p:bldP spid="132" grpId="0"/>
      <p:bldP spid="133" grpId="0"/>
      <p:bldP spid="134" grpId="0"/>
      <p:bldP spid="136" grpId="0"/>
      <p:bldP spid="139" grpId="0"/>
      <p:bldP spid="142" grpId="0"/>
      <p:bldP spid="146" grpId="0"/>
      <p:bldP spid="148" grpId="0"/>
      <p:bldP spid="158" grpId="0"/>
      <p:bldP spid="160" grpId="0"/>
      <p:bldP spid="161" grpId="0"/>
      <p:bldP spid="23" grpId="0" animBg="1"/>
      <p:bldP spid="30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3790765" y="2829701"/>
            <a:ext cx="816745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5379868" y="2823620"/>
            <a:ext cx="3731189" cy="37418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0787A10B-3B6D-B27B-E384-081E55EEF089}"/>
              </a:ext>
            </a:extLst>
          </p:cNvPr>
          <p:cNvCxnSpPr/>
          <p:nvPr/>
        </p:nvCxnSpPr>
        <p:spPr>
          <a:xfrm flipV="1">
            <a:off x="9107426" y="1747619"/>
            <a:ext cx="0" cy="1080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367989" y="66585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6D66943E-B4D5-397A-8C91-4DA3C0909553}"/>
              </a:ext>
            </a:extLst>
          </p:cNvPr>
          <p:cNvSpPr/>
          <p:nvPr/>
        </p:nvSpPr>
        <p:spPr>
          <a:xfrm>
            <a:off x="6366971" y="3413082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459EC40C-0C30-0BD1-BA32-41DF6FFDB090}"/>
              </a:ext>
            </a:extLst>
          </p:cNvPr>
          <p:cNvGrpSpPr/>
          <p:nvPr/>
        </p:nvGrpSpPr>
        <p:grpSpPr>
          <a:xfrm>
            <a:off x="7380935" y="4388346"/>
            <a:ext cx="108000" cy="151184"/>
            <a:chOff x="9351930" y="4019550"/>
            <a:chExt cx="108585" cy="151184"/>
          </a:xfrm>
        </p:grpSpPr>
        <p:cxnSp>
          <p:nvCxnSpPr>
            <p:cNvPr id="157" name="Connettore diritto 156">
              <a:extLst>
                <a:ext uri="{FF2B5EF4-FFF2-40B4-BE49-F238E27FC236}">
                  <a16:creationId xmlns:a16="http://schemas.microsoft.com/office/drawing/2014/main" id="{2317FA33-0C53-67AC-1F89-52512596B81C}"/>
                </a:ext>
              </a:extLst>
            </p:cNvPr>
            <p:cNvCxnSpPr>
              <a:cxnSpLocks/>
            </p:cNvCxnSpPr>
            <p:nvPr/>
          </p:nvCxnSpPr>
          <p:spPr>
            <a:xfrm>
              <a:off x="9417817" y="4019550"/>
              <a:ext cx="0" cy="15118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6ACA7805-27CE-100F-98B0-3E32D718C29F}"/>
                </a:ext>
              </a:extLst>
            </p:cNvPr>
            <p:cNvCxnSpPr>
              <a:cxnSpLocks/>
            </p:cNvCxnSpPr>
            <p:nvPr/>
          </p:nvCxnSpPr>
          <p:spPr>
            <a:xfrm>
              <a:off x="9351930" y="4124147"/>
              <a:ext cx="108585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9107425" y="7125"/>
            <a:ext cx="0" cy="2823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9100735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28A4EE8-E5D9-9052-F7AE-45933703E8A8}"/>
              </a:ext>
            </a:extLst>
          </p:cNvPr>
          <p:cNvCxnSpPr>
            <a:cxnSpLocks/>
          </p:cNvCxnSpPr>
          <p:nvPr/>
        </p:nvCxnSpPr>
        <p:spPr>
          <a:xfrm>
            <a:off x="7446876" y="4496653"/>
            <a:ext cx="784289" cy="7842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B802C695-A163-1493-A8AD-315AC4151E9F}"/>
              </a:ext>
            </a:extLst>
          </p:cNvPr>
          <p:cNvGrpSpPr/>
          <p:nvPr/>
        </p:nvGrpSpPr>
        <p:grpSpPr>
          <a:xfrm>
            <a:off x="7137368" y="4172101"/>
            <a:ext cx="2155556" cy="2160000"/>
            <a:chOff x="7136777" y="4005575"/>
            <a:chExt cx="2160000" cy="2160000"/>
          </a:xfrm>
        </p:grpSpPr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D215CFEF-C8DD-2552-B852-29714F2A033B}"/>
                </a:ext>
              </a:extLst>
            </p:cNvPr>
            <p:cNvSpPr/>
            <p:nvPr/>
          </p:nvSpPr>
          <p:spPr>
            <a:xfrm>
              <a:off x="7136777" y="4005575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4052B965-6F1F-94CA-5AE2-3FCA0A2029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93498" y="5092169"/>
              <a:ext cx="5925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1A32D5E9-6688-881F-1CF6-26FA751B84D5}"/>
                </a:ext>
              </a:extLst>
            </p:cNvPr>
            <p:cNvCxnSpPr>
              <a:cxnSpLocks/>
            </p:cNvCxnSpPr>
            <p:nvPr/>
          </p:nvCxnSpPr>
          <p:spPr>
            <a:xfrm>
              <a:off x="8216777" y="5037652"/>
              <a:ext cx="0" cy="7676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B25B6C6C-11D7-678B-E2CB-A4AB3C269A51}"/>
              </a:ext>
            </a:extLst>
          </p:cNvPr>
          <p:cNvCxnSpPr>
            <a:cxnSpLocks/>
          </p:cNvCxnSpPr>
          <p:nvPr/>
        </p:nvCxnSpPr>
        <p:spPr>
          <a:xfrm flipH="1">
            <a:off x="7778223" y="2824724"/>
            <a:ext cx="1332283" cy="3628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1F3BB04-3CE4-8C35-A209-AD7AAE6190EA}"/>
              </a:ext>
            </a:extLst>
          </p:cNvPr>
          <p:cNvCxnSpPr>
            <a:cxnSpLocks/>
          </p:cNvCxnSpPr>
          <p:nvPr/>
        </p:nvCxnSpPr>
        <p:spPr>
          <a:xfrm rot="17424810">
            <a:off x="7781365" y="5364753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0FFC068D-BB78-B57A-1294-BCB22553BE57}"/>
              </a:ext>
            </a:extLst>
          </p:cNvPr>
          <p:cNvCxnSpPr>
            <a:cxnSpLocks/>
          </p:cNvCxnSpPr>
          <p:nvPr/>
        </p:nvCxnSpPr>
        <p:spPr>
          <a:xfrm>
            <a:off x="5560299" y="4859442"/>
            <a:ext cx="1531598" cy="15315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94DC9061-CAAA-73FF-04E6-977FDAAFC10B}"/>
              </a:ext>
            </a:extLst>
          </p:cNvPr>
          <p:cNvCxnSpPr>
            <a:cxnSpLocks/>
          </p:cNvCxnSpPr>
          <p:nvPr/>
        </p:nvCxnSpPr>
        <p:spPr>
          <a:xfrm>
            <a:off x="6201389" y="4223114"/>
            <a:ext cx="2594652" cy="25946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AF583BA-3CED-0AD5-20DA-481425ABA7ED}"/>
              </a:ext>
            </a:extLst>
          </p:cNvPr>
          <p:cNvCxnSpPr>
            <a:cxnSpLocks/>
          </p:cNvCxnSpPr>
          <p:nvPr/>
        </p:nvCxnSpPr>
        <p:spPr>
          <a:xfrm>
            <a:off x="5886265" y="4546151"/>
            <a:ext cx="1899117" cy="18991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D8DD05B-C113-6CAB-44CF-7FF07FFA0850}"/>
              </a:ext>
            </a:extLst>
          </p:cNvPr>
          <p:cNvCxnSpPr>
            <a:cxnSpLocks/>
          </p:cNvCxnSpPr>
          <p:nvPr/>
        </p:nvCxnSpPr>
        <p:spPr>
          <a:xfrm flipH="1">
            <a:off x="6765803" y="2830139"/>
            <a:ext cx="2337432" cy="32355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ECA961C-F825-8A66-819C-1E938DD3EE05}"/>
              </a:ext>
            </a:extLst>
          </p:cNvPr>
          <p:cNvCxnSpPr>
            <a:cxnSpLocks/>
          </p:cNvCxnSpPr>
          <p:nvPr/>
        </p:nvCxnSpPr>
        <p:spPr>
          <a:xfrm flipH="1">
            <a:off x="8797351" y="2833435"/>
            <a:ext cx="312550" cy="39843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80238C9-E84E-EDDA-7A88-2F6A59E395FB}"/>
              </a:ext>
            </a:extLst>
          </p:cNvPr>
          <p:cNvCxnSpPr>
            <a:cxnSpLocks/>
          </p:cNvCxnSpPr>
          <p:nvPr/>
        </p:nvCxnSpPr>
        <p:spPr>
          <a:xfrm flipV="1">
            <a:off x="5556328" y="4213631"/>
            <a:ext cx="651811" cy="6536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4FAFDD0-71B7-AB0A-FA3A-9908F9D203C5}"/>
              </a:ext>
            </a:extLst>
          </p:cNvPr>
          <p:cNvCxnSpPr>
            <a:cxnSpLocks/>
          </p:cNvCxnSpPr>
          <p:nvPr/>
        </p:nvCxnSpPr>
        <p:spPr>
          <a:xfrm flipV="1">
            <a:off x="7092448" y="5747939"/>
            <a:ext cx="641075" cy="642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5D338562-D042-AD17-FC8D-5F1C7DC0467A}"/>
              </a:ext>
            </a:extLst>
          </p:cNvPr>
          <p:cNvCxnSpPr>
            <a:cxnSpLocks/>
          </p:cNvCxnSpPr>
          <p:nvPr/>
        </p:nvCxnSpPr>
        <p:spPr>
          <a:xfrm>
            <a:off x="6197988" y="4216205"/>
            <a:ext cx="896495" cy="21815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E1C07A6A-9D46-2B87-2505-6F452D5B3B59}"/>
              </a:ext>
            </a:extLst>
          </p:cNvPr>
          <p:cNvCxnSpPr>
            <a:cxnSpLocks/>
          </p:cNvCxnSpPr>
          <p:nvPr/>
        </p:nvCxnSpPr>
        <p:spPr>
          <a:xfrm>
            <a:off x="5555802" y="4858929"/>
            <a:ext cx="2179435" cy="8922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03380218-C582-18EC-2131-F542053D18FE}"/>
              </a:ext>
            </a:extLst>
          </p:cNvPr>
          <p:cNvSpPr/>
          <p:nvPr/>
        </p:nvSpPr>
        <p:spPr>
          <a:xfrm rot="18890760">
            <a:off x="6198491" y="4228529"/>
            <a:ext cx="90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6050483-1277-FED5-0852-A47B3C019EEF}"/>
              </a:ext>
            </a:extLst>
          </p:cNvPr>
          <p:cNvCxnSpPr>
            <a:cxnSpLocks/>
          </p:cNvCxnSpPr>
          <p:nvPr/>
        </p:nvCxnSpPr>
        <p:spPr>
          <a:xfrm flipH="1">
            <a:off x="5871262" y="2823620"/>
            <a:ext cx="3236163" cy="17159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A0C1E36-5242-0AD4-115E-95E8B1E5C1E9}"/>
              </a:ext>
            </a:extLst>
          </p:cNvPr>
          <p:cNvCxnSpPr>
            <a:cxnSpLocks/>
          </p:cNvCxnSpPr>
          <p:nvPr/>
        </p:nvCxnSpPr>
        <p:spPr>
          <a:xfrm flipH="1">
            <a:off x="7458408" y="2837291"/>
            <a:ext cx="1642327" cy="3165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EDAEB63E-B15D-0FA1-A785-73C97D35CA2A}"/>
              </a:ext>
            </a:extLst>
          </p:cNvPr>
          <p:cNvCxnSpPr>
            <a:cxnSpLocks/>
          </p:cNvCxnSpPr>
          <p:nvPr/>
        </p:nvCxnSpPr>
        <p:spPr>
          <a:xfrm flipV="1">
            <a:off x="5564752" y="2190149"/>
            <a:ext cx="0" cy="26802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C149E410-227B-78B7-62FF-365A4944954C}"/>
              </a:ext>
            </a:extLst>
          </p:cNvPr>
          <p:cNvCxnSpPr>
            <a:cxnSpLocks/>
          </p:cNvCxnSpPr>
          <p:nvPr/>
        </p:nvCxnSpPr>
        <p:spPr>
          <a:xfrm flipV="1">
            <a:off x="7092448" y="2190149"/>
            <a:ext cx="0" cy="42048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4272F4A-A114-078B-2EE6-A2459EF222E4}"/>
              </a:ext>
            </a:extLst>
          </p:cNvPr>
          <p:cNvCxnSpPr/>
          <p:nvPr/>
        </p:nvCxnSpPr>
        <p:spPr>
          <a:xfrm flipV="1">
            <a:off x="6201389" y="221706"/>
            <a:ext cx="0" cy="40092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DD89A03-17C2-562F-E53F-DE88D1BE67DC}"/>
              </a:ext>
            </a:extLst>
          </p:cNvPr>
          <p:cNvCxnSpPr>
            <a:cxnSpLocks/>
          </p:cNvCxnSpPr>
          <p:nvPr/>
        </p:nvCxnSpPr>
        <p:spPr>
          <a:xfrm>
            <a:off x="5565424" y="2195812"/>
            <a:ext cx="153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5419627-137D-225F-30E1-8D8475B09A89}"/>
              </a:ext>
            </a:extLst>
          </p:cNvPr>
          <p:cNvCxnSpPr>
            <a:cxnSpLocks/>
          </p:cNvCxnSpPr>
          <p:nvPr/>
        </p:nvCxnSpPr>
        <p:spPr>
          <a:xfrm flipV="1">
            <a:off x="6202788" y="220680"/>
            <a:ext cx="1530000" cy="96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9F439F4-5B65-0669-30B8-F5EDCBA7490D}"/>
              </a:ext>
            </a:extLst>
          </p:cNvPr>
          <p:cNvCxnSpPr>
            <a:cxnSpLocks/>
          </p:cNvCxnSpPr>
          <p:nvPr/>
        </p:nvCxnSpPr>
        <p:spPr>
          <a:xfrm flipV="1">
            <a:off x="7731558" y="221706"/>
            <a:ext cx="0" cy="5527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11B053E1-B624-1BED-5B99-83CA8E8E76CC}"/>
              </a:ext>
            </a:extLst>
          </p:cNvPr>
          <p:cNvCxnSpPr/>
          <p:nvPr/>
        </p:nvCxnSpPr>
        <p:spPr>
          <a:xfrm flipH="1">
            <a:off x="5564752" y="220680"/>
            <a:ext cx="633236" cy="19694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D441EB67-5E69-0AB0-6D83-E04A7662C354}"/>
              </a:ext>
            </a:extLst>
          </p:cNvPr>
          <p:cNvCxnSpPr/>
          <p:nvPr/>
        </p:nvCxnSpPr>
        <p:spPr>
          <a:xfrm flipH="1">
            <a:off x="7093048" y="234609"/>
            <a:ext cx="633236" cy="19694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52D2414-F83E-2A3B-B575-4E2509979B98}"/>
              </a:ext>
            </a:extLst>
          </p:cNvPr>
          <p:cNvCxnSpPr>
            <a:cxnSpLocks/>
          </p:cNvCxnSpPr>
          <p:nvPr/>
        </p:nvCxnSpPr>
        <p:spPr>
          <a:xfrm flipV="1">
            <a:off x="5561801" y="220680"/>
            <a:ext cx="2164483" cy="1977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968821D7-CA85-0766-4C60-8C9619D5FB6C}"/>
              </a:ext>
            </a:extLst>
          </p:cNvPr>
          <p:cNvCxnSpPr/>
          <p:nvPr/>
        </p:nvCxnSpPr>
        <p:spPr>
          <a:xfrm>
            <a:off x="6197988" y="221222"/>
            <a:ext cx="893909" cy="19771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1425E8D-449E-B733-E316-E492DFD8BE1C}"/>
              </a:ext>
            </a:extLst>
          </p:cNvPr>
          <p:cNvCxnSpPr>
            <a:cxnSpLocks/>
          </p:cNvCxnSpPr>
          <p:nvPr/>
        </p:nvCxnSpPr>
        <p:spPr>
          <a:xfrm flipH="1">
            <a:off x="6323375" y="220680"/>
            <a:ext cx="637714" cy="1983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99F9E419-5773-94E2-E0F3-DB9BADAF276A}"/>
              </a:ext>
            </a:extLst>
          </p:cNvPr>
          <p:cNvCxnSpPr>
            <a:cxnSpLocks/>
          </p:cNvCxnSpPr>
          <p:nvPr/>
        </p:nvCxnSpPr>
        <p:spPr>
          <a:xfrm>
            <a:off x="5888495" y="1205212"/>
            <a:ext cx="153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F20BA81-F956-4EF6-85B0-459E0EE3498E}"/>
              </a:ext>
            </a:extLst>
          </p:cNvPr>
          <p:cNvCxnSpPr>
            <a:cxnSpLocks/>
          </p:cNvCxnSpPr>
          <p:nvPr/>
        </p:nvCxnSpPr>
        <p:spPr>
          <a:xfrm flipV="1">
            <a:off x="5880875" y="1906356"/>
            <a:ext cx="0" cy="30867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8958BA2F-FC7A-8ABF-0707-68DCD3D66B46}"/>
              </a:ext>
            </a:extLst>
          </p:cNvPr>
          <p:cNvCxnSpPr>
            <a:cxnSpLocks/>
          </p:cNvCxnSpPr>
          <p:nvPr/>
        </p:nvCxnSpPr>
        <p:spPr>
          <a:xfrm>
            <a:off x="5877844" y="1908243"/>
            <a:ext cx="1083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BE5E354F-DF64-9D0E-9DF2-15DD7223B1DF}"/>
              </a:ext>
            </a:extLst>
          </p:cNvPr>
          <p:cNvCxnSpPr>
            <a:cxnSpLocks/>
          </p:cNvCxnSpPr>
          <p:nvPr/>
        </p:nvCxnSpPr>
        <p:spPr>
          <a:xfrm flipH="1">
            <a:off x="5881536" y="515179"/>
            <a:ext cx="450090" cy="13998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76E0CC62-3EBE-FBC3-0E79-ABDAE1F83A10}"/>
              </a:ext>
            </a:extLst>
          </p:cNvPr>
          <p:cNvCxnSpPr>
            <a:cxnSpLocks/>
          </p:cNvCxnSpPr>
          <p:nvPr/>
        </p:nvCxnSpPr>
        <p:spPr>
          <a:xfrm>
            <a:off x="6330424" y="515179"/>
            <a:ext cx="1083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igura a mano libera: forma 97">
            <a:extLst>
              <a:ext uri="{FF2B5EF4-FFF2-40B4-BE49-F238E27FC236}">
                <a16:creationId xmlns:a16="http://schemas.microsoft.com/office/drawing/2014/main" id="{F2CE2754-1A65-830D-FB2F-AB539AF11113}"/>
              </a:ext>
            </a:extLst>
          </p:cNvPr>
          <p:cNvSpPr/>
          <p:nvPr/>
        </p:nvSpPr>
        <p:spPr>
          <a:xfrm>
            <a:off x="5826480" y="229487"/>
            <a:ext cx="1637037" cy="1967261"/>
          </a:xfrm>
          <a:custGeom>
            <a:avLst/>
            <a:gdLst>
              <a:gd name="connsiteX0" fmla="*/ 1128112 w 1636442"/>
              <a:gd name="connsiteY0" fmla="*/ 6 h 1976919"/>
              <a:gd name="connsiteX1" fmla="*/ 509926 w 1636442"/>
              <a:gd name="connsiteY1" fmla="*/ 302660 h 1976919"/>
              <a:gd name="connsiteX2" fmla="*/ 55945 w 1636442"/>
              <a:gd name="connsiteY2" fmla="*/ 985240 h 1976919"/>
              <a:gd name="connsiteX3" fmla="*/ 55945 w 1636442"/>
              <a:gd name="connsiteY3" fmla="*/ 1687139 h 1976919"/>
              <a:gd name="connsiteX4" fmla="*/ 497047 w 1636442"/>
              <a:gd name="connsiteY4" fmla="*/ 1976913 h 1976919"/>
              <a:gd name="connsiteX5" fmla="*/ 1134551 w 1636442"/>
              <a:gd name="connsiteY5" fmla="*/ 1680699 h 1976919"/>
              <a:gd name="connsiteX6" fmla="*/ 1582092 w 1636442"/>
              <a:gd name="connsiteY6" fmla="*/ 982020 h 1976919"/>
              <a:gd name="connsiteX7" fmla="*/ 1578872 w 1636442"/>
              <a:gd name="connsiteY7" fmla="*/ 296220 h 1976919"/>
              <a:gd name="connsiteX8" fmla="*/ 1128112 w 1636442"/>
              <a:gd name="connsiteY8" fmla="*/ 6 h 1976919"/>
              <a:gd name="connsiteX0" fmla="*/ 1121673 w 1637037"/>
              <a:gd name="connsiteY0" fmla="*/ 7 h 1967261"/>
              <a:gd name="connsiteX1" fmla="*/ 509926 w 1637037"/>
              <a:gd name="connsiteY1" fmla="*/ 293002 h 1967261"/>
              <a:gd name="connsiteX2" fmla="*/ 55945 w 1637037"/>
              <a:gd name="connsiteY2" fmla="*/ 975582 h 1967261"/>
              <a:gd name="connsiteX3" fmla="*/ 55945 w 1637037"/>
              <a:gd name="connsiteY3" fmla="*/ 1677481 h 1967261"/>
              <a:gd name="connsiteX4" fmla="*/ 497047 w 1637037"/>
              <a:gd name="connsiteY4" fmla="*/ 1967255 h 1967261"/>
              <a:gd name="connsiteX5" fmla="*/ 1134551 w 1637037"/>
              <a:gd name="connsiteY5" fmla="*/ 1671041 h 1967261"/>
              <a:gd name="connsiteX6" fmla="*/ 1582092 w 1637037"/>
              <a:gd name="connsiteY6" fmla="*/ 972362 h 1967261"/>
              <a:gd name="connsiteX7" fmla="*/ 1578872 w 1637037"/>
              <a:gd name="connsiteY7" fmla="*/ 286562 h 1967261"/>
              <a:gd name="connsiteX8" fmla="*/ 1121673 w 1637037"/>
              <a:gd name="connsiteY8" fmla="*/ 7 h 196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7037" h="1967261">
                <a:moveTo>
                  <a:pt x="1121673" y="7"/>
                </a:moveTo>
                <a:cubicBezTo>
                  <a:pt x="943515" y="1080"/>
                  <a:pt x="687547" y="130406"/>
                  <a:pt x="509926" y="293002"/>
                </a:cubicBezTo>
                <a:cubicBezTo>
                  <a:pt x="332305" y="455598"/>
                  <a:pt x="131608" y="744836"/>
                  <a:pt x="55945" y="975582"/>
                </a:cubicBezTo>
                <a:cubicBezTo>
                  <a:pt x="-19718" y="1206328"/>
                  <a:pt x="-17572" y="1512202"/>
                  <a:pt x="55945" y="1677481"/>
                </a:cubicBezTo>
                <a:cubicBezTo>
                  <a:pt x="129462" y="1842760"/>
                  <a:pt x="317279" y="1968328"/>
                  <a:pt x="497047" y="1967255"/>
                </a:cubicBezTo>
                <a:cubicBezTo>
                  <a:pt x="676815" y="1966182"/>
                  <a:pt x="953710" y="1836857"/>
                  <a:pt x="1134551" y="1671041"/>
                </a:cubicBezTo>
                <a:cubicBezTo>
                  <a:pt x="1315392" y="1505226"/>
                  <a:pt x="1508039" y="1203109"/>
                  <a:pt x="1582092" y="972362"/>
                </a:cubicBezTo>
                <a:cubicBezTo>
                  <a:pt x="1656146" y="741616"/>
                  <a:pt x="1655609" y="448621"/>
                  <a:pt x="1578872" y="286562"/>
                </a:cubicBezTo>
                <a:cubicBezTo>
                  <a:pt x="1502136" y="124503"/>
                  <a:pt x="1299831" y="-1066"/>
                  <a:pt x="1121673" y="7"/>
                </a:cubicBezTo>
                <a:close/>
              </a:path>
            </a:pathLst>
          </a:cu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399BE39-7FEB-5C70-FFC4-037B9F4E00A1}"/>
              </a:ext>
            </a:extLst>
          </p:cNvPr>
          <p:cNvCxnSpPr>
            <a:cxnSpLocks/>
          </p:cNvCxnSpPr>
          <p:nvPr/>
        </p:nvCxnSpPr>
        <p:spPr>
          <a:xfrm flipH="1" flipV="1">
            <a:off x="7350491" y="425970"/>
            <a:ext cx="1750244" cy="2397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2B2C8533-9749-031D-AA8F-9B3B2E684625}"/>
              </a:ext>
            </a:extLst>
          </p:cNvPr>
          <p:cNvCxnSpPr>
            <a:cxnSpLocks/>
          </p:cNvCxnSpPr>
          <p:nvPr/>
        </p:nvCxnSpPr>
        <p:spPr>
          <a:xfrm flipH="1" flipV="1">
            <a:off x="6257954" y="2197540"/>
            <a:ext cx="2855820" cy="6314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BC23881C-520A-35A8-C40C-C70E47BFBB93}"/>
              </a:ext>
            </a:extLst>
          </p:cNvPr>
          <p:cNvCxnSpPr>
            <a:cxnSpLocks/>
          </p:cNvCxnSpPr>
          <p:nvPr/>
        </p:nvCxnSpPr>
        <p:spPr>
          <a:xfrm>
            <a:off x="7163379" y="5498106"/>
            <a:ext cx="1680462" cy="625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B0297C2-503E-4E2F-0E16-518BAB0CBCB0}"/>
              </a:ext>
            </a:extLst>
          </p:cNvPr>
          <p:cNvCxnSpPr>
            <a:cxnSpLocks/>
          </p:cNvCxnSpPr>
          <p:nvPr/>
        </p:nvCxnSpPr>
        <p:spPr>
          <a:xfrm>
            <a:off x="8138348" y="4173448"/>
            <a:ext cx="846157" cy="3149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33049FB-4F8C-9FEC-C60D-E6EC2576BDEE}"/>
              </a:ext>
            </a:extLst>
          </p:cNvPr>
          <p:cNvCxnSpPr>
            <a:cxnSpLocks/>
          </p:cNvCxnSpPr>
          <p:nvPr/>
        </p:nvCxnSpPr>
        <p:spPr>
          <a:xfrm>
            <a:off x="6708095" y="3983663"/>
            <a:ext cx="2137798" cy="2137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B67CBF6-B995-C1D1-0220-BE5A251BD910}"/>
              </a:ext>
            </a:extLst>
          </p:cNvPr>
          <p:cNvCxnSpPr>
            <a:cxnSpLocks/>
          </p:cNvCxnSpPr>
          <p:nvPr/>
        </p:nvCxnSpPr>
        <p:spPr>
          <a:xfrm>
            <a:off x="6177706" y="4511363"/>
            <a:ext cx="1260357" cy="12603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0B5152B-92BC-F65D-D2D1-BCDD36B0065F}"/>
              </a:ext>
            </a:extLst>
          </p:cNvPr>
          <p:cNvCxnSpPr>
            <a:cxnSpLocks/>
          </p:cNvCxnSpPr>
          <p:nvPr/>
        </p:nvCxnSpPr>
        <p:spPr>
          <a:xfrm>
            <a:off x="6441189" y="4244463"/>
            <a:ext cx="1570310" cy="1570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39FD2927-C29E-A7CE-E84E-51335A6564F7}"/>
              </a:ext>
            </a:extLst>
          </p:cNvPr>
          <p:cNvCxnSpPr>
            <a:cxnSpLocks/>
          </p:cNvCxnSpPr>
          <p:nvPr/>
        </p:nvCxnSpPr>
        <p:spPr>
          <a:xfrm flipV="1">
            <a:off x="6176658" y="3976196"/>
            <a:ext cx="529325" cy="5308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31F0F5F3-CE15-4F14-C8EC-A3FAAA77EC5C}"/>
              </a:ext>
            </a:extLst>
          </p:cNvPr>
          <p:cNvCxnSpPr>
            <a:cxnSpLocks/>
          </p:cNvCxnSpPr>
          <p:nvPr/>
        </p:nvCxnSpPr>
        <p:spPr>
          <a:xfrm flipV="1">
            <a:off x="7432805" y="5233952"/>
            <a:ext cx="540037" cy="5415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CF4C52A-B5BB-F076-690B-151B28EDCD99}"/>
              </a:ext>
            </a:extLst>
          </p:cNvPr>
          <p:cNvCxnSpPr>
            <a:cxnSpLocks/>
          </p:cNvCxnSpPr>
          <p:nvPr/>
        </p:nvCxnSpPr>
        <p:spPr>
          <a:xfrm>
            <a:off x="6167154" y="4504013"/>
            <a:ext cx="1805688" cy="7440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A9E4A6B8-B9E9-A878-92DC-C42586CA6F36}"/>
              </a:ext>
            </a:extLst>
          </p:cNvPr>
          <p:cNvCxnSpPr>
            <a:cxnSpLocks/>
          </p:cNvCxnSpPr>
          <p:nvPr/>
        </p:nvCxnSpPr>
        <p:spPr>
          <a:xfrm>
            <a:off x="6701535" y="3976196"/>
            <a:ext cx="736528" cy="18061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791341F9-4507-524D-EAC6-7CB3BA397738}"/>
              </a:ext>
            </a:extLst>
          </p:cNvPr>
          <p:cNvSpPr/>
          <p:nvPr/>
        </p:nvSpPr>
        <p:spPr>
          <a:xfrm rot="18914487">
            <a:off x="6694978" y="3988001"/>
            <a:ext cx="747358" cy="1778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17C445F-3F10-688D-9397-FB369AC37036}"/>
              </a:ext>
            </a:extLst>
          </p:cNvPr>
          <p:cNvCxnSpPr>
            <a:cxnSpLocks/>
          </p:cNvCxnSpPr>
          <p:nvPr/>
        </p:nvCxnSpPr>
        <p:spPr>
          <a:xfrm flipV="1">
            <a:off x="6705708" y="684534"/>
            <a:ext cx="0" cy="32916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5B306900-9935-733D-5092-DB0BA347058D}"/>
              </a:ext>
            </a:extLst>
          </p:cNvPr>
          <p:cNvCxnSpPr>
            <a:cxnSpLocks/>
          </p:cNvCxnSpPr>
          <p:nvPr/>
        </p:nvCxnSpPr>
        <p:spPr>
          <a:xfrm flipV="1">
            <a:off x="7962054" y="684534"/>
            <a:ext cx="0" cy="4560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E01C12C-8683-7186-6084-89B865F83021}"/>
              </a:ext>
            </a:extLst>
          </p:cNvPr>
          <p:cNvCxnSpPr>
            <a:cxnSpLocks/>
          </p:cNvCxnSpPr>
          <p:nvPr/>
        </p:nvCxnSpPr>
        <p:spPr>
          <a:xfrm flipV="1">
            <a:off x="6174716" y="2309030"/>
            <a:ext cx="0" cy="22010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73AD73BB-B679-01BC-9F2D-A7B0CC72CCA2}"/>
              </a:ext>
            </a:extLst>
          </p:cNvPr>
          <p:cNvCxnSpPr>
            <a:cxnSpLocks/>
          </p:cNvCxnSpPr>
          <p:nvPr/>
        </p:nvCxnSpPr>
        <p:spPr>
          <a:xfrm flipV="1">
            <a:off x="7436703" y="2309030"/>
            <a:ext cx="0" cy="34732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D2501FCF-E5DA-41E9-C19A-A7D1B2BAB35D}"/>
              </a:ext>
            </a:extLst>
          </p:cNvPr>
          <p:cNvCxnSpPr>
            <a:cxnSpLocks/>
          </p:cNvCxnSpPr>
          <p:nvPr/>
        </p:nvCxnSpPr>
        <p:spPr>
          <a:xfrm flipH="1">
            <a:off x="6700628" y="686177"/>
            <a:ext cx="125978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5AA01F0-10BE-5BC5-16A2-BFE3C30DE581}"/>
              </a:ext>
            </a:extLst>
          </p:cNvPr>
          <p:cNvCxnSpPr>
            <a:cxnSpLocks/>
          </p:cNvCxnSpPr>
          <p:nvPr/>
        </p:nvCxnSpPr>
        <p:spPr>
          <a:xfrm>
            <a:off x="6167154" y="2310935"/>
            <a:ext cx="12664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D804B013-7F54-5DAC-4101-D27178994314}"/>
              </a:ext>
            </a:extLst>
          </p:cNvPr>
          <p:cNvCxnSpPr>
            <a:cxnSpLocks/>
          </p:cNvCxnSpPr>
          <p:nvPr/>
        </p:nvCxnSpPr>
        <p:spPr>
          <a:xfrm flipH="1">
            <a:off x="7431745" y="677284"/>
            <a:ext cx="531987" cy="16334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64859360-B1CC-09C9-681D-9A37A7B29694}"/>
              </a:ext>
            </a:extLst>
          </p:cNvPr>
          <p:cNvCxnSpPr>
            <a:cxnSpLocks/>
          </p:cNvCxnSpPr>
          <p:nvPr/>
        </p:nvCxnSpPr>
        <p:spPr>
          <a:xfrm flipH="1">
            <a:off x="6174640" y="678296"/>
            <a:ext cx="531987" cy="16334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F051A9ED-346F-A2B7-196F-EB4E71F942F9}"/>
              </a:ext>
            </a:extLst>
          </p:cNvPr>
          <p:cNvCxnSpPr/>
          <p:nvPr/>
        </p:nvCxnSpPr>
        <p:spPr>
          <a:xfrm>
            <a:off x="6706627" y="686177"/>
            <a:ext cx="728910" cy="1622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9C5DAE3C-F12D-808D-C7EE-F9959C6FB293}"/>
              </a:ext>
            </a:extLst>
          </p:cNvPr>
          <p:cNvCxnSpPr/>
          <p:nvPr/>
        </p:nvCxnSpPr>
        <p:spPr>
          <a:xfrm flipH="1">
            <a:off x="6167636" y="684534"/>
            <a:ext cx="1799471" cy="1628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6EC1C6A5-2FC6-8A3E-10C7-BF9B13644BEA}"/>
              </a:ext>
            </a:extLst>
          </p:cNvPr>
          <p:cNvCxnSpPr>
            <a:cxnSpLocks/>
          </p:cNvCxnSpPr>
          <p:nvPr/>
        </p:nvCxnSpPr>
        <p:spPr>
          <a:xfrm flipH="1">
            <a:off x="6805433" y="686177"/>
            <a:ext cx="528985" cy="16242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A3F1C968-DDB7-3B71-0371-6D70AE7763C4}"/>
              </a:ext>
            </a:extLst>
          </p:cNvPr>
          <p:cNvCxnSpPr>
            <a:cxnSpLocks/>
          </p:cNvCxnSpPr>
          <p:nvPr/>
        </p:nvCxnSpPr>
        <p:spPr>
          <a:xfrm flipV="1">
            <a:off x="6439284" y="2067039"/>
            <a:ext cx="0" cy="25457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DAAFD66A-647F-BB60-9B47-83C7096A22F5}"/>
              </a:ext>
            </a:extLst>
          </p:cNvPr>
          <p:cNvCxnSpPr>
            <a:cxnSpLocks/>
          </p:cNvCxnSpPr>
          <p:nvPr/>
        </p:nvCxnSpPr>
        <p:spPr>
          <a:xfrm>
            <a:off x="6439284" y="2069749"/>
            <a:ext cx="8891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A1EF552-1761-9065-65F9-543DE95B69E8}"/>
              </a:ext>
            </a:extLst>
          </p:cNvPr>
          <p:cNvCxnSpPr>
            <a:cxnSpLocks/>
          </p:cNvCxnSpPr>
          <p:nvPr/>
        </p:nvCxnSpPr>
        <p:spPr>
          <a:xfrm flipH="1">
            <a:off x="6441807" y="916769"/>
            <a:ext cx="375472" cy="11528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0CCEA83D-DB58-C61C-6A81-A0E153BA8215}"/>
              </a:ext>
            </a:extLst>
          </p:cNvPr>
          <p:cNvCxnSpPr>
            <a:cxnSpLocks/>
          </p:cNvCxnSpPr>
          <p:nvPr/>
        </p:nvCxnSpPr>
        <p:spPr>
          <a:xfrm>
            <a:off x="6816235" y="927669"/>
            <a:ext cx="8891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03899A31-41F0-1837-E417-13C47220919C}"/>
              </a:ext>
            </a:extLst>
          </p:cNvPr>
          <p:cNvCxnSpPr/>
          <p:nvPr/>
        </p:nvCxnSpPr>
        <p:spPr>
          <a:xfrm>
            <a:off x="6434200" y="1495781"/>
            <a:ext cx="126353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igura a mano libera: forma 144">
            <a:extLst>
              <a:ext uri="{FF2B5EF4-FFF2-40B4-BE49-F238E27FC236}">
                <a16:creationId xmlns:a16="http://schemas.microsoft.com/office/drawing/2014/main" id="{B667F696-3374-DF06-1117-AF188389F0F6}"/>
              </a:ext>
            </a:extLst>
          </p:cNvPr>
          <p:cNvSpPr/>
          <p:nvPr/>
        </p:nvSpPr>
        <p:spPr>
          <a:xfrm>
            <a:off x="6393786" y="687294"/>
            <a:ext cx="1350498" cy="1622613"/>
          </a:xfrm>
          <a:custGeom>
            <a:avLst/>
            <a:gdLst>
              <a:gd name="connsiteX0" fmla="*/ 941585 w 1348220"/>
              <a:gd name="connsiteY0" fmla="*/ 0 h 1622613"/>
              <a:gd name="connsiteX1" fmla="*/ 417149 w 1348220"/>
              <a:gd name="connsiteY1" fmla="*/ 242047 h 1622613"/>
              <a:gd name="connsiteX2" fmla="*/ 47355 w 1348220"/>
              <a:gd name="connsiteY2" fmla="*/ 806824 h 1622613"/>
              <a:gd name="connsiteX3" fmla="*/ 45114 w 1348220"/>
              <a:gd name="connsiteY3" fmla="*/ 1385047 h 1622613"/>
              <a:gd name="connsiteX4" fmla="*/ 414908 w 1348220"/>
              <a:gd name="connsiteY4" fmla="*/ 1622612 h 1622613"/>
              <a:gd name="connsiteX5" fmla="*/ 930379 w 1348220"/>
              <a:gd name="connsiteY5" fmla="*/ 1382806 h 1622613"/>
              <a:gd name="connsiteX6" fmla="*/ 1302414 w 1348220"/>
              <a:gd name="connsiteY6" fmla="*/ 809065 h 1622613"/>
              <a:gd name="connsiteX7" fmla="*/ 1302414 w 1348220"/>
              <a:gd name="connsiteY7" fmla="*/ 244288 h 1622613"/>
              <a:gd name="connsiteX8" fmla="*/ 941585 w 1348220"/>
              <a:gd name="connsiteY8" fmla="*/ 0 h 1622613"/>
              <a:gd name="connsiteX0" fmla="*/ 941585 w 1350498"/>
              <a:gd name="connsiteY0" fmla="*/ 0 h 1622613"/>
              <a:gd name="connsiteX1" fmla="*/ 417149 w 1350498"/>
              <a:gd name="connsiteY1" fmla="*/ 242047 h 1622613"/>
              <a:gd name="connsiteX2" fmla="*/ 47355 w 1350498"/>
              <a:gd name="connsiteY2" fmla="*/ 806824 h 1622613"/>
              <a:gd name="connsiteX3" fmla="*/ 45114 w 1350498"/>
              <a:gd name="connsiteY3" fmla="*/ 1385047 h 1622613"/>
              <a:gd name="connsiteX4" fmla="*/ 414908 w 1350498"/>
              <a:gd name="connsiteY4" fmla="*/ 1622612 h 1622613"/>
              <a:gd name="connsiteX5" fmla="*/ 930379 w 1350498"/>
              <a:gd name="connsiteY5" fmla="*/ 1382806 h 1622613"/>
              <a:gd name="connsiteX6" fmla="*/ 1302414 w 1350498"/>
              <a:gd name="connsiteY6" fmla="*/ 809065 h 1622613"/>
              <a:gd name="connsiteX7" fmla="*/ 1306897 w 1350498"/>
              <a:gd name="connsiteY7" fmla="*/ 239805 h 1622613"/>
              <a:gd name="connsiteX8" fmla="*/ 941585 w 1350498"/>
              <a:gd name="connsiteY8" fmla="*/ 0 h 162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0498" h="1622613">
                <a:moveTo>
                  <a:pt x="941585" y="0"/>
                </a:moveTo>
                <a:cubicBezTo>
                  <a:pt x="793294" y="374"/>
                  <a:pt x="566187" y="107576"/>
                  <a:pt x="417149" y="242047"/>
                </a:cubicBezTo>
                <a:cubicBezTo>
                  <a:pt x="268111" y="376518"/>
                  <a:pt x="109361" y="616324"/>
                  <a:pt x="47355" y="806824"/>
                </a:cubicBezTo>
                <a:cubicBezTo>
                  <a:pt x="-14651" y="997324"/>
                  <a:pt x="-16145" y="1249082"/>
                  <a:pt x="45114" y="1385047"/>
                </a:cubicBezTo>
                <a:cubicBezTo>
                  <a:pt x="106373" y="1521012"/>
                  <a:pt x="267364" y="1622986"/>
                  <a:pt x="414908" y="1622612"/>
                </a:cubicBezTo>
                <a:cubicBezTo>
                  <a:pt x="562452" y="1622239"/>
                  <a:pt x="782461" y="1518397"/>
                  <a:pt x="930379" y="1382806"/>
                </a:cubicBezTo>
                <a:cubicBezTo>
                  <a:pt x="1078297" y="1247215"/>
                  <a:pt x="1240408" y="998818"/>
                  <a:pt x="1302414" y="809065"/>
                </a:cubicBezTo>
                <a:cubicBezTo>
                  <a:pt x="1364420" y="619312"/>
                  <a:pt x="1367035" y="374276"/>
                  <a:pt x="1306897" y="239805"/>
                </a:cubicBezTo>
                <a:cubicBezTo>
                  <a:pt x="1246759" y="105334"/>
                  <a:pt x="1089876" y="-374"/>
                  <a:pt x="941585" y="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C068D75-8E5C-12D7-B6A4-11E59950F2D0}"/>
              </a:ext>
            </a:extLst>
          </p:cNvPr>
          <p:cNvCxnSpPr>
            <a:cxnSpLocks/>
          </p:cNvCxnSpPr>
          <p:nvPr/>
        </p:nvCxnSpPr>
        <p:spPr>
          <a:xfrm>
            <a:off x="7896329" y="3408670"/>
            <a:ext cx="1075878" cy="10758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5EA4E9A3-581F-4F02-59E2-169E24E6DC1B}"/>
              </a:ext>
            </a:extLst>
          </p:cNvPr>
          <p:cNvCxnSpPr>
            <a:cxnSpLocks/>
          </p:cNvCxnSpPr>
          <p:nvPr/>
        </p:nvCxnSpPr>
        <p:spPr>
          <a:xfrm>
            <a:off x="7769409" y="3535637"/>
            <a:ext cx="790069" cy="7900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59F33A0D-1F66-52CE-AC91-CD3A792018DB}"/>
              </a:ext>
            </a:extLst>
          </p:cNvPr>
          <p:cNvCxnSpPr>
            <a:cxnSpLocks/>
          </p:cNvCxnSpPr>
          <p:nvPr/>
        </p:nvCxnSpPr>
        <p:spPr>
          <a:xfrm>
            <a:off x="7635817" y="3666978"/>
            <a:ext cx="634919" cy="63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446B693-287F-2723-676C-A6B745E512A1}"/>
              </a:ext>
            </a:extLst>
          </p:cNvPr>
          <p:cNvCxnSpPr>
            <a:cxnSpLocks/>
          </p:cNvCxnSpPr>
          <p:nvPr/>
        </p:nvCxnSpPr>
        <p:spPr>
          <a:xfrm flipV="1">
            <a:off x="7635476" y="3410576"/>
            <a:ext cx="264663" cy="2654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71FA91F-6DAC-8F08-E58E-1F0F595C2F65}"/>
              </a:ext>
            </a:extLst>
          </p:cNvPr>
          <p:cNvCxnSpPr>
            <a:cxnSpLocks/>
          </p:cNvCxnSpPr>
          <p:nvPr/>
        </p:nvCxnSpPr>
        <p:spPr>
          <a:xfrm flipV="1">
            <a:off x="8268384" y="4038723"/>
            <a:ext cx="260450" cy="2611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081C516-E209-2EEC-7B67-825AC1FF4295}"/>
              </a:ext>
            </a:extLst>
          </p:cNvPr>
          <p:cNvCxnSpPr>
            <a:cxnSpLocks/>
          </p:cNvCxnSpPr>
          <p:nvPr/>
        </p:nvCxnSpPr>
        <p:spPr>
          <a:xfrm>
            <a:off x="7645752" y="3674007"/>
            <a:ext cx="878028" cy="364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E37AA6D-8ED0-7B16-7ABD-45211886C00D}"/>
              </a:ext>
            </a:extLst>
          </p:cNvPr>
          <p:cNvCxnSpPr>
            <a:cxnSpLocks/>
          </p:cNvCxnSpPr>
          <p:nvPr/>
        </p:nvCxnSpPr>
        <p:spPr>
          <a:xfrm>
            <a:off x="7899246" y="3412664"/>
            <a:ext cx="368435" cy="889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e 51">
            <a:extLst>
              <a:ext uri="{FF2B5EF4-FFF2-40B4-BE49-F238E27FC236}">
                <a16:creationId xmlns:a16="http://schemas.microsoft.com/office/drawing/2014/main" id="{33FEAEB1-1932-BF8D-8649-DBE6B16945DD}"/>
              </a:ext>
            </a:extLst>
          </p:cNvPr>
          <p:cNvSpPr/>
          <p:nvPr/>
        </p:nvSpPr>
        <p:spPr>
          <a:xfrm rot="18914487">
            <a:off x="7900476" y="3416731"/>
            <a:ext cx="361100" cy="88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1B2B9E28-7BCC-4C9C-6F5B-4999A0EAF760}"/>
              </a:ext>
            </a:extLst>
          </p:cNvPr>
          <p:cNvCxnSpPr>
            <a:cxnSpLocks/>
          </p:cNvCxnSpPr>
          <p:nvPr/>
        </p:nvCxnSpPr>
        <p:spPr>
          <a:xfrm flipV="1">
            <a:off x="8526280" y="1768979"/>
            <a:ext cx="0" cy="22758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4D0470EB-09EF-52C9-000A-8C1E9607A321}"/>
              </a:ext>
            </a:extLst>
          </p:cNvPr>
          <p:cNvCxnSpPr>
            <a:cxnSpLocks/>
          </p:cNvCxnSpPr>
          <p:nvPr/>
        </p:nvCxnSpPr>
        <p:spPr>
          <a:xfrm flipV="1">
            <a:off x="7897600" y="1768979"/>
            <a:ext cx="0" cy="16377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546997F9-52BC-D59D-1EA7-665E969A08F6}"/>
              </a:ext>
            </a:extLst>
          </p:cNvPr>
          <p:cNvCxnSpPr>
            <a:cxnSpLocks/>
          </p:cNvCxnSpPr>
          <p:nvPr/>
        </p:nvCxnSpPr>
        <p:spPr>
          <a:xfrm>
            <a:off x="8267682" y="2571900"/>
            <a:ext cx="0" cy="17277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90D209A7-3FA9-A4D9-D186-EAEEFD616E2A}"/>
              </a:ext>
            </a:extLst>
          </p:cNvPr>
          <p:cNvCxnSpPr>
            <a:cxnSpLocks/>
          </p:cNvCxnSpPr>
          <p:nvPr/>
        </p:nvCxnSpPr>
        <p:spPr>
          <a:xfrm>
            <a:off x="7640398" y="2571900"/>
            <a:ext cx="0" cy="11021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EC857F35-38D6-A3ED-05C2-B3C1240B5CB3}"/>
              </a:ext>
            </a:extLst>
          </p:cNvPr>
          <p:cNvCxnSpPr/>
          <p:nvPr/>
        </p:nvCxnSpPr>
        <p:spPr>
          <a:xfrm>
            <a:off x="7642303" y="2566445"/>
            <a:ext cx="63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7E78665-76B6-AF88-6E05-7BFE5002CD2C}"/>
              </a:ext>
            </a:extLst>
          </p:cNvPr>
          <p:cNvCxnSpPr/>
          <p:nvPr/>
        </p:nvCxnSpPr>
        <p:spPr>
          <a:xfrm>
            <a:off x="7896329" y="1764539"/>
            <a:ext cx="63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4E43FE4-042E-2C82-70AD-8A7E7892934E}"/>
              </a:ext>
            </a:extLst>
          </p:cNvPr>
          <p:cNvCxnSpPr>
            <a:cxnSpLocks/>
          </p:cNvCxnSpPr>
          <p:nvPr/>
        </p:nvCxnSpPr>
        <p:spPr>
          <a:xfrm flipV="1">
            <a:off x="7640164" y="1764245"/>
            <a:ext cx="260229" cy="8076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5AA96FEA-FF03-6AF9-65D3-1BEB0B0B7487}"/>
              </a:ext>
            </a:extLst>
          </p:cNvPr>
          <p:cNvCxnSpPr>
            <a:cxnSpLocks/>
          </p:cNvCxnSpPr>
          <p:nvPr/>
        </p:nvCxnSpPr>
        <p:spPr>
          <a:xfrm flipV="1">
            <a:off x="8266810" y="1768979"/>
            <a:ext cx="260898" cy="7983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D2AD8991-0D42-B863-E038-FEC1F1876D7C}"/>
              </a:ext>
            </a:extLst>
          </p:cNvPr>
          <p:cNvCxnSpPr>
            <a:cxnSpLocks/>
          </p:cNvCxnSpPr>
          <p:nvPr/>
        </p:nvCxnSpPr>
        <p:spPr>
          <a:xfrm flipV="1">
            <a:off x="7646916" y="1765123"/>
            <a:ext cx="879374" cy="8010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E5DBE4DB-5FA8-56E7-A64C-CA3FE9F6E194}"/>
              </a:ext>
            </a:extLst>
          </p:cNvPr>
          <p:cNvCxnSpPr>
            <a:cxnSpLocks/>
          </p:cNvCxnSpPr>
          <p:nvPr/>
        </p:nvCxnSpPr>
        <p:spPr>
          <a:xfrm flipH="1" flipV="1">
            <a:off x="7900201" y="1767686"/>
            <a:ext cx="372690" cy="8047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E6F9E32-E995-5BBC-CBBC-01CF178416BC}"/>
              </a:ext>
            </a:extLst>
          </p:cNvPr>
          <p:cNvCxnSpPr>
            <a:cxnSpLocks/>
          </p:cNvCxnSpPr>
          <p:nvPr/>
        </p:nvCxnSpPr>
        <p:spPr>
          <a:xfrm flipV="1">
            <a:off x="7954206" y="1762121"/>
            <a:ext cx="263151" cy="8052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DB9680C-0663-B085-5C52-9D83A9C048C9}"/>
              </a:ext>
            </a:extLst>
          </p:cNvPr>
          <p:cNvCxnSpPr/>
          <p:nvPr/>
        </p:nvCxnSpPr>
        <p:spPr>
          <a:xfrm>
            <a:off x="7767807" y="2161960"/>
            <a:ext cx="63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8192AAC-D43A-15A5-90E8-0FA1A58B47A5}"/>
              </a:ext>
            </a:extLst>
          </p:cNvPr>
          <p:cNvCxnSpPr>
            <a:cxnSpLocks/>
          </p:cNvCxnSpPr>
          <p:nvPr/>
        </p:nvCxnSpPr>
        <p:spPr>
          <a:xfrm>
            <a:off x="6636495" y="1205212"/>
            <a:ext cx="2468138" cy="16282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82D496B2-A409-A00C-7D21-C5833B0F44A6}"/>
              </a:ext>
            </a:extLst>
          </p:cNvPr>
          <p:cNvCxnSpPr>
            <a:cxnSpLocks/>
          </p:cNvCxnSpPr>
          <p:nvPr/>
        </p:nvCxnSpPr>
        <p:spPr>
          <a:xfrm>
            <a:off x="7769712" y="2449195"/>
            <a:ext cx="0" cy="12782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0061492D-16B1-BFDF-D3BF-82C106820D02}"/>
              </a:ext>
            </a:extLst>
          </p:cNvPr>
          <p:cNvCxnSpPr>
            <a:cxnSpLocks/>
          </p:cNvCxnSpPr>
          <p:nvPr/>
        </p:nvCxnSpPr>
        <p:spPr>
          <a:xfrm>
            <a:off x="7769836" y="2454050"/>
            <a:ext cx="4557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9D3FB66-8727-6D92-A943-4C2814A6F322}"/>
              </a:ext>
            </a:extLst>
          </p:cNvPr>
          <p:cNvCxnSpPr>
            <a:cxnSpLocks/>
          </p:cNvCxnSpPr>
          <p:nvPr/>
        </p:nvCxnSpPr>
        <p:spPr>
          <a:xfrm flipV="1">
            <a:off x="7771281" y="1882413"/>
            <a:ext cx="183870" cy="5706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EB6E0777-A084-F681-0977-5515947B8813}"/>
              </a:ext>
            </a:extLst>
          </p:cNvPr>
          <p:cNvCxnSpPr>
            <a:cxnSpLocks/>
          </p:cNvCxnSpPr>
          <p:nvPr/>
        </p:nvCxnSpPr>
        <p:spPr>
          <a:xfrm>
            <a:off x="7951371" y="1885086"/>
            <a:ext cx="4557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Figura a mano libera: forma 151">
            <a:extLst>
              <a:ext uri="{FF2B5EF4-FFF2-40B4-BE49-F238E27FC236}">
                <a16:creationId xmlns:a16="http://schemas.microsoft.com/office/drawing/2014/main" id="{9546D381-E7D7-0B7D-4888-ABEC88209E82}"/>
              </a:ext>
            </a:extLst>
          </p:cNvPr>
          <p:cNvSpPr/>
          <p:nvPr/>
        </p:nvSpPr>
        <p:spPr>
          <a:xfrm>
            <a:off x="7749479" y="1763382"/>
            <a:ext cx="671454" cy="802018"/>
          </a:xfrm>
          <a:custGeom>
            <a:avLst/>
            <a:gdLst>
              <a:gd name="connsiteX0" fmla="*/ 466787 w 668361"/>
              <a:gd name="connsiteY0" fmla="*/ 0 h 802005"/>
              <a:gd name="connsiteX1" fmla="*/ 203897 w 668361"/>
              <a:gd name="connsiteY1" fmla="*/ 121920 h 802005"/>
              <a:gd name="connsiteX2" fmla="*/ 26732 w 668361"/>
              <a:gd name="connsiteY2" fmla="*/ 396240 h 802005"/>
              <a:gd name="connsiteX3" fmla="*/ 19112 w 668361"/>
              <a:gd name="connsiteY3" fmla="*/ 691515 h 802005"/>
              <a:gd name="connsiteX4" fmla="*/ 203897 w 668361"/>
              <a:gd name="connsiteY4" fmla="*/ 802005 h 802005"/>
              <a:gd name="connsiteX5" fmla="*/ 468692 w 668361"/>
              <a:gd name="connsiteY5" fmla="*/ 691515 h 802005"/>
              <a:gd name="connsiteX6" fmla="*/ 645857 w 668361"/>
              <a:gd name="connsiteY6" fmla="*/ 398145 h 802005"/>
              <a:gd name="connsiteX7" fmla="*/ 645857 w 668361"/>
              <a:gd name="connsiteY7" fmla="*/ 121920 h 802005"/>
              <a:gd name="connsiteX8" fmla="*/ 466787 w 668361"/>
              <a:gd name="connsiteY8" fmla="*/ 0 h 802005"/>
              <a:gd name="connsiteX0" fmla="*/ 466787 w 668361"/>
              <a:gd name="connsiteY0" fmla="*/ 0 h 802005"/>
              <a:gd name="connsiteX1" fmla="*/ 203897 w 668361"/>
              <a:gd name="connsiteY1" fmla="*/ 121920 h 802005"/>
              <a:gd name="connsiteX2" fmla="*/ 26732 w 668361"/>
              <a:gd name="connsiteY2" fmla="*/ 396240 h 802005"/>
              <a:gd name="connsiteX3" fmla="*/ 19112 w 668361"/>
              <a:gd name="connsiteY3" fmla="*/ 691515 h 802005"/>
              <a:gd name="connsiteX4" fmla="*/ 203897 w 668361"/>
              <a:gd name="connsiteY4" fmla="*/ 802005 h 802005"/>
              <a:gd name="connsiteX5" fmla="*/ 468692 w 668361"/>
              <a:gd name="connsiteY5" fmla="*/ 691515 h 802005"/>
              <a:gd name="connsiteX6" fmla="*/ 645857 w 668361"/>
              <a:gd name="connsiteY6" fmla="*/ 398145 h 802005"/>
              <a:gd name="connsiteX7" fmla="*/ 645857 w 668361"/>
              <a:gd name="connsiteY7" fmla="*/ 121920 h 802005"/>
              <a:gd name="connsiteX8" fmla="*/ 466787 w 668361"/>
              <a:gd name="connsiteY8" fmla="*/ 0 h 802005"/>
              <a:gd name="connsiteX0" fmla="*/ 466787 w 671454"/>
              <a:gd name="connsiteY0" fmla="*/ 13 h 802018"/>
              <a:gd name="connsiteX1" fmla="*/ 203897 w 671454"/>
              <a:gd name="connsiteY1" fmla="*/ 121933 h 802018"/>
              <a:gd name="connsiteX2" fmla="*/ 26732 w 671454"/>
              <a:gd name="connsiteY2" fmla="*/ 396253 h 802018"/>
              <a:gd name="connsiteX3" fmla="*/ 19112 w 671454"/>
              <a:gd name="connsiteY3" fmla="*/ 691528 h 802018"/>
              <a:gd name="connsiteX4" fmla="*/ 203897 w 671454"/>
              <a:gd name="connsiteY4" fmla="*/ 802018 h 802018"/>
              <a:gd name="connsiteX5" fmla="*/ 468692 w 671454"/>
              <a:gd name="connsiteY5" fmla="*/ 691528 h 802018"/>
              <a:gd name="connsiteX6" fmla="*/ 645857 w 671454"/>
              <a:gd name="connsiteY6" fmla="*/ 398158 h 802018"/>
              <a:gd name="connsiteX7" fmla="*/ 651572 w 671454"/>
              <a:gd name="connsiteY7" fmla="*/ 116218 h 802018"/>
              <a:gd name="connsiteX8" fmla="*/ 466787 w 671454"/>
              <a:gd name="connsiteY8" fmla="*/ 13 h 802018"/>
              <a:gd name="connsiteX0" fmla="*/ 466787 w 671454"/>
              <a:gd name="connsiteY0" fmla="*/ 13 h 802018"/>
              <a:gd name="connsiteX1" fmla="*/ 203897 w 671454"/>
              <a:gd name="connsiteY1" fmla="*/ 121933 h 802018"/>
              <a:gd name="connsiteX2" fmla="*/ 26732 w 671454"/>
              <a:gd name="connsiteY2" fmla="*/ 396253 h 802018"/>
              <a:gd name="connsiteX3" fmla="*/ 19112 w 671454"/>
              <a:gd name="connsiteY3" fmla="*/ 691528 h 802018"/>
              <a:gd name="connsiteX4" fmla="*/ 203897 w 671454"/>
              <a:gd name="connsiteY4" fmla="*/ 802018 h 802018"/>
              <a:gd name="connsiteX5" fmla="*/ 468692 w 671454"/>
              <a:gd name="connsiteY5" fmla="*/ 691528 h 802018"/>
              <a:gd name="connsiteX6" fmla="*/ 645857 w 671454"/>
              <a:gd name="connsiteY6" fmla="*/ 398158 h 802018"/>
              <a:gd name="connsiteX7" fmla="*/ 651572 w 671454"/>
              <a:gd name="connsiteY7" fmla="*/ 116218 h 802018"/>
              <a:gd name="connsiteX8" fmla="*/ 466787 w 671454"/>
              <a:gd name="connsiteY8" fmla="*/ 13 h 802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1454" h="802018">
                <a:moveTo>
                  <a:pt x="466787" y="13"/>
                </a:moveTo>
                <a:cubicBezTo>
                  <a:pt x="348360" y="965"/>
                  <a:pt x="277239" y="55893"/>
                  <a:pt x="203897" y="121933"/>
                </a:cubicBezTo>
                <a:cubicBezTo>
                  <a:pt x="130554" y="187973"/>
                  <a:pt x="57529" y="301321"/>
                  <a:pt x="26732" y="396253"/>
                </a:cubicBezTo>
                <a:cubicBezTo>
                  <a:pt x="-4065" y="491185"/>
                  <a:pt x="-10415" y="623901"/>
                  <a:pt x="19112" y="691528"/>
                </a:cubicBezTo>
                <a:cubicBezTo>
                  <a:pt x="48639" y="759155"/>
                  <a:pt x="128967" y="802018"/>
                  <a:pt x="203897" y="802018"/>
                </a:cubicBezTo>
                <a:cubicBezTo>
                  <a:pt x="278827" y="802018"/>
                  <a:pt x="395032" y="758838"/>
                  <a:pt x="468692" y="691528"/>
                </a:cubicBezTo>
                <a:cubicBezTo>
                  <a:pt x="542352" y="624218"/>
                  <a:pt x="616330" y="493090"/>
                  <a:pt x="645857" y="398158"/>
                </a:cubicBezTo>
                <a:cubicBezTo>
                  <a:pt x="675384" y="303226"/>
                  <a:pt x="682052" y="182258"/>
                  <a:pt x="651572" y="116218"/>
                </a:cubicBezTo>
                <a:cubicBezTo>
                  <a:pt x="621092" y="50178"/>
                  <a:pt x="585214" y="-939"/>
                  <a:pt x="466787" y="13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30743" y="21058"/>
            <a:ext cx="12161256" cy="288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461137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7943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738386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311C552A-BF94-A96C-AC1D-A98F3AE6A802}"/>
              </a:ext>
            </a:extLst>
          </p:cNvPr>
          <p:cNvSpPr txBox="1"/>
          <p:nvPr/>
        </p:nvSpPr>
        <p:spPr>
          <a:xfrm>
            <a:off x="5604088" y="6148834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9066124" y="299756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25866AC7-36CE-4C4E-DE98-F265FC6C4126}"/>
              </a:ext>
            </a:extLst>
          </p:cNvPr>
          <p:cNvSpPr txBox="1"/>
          <p:nvPr/>
        </p:nvSpPr>
        <p:spPr>
          <a:xfrm>
            <a:off x="11101301" y="4580689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27ED9D4-6B99-ED3E-3456-D80E6187C780}"/>
              </a:ext>
            </a:extLst>
          </p:cNvPr>
          <p:cNvSpPr txBox="1"/>
          <p:nvPr/>
        </p:nvSpPr>
        <p:spPr>
          <a:xfrm>
            <a:off x="4728" y="326866"/>
            <a:ext cx="5118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definire le curve di compenetrazione tra i solidi </a:t>
            </a:r>
            <a:r>
              <a:rPr lang="it-IT" sz="1600" dirty="0">
                <a:solidFill>
                  <a:srgbClr val="FF0000"/>
                </a:solidFill>
              </a:rPr>
              <a:t>individuiamo</a:t>
            </a:r>
            <a:r>
              <a:rPr lang="it-IT" dirty="0">
                <a:solidFill>
                  <a:srgbClr val="FF0000"/>
                </a:solidFill>
              </a:rPr>
              <a:t>, nell’immagine ribaltata, il piano di sezione 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che determina lo scorcio totale della circonferenza di compenetrazione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3388B353-D52F-C093-0B99-4CD5B0CDA7A3}"/>
              </a:ext>
            </a:extLst>
          </p:cNvPr>
          <p:cNvCxnSpPr/>
          <p:nvPr/>
        </p:nvCxnSpPr>
        <p:spPr>
          <a:xfrm flipV="1">
            <a:off x="4500590" y="2309030"/>
            <a:ext cx="0" cy="528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02FFA064-5562-CBC3-A1A2-A9504F9EF78C}"/>
              </a:ext>
            </a:extLst>
          </p:cNvPr>
          <p:cNvCxnSpPr>
            <a:cxnSpLocks/>
          </p:cNvCxnSpPr>
          <p:nvPr/>
        </p:nvCxnSpPr>
        <p:spPr>
          <a:xfrm>
            <a:off x="4500590" y="2311751"/>
            <a:ext cx="16665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23867B11-A0C5-D4B3-3885-4D0D3D63C24D}"/>
              </a:ext>
            </a:extLst>
          </p:cNvPr>
          <p:cNvCxnSpPr>
            <a:cxnSpLocks/>
          </p:cNvCxnSpPr>
          <p:nvPr/>
        </p:nvCxnSpPr>
        <p:spPr>
          <a:xfrm>
            <a:off x="4494433" y="2825369"/>
            <a:ext cx="1687410" cy="1687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349522A1-4290-1B54-B988-C21C4A59F9BA}"/>
              </a:ext>
            </a:extLst>
          </p:cNvPr>
          <p:cNvCxnSpPr>
            <a:cxnSpLocks/>
          </p:cNvCxnSpPr>
          <p:nvPr/>
        </p:nvCxnSpPr>
        <p:spPr>
          <a:xfrm>
            <a:off x="5555507" y="2831075"/>
            <a:ext cx="1168933" cy="11689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AF44D7D0-AE80-B96F-A679-AF6654067D59}"/>
              </a:ext>
            </a:extLst>
          </p:cNvPr>
          <p:cNvCxnSpPr>
            <a:cxnSpLocks/>
          </p:cNvCxnSpPr>
          <p:nvPr/>
        </p:nvCxnSpPr>
        <p:spPr>
          <a:xfrm>
            <a:off x="5555507" y="684534"/>
            <a:ext cx="0" cy="21456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8D8BBB14-7AC6-3B39-348F-E10471217CB9}"/>
              </a:ext>
            </a:extLst>
          </p:cNvPr>
          <p:cNvCxnSpPr>
            <a:cxnSpLocks/>
          </p:cNvCxnSpPr>
          <p:nvPr/>
        </p:nvCxnSpPr>
        <p:spPr>
          <a:xfrm flipH="1">
            <a:off x="5546461" y="684534"/>
            <a:ext cx="116163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EAD0091B-94A6-D481-5831-938982C56429}"/>
              </a:ext>
            </a:extLst>
          </p:cNvPr>
          <p:cNvCxnSpPr>
            <a:cxnSpLocks/>
          </p:cNvCxnSpPr>
          <p:nvPr/>
        </p:nvCxnSpPr>
        <p:spPr>
          <a:xfrm flipH="1">
            <a:off x="4166923" y="334403"/>
            <a:ext cx="1613761" cy="24943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6FA0A31-5836-2252-AAE3-76182A6FF521}"/>
              </a:ext>
            </a:extLst>
          </p:cNvPr>
          <p:cNvCxnSpPr>
            <a:cxnSpLocks/>
          </p:cNvCxnSpPr>
          <p:nvPr/>
        </p:nvCxnSpPr>
        <p:spPr>
          <a:xfrm>
            <a:off x="4170655" y="2828969"/>
            <a:ext cx="3958414" cy="39584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80A45554-4EF1-B655-05DE-A83028B635F3}"/>
              </a:ext>
            </a:extLst>
          </p:cNvPr>
          <p:cNvCxnSpPr>
            <a:cxnSpLocks/>
          </p:cNvCxnSpPr>
          <p:nvPr/>
        </p:nvCxnSpPr>
        <p:spPr>
          <a:xfrm>
            <a:off x="6642232" y="5304612"/>
            <a:ext cx="3603650" cy="13411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547D1D48-6323-78D2-F984-4C5A124789F7}"/>
              </a:ext>
            </a:extLst>
          </p:cNvPr>
          <p:cNvSpPr txBox="1"/>
          <p:nvPr/>
        </p:nvSpPr>
        <p:spPr>
          <a:xfrm>
            <a:off x="7178239" y="5446584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(D’)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DC2E5CB5-ED42-949C-27BD-9D0673EC3AF2}"/>
              </a:ext>
            </a:extLst>
          </p:cNvPr>
          <p:cNvSpPr txBox="1"/>
          <p:nvPr/>
        </p:nvSpPr>
        <p:spPr>
          <a:xfrm>
            <a:off x="6803983" y="5445900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(C’)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0276BE55-91D0-A06F-9F20-E474BC1C982A}"/>
              </a:ext>
            </a:extLst>
          </p:cNvPr>
          <p:cNvSpPr txBox="1"/>
          <p:nvPr/>
        </p:nvSpPr>
        <p:spPr>
          <a:xfrm>
            <a:off x="8463649" y="6052921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(A’)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CB87A9CF-D066-A838-B57D-73394F36630F}"/>
              </a:ext>
            </a:extLst>
          </p:cNvPr>
          <p:cNvSpPr txBox="1"/>
          <p:nvPr/>
        </p:nvSpPr>
        <p:spPr>
          <a:xfrm>
            <a:off x="8838756" y="6055272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(B’)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BF6D3ECB-7F45-B425-323D-4E9895AA13F8}"/>
              </a:ext>
            </a:extLst>
          </p:cNvPr>
          <p:cNvSpPr txBox="1"/>
          <p:nvPr/>
        </p:nvSpPr>
        <p:spPr>
          <a:xfrm>
            <a:off x="7045691" y="5384844"/>
            <a:ext cx="39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6E020F4C-CE4D-7EA7-BEF3-A871D8317581}"/>
              </a:ext>
            </a:extLst>
          </p:cNvPr>
          <p:cNvSpPr txBox="1"/>
          <p:nvPr/>
        </p:nvSpPr>
        <p:spPr>
          <a:xfrm>
            <a:off x="8714412" y="5980386"/>
            <a:ext cx="39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FA881969-ADFE-77EF-C860-A4F580A34881}"/>
              </a:ext>
            </a:extLst>
          </p:cNvPr>
          <p:cNvSpPr txBox="1"/>
          <p:nvPr/>
        </p:nvSpPr>
        <p:spPr>
          <a:xfrm>
            <a:off x="7303183" y="5748412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D53EBDDC-9871-4B10-1695-915A557255A9}"/>
              </a:ext>
            </a:extLst>
          </p:cNvPr>
          <p:cNvSpPr txBox="1"/>
          <p:nvPr/>
        </p:nvSpPr>
        <p:spPr>
          <a:xfrm>
            <a:off x="5971871" y="4452626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F84F33B7-9827-7980-319B-EFC56BEA003D}"/>
              </a:ext>
            </a:extLst>
          </p:cNvPr>
          <p:cNvSpPr txBox="1"/>
          <p:nvPr/>
        </p:nvSpPr>
        <p:spPr>
          <a:xfrm>
            <a:off x="7894638" y="5125108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912188D9-70F5-396E-9138-DEC90A066809}"/>
              </a:ext>
            </a:extLst>
          </p:cNvPr>
          <p:cNvSpPr txBox="1"/>
          <p:nvPr/>
        </p:nvSpPr>
        <p:spPr>
          <a:xfrm>
            <a:off x="6629323" y="3770003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8C3CB090-3043-C81B-4A7B-67474A488CE6}"/>
              </a:ext>
            </a:extLst>
          </p:cNvPr>
          <p:cNvSpPr txBox="1"/>
          <p:nvPr/>
        </p:nvSpPr>
        <p:spPr>
          <a:xfrm>
            <a:off x="7284596" y="2263280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E0A5DE82-FC7B-E84E-E868-207338FA716F}"/>
              </a:ext>
            </a:extLst>
          </p:cNvPr>
          <p:cNvSpPr txBox="1"/>
          <p:nvPr/>
        </p:nvSpPr>
        <p:spPr>
          <a:xfrm>
            <a:off x="5966458" y="2279622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A0BECD63-45DE-BCD2-A5DC-57C5EC40045B}"/>
              </a:ext>
            </a:extLst>
          </p:cNvPr>
          <p:cNvSpPr txBox="1"/>
          <p:nvPr/>
        </p:nvSpPr>
        <p:spPr>
          <a:xfrm>
            <a:off x="6569545" y="461466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0596244C-5C4E-92F0-97BD-5EDC3E302293}"/>
              </a:ext>
            </a:extLst>
          </p:cNvPr>
          <p:cNvSpPr txBox="1"/>
          <p:nvPr/>
        </p:nvSpPr>
        <p:spPr>
          <a:xfrm>
            <a:off x="7845086" y="473894"/>
            <a:ext cx="408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0162483D-6949-F848-B549-05C3B9BEF327}"/>
              </a:ext>
            </a:extLst>
          </p:cNvPr>
          <p:cNvSpPr txBox="1"/>
          <p:nvPr/>
        </p:nvSpPr>
        <p:spPr>
          <a:xfrm>
            <a:off x="9942374" y="6252554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  <a:endParaRPr lang="it-IT" dirty="0"/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D251B020-5912-C8E8-1DBA-1A43FB286C29}"/>
              </a:ext>
            </a:extLst>
          </p:cNvPr>
          <p:cNvSpPr txBox="1"/>
          <p:nvPr/>
        </p:nvSpPr>
        <p:spPr>
          <a:xfrm>
            <a:off x="-37816" y="1429479"/>
            <a:ext cx="4684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esegue la proiezione dei quattro vertici dalla posizione ribaltata. 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649725A8-8A8A-354F-ED48-05B485996B8F}"/>
              </a:ext>
            </a:extLst>
          </p:cNvPr>
          <p:cNvSpPr txBox="1"/>
          <p:nvPr/>
        </p:nvSpPr>
        <p:spPr>
          <a:xfrm>
            <a:off x="9902" y="1999443"/>
            <a:ext cx="4297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Questi contengono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la circonferenza descrivendone lo scorcio parziale nella forma ellittica</a:t>
            </a:r>
            <a:endParaRPr lang="it-IT" dirty="0"/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A6BEDA23-AFB1-E6B4-8E84-E7F019BBAB97}"/>
              </a:ext>
            </a:extLst>
          </p:cNvPr>
          <p:cNvSpPr txBox="1"/>
          <p:nvPr/>
        </p:nvSpPr>
        <p:spPr>
          <a:xfrm>
            <a:off x="0" y="2839020"/>
            <a:ext cx="4316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E’ sufficiente, a questo punto, definire la seconda proiezione di questo scorcio per determinare l’ellisse quale scorcio parziale della circonferenza di sezione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1DB48B65-683A-AC91-38C0-7B86BCB6346D}"/>
              </a:ext>
            </a:extLst>
          </p:cNvPr>
          <p:cNvSpPr txBox="1"/>
          <p:nvPr/>
        </p:nvSpPr>
        <p:spPr>
          <a:xfrm>
            <a:off x="0" y="3956843"/>
            <a:ext cx="51360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Definito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mediante la retta orizzontale a  passante per i vertici A; B e la retta b passante per i vertici C e D è possibile eseguire il ribaltamento </a:t>
            </a:r>
            <a:r>
              <a:rPr lang="it-IT" dirty="0"/>
              <a:t>(omesso) </a:t>
            </a:r>
            <a:r>
              <a:rPr lang="it-IT" dirty="0">
                <a:solidFill>
                  <a:srgbClr val="FF0000"/>
                </a:solidFill>
              </a:rPr>
              <a:t>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per determinare la vera forma e le vere dimensioni della curva di compenetrazione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AFFB7816-8EE4-013C-CBB0-58A8DED5BF8F}"/>
              </a:ext>
            </a:extLst>
          </p:cNvPr>
          <p:cNvSpPr txBox="1"/>
          <p:nvPr/>
        </p:nvSpPr>
        <p:spPr>
          <a:xfrm>
            <a:off x="5804281" y="366918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’</a:t>
            </a:r>
            <a:endParaRPr lang="it-IT" dirty="0"/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60FF40D9-C2F9-D2AC-1AB1-8666C9FBDA24}"/>
              </a:ext>
            </a:extLst>
          </p:cNvPr>
          <p:cNvSpPr txBox="1"/>
          <p:nvPr/>
        </p:nvSpPr>
        <p:spPr>
          <a:xfrm>
            <a:off x="4131470" y="3218402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B3E64898-B8E4-ACBB-C304-F6C190C1ED66}"/>
              </a:ext>
            </a:extLst>
          </p:cNvPr>
          <p:cNvSpPr txBox="1"/>
          <p:nvPr/>
        </p:nvSpPr>
        <p:spPr>
          <a:xfrm>
            <a:off x="4340244" y="1635579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82FCD6AD-0105-509D-A996-DC4F3F997572}"/>
              </a:ext>
            </a:extLst>
          </p:cNvPr>
          <p:cNvSpPr txBox="1"/>
          <p:nvPr/>
        </p:nvSpPr>
        <p:spPr>
          <a:xfrm>
            <a:off x="5947977" y="3049632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a’</a:t>
            </a:r>
            <a:endParaRPr lang="it-IT" dirty="0"/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8A9D395D-014A-C377-2432-944F0F529E0A}"/>
              </a:ext>
            </a:extLst>
          </p:cNvPr>
          <p:cNvSpPr txBox="1"/>
          <p:nvPr/>
        </p:nvSpPr>
        <p:spPr>
          <a:xfrm>
            <a:off x="5136039" y="2025927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  <a:endParaRPr lang="it-IT" dirty="0"/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40CFF072-6329-6923-8D53-F5D4B04510B5}"/>
              </a:ext>
            </a:extLst>
          </p:cNvPr>
          <p:cNvSpPr txBox="1"/>
          <p:nvPr/>
        </p:nvSpPr>
        <p:spPr>
          <a:xfrm>
            <a:off x="5182263" y="3391901"/>
            <a:ext cx="55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  <a:endParaRPr lang="it-IT" dirty="0"/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EC6C1864-067C-8AD5-8C70-B4B1552FCB9E}"/>
              </a:ext>
            </a:extLst>
          </p:cNvPr>
          <p:cNvSpPr txBox="1"/>
          <p:nvPr/>
        </p:nvSpPr>
        <p:spPr>
          <a:xfrm>
            <a:off x="4235883" y="2249957"/>
            <a:ext cx="576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D60ED342-E222-D2B1-11B3-BCC1D99550FD}"/>
              </a:ext>
            </a:extLst>
          </p:cNvPr>
          <p:cNvSpPr txBox="1"/>
          <p:nvPr/>
        </p:nvSpPr>
        <p:spPr>
          <a:xfrm>
            <a:off x="5214891" y="607249"/>
            <a:ext cx="576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421E5A4-8516-B41C-4443-509830FB441A}"/>
              </a:ext>
            </a:extLst>
          </p:cNvPr>
          <p:cNvCxnSpPr>
            <a:cxnSpLocks/>
          </p:cNvCxnSpPr>
          <p:nvPr/>
        </p:nvCxnSpPr>
        <p:spPr>
          <a:xfrm flipV="1">
            <a:off x="8794416" y="4666702"/>
            <a:ext cx="2147370" cy="21535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B92861F-4239-E4D3-3DA2-EFF6C1D7057B}"/>
              </a:ext>
            </a:extLst>
          </p:cNvPr>
          <p:cNvCxnSpPr>
            <a:cxnSpLocks/>
          </p:cNvCxnSpPr>
          <p:nvPr/>
        </p:nvCxnSpPr>
        <p:spPr>
          <a:xfrm flipV="1">
            <a:off x="6759514" y="3267208"/>
            <a:ext cx="2791656" cy="27996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0F7A64ED-2128-AAED-7A6B-DD8961DF4FF2}"/>
              </a:ext>
            </a:extLst>
          </p:cNvPr>
          <p:cNvCxnSpPr/>
          <p:nvPr/>
        </p:nvCxnSpPr>
        <p:spPr>
          <a:xfrm>
            <a:off x="7091897" y="2193738"/>
            <a:ext cx="20155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D72C163E-BCBB-25E9-EB4C-9A47E1AB9954}"/>
              </a:ext>
            </a:extLst>
          </p:cNvPr>
          <p:cNvSpPr/>
          <p:nvPr/>
        </p:nvSpPr>
        <p:spPr>
          <a:xfrm>
            <a:off x="8478992" y="2193373"/>
            <a:ext cx="1260000" cy="1260000"/>
          </a:xfrm>
          <a:prstGeom prst="arc">
            <a:avLst>
              <a:gd name="adj1" fmla="val 16200000"/>
              <a:gd name="adj2" fmla="val 272024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685CF68-2B84-99C1-2754-92077EE62188}"/>
              </a:ext>
            </a:extLst>
          </p:cNvPr>
          <p:cNvCxnSpPr>
            <a:cxnSpLocks/>
          </p:cNvCxnSpPr>
          <p:nvPr/>
        </p:nvCxnSpPr>
        <p:spPr>
          <a:xfrm>
            <a:off x="7714243" y="220257"/>
            <a:ext cx="138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o 48">
            <a:extLst>
              <a:ext uri="{FF2B5EF4-FFF2-40B4-BE49-F238E27FC236}">
                <a16:creationId xmlns:a16="http://schemas.microsoft.com/office/drawing/2014/main" id="{5B6D609C-CDBD-54EB-6748-52B42E36F3DA}"/>
              </a:ext>
            </a:extLst>
          </p:cNvPr>
          <p:cNvSpPr/>
          <p:nvPr/>
        </p:nvSpPr>
        <p:spPr>
          <a:xfrm>
            <a:off x="6508171" y="225001"/>
            <a:ext cx="5202000" cy="5202000"/>
          </a:xfrm>
          <a:prstGeom prst="arc">
            <a:avLst>
              <a:gd name="adj1" fmla="val 16200000"/>
              <a:gd name="adj2" fmla="val 270669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1D05D42A-B174-0BC8-7F05-9D6ACDB51A2A}"/>
              </a:ext>
            </a:extLst>
          </p:cNvPr>
          <p:cNvCxnSpPr/>
          <p:nvPr/>
        </p:nvCxnSpPr>
        <p:spPr>
          <a:xfrm>
            <a:off x="7178239" y="5498106"/>
            <a:ext cx="1660517" cy="6233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36563C41-522F-CFAC-76DC-C77C67EEA29F}"/>
              </a:ext>
            </a:extLst>
          </p:cNvPr>
          <p:cNvSpPr txBox="1"/>
          <p:nvPr/>
        </p:nvSpPr>
        <p:spPr>
          <a:xfrm>
            <a:off x="28204" y="5624239"/>
            <a:ext cx="6161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parte di cono uscente dalla sfera si può operare allo stesso modo ottenendo, avvicinandoci al </a:t>
            </a:r>
          </a:p>
          <a:p>
            <a:r>
              <a:rPr lang="it-IT" dirty="0">
                <a:solidFill>
                  <a:srgbClr val="FF0000"/>
                </a:solidFill>
              </a:rPr>
              <a:t>vertice, una circonferenza più piccola di quella </a:t>
            </a:r>
          </a:p>
          <a:p>
            <a:r>
              <a:rPr lang="it-IT" dirty="0">
                <a:solidFill>
                  <a:srgbClr val="FF0000"/>
                </a:solidFill>
              </a:rPr>
              <a:t>disegnata</a:t>
            </a: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CCF77058-D6F7-332D-B4A6-D844B08B3BEA}"/>
              </a:ext>
            </a:extLst>
          </p:cNvPr>
          <p:cNvCxnSpPr>
            <a:cxnSpLocks/>
          </p:cNvCxnSpPr>
          <p:nvPr/>
        </p:nvCxnSpPr>
        <p:spPr>
          <a:xfrm>
            <a:off x="7394253" y="1739050"/>
            <a:ext cx="172207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Arco 100">
            <a:extLst>
              <a:ext uri="{FF2B5EF4-FFF2-40B4-BE49-F238E27FC236}">
                <a16:creationId xmlns:a16="http://schemas.microsoft.com/office/drawing/2014/main" id="{26E795EE-A503-5012-2994-810AB01CA118}"/>
              </a:ext>
            </a:extLst>
          </p:cNvPr>
          <p:cNvSpPr/>
          <p:nvPr/>
        </p:nvSpPr>
        <p:spPr>
          <a:xfrm>
            <a:off x="8017775" y="1739406"/>
            <a:ext cx="2178000" cy="2178000"/>
          </a:xfrm>
          <a:prstGeom prst="arc">
            <a:avLst>
              <a:gd name="adj1" fmla="val 16200000"/>
              <a:gd name="adj2" fmla="val 272024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738AF36A-C038-6AB5-1116-1B61B6A1718E}"/>
              </a:ext>
            </a:extLst>
          </p:cNvPr>
          <p:cNvCxnSpPr>
            <a:cxnSpLocks/>
          </p:cNvCxnSpPr>
          <p:nvPr/>
        </p:nvCxnSpPr>
        <p:spPr>
          <a:xfrm flipV="1">
            <a:off x="8124101" y="3596506"/>
            <a:ext cx="1755637" cy="17606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22976A8A-BF3C-FCB3-C172-2DDF92E02D9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ulsante di azione: vuoto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B3F2351-DFD0-3A0E-CE7B-00836CD18061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50162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45" grpId="0" animBg="1"/>
      <p:bldP spid="52" grpId="0" animBg="1"/>
      <p:bldP spid="152" grpId="0" animBg="1"/>
      <p:bldP spid="16" grpId="0"/>
      <p:bldP spid="162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5" grpId="0"/>
      <p:bldP spid="179" grpId="0"/>
      <p:bldP spid="180" grpId="0"/>
      <p:bldP spid="181" grpId="0"/>
      <p:bldP spid="182" grpId="0"/>
      <p:bldP spid="183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7" grpId="0"/>
      <p:bldP spid="198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3296479" y="2664601"/>
            <a:ext cx="86617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6960584" y="4445974"/>
            <a:ext cx="368110" cy="369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03380218-C582-18EC-2131-F542053D18FE}"/>
              </a:ext>
            </a:extLst>
          </p:cNvPr>
          <p:cNvSpPr/>
          <p:nvPr/>
        </p:nvSpPr>
        <p:spPr>
          <a:xfrm rot="18890760">
            <a:off x="6198491" y="4063429"/>
            <a:ext cx="90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6050483-1277-FED5-0852-A47B3C019EEF}"/>
              </a:ext>
            </a:extLst>
          </p:cNvPr>
          <p:cNvCxnSpPr>
            <a:cxnSpLocks/>
          </p:cNvCxnSpPr>
          <p:nvPr/>
        </p:nvCxnSpPr>
        <p:spPr>
          <a:xfrm flipH="1">
            <a:off x="5921842" y="4066801"/>
            <a:ext cx="529601" cy="2808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A0C1E36-5242-0AD4-115E-95E8B1E5C1E9}"/>
              </a:ext>
            </a:extLst>
          </p:cNvPr>
          <p:cNvCxnSpPr>
            <a:cxnSpLocks/>
          </p:cNvCxnSpPr>
          <p:nvPr/>
        </p:nvCxnSpPr>
        <p:spPr>
          <a:xfrm flipH="1">
            <a:off x="7458408" y="5307013"/>
            <a:ext cx="275247" cy="5304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igura a mano libera: forma 97">
            <a:extLst>
              <a:ext uri="{FF2B5EF4-FFF2-40B4-BE49-F238E27FC236}">
                <a16:creationId xmlns:a16="http://schemas.microsoft.com/office/drawing/2014/main" id="{F2CE2754-1A65-830D-FB2F-AB539AF11113}"/>
              </a:ext>
            </a:extLst>
          </p:cNvPr>
          <p:cNvSpPr/>
          <p:nvPr/>
        </p:nvSpPr>
        <p:spPr>
          <a:xfrm>
            <a:off x="5826480" y="64387"/>
            <a:ext cx="1637037" cy="1967261"/>
          </a:xfrm>
          <a:custGeom>
            <a:avLst/>
            <a:gdLst>
              <a:gd name="connsiteX0" fmla="*/ 1128112 w 1636442"/>
              <a:gd name="connsiteY0" fmla="*/ 6 h 1976919"/>
              <a:gd name="connsiteX1" fmla="*/ 509926 w 1636442"/>
              <a:gd name="connsiteY1" fmla="*/ 302660 h 1976919"/>
              <a:gd name="connsiteX2" fmla="*/ 55945 w 1636442"/>
              <a:gd name="connsiteY2" fmla="*/ 985240 h 1976919"/>
              <a:gd name="connsiteX3" fmla="*/ 55945 w 1636442"/>
              <a:gd name="connsiteY3" fmla="*/ 1687139 h 1976919"/>
              <a:gd name="connsiteX4" fmla="*/ 497047 w 1636442"/>
              <a:gd name="connsiteY4" fmla="*/ 1976913 h 1976919"/>
              <a:gd name="connsiteX5" fmla="*/ 1134551 w 1636442"/>
              <a:gd name="connsiteY5" fmla="*/ 1680699 h 1976919"/>
              <a:gd name="connsiteX6" fmla="*/ 1582092 w 1636442"/>
              <a:gd name="connsiteY6" fmla="*/ 982020 h 1976919"/>
              <a:gd name="connsiteX7" fmla="*/ 1578872 w 1636442"/>
              <a:gd name="connsiteY7" fmla="*/ 296220 h 1976919"/>
              <a:gd name="connsiteX8" fmla="*/ 1128112 w 1636442"/>
              <a:gd name="connsiteY8" fmla="*/ 6 h 1976919"/>
              <a:gd name="connsiteX0" fmla="*/ 1121673 w 1637037"/>
              <a:gd name="connsiteY0" fmla="*/ 7 h 1967261"/>
              <a:gd name="connsiteX1" fmla="*/ 509926 w 1637037"/>
              <a:gd name="connsiteY1" fmla="*/ 293002 h 1967261"/>
              <a:gd name="connsiteX2" fmla="*/ 55945 w 1637037"/>
              <a:gd name="connsiteY2" fmla="*/ 975582 h 1967261"/>
              <a:gd name="connsiteX3" fmla="*/ 55945 w 1637037"/>
              <a:gd name="connsiteY3" fmla="*/ 1677481 h 1967261"/>
              <a:gd name="connsiteX4" fmla="*/ 497047 w 1637037"/>
              <a:gd name="connsiteY4" fmla="*/ 1967255 h 1967261"/>
              <a:gd name="connsiteX5" fmla="*/ 1134551 w 1637037"/>
              <a:gd name="connsiteY5" fmla="*/ 1671041 h 1967261"/>
              <a:gd name="connsiteX6" fmla="*/ 1582092 w 1637037"/>
              <a:gd name="connsiteY6" fmla="*/ 972362 h 1967261"/>
              <a:gd name="connsiteX7" fmla="*/ 1578872 w 1637037"/>
              <a:gd name="connsiteY7" fmla="*/ 286562 h 1967261"/>
              <a:gd name="connsiteX8" fmla="*/ 1121673 w 1637037"/>
              <a:gd name="connsiteY8" fmla="*/ 7 h 196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7037" h="1967261">
                <a:moveTo>
                  <a:pt x="1121673" y="7"/>
                </a:moveTo>
                <a:cubicBezTo>
                  <a:pt x="943515" y="1080"/>
                  <a:pt x="687547" y="130406"/>
                  <a:pt x="509926" y="293002"/>
                </a:cubicBezTo>
                <a:cubicBezTo>
                  <a:pt x="332305" y="455598"/>
                  <a:pt x="131608" y="744836"/>
                  <a:pt x="55945" y="975582"/>
                </a:cubicBezTo>
                <a:cubicBezTo>
                  <a:pt x="-19718" y="1206328"/>
                  <a:pt x="-17572" y="1512202"/>
                  <a:pt x="55945" y="1677481"/>
                </a:cubicBezTo>
                <a:cubicBezTo>
                  <a:pt x="129462" y="1842760"/>
                  <a:pt x="317279" y="1968328"/>
                  <a:pt x="497047" y="1967255"/>
                </a:cubicBezTo>
                <a:cubicBezTo>
                  <a:pt x="676815" y="1966182"/>
                  <a:pt x="953710" y="1836857"/>
                  <a:pt x="1134551" y="1671041"/>
                </a:cubicBezTo>
                <a:cubicBezTo>
                  <a:pt x="1315392" y="1505226"/>
                  <a:pt x="1508039" y="1203109"/>
                  <a:pt x="1582092" y="972362"/>
                </a:cubicBezTo>
                <a:cubicBezTo>
                  <a:pt x="1656146" y="741616"/>
                  <a:pt x="1655609" y="448621"/>
                  <a:pt x="1578872" y="286562"/>
                </a:cubicBezTo>
                <a:cubicBezTo>
                  <a:pt x="1502136" y="124503"/>
                  <a:pt x="1299831" y="-1066"/>
                  <a:pt x="1121673" y="7"/>
                </a:cubicBezTo>
                <a:close/>
              </a:path>
            </a:pathLst>
          </a:cu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399BE39-7FEB-5C70-FFC4-037B9F4E00A1}"/>
              </a:ext>
            </a:extLst>
          </p:cNvPr>
          <p:cNvCxnSpPr>
            <a:cxnSpLocks/>
          </p:cNvCxnSpPr>
          <p:nvPr/>
        </p:nvCxnSpPr>
        <p:spPr>
          <a:xfrm flipH="1" flipV="1">
            <a:off x="7356807" y="263341"/>
            <a:ext cx="322088" cy="4412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2B2C8533-9749-031D-AA8F-9B3B2E684625}"/>
              </a:ext>
            </a:extLst>
          </p:cNvPr>
          <p:cNvCxnSpPr>
            <a:cxnSpLocks/>
          </p:cNvCxnSpPr>
          <p:nvPr/>
        </p:nvCxnSpPr>
        <p:spPr>
          <a:xfrm flipH="1" flipV="1">
            <a:off x="6266741" y="2032440"/>
            <a:ext cx="466501" cy="103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e 51">
            <a:extLst>
              <a:ext uri="{FF2B5EF4-FFF2-40B4-BE49-F238E27FC236}">
                <a16:creationId xmlns:a16="http://schemas.microsoft.com/office/drawing/2014/main" id="{33FEAEB1-1932-BF8D-8649-DBE6B16945DD}"/>
              </a:ext>
            </a:extLst>
          </p:cNvPr>
          <p:cNvSpPr/>
          <p:nvPr/>
        </p:nvSpPr>
        <p:spPr>
          <a:xfrm rot="18914487">
            <a:off x="7900476" y="3251631"/>
            <a:ext cx="361100" cy="882000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8192AAC-D43A-15A5-90E8-0FA1A58B47A5}"/>
              </a:ext>
            </a:extLst>
          </p:cNvPr>
          <p:cNvCxnSpPr>
            <a:cxnSpLocks/>
          </p:cNvCxnSpPr>
          <p:nvPr/>
        </p:nvCxnSpPr>
        <p:spPr>
          <a:xfrm>
            <a:off x="7419662" y="380331"/>
            <a:ext cx="269836" cy="3645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Figura a mano libera: forma 151">
            <a:extLst>
              <a:ext uri="{FF2B5EF4-FFF2-40B4-BE49-F238E27FC236}">
                <a16:creationId xmlns:a16="http://schemas.microsoft.com/office/drawing/2014/main" id="{9546D381-E7D7-0B7D-4888-ABEC88209E82}"/>
              </a:ext>
            </a:extLst>
          </p:cNvPr>
          <p:cNvSpPr/>
          <p:nvPr/>
        </p:nvSpPr>
        <p:spPr>
          <a:xfrm>
            <a:off x="7749479" y="1598282"/>
            <a:ext cx="671454" cy="802018"/>
          </a:xfrm>
          <a:custGeom>
            <a:avLst/>
            <a:gdLst>
              <a:gd name="connsiteX0" fmla="*/ 466787 w 668361"/>
              <a:gd name="connsiteY0" fmla="*/ 0 h 802005"/>
              <a:gd name="connsiteX1" fmla="*/ 203897 w 668361"/>
              <a:gd name="connsiteY1" fmla="*/ 121920 h 802005"/>
              <a:gd name="connsiteX2" fmla="*/ 26732 w 668361"/>
              <a:gd name="connsiteY2" fmla="*/ 396240 h 802005"/>
              <a:gd name="connsiteX3" fmla="*/ 19112 w 668361"/>
              <a:gd name="connsiteY3" fmla="*/ 691515 h 802005"/>
              <a:gd name="connsiteX4" fmla="*/ 203897 w 668361"/>
              <a:gd name="connsiteY4" fmla="*/ 802005 h 802005"/>
              <a:gd name="connsiteX5" fmla="*/ 468692 w 668361"/>
              <a:gd name="connsiteY5" fmla="*/ 691515 h 802005"/>
              <a:gd name="connsiteX6" fmla="*/ 645857 w 668361"/>
              <a:gd name="connsiteY6" fmla="*/ 398145 h 802005"/>
              <a:gd name="connsiteX7" fmla="*/ 645857 w 668361"/>
              <a:gd name="connsiteY7" fmla="*/ 121920 h 802005"/>
              <a:gd name="connsiteX8" fmla="*/ 466787 w 668361"/>
              <a:gd name="connsiteY8" fmla="*/ 0 h 802005"/>
              <a:gd name="connsiteX0" fmla="*/ 466787 w 668361"/>
              <a:gd name="connsiteY0" fmla="*/ 0 h 802005"/>
              <a:gd name="connsiteX1" fmla="*/ 203897 w 668361"/>
              <a:gd name="connsiteY1" fmla="*/ 121920 h 802005"/>
              <a:gd name="connsiteX2" fmla="*/ 26732 w 668361"/>
              <a:gd name="connsiteY2" fmla="*/ 396240 h 802005"/>
              <a:gd name="connsiteX3" fmla="*/ 19112 w 668361"/>
              <a:gd name="connsiteY3" fmla="*/ 691515 h 802005"/>
              <a:gd name="connsiteX4" fmla="*/ 203897 w 668361"/>
              <a:gd name="connsiteY4" fmla="*/ 802005 h 802005"/>
              <a:gd name="connsiteX5" fmla="*/ 468692 w 668361"/>
              <a:gd name="connsiteY5" fmla="*/ 691515 h 802005"/>
              <a:gd name="connsiteX6" fmla="*/ 645857 w 668361"/>
              <a:gd name="connsiteY6" fmla="*/ 398145 h 802005"/>
              <a:gd name="connsiteX7" fmla="*/ 645857 w 668361"/>
              <a:gd name="connsiteY7" fmla="*/ 121920 h 802005"/>
              <a:gd name="connsiteX8" fmla="*/ 466787 w 668361"/>
              <a:gd name="connsiteY8" fmla="*/ 0 h 802005"/>
              <a:gd name="connsiteX0" fmla="*/ 466787 w 671454"/>
              <a:gd name="connsiteY0" fmla="*/ 13 h 802018"/>
              <a:gd name="connsiteX1" fmla="*/ 203897 w 671454"/>
              <a:gd name="connsiteY1" fmla="*/ 121933 h 802018"/>
              <a:gd name="connsiteX2" fmla="*/ 26732 w 671454"/>
              <a:gd name="connsiteY2" fmla="*/ 396253 h 802018"/>
              <a:gd name="connsiteX3" fmla="*/ 19112 w 671454"/>
              <a:gd name="connsiteY3" fmla="*/ 691528 h 802018"/>
              <a:gd name="connsiteX4" fmla="*/ 203897 w 671454"/>
              <a:gd name="connsiteY4" fmla="*/ 802018 h 802018"/>
              <a:gd name="connsiteX5" fmla="*/ 468692 w 671454"/>
              <a:gd name="connsiteY5" fmla="*/ 691528 h 802018"/>
              <a:gd name="connsiteX6" fmla="*/ 645857 w 671454"/>
              <a:gd name="connsiteY6" fmla="*/ 398158 h 802018"/>
              <a:gd name="connsiteX7" fmla="*/ 651572 w 671454"/>
              <a:gd name="connsiteY7" fmla="*/ 116218 h 802018"/>
              <a:gd name="connsiteX8" fmla="*/ 466787 w 671454"/>
              <a:gd name="connsiteY8" fmla="*/ 13 h 802018"/>
              <a:gd name="connsiteX0" fmla="*/ 466787 w 671454"/>
              <a:gd name="connsiteY0" fmla="*/ 13 h 802018"/>
              <a:gd name="connsiteX1" fmla="*/ 203897 w 671454"/>
              <a:gd name="connsiteY1" fmla="*/ 121933 h 802018"/>
              <a:gd name="connsiteX2" fmla="*/ 26732 w 671454"/>
              <a:gd name="connsiteY2" fmla="*/ 396253 h 802018"/>
              <a:gd name="connsiteX3" fmla="*/ 19112 w 671454"/>
              <a:gd name="connsiteY3" fmla="*/ 691528 h 802018"/>
              <a:gd name="connsiteX4" fmla="*/ 203897 w 671454"/>
              <a:gd name="connsiteY4" fmla="*/ 802018 h 802018"/>
              <a:gd name="connsiteX5" fmla="*/ 468692 w 671454"/>
              <a:gd name="connsiteY5" fmla="*/ 691528 h 802018"/>
              <a:gd name="connsiteX6" fmla="*/ 645857 w 671454"/>
              <a:gd name="connsiteY6" fmla="*/ 398158 h 802018"/>
              <a:gd name="connsiteX7" fmla="*/ 651572 w 671454"/>
              <a:gd name="connsiteY7" fmla="*/ 116218 h 802018"/>
              <a:gd name="connsiteX8" fmla="*/ 466787 w 671454"/>
              <a:gd name="connsiteY8" fmla="*/ 13 h 802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1454" h="802018">
                <a:moveTo>
                  <a:pt x="466787" y="13"/>
                </a:moveTo>
                <a:cubicBezTo>
                  <a:pt x="348360" y="965"/>
                  <a:pt x="277239" y="55893"/>
                  <a:pt x="203897" y="121933"/>
                </a:cubicBezTo>
                <a:cubicBezTo>
                  <a:pt x="130554" y="187973"/>
                  <a:pt x="57529" y="301321"/>
                  <a:pt x="26732" y="396253"/>
                </a:cubicBezTo>
                <a:cubicBezTo>
                  <a:pt x="-4065" y="491185"/>
                  <a:pt x="-10415" y="623901"/>
                  <a:pt x="19112" y="691528"/>
                </a:cubicBezTo>
                <a:cubicBezTo>
                  <a:pt x="48639" y="759155"/>
                  <a:pt x="128967" y="802018"/>
                  <a:pt x="203897" y="802018"/>
                </a:cubicBezTo>
                <a:cubicBezTo>
                  <a:pt x="278827" y="802018"/>
                  <a:pt x="395032" y="758838"/>
                  <a:pt x="468692" y="691528"/>
                </a:cubicBezTo>
                <a:cubicBezTo>
                  <a:pt x="542352" y="624218"/>
                  <a:pt x="616330" y="493090"/>
                  <a:pt x="645857" y="398158"/>
                </a:cubicBezTo>
                <a:cubicBezTo>
                  <a:pt x="675384" y="303226"/>
                  <a:pt x="682052" y="182258"/>
                  <a:pt x="651572" y="116218"/>
                </a:cubicBezTo>
                <a:cubicBezTo>
                  <a:pt x="621092" y="50178"/>
                  <a:pt x="585214" y="-939"/>
                  <a:pt x="466787" y="13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0" name="Gruppo 159">
            <a:extLst>
              <a:ext uri="{FF2B5EF4-FFF2-40B4-BE49-F238E27FC236}">
                <a16:creationId xmlns:a16="http://schemas.microsoft.com/office/drawing/2014/main" id="{007D2DA9-C28E-C7F2-241B-F0F044066BD9}"/>
              </a:ext>
            </a:extLst>
          </p:cNvPr>
          <p:cNvGrpSpPr/>
          <p:nvPr/>
        </p:nvGrpSpPr>
        <p:grpSpPr>
          <a:xfrm>
            <a:off x="6396904" y="524163"/>
            <a:ext cx="1347880" cy="1621565"/>
            <a:chOff x="6398265" y="524163"/>
            <a:chExt cx="1347880" cy="1621565"/>
          </a:xfrm>
        </p:grpSpPr>
        <p:sp>
          <p:nvSpPr>
            <p:cNvPr id="154" name="Figura a mano libera: forma 153">
              <a:extLst>
                <a:ext uri="{FF2B5EF4-FFF2-40B4-BE49-F238E27FC236}">
                  <a16:creationId xmlns:a16="http://schemas.microsoft.com/office/drawing/2014/main" id="{9498C0A9-808F-979A-D531-EEDA91402746}"/>
                </a:ext>
              </a:extLst>
            </p:cNvPr>
            <p:cNvSpPr/>
            <p:nvPr/>
          </p:nvSpPr>
          <p:spPr>
            <a:xfrm>
              <a:off x="6398265" y="524163"/>
              <a:ext cx="1263299" cy="1618674"/>
            </a:xfrm>
            <a:custGeom>
              <a:avLst/>
              <a:gdLst>
                <a:gd name="connsiteX0" fmla="*/ 1255353 w 1255353"/>
                <a:gd name="connsiteY0" fmla="*/ 171803 h 1624222"/>
                <a:gd name="connsiteX1" fmla="*/ 925153 w 1255353"/>
                <a:gd name="connsiteY1" fmla="*/ 931 h 1624222"/>
                <a:gd name="connsiteX2" fmla="*/ 405607 w 1255353"/>
                <a:gd name="connsiteY2" fmla="*/ 238767 h 1624222"/>
                <a:gd name="connsiteX3" fmla="*/ 193171 w 1255353"/>
                <a:gd name="connsiteY3" fmla="*/ 499694 h 1624222"/>
                <a:gd name="connsiteX4" fmla="*/ 36153 w 1255353"/>
                <a:gd name="connsiteY4" fmla="*/ 809112 h 1624222"/>
                <a:gd name="connsiteX5" fmla="*/ 29225 w 1255353"/>
                <a:gd name="connsiteY5" fmla="*/ 1381767 h 1624222"/>
                <a:gd name="connsiteX6" fmla="*/ 366353 w 1255353"/>
                <a:gd name="connsiteY6" fmla="*/ 1624222 h 1624222"/>
                <a:gd name="connsiteX0" fmla="*/ 1255353 w 1255353"/>
                <a:gd name="connsiteY0" fmla="*/ 171803 h 1624222"/>
                <a:gd name="connsiteX1" fmla="*/ 925153 w 1255353"/>
                <a:gd name="connsiteY1" fmla="*/ 931 h 1624222"/>
                <a:gd name="connsiteX2" fmla="*/ 405607 w 1255353"/>
                <a:gd name="connsiteY2" fmla="*/ 238767 h 1624222"/>
                <a:gd name="connsiteX3" fmla="*/ 193171 w 1255353"/>
                <a:gd name="connsiteY3" fmla="*/ 499694 h 1624222"/>
                <a:gd name="connsiteX4" fmla="*/ 36153 w 1255353"/>
                <a:gd name="connsiteY4" fmla="*/ 809112 h 1624222"/>
                <a:gd name="connsiteX5" fmla="*/ 29225 w 1255353"/>
                <a:gd name="connsiteY5" fmla="*/ 1381767 h 1624222"/>
                <a:gd name="connsiteX6" fmla="*/ 366353 w 1255353"/>
                <a:gd name="connsiteY6" fmla="*/ 1624222 h 1624222"/>
                <a:gd name="connsiteX0" fmla="*/ 1255353 w 1255353"/>
                <a:gd name="connsiteY0" fmla="*/ 171803 h 1624222"/>
                <a:gd name="connsiteX1" fmla="*/ 925153 w 1255353"/>
                <a:gd name="connsiteY1" fmla="*/ 931 h 1624222"/>
                <a:gd name="connsiteX2" fmla="*/ 405607 w 1255353"/>
                <a:gd name="connsiteY2" fmla="*/ 238767 h 1624222"/>
                <a:gd name="connsiteX3" fmla="*/ 193171 w 1255353"/>
                <a:gd name="connsiteY3" fmla="*/ 499694 h 1624222"/>
                <a:gd name="connsiteX4" fmla="*/ 36153 w 1255353"/>
                <a:gd name="connsiteY4" fmla="*/ 809112 h 1624222"/>
                <a:gd name="connsiteX5" fmla="*/ 29225 w 1255353"/>
                <a:gd name="connsiteY5" fmla="*/ 1381767 h 1624222"/>
                <a:gd name="connsiteX6" fmla="*/ 366353 w 1255353"/>
                <a:gd name="connsiteY6" fmla="*/ 1624222 h 1624222"/>
                <a:gd name="connsiteX0" fmla="*/ 1255353 w 1255353"/>
                <a:gd name="connsiteY0" fmla="*/ 170873 h 1623292"/>
                <a:gd name="connsiteX1" fmla="*/ 925153 w 1255353"/>
                <a:gd name="connsiteY1" fmla="*/ 1 h 1623292"/>
                <a:gd name="connsiteX2" fmla="*/ 405607 w 1255353"/>
                <a:gd name="connsiteY2" fmla="*/ 237837 h 1623292"/>
                <a:gd name="connsiteX3" fmla="*/ 193171 w 1255353"/>
                <a:gd name="connsiteY3" fmla="*/ 498764 h 1623292"/>
                <a:gd name="connsiteX4" fmla="*/ 36153 w 1255353"/>
                <a:gd name="connsiteY4" fmla="*/ 808182 h 1623292"/>
                <a:gd name="connsiteX5" fmla="*/ 29225 w 1255353"/>
                <a:gd name="connsiteY5" fmla="*/ 1380837 h 1623292"/>
                <a:gd name="connsiteX6" fmla="*/ 366353 w 1255353"/>
                <a:gd name="connsiteY6" fmla="*/ 1623292 h 1623292"/>
                <a:gd name="connsiteX0" fmla="*/ 1255353 w 1255353"/>
                <a:gd name="connsiteY0" fmla="*/ 170873 h 1623292"/>
                <a:gd name="connsiteX1" fmla="*/ 925153 w 1255353"/>
                <a:gd name="connsiteY1" fmla="*/ 1 h 1623292"/>
                <a:gd name="connsiteX2" fmla="*/ 405607 w 1255353"/>
                <a:gd name="connsiteY2" fmla="*/ 237837 h 1623292"/>
                <a:gd name="connsiteX3" fmla="*/ 193171 w 1255353"/>
                <a:gd name="connsiteY3" fmla="*/ 498764 h 1623292"/>
                <a:gd name="connsiteX4" fmla="*/ 36153 w 1255353"/>
                <a:gd name="connsiteY4" fmla="*/ 808182 h 1623292"/>
                <a:gd name="connsiteX5" fmla="*/ 29225 w 1255353"/>
                <a:gd name="connsiteY5" fmla="*/ 1380837 h 1623292"/>
                <a:gd name="connsiteX6" fmla="*/ 366353 w 1255353"/>
                <a:gd name="connsiteY6" fmla="*/ 1623292 h 1623292"/>
                <a:gd name="connsiteX0" fmla="*/ 1260963 w 1260963"/>
                <a:gd name="connsiteY0" fmla="*/ 170873 h 1623292"/>
                <a:gd name="connsiteX1" fmla="*/ 930763 w 1260963"/>
                <a:gd name="connsiteY1" fmla="*/ 1 h 1623292"/>
                <a:gd name="connsiteX2" fmla="*/ 411217 w 1260963"/>
                <a:gd name="connsiteY2" fmla="*/ 237837 h 1623292"/>
                <a:gd name="connsiteX3" fmla="*/ 198781 w 1260963"/>
                <a:gd name="connsiteY3" fmla="*/ 498764 h 1623292"/>
                <a:gd name="connsiteX4" fmla="*/ 41763 w 1260963"/>
                <a:gd name="connsiteY4" fmla="*/ 808182 h 1623292"/>
                <a:gd name="connsiteX5" fmla="*/ 34835 w 1260963"/>
                <a:gd name="connsiteY5" fmla="*/ 1380837 h 1623292"/>
                <a:gd name="connsiteX6" fmla="*/ 371963 w 1260963"/>
                <a:gd name="connsiteY6" fmla="*/ 1623292 h 1623292"/>
                <a:gd name="connsiteX0" fmla="*/ 1263299 w 1263299"/>
                <a:gd name="connsiteY0" fmla="*/ 170873 h 1623292"/>
                <a:gd name="connsiteX1" fmla="*/ 933099 w 1263299"/>
                <a:gd name="connsiteY1" fmla="*/ 1 h 1623292"/>
                <a:gd name="connsiteX2" fmla="*/ 413553 w 1263299"/>
                <a:gd name="connsiteY2" fmla="*/ 237837 h 1623292"/>
                <a:gd name="connsiteX3" fmla="*/ 201117 w 1263299"/>
                <a:gd name="connsiteY3" fmla="*/ 498764 h 1623292"/>
                <a:gd name="connsiteX4" fmla="*/ 44099 w 1263299"/>
                <a:gd name="connsiteY4" fmla="*/ 808182 h 1623292"/>
                <a:gd name="connsiteX5" fmla="*/ 37171 w 1263299"/>
                <a:gd name="connsiteY5" fmla="*/ 1380837 h 1623292"/>
                <a:gd name="connsiteX6" fmla="*/ 374299 w 1263299"/>
                <a:gd name="connsiteY6" fmla="*/ 1623292 h 1623292"/>
                <a:gd name="connsiteX0" fmla="*/ 1263299 w 1263299"/>
                <a:gd name="connsiteY0" fmla="*/ 170873 h 1623292"/>
                <a:gd name="connsiteX1" fmla="*/ 933099 w 1263299"/>
                <a:gd name="connsiteY1" fmla="*/ 1 h 1623292"/>
                <a:gd name="connsiteX2" fmla="*/ 413553 w 1263299"/>
                <a:gd name="connsiteY2" fmla="*/ 237837 h 1623292"/>
                <a:gd name="connsiteX3" fmla="*/ 201117 w 1263299"/>
                <a:gd name="connsiteY3" fmla="*/ 498764 h 1623292"/>
                <a:gd name="connsiteX4" fmla="*/ 44099 w 1263299"/>
                <a:gd name="connsiteY4" fmla="*/ 808182 h 1623292"/>
                <a:gd name="connsiteX5" fmla="*/ 37171 w 1263299"/>
                <a:gd name="connsiteY5" fmla="*/ 1380837 h 1623292"/>
                <a:gd name="connsiteX6" fmla="*/ 374299 w 1263299"/>
                <a:gd name="connsiteY6" fmla="*/ 1623292 h 1623292"/>
                <a:gd name="connsiteX0" fmla="*/ 1263299 w 1263299"/>
                <a:gd name="connsiteY0" fmla="*/ 170873 h 1623292"/>
                <a:gd name="connsiteX1" fmla="*/ 933099 w 1263299"/>
                <a:gd name="connsiteY1" fmla="*/ 1 h 1623292"/>
                <a:gd name="connsiteX2" fmla="*/ 413553 w 1263299"/>
                <a:gd name="connsiteY2" fmla="*/ 237837 h 1623292"/>
                <a:gd name="connsiteX3" fmla="*/ 201117 w 1263299"/>
                <a:gd name="connsiteY3" fmla="*/ 498764 h 1623292"/>
                <a:gd name="connsiteX4" fmla="*/ 44099 w 1263299"/>
                <a:gd name="connsiteY4" fmla="*/ 808182 h 1623292"/>
                <a:gd name="connsiteX5" fmla="*/ 37171 w 1263299"/>
                <a:gd name="connsiteY5" fmla="*/ 1380837 h 1623292"/>
                <a:gd name="connsiteX6" fmla="*/ 374299 w 1263299"/>
                <a:gd name="connsiteY6" fmla="*/ 1623292 h 1623292"/>
                <a:gd name="connsiteX0" fmla="*/ 1263299 w 1263299"/>
                <a:gd name="connsiteY0" fmla="*/ 170873 h 1618674"/>
                <a:gd name="connsiteX1" fmla="*/ 933099 w 1263299"/>
                <a:gd name="connsiteY1" fmla="*/ 1 h 1618674"/>
                <a:gd name="connsiteX2" fmla="*/ 413553 w 1263299"/>
                <a:gd name="connsiteY2" fmla="*/ 237837 h 1618674"/>
                <a:gd name="connsiteX3" fmla="*/ 201117 w 1263299"/>
                <a:gd name="connsiteY3" fmla="*/ 498764 h 1618674"/>
                <a:gd name="connsiteX4" fmla="*/ 44099 w 1263299"/>
                <a:gd name="connsiteY4" fmla="*/ 808182 h 1618674"/>
                <a:gd name="connsiteX5" fmla="*/ 37171 w 1263299"/>
                <a:gd name="connsiteY5" fmla="*/ 1380837 h 1618674"/>
                <a:gd name="connsiteX6" fmla="*/ 376608 w 1263299"/>
                <a:gd name="connsiteY6" fmla="*/ 1618674 h 1618674"/>
                <a:gd name="connsiteX0" fmla="*/ 1263299 w 1263299"/>
                <a:gd name="connsiteY0" fmla="*/ 170873 h 1618674"/>
                <a:gd name="connsiteX1" fmla="*/ 933099 w 1263299"/>
                <a:gd name="connsiteY1" fmla="*/ 1 h 1618674"/>
                <a:gd name="connsiteX2" fmla="*/ 413553 w 1263299"/>
                <a:gd name="connsiteY2" fmla="*/ 237837 h 1618674"/>
                <a:gd name="connsiteX3" fmla="*/ 201117 w 1263299"/>
                <a:gd name="connsiteY3" fmla="*/ 498764 h 1618674"/>
                <a:gd name="connsiteX4" fmla="*/ 44099 w 1263299"/>
                <a:gd name="connsiteY4" fmla="*/ 808182 h 1618674"/>
                <a:gd name="connsiteX5" fmla="*/ 37171 w 1263299"/>
                <a:gd name="connsiteY5" fmla="*/ 1380837 h 1618674"/>
                <a:gd name="connsiteX6" fmla="*/ 376608 w 1263299"/>
                <a:gd name="connsiteY6" fmla="*/ 1618674 h 1618674"/>
                <a:gd name="connsiteX0" fmla="*/ 1263299 w 1263299"/>
                <a:gd name="connsiteY0" fmla="*/ 170873 h 1618674"/>
                <a:gd name="connsiteX1" fmla="*/ 933099 w 1263299"/>
                <a:gd name="connsiteY1" fmla="*/ 1 h 1618674"/>
                <a:gd name="connsiteX2" fmla="*/ 413553 w 1263299"/>
                <a:gd name="connsiteY2" fmla="*/ 237837 h 1618674"/>
                <a:gd name="connsiteX3" fmla="*/ 201117 w 1263299"/>
                <a:gd name="connsiteY3" fmla="*/ 498764 h 1618674"/>
                <a:gd name="connsiteX4" fmla="*/ 44099 w 1263299"/>
                <a:gd name="connsiteY4" fmla="*/ 808182 h 1618674"/>
                <a:gd name="connsiteX5" fmla="*/ 37171 w 1263299"/>
                <a:gd name="connsiteY5" fmla="*/ 1380837 h 1618674"/>
                <a:gd name="connsiteX6" fmla="*/ 376608 w 1263299"/>
                <a:gd name="connsiteY6" fmla="*/ 1618674 h 161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3299" h="1618674">
                  <a:moveTo>
                    <a:pt x="1263299" y="170873"/>
                  </a:moveTo>
                  <a:cubicBezTo>
                    <a:pt x="1187484" y="59074"/>
                    <a:pt x="1079341" y="385"/>
                    <a:pt x="933099" y="1"/>
                  </a:cubicBezTo>
                  <a:cubicBezTo>
                    <a:pt x="786857" y="-383"/>
                    <a:pt x="521696" y="133928"/>
                    <a:pt x="413553" y="237837"/>
                  </a:cubicBezTo>
                  <a:cubicBezTo>
                    <a:pt x="305410" y="341746"/>
                    <a:pt x="262693" y="403707"/>
                    <a:pt x="201117" y="498764"/>
                  </a:cubicBezTo>
                  <a:cubicBezTo>
                    <a:pt x="139541" y="593821"/>
                    <a:pt x="96823" y="656552"/>
                    <a:pt x="44099" y="808182"/>
                  </a:cubicBezTo>
                  <a:cubicBezTo>
                    <a:pt x="-8625" y="959812"/>
                    <a:pt x="-17862" y="1244985"/>
                    <a:pt x="37171" y="1380837"/>
                  </a:cubicBezTo>
                  <a:cubicBezTo>
                    <a:pt x="92204" y="1516689"/>
                    <a:pt x="221706" y="1586154"/>
                    <a:pt x="376608" y="161867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Figura a mano libera: forma 157">
              <a:extLst>
                <a:ext uri="{FF2B5EF4-FFF2-40B4-BE49-F238E27FC236}">
                  <a16:creationId xmlns:a16="http://schemas.microsoft.com/office/drawing/2014/main" id="{10E1101A-E146-4F4D-635C-DE1F9DC92712}"/>
                </a:ext>
              </a:extLst>
            </p:cNvPr>
            <p:cNvSpPr/>
            <p:nvPr/>
          </p:nvSpPr>
          <p:spPr>
            <a:xfrm>
              <a:off x="6774873" y="695036"/>
              <a:ext cx="971272" cy="1450692"/>
            </a:xfrm>
            <a:custGeom>
              <a:avLst/>
              <a:gdLst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73587"/>
                <a:gd name="connsiteY0" fmla="*/ 0 h 1450692"/>
                <a:gd name="connsiteX1" fmla="*/ 923636 w 973587"/>
                <a:gd name="connsiteY1" fmla="*/ 64655 h 1450692"/>
                <a:gd name="connsiteX2" fmla="*/ 969818 w 973587"/>
                <a:gd name="connsiteY2" fmla="*/ 256309 h 1450692"/>
                <a:gd name="connsiteX3" fmla="*/ 914400 w 973587"/>
                <a:gd name="connsiteY3" fmla="*/ 635000 h 1450692"/>
                <a:gd name="connsiteX4" fmla="*/ 762000 w 973587"/>
                <a:gd name="connsiteY4" fmla="*/ 946728 h 1450692"/>
                <a:gd name="connsiteX5" fmla="*/ 551872 w 973587"/>
                <a:gd name="connsiteY5" fmla="*/ 1212273 h 1450692"/>
                <a:gd name="connsiteX6" fmla="*/ 318654 w 973587"/>
                <a:gd name="connsiteY6" fmla="*/ 1366982 h 1450692"/>
                <a:gd name="connsiteX7" fmla="*/ 124691 w 973587"/>
                <a:gd name="connsiteY7" fmla="*/ 1440873 h 1450692"/>
                <a:gd name="connsiteX8" fmla="*/ 0 w 973587"/>
                <a:gd name="connsiteY8" fmla="*/ 1447800 h 1450692"/>
                <a:gd name="connsiteX0" fmla="*/ 886691 w 973587"/>
                <a:gd name="connsiteY0" fmla="*/ 0 h 1450692"/>
                <a:gd name="connsiteX1" fmla="*/ 923636 w 973587"/>
                <a:gd name="connsiteY1" fmla="*/ 64655 h 1450692"/>
                <a:gd name="connsiteX2" fmla="*/ 969818 w 973587"/>
                <a:gd name="connsiteY2" fmla="*/ 256309 h 1450692"/>
                <a:gd name="connsiteX3" fmla="*/ 914400 w 973587"/>
                <a:gd name="connsiteY3" fmla="*/ 635000 h 1450692"/>
                <a:gd name="connsiteX4" fmla="*/ 762000 w 973587"/>
                <a:gd name="connsiteY4" fmla="*/ 946728 h 1450692"/>
                <a:gd name="connsiteX5" fmla="*/ 551872 w 973587"/>
                <a:gd name="connsiteY5" fmla="*/ 1212273 h 1450692"/>
                <a:gd name="connsiteX6" fmla="*/ 318654 w 973587"/>
                <a:gd name="connsiteY6" fmla="*/ 1366982 h 1450692"/>
                <a:gd name="connsiteX7" fmla="*/ 124691 w 973587"/>
                <a:gd name="connsiteY7" fmla="*/ 1440873 h 1450692"/>
                <a:gd name="connsiteX8" fmla="*/ 0 w 973587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74988"/>
                <a:gd name="connsiteY0" fmla="*/ 0 h 1450692"/>
                <a:gd name="connsiteX1" fmla="*/ 923636 w 974988"/>
                <a:gd name="connsiteY1" fmla="*/ 64655 h 1450692"/>
                <a:gd name="connsiteX2" fmla="*/ 969818 w 974988"/>
                <a:gd name="connsiteY2" fmla="*/ 256309 h 1450692"/>
                <a:gd name="connsiteX3" fmla="*/ 914400 w 974988"/>
                <a:gd name="connsiteY3" fmla="*/ 635000 h 1450692"/>
                <a:gd name="connsiteX4" fmla="*/ 762000 w 974988"/>
                <a:gd name="connsiteY4" fmla="*/ 946728 h 1450692"/>
                <a:gd name="connsiteX5" fmla="*/ 551872 w 974988"/>
                <a:gd name="connsiteY5" fmla="*/ 1212273 h 1450692"/>
                <a:gd name="connsiteX6" fmla="*/ 318654 w 974988"/>
                <a:gd name="connsiteY6" fmla="*/ 1366982 h 1450692"/>
                <a:gd name="connsiteX7" fmla="*/ 124691 w 974988"/>
                <a:gd name="connsiteY7" fmla="*/ 1440873 h 1450692"/>
                <a:gd name="connsiteX8" fmla="*/ 0 w 97498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69868"/>
                <a:gd name="connsiteY0" fmla="*/ 0 h 1450692"/>
                <a:gd name="connsiteX1" fmla="*/ 923636 w 969868"/>
                <a:gd name="connsiteY1" fmla="*/ 64655 h 1450692"/>
                <a:gd name="connsiteX2" fmla="*/ 969818 w 969868"/>
                <a:gd name="connsiteY2" fmla="*/ 256309 h 1450692"/>
                <a:gd name="connsiteX3" fmla="*/ 914400 w 969868"/>
                <a:gd name="connsiteY3" fmla="*/ 635000 h 1450692"/>
                <a:gd name="connsiteX4" fmla="*/ 762000 w 969868"/>
                <a:gd name="connsiteY4" fmla="*/ 946728 h 1450692"/>
                <a:gd name="connsiteX5" fmla="*/ 551872 w 969868"/>
                <a:gd name="connsiteY5" fmla="*/ 1212273 h 1450692"/>
                <a:gd name="connsiteX6" fmla="*/ 318654 w 969868"/>
                <a:gd name="connsiteY6" fmla="*/ 1366982 h 1450692"/>
                <a:gd name="connsiteX7" fmla="*/ 124691 w 969868"/>
                <a:gd name="connsiteY7" fmla="*/ 1440873 h 1450692"/>
                <a:gd name="connsiteX8" fmla="*/ 0 w 969868"/>
                <a:gd name="connsiteY8" fmla="*/ 1447800 h 1450692"/>
                <a:gd name="connsiteX0" fmla="*/ 886691 w 971272"/>
                <a:gd name="connsiteY0" fmla="*/ 0 h 1450692"/>
                <a:gd name="connsiteX1" fmla="*/ 923636 w 971272"/>
                <a:gd name="connsiteY1" fmla="*/ 64655 h 1450692"/>
                <a:gd name="connsiteX2" fmla="*/ 969818 w 971272"/>
                <a:gd name="connsiteY2" fmla="*/ 256309 h 1450692"/>
                <a:gd name="connsiteX3" fmla="*/ 914400 w 971272"/>
                <a:gd name="connsiteY3" fmla="*/ 635000 h 1450692"/>
                <a:gd name="connsiteX4" fmla="*/ 762000 w 971272"/>
                <a:gd name="connsiteY4" fmla="*/ 946728 h 1450692"/>
                <a:gd name="connsiteX5" fmla="*/ 551872 w 971272"/>
                <a:gd name="connsiteY5" fmla="*/ 1212273 h 1450692"/>
                <a:gd name="connsiteX6" fmla="*/ 318654 w 971272"/>
                <a:gd name="connsiteY6" fmla="*/ 1366982 h 1450692"/>
                <a:gd name="connsiteX7" fmla="*/ 124691 w 971272"/>
                <a:gd name="connsiteY7" fmla="*/ 1440873 h 1450692"/>
                <a:gd name="connsiteX8" fmla="*/ 0 w 971272"/>
                <a:gd name="connsiteY8" fmla="*/ 1447800 h 1450692"/>
                <a:gd name="connsiteX0" fmla="*/ 886691 w 971272"/>
                <a:gd name="connsiteY0" fmla="*/ 0 h 1450692"/>
                <a:gd name="connsiteX1" fmla="*/ 923636 w 971272"/>
                <a:gd name="connsiteY1" fmla="*/ 64655 h 1450692"/>
                <a:gd name="connsiteX2" fmla="*/ 969818 w 971272"/>
                <a:gd name="connsiteY2" fmla="*/ 256309 h 1450692"/>
                <a:gd name="connsiteX3" fmla="*/ 914400 w 971272"/>
                <a:gd name="connsiteY3" fmla="*/ 635000 h 1450692"/>
                <a:gd name="connsiteX4" fmla="*/ 762000 w 971272"/>
                <a:gd name="connsiteY4" fmla="*/ 946728 h 1450692"/>
                <a:gd name="connsiteX5" fmla="*/ 551872 w 971272"/>
                <a:gd name="connsiteY5" fmla="*/ 1212273 h 1450692"/>
                <a:gd name="connsiteX6" fmla="*/ 318654 w 971272"/>
                <a:gd name="connsiteY6" fmla="*/ 1366982 h 1450692"/>
                <a:gd name="connsiteX7" fmla="*/ 124691 w 971272"/>
                <a:gd name="connsiteY7" fmla="*/ 1440873 h 1450692"/>
                <a:gd name="connsiteX8" fmla="*/ 0 w 971272"/>
                <a:gd name="connsiteY8" fmla="*/ 1447800 h 1450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1272" h="1450692">
                  <a:moveTo>
                    <a:pt x="886691" y="0"/>
                  </a:moveTo>
                  <a:cubicBezTo>
                    <a:pt x="898236" y="10968"/>
                    <a:pt x="902855" y="19628"/>
                    <a:pt x="923636" y="64655"/>
                  </a:cubicBezTo>
                  <a:cubicBezTo>
                    <a:pt x="944417" y="109682"/>
                    <a:pt x="964430" y="158943"/>
                    <a:pt x="969818" y="256309"/>
                  </a:cubicBezTo>
                  <a:cubicBezTo>
                    <a:pt x="975206" y="353675"/>
                    <a:pt x="967507" y="482984"/>
                    <a:pt x="914400" y="635000"/>
                  </a:cubicBezTo>
                  <a:cubicBezTo>
                    <a:pt x="861293" y="787016"/>
                    <a:pt x="836276" y="838969"/>
                    <a:pt x="762000" y="946728"/>
                  </a:cubicBezTo>
                  <a:cubicBezTo>
                    <a:pt x="687724" y="1054487"/>
                    <a:pt x="625763" y="1142231"/>
                    <a:pt x="551872" y="1212273"/>
                  </a:cubicBezTo>
                  <a:cubicBezTo>
                    <a:pt x="477981" y="1282315"/>
                    <a:pt x="389851" y="1328882"/>
                    <a:pt x="318654" y="1366982"/>
                  </a:cubicBezTo>
                  <a:cubicBezTo>
                    <a:pt x="247457" y="1405082"/>
                    <a:pt x="177800" y="1427403"/>
                    <a:pt x="124691" y="1440873"/>
                  </a:cubicBezTo>
                  <a:cubicBezTo>
                    <a:pt x="71582" y="1454343"/>
                    <a:pt x="35791" y="1451071"/>
                    <a:pt x="0" y="14478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7D138BB3-E94E-DF83-F804-B3C94C4B51F8}"/>
              </a:ext>
            </a:extLst>
          </p:cNvPr>
          <p:cNvCxnSpPr>
            <a:cxnSpLocks/>
          </p:cNvCxnSpPr>
          <p:nvPr/>
        </p:nvCxnSpPr>
        <p:spPr>
          <a:xfrm flipH="1" flipV="1">
            <a:off x="7450929" y="472999"/>
            <a:ext cx="288429" cy="3787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95E4D0F7-5C12-AC99-52A9-86D05E89D121}"/>
              </a:ext>
            </a:extLst>
          </p:cNvPr>
          <p:cNvCxnSpPr>
            <a:cxnSpLocks/>
          </p:cNvCxnSpPr>
          <p:nvPr/>
        </p:nvCxnSpPr>
        <p:spPr>
          <a:xfrm flipH="1" flipV="1">
            <a:off x="7465722" y="599822"/>
            <a:ext cx="290127" cy="363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FBC665FA-4D8E-96BC-8F77-A9E0DD22CA01}"/>
              </a:ext>
            </a:extLst>
          </p:cNvPr>
          <p:cNvCxnSpPr>
            <a:cxnSpLocks/>
          </p:cNvCxnSpPr>
          <p:nvPr/>
        </p:nvCxnSpPr>
        <p:spPr>
          <a:xfrm flipH="1" flipV="1">
            <a:off x="7467195" y="751847"/>
            <a:ext cx="279367" cy="324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6E6499F-84E4-E4A6-8AB8-7064D7D24EB0}"/>
              </a:ext>
            </a:extLst>
          </p:cNvPr>
          <p:cNvCxnSpPr>
            <a:cxnSpLocks/>
          </p:cNvCxnSpPr>
          <p:nvPr/>
        </p:nvCxnSpPr>
        <p:spPr>
          <a:xfrm flipH="1" flipV="1">
            <a:off x="7440532" y="901888"/>
            <a:ext cx="291755" cy="3082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470EE474-94AD-6C0D-220C-24626C653A5F}"/>
              </a:ext>
            </a:extLst>
          </p:cNvPr>
          <p:cNvCxnSpPr>
            <a:cxnSpLocks/>
          </p:cNvCxnSpPr>
          <p:nvPr/>
        </p:nvCxnSpPr>
        <p:spPr>
          <a:xfrm flipH="1" flipV="1">
            <a:off x="7397014" y="1102355"/>
            <a:ext cx="292832" cy="2659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30FD8A3A-8895-A885-B481-F034B83CB241}"/>
              </a:ext>
            </a:extLst>
          </p:cNvPr>
          <p:cNvCxnSpPr>
            <a:cxnSpLocks/>
          </p:cNvCxnSpPr>
          <p:nvPr/>
        </p:nvCxnSpPr>
        <p:spPr>
          <a:xfrm flipH="1" flipV="1">
            <a:off x="7304564" y="1298533"/>
            <a:ext cx="296238" cy="2234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BC69B3C-F0F3-9623-C7B2-DA769BE25572}"/>
              </a:ext>
            </a:extLst>
          </p:cNvPr>
          <p:cNvCxnSpPr>
            <a:cxnSpLocks/>
          </p:cNvCxnSpPr>
          <p:nvPr/>
        </p:nvCxnSpPr>
        <p:spPr>
          <a:xfrm flipH="1" flipV="1">
            <a:off x="8331278" y="2197615"/>
            <a:ext cx="776147" cy="4674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10F04163-253A-5EF6-E42F-6ED342C4E93F}"/>
              </a:ext>
            </a:extLst>
          </p:cNvPr>
          <p:cNvCxnSpPr>
            <a:cxnSpLocks/>
          </p:cNvCxnSpPr>
          <p:nvPr/>
        </p:nvCxnSpPr>
        <p:spPr>
          <a:xfrm flipH="1" flipV="1">
            <a:off x="7077340" y="1622258"/>
            <a:ext cx="348755" cy="1789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B01645FF-CCB2-ABE4-B797-B2BDD77E1106}"/>
              </a:ext>
            </a:extLst>
          </p:cNvPr>
          <p:cNvCxnSpPr>
            <a:cxnSpLocks/>
          </p:cNvCxnSpPr>
          <p:nvPr/>
        </p:nvCxnSpPr>
        <p:spPr>
          <a:xfrm flipH="1" flipV="1">
            <a:off x="6985098" y="1723971"/>
            <a:ext cx="376623" cy="166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54836CF-8DE0-3D48-E25E-94207604BEB5}"/>
              </a:ext>
            </a:extLst>
          </p:cNvPr>
          <p:cNvCxnSpPr>
            <a:cxnSpLocks/>
          </p:cNvCxnSpPr>
          <p:nvPr/>
        </p:nvCxnSpPr>
        <p:spPr>
          <a:xfrm flipH="1" flipV="1">
            <a:off x="6332314" y="2031642"/>
            <a:ext cx="518539" cy="1170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E8B1E44-8F7F-3DDF-E551-595558CFBEBB}"/>
              </a:ext>
            </a:extLst>
          </p:cNvPr>
          <p:cNvCxnSpPr>
            <a:cxnSpLocks/>
          </p:cNvCxnSpPr>
          <p:nvPr/>
        </p:nvCxnSpPr>
        <p:spPr>
          <a:xfrm flipH="1" flipV="1">
            <a:off x="6405691" y="2024612"/>
            <a:ext cx="481477" cy="1140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2B78FEB6-E710-23AC-FCF8-CD24AC97D9CE}"/>
              </a:ext>
            </a:extLst>
          </p:cNvPr>
          <p:cNvCxnSpPr>
            <a:cxnSpLocks/>
          </p:cNvCxnSpPr>
          <p:nvPr/>
        </p:nvCxnSpPr>
        <p:spPr>
          <a:xfrm flipH="1" flipV="1">
            <a:off x="6471750" y="2012553"/>
            <a:ext cx="455938" cy="1127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AB893A5-2C43-583F-E014-A4F840047AE0}"/>
              </a:ext>
            </a:extLst>
          </p:cNvPr>
          <p:cNvCxnSpPr>
            <a:cxnSpLocks/>
          </p:cNvCxnSpPr>
          <p:nvPr/>
        </p:nvCxnSpPr>
        <p:spPr>
          <a:xfrm flipH="1" flipV="1">
            <a:off x="6551961" y="1982193"/>
            <a:ext cx="454718" cy="121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B36109F8-93DF-A823-3B43-A5AD42BD1623}"/>
              </a:ext>
            </a:extLst>
          </p:cNvPr>
          <p:cNvCxnSpPr>
            <a:cxnSpLocks/>
          </p:cNvCxnSpPr>
          <p:nvPr/>
        </p:nvCxnSpPr>
        <p:spPr>
          <a:xfrm flipH="1" flipV="1">
            <a:off x="6664255" y="1938637"/>
            <a:ext cx="436429" cy="1292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78A16E96-16FA-1060-1384-225678F6E672}"/>
              </a:ext>
            </a:extLst>
          </p:cNvPr>
          <p:cNvCxnSpPr>
            <a:cxnSpLocks/>
          </p:cNvCxnSpPr>
          <p:nvPr/>
        </p:nvCxnSpPr>
        <p:spPr>
          <a:xfrm flipH="1" flipV="1">
            <a:off x="6774590" y="1887064"/>
            <a:ext cx="396123" cy="1316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84E5153-72A6-C876-06D0-B766EB929B7F}"/>
              </a:ext>
            </a:extLst>
          </p:cNvPr>
          <p:cNvCxnSpPr>
            <a:cxnSpLocks/>
          </p:cNvCxnSpPr>
          <p:nvPr/>
        </p:nvCxnSpPr>
        <p:spPr>
          <a:xfrm flipH="1" flipV="1">
            <a:off x="6872803" y="1812703"/>
            <a:ext cx="402315" cy="1528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DE12F48-B2EE-BB17-2737-AAB17CE2AEFE}"/>
              </a:ext>
            </a:extLst>
          </p:cNvPr>
          <p:cNvCxnSpPr>
            <a:cxnSpLocks/>
          </p:cNvCxnSpPr>
          <p:nvPr/>
        </p:nvCxnSpPr>
        <p:spPr>
          <a:xfrm flipH="1" flipV="1">
            <a:off x="7175998" y="1495771"/>
            <a:ext cx="331504" cy="1996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F74901C-7B99-15AC-FFB8-A438FD7FEBBA}"/>
              </a:ext>
            </a:extLst>
          </p:cNvPr>
          <p:cNvCxnSpPr>
            <a:cxnSpLocks/>
          </p:cNvCxnSpPr>
          <p:nvPr/>
        </p:nvCxnSpPr>
        <p:spPr>
          <a:xfrm flipH="1" flipV="1">
            <a:off x="8287521" y="2247135"/>
            <a:ext cx="772383" cy="3963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833A0B57-30EC-DC4E-AD30-D52AE4DA4831}"/>
              </a:ext>
            </a:extLst>
          </p:cNvPr>
          <p:cNvCxnSpPr>
            <a:cxnSpLocks/>
          </p:cNvCxnSpPr>
          <p:nvPr/>
        </p:nvCxnSpPr>
        <p:spPr>
          <a:xfrm flipH="1" flipV="1">
            <a:off x="8259247" y="2291405"/>
            <a:ext cx="846045" cy="3736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EC50D44-AB9E-D24D-25D0-451BC4434855}"/>
              </a:ext>
            </a:extLst>
          </p:cNvPr>
          <p:cNvCxnSpPr>
            <a:cxnSpLocks/>
          </p:cNvCxnSpPr>
          <p:nvPr/>
        </p:nvCxnSpPr>
        <p:spPr>
          <a:xfrm flipH="1" flipV="1">
            <a:off x="8217082" y="2327738"/>
            <a:ext cx="890929" cy="338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5E160271-7AAF-E045-A70B-976ECC18F877}"/>
              </a:ext>
            </a:extLst>
          </p:cNvPr>
          <p:cNvCxnSpPr>
            <a:cxnSpLocks/>
          </p:cNvCxnSpPr>
          <p:nvPr/>
        </p:nvCxnSpPr>
        <p:spPr>
          <a:xfrm flipH="1" flipV="1">
            <a:off x="8196344" y="2363976"/>
            <a:ext cx="915534" cy="3041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4A02F70D-E1E7-4A39-91B4-1BD18364BB05}"/>
              </a:ext>
            </a:extLst>
          </p:cNvPr>
          <p:cNvCxnSpPr>
            <a:cxnSpLocks/>
          </p:cNvCxnSpPr>
          <p:nvPr/>
        </p:nvCxnSpPr>
        <p:spPr>
          <a:xfrm flipH="1" flipV="1">
            <a:off x="8163305" y="2382785"/>
            <a:ext cx="940424" cy="2786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67452FD-CD92-961C-496A-36B1A2AA20A1}"/>
              </a:ext>
            </a:extLst>
          </p:cNvPr>
          <p:cNvCxnSpPr>
            <a:cxnSpLocks/>
          </p:cNvCxnSpPr>
          <p:nvPr/>
        </p:nvCxnSpPr>
        <p:spPr>
          <a:xfrm flipH="1" flipV="1">
            <a:off x="8139189" y="2407209"/>
            <a:ext cx="974154" cy="2594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68E9951D-C3FF-BBC0-78AE-600D38B82082}"/>
              </a:ext>
            </a:extLst>
          </p:cNvPr>
          <p:cNvCxnSpPr>
            <a:cxnSpLocks/>
          </p:cNvCxnSpPr>
          <p:nvPr/>
        </p:nvCxnSpPr>
        <p:spPr>
          <a:xfrm flipH="1" flipV="1">
            <a:off x="8123469" y="2421784"/>
            <a:ext cx="925925" cy="2290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74550191-B883-CE45-C1B7-A4E8AF06BC42}"/>
              </a:ext>
            </a:extLst>
          </p:cNvPr>
          <p:cNvCxnSpPr>
            <a:cxnSpLocks/>
          </p:cNvCxnSpPr>
          <p:nvPr/>
        </p:nvCxnSpPr>
        <p:spPr>
          <a:xfrm flipH="1" flipV="1">
            <a:off x="8112972" y="2430625"/>
            <a:ext cx="978239" cy="231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1B1C39B-A4AD-872B-4DB3-54C23D75B175}"/>
              </a:ext>
            </a:extLst>
          </p:cNvPr>
          <p:cNvCxnSpPr>
            <a:cxnSpLocks/>
          </p:cNvCxnSpPr>
          <p:nvPr/>
        </p:nvCxnSpPr>
        <p:spPr>
          <a:xfrm flipH="1" flipV="1">
            <a:off x="8118801" y="2435046"/>
            <a:ext cx="988332" cy="223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DC85EB1-DC80-32C9-9BA7-6CAD3DA95534}"/>
              </a:ext>
            </a:extLst>
          </p:cNvPr>
          <p:cNvCxnSpPr>
            <a:cxnSpLocks/>
          </p:cNvCxnSpPr>
          <p:nvPr/>
        </p:nvCxnSpPr>
        <p:spPr>
          <a:xfrm flipH="1" flipV="1">
            <a:off x="8382223" y="2116897"/>
            <a:ext cx="731554" cy="551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E83AF15-337F-756A-C67C-E121BB6341F2}"/>
              </a:ext>
            </a:extLst>
          </p:cNvPr>
          <p:cNvCxnSpPr>
            <a:cxnSpLocks/>
          </p:cNvCxnSpPr>
          <p:nvPr/>
        </p:nvCxnSpPr>
        <p:spPr>
          <a:xfrm flipH="1" flipV="1">
            <a:off x="8423594" y="2042492"/>
            <a:ext cx="685079" cy="6222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6336AE8B-5ADD-396E-326D-3F64FC1DD8B0}"/>
              </a:ext>
            </a:extLst>
          </p:cNvPr>
          <p:cNvCxnSpPr>
            <a:cxnSpLocks/>
          </p:cNvCxnSpPr>
          <p:nvPr/>
        </p:nvCxnSpPr>
        <p:spPr>
          <a:xfrm flipH="1" flipV="1">
            <a:off x="8457642" y="1984102"/>
            <a:ext cx="643959" cy="680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2FEE58C3-6E88-A098-7B60-3F16A2BAB578}"/>
              </a:ext>
            </a:extLst>
          </p:cNvPr>
          <p:cNvCxnSpPr>
            <a:cxnSpLocks/>
          </p:cNvCxnSpPr>
          <p:nvPr/>
        </p:nvCxnSpPr>
        <p:spPr>
          <a:xfrm flipH="1" flipV="1">
            <a:off x="8469243" y="1926041"/>
            <a:ext cx="638853" cy="742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885DAE2-2804-ED37-197F-6762CF5CB921}"/>
              </a:ext>
            </a:extLst>
          </p:cNvPr>
          <p:cNvCxnSpPr>
            <a:cxnSpLocks/>
          </p:cNvCxnSpPr>
          <p:nvPr/>
        </p:nvCxnSpPr>
        <p:spPr>
          <a:xfrm flipH="1" flipV="1">
            <a:off x="8483327" y="1886571"/>
            <a:ext cx="623806" cy="7805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47E37725-D689-6D20-3E98-FED3167B2555}"/>
              </a:ext>
            </a:extLst>
          </p:cNvPr>
          <p:cNvCxnSpPr>
            <a:cxnSpLocks/>
          </p:cNvCxnSpPr>
          <p:nvPr/>
        </p:nvCxnSpPr>
        <p:spPr>
          <a:xfrm flipH="1" flipV="1">
            <a:off x="8489786" y="1865948"/>
            <a:ext cx="610425" cy="7868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5CD0747-B2EF-7613-B055-026F9CA4B99D}"/>
              </a:ext>
            </a:extLst>
          </p:cNvPr>
          <p:cNvCxnSpPr>
            <a:cxnSpLocks/>
          </p:cNvCxnSpPr>
          <p:nvPr/>
        </p:nvCxnSpPr>
        <p:spPr>
          <a:xfrm>
            <a:off x="8494887" y="1842900"/>
            <a:ext cx="608509" cy="824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9A93DE6E-830D-DDE3-44ED-46D49DD27D6E}"/>
              </a:ext>
            </a:extLst>
          </p:cNvPr>
          <p:cNvCxnSpPr>
            <a:cxnSpLocks/>
          </p:cNvCxnSpPr>
          <p:nvPr/>
        </p:nvCxnSpPr>
        <p:spPr>
          <a:xfrm flipH="1" flipV="1">
            <a:off x="7672579" y="702034"/>
            <a:ext cx="823232" cy="1127742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1D63A88C-DC9F-A3BF-74E5-C0233FEDD2A9}"/>
              </a:ext>
            </a:extLst>
          </p:cNvPr>
          <p:cNvCxnSpPr>
            <a:cxnSpLocks/>
          </p:cNvCxnSpPr>
          <p:nvPr/>
        </p:nvCxnSpPr>
        <p:spPr>
          <a:xfrm flipH="1" flipV="1">
            <a:off x="8490691" y="1821054"/>
            <a:ext cx="611055" cy="8370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3F62E842-7EC8-A027-CB46-B0FD18D75249}"/>
              </a:ext>
            </a:extLst>
          </p:cNvPr>
          <p:cNvCxnSpPr>
            <a:cxnSpLocks/>
          </p:cNvCxnSpPr>
          <p:nvPr/>
        </p:nvCxnSpPr>
        <p:spPr>
          <a:xfrm flipH="1" flipV="1">
            <a:off x="6766452" y="2145032"/>
            <a:ext cx="1335598" cy="29532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96D01744-4B62-E1B5-A47C-10703B8D36F2}"/>
              </a:ext>
            </a:extLst>
          </p:cNvPr>
          <p:cNvCxnSpPr>
            <a:cxnSpLocks/>
          </p:cNvCxnSpPr>
          <p:nvPr/>
        </p:nvCxnSpPr>
        <p:spPr>
          <a:xfrm flipH="1" flipV="1">
            <a:off x="8104117" y="2441558"/>
            <a:ext cx="1009657" cy="2232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B07B029-6515-BC61-FA49-B5BD6369245F}"/>
              </a:ext>
            </a:extLst>
          </p:cNvPr>
          <p:cNvCxnSpPr>
            <a:cxnSpLocks/>
          </p:cNvCxnSpPr>
          <p:nvPr/>
        </p:nvCxnSpPr>
        <p:spPr>
          <a:xfrm flipH="1" flipV="1">
            <a:off x="8108830" y="2441707"/>
            <a:ext cx="1004944" cy="22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AC3F859B-683F-4ECB-0536-30C0AD34069C}"/>
              </a:ext>
            </a:extLst>
          </p:cNvPr>
          <p:cNvGrpSpPr/>
          <p:nvPr/>
        </p:nvGrpSpPr>
        <p:grpSpPr>
          <a:xfrm>
            <a:off x="6361623" y="497326"/>
            <a:ext cx="2160672" cy="2161423"/>
            <a:chOff x="6368551" y="504254"/>
            <a:chExt cx="2160672" cy="2161423"/>
          </a:xfrm>
        </p:grpSpPr>
        <p:sp>
          <p:nvSpPr>
            <p:cNvPr id="144" name="Arco 143">
              <a:extLst>
                <a:ext uri="{FF2B5EF4-FFF2-40B4-BE49-F238E27FC236}">
                  <a16:creationId xmlns:a16="http://schemas.microsoft.com/office/drawing/2014/main" id="{CF8C915B-867C-8BDA-8F7A-D3A2041C006F}"/>
                </a:ext>
              </a:extLst>
            </p:cNvPr>
            <p:cNvSpPr/>
            <p:nvPr/>
          </p:nvSpPr>
          <p:spPr>
            <a:xfrm>
              <a:off x="6368551" y="505677"/>
              <a:ext cx="2160000" cy="2160000"/>
            </a:xfrm>
            <a:prstGeom prst="arc">
              <a:avLst>
                <a:gd name="adj1" fmla="val 16489239"/>
                <a:gd name="adj2" fmla="val 9135662"/>
              </a:avLst>
            </a:prstGeom>
            <a:ln w="63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Arco 147">
              <a:extLst>
                <a:ext uri="{FF2B5EF4-FFF2-40B4-BE49-F238E27FC236}">
                  <a16:creationId xmlns:a16="http://schemas.microsoft.com/office/drawing/2014/main" id="{4F20B1CC-33DD-6195-1E71-19EAEFB71056}"/>
                </a:ext>
              </a:extLst>
            </p:cNvPr>
            <p:cNvSpPr/>
            <p:nvPr/>
          </p:nvSpPr>
          <p:spPr>
            <a:xfrm>
              <a:off x="6369223" y="504254"/>
              <a:ext cx="2160000" cy="2160000"/>
            </a:xfrm>
            <a:prstGeom prst="arc">
              <a:avLst>
                <a:gd name="adj1" fmla="val 9112157"/>
                <a:gd name="adj2" fmla="val 16557236"/>
              </a:avLst>
            </a:prstGeom>
            <a:ln w="6350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36AA714-CADF-50EF-6751-8269E0B76079}"/>
              </a:ext>
            </a:extLst>
          </p:cNvPr>
          <p:cNvCxnSpPr>
            <a:cxnSpLocks/>
          </p:cNvCxnSpPr>
          <p:nvPr/>
        </p:nvCxnSpPr>
        <p:spPr>
          <a:xfrm flipV="1">
            <a:off x="7442142" y="1755422"/>
            <a:ext cx="0" cy="9167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rco 180">
            <a:extLst>
              <a:ext uri="{FF2B5EF4-FFF2-40B4-BE49-F238E27FC236}">
                <a16:creationId xmlns:a16="http://schemas.microsoft.com/office/drawing/2014/main" id="{C998EA39-88AC-E42A-E936-1FECBCF7E5FB}"/>
              </a:ext>
            </a:extLst>
          </p:cNvPr>
          <p:cNvSpPr/>
          <p:nvPr/>
        </p:nvSpPr>
        <p:spPr>
          <a:xfrm>
            <a:off x="7279098" y="496897"/>
            <a:ext cx="324000" cy="2160000"/>
          </a:xfrm>
          <a:prstGeom prst="arc">
            <a:avLst>
              <a:gd name="adj1" fmla="val 20540695"/>
              <a:gd name="adj2" fmla="val 676173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Arco 182">
            <a:extLst>
              <a:ext uri="{FF2B5EF4-FFF2-40B4-BE49-F238E27FC236}">
                <a16:creationId xmlns:a16="http://schemas.microsoft.com/office/drawing/2014/main" id="{C1A69CEE-9159-7468-6E04-B148F1B0FFDA}"/>
              </a:ext>
            </a:extLst>
          </p:cNvPr>
          <p:cNvSpPr/>
          <p:nvPr/>
        </p:nvSpPr>
        <p:spPr>
          <a:xfrm>
            <a:off x="7098414" y="500591"/>
            <a:ext cx="684000" cy="2160000"/>
          </a:xfrm>
          <a:prstGeom prst="arc">
            <a:avLst>
              <a:gd name="adj1" fmla="val 18108545"/>
              <a:gd name="adj2" fmla="val 743814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Arco 183">
            <a:extLst>
              <a:ext uri="{FF2B5EF4-FFF2-40B4-BE49-F238E27FC236}">
                <a16:creationId xmlns:a16="http://schemas.microsoft.com/office/drawing/2014/main" id="{FDE33774-514C-B2EF-C77B-2A5CB4869D2D}"/>
              </a:ext>
            </a:extLst>
          </p:cNvPr>
          <p:cNvSpPr/>
          <p:nvPr/>
        </p:nvSpPr>
        <p:spPr>
          <a:xfrm>
            <a:off x="6862043" y="497137"/>
            <a:ext cx="1152000" cy="2160000"/>
          </a:xfrm>
          <a:prstGeom prst="arc">
            <a:avLst>
              <a:gd name="adj1" fmla="val 16527893"/>
              <a:gd name="adj2" fmla="val 787752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" name="Arco 193">
            <a:extLst>
              <a:ext uri="{FF2B5EF4-FFF2-40B4-BE49-F238E27FC236}">
                <a16:creationId xmlns:a16="http://schemas.microsoft.com/office/drawing/2014/main" id="{2BFA0FEB-C26C-98FA-8F31-7351629D4A16}"/>
              </a:ext>
            </a:extLst>
          </p:cNvPr>
          <p:cNvSpPr/>
          <p:nvPr/>
        </p:nvSpPr>
        <p:spPr>
          <a:xfrm>
            <a:off x="6395970" y="501486"/>
            <a:ext cx="2088000" cy="2160000"/>
          </a:xfrm>
          <a:prstGeom prst="arc">
            <a:avLst>
              <a:gd name="adj1" fmla="val 16527893"/>
              <a:gd name="adj2" fmla="val 91113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4" name="Arco 203">
            <a:extLst>
              <a:ext uri="{FF2B5EF4-FFF2-40B4-BE49-F238E27FC236}">
                <a16:creationId xmlns:a16="http://schemas.microsoft.com/office/drawing/2014/main" id="{A5099643-9EAA-7ABE-4803-A0E5807C2B54}"/>
              </a:ext>
            </a:extLst>
          </p:cNvPr>
          <p:cNvSpPr/>
          <p:nvPr/>
        </p:nvSpPr>
        <p:spPr>
          <a:xfrm>
            <a:off x="6451717" y="501353"/>
            <a:ext cx="1980000" cy="2160000"/>
          </a:xfrm>
          <a:prstGeom prst="arc">
            <a:avLst>
              <a:gd name="adj1" fmla="val 16527893"/>
              <a:gd name="adj2" fmla="val 89498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6" name="Arco 205">
            <a:extLst>
              <a:ext uri="{FF2B5EF4-FFF2-40B4-BE49-F238E27FC236}">
                <a16:creationId xmlns:a16="http://schemas.microsoft.com/office/drawing/2014/main" id="{E49A433A-45EE-B912-BEE1-B4C037219F08}"/>
              </a:ext>
            </a:extLst>
          </p:cNvPr>
          <p:cNvSpPr/>
          <p:nvPr/>
        </p:nvSpPr>
        <p:spPr>
          <a:xfrm>
            <a:off x="6540943" y="505422"/>
            <a:ext cx="1800000" cy="2160000"/>
          </a:xfrm>
          <a:prstGeom prst="arc">
            <a:avLst>
              <a:gd name="adj1" fmla="val 16527893"/>
              <a:gd name="adj2" fmla="val 87160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7" name="Arco 206">
            <a:extLst>
              <a:ext uri="{FF2B5EF4-FFF2-40B4-BE49-F238E27FC236}">
                <a16:creationId xmlns:a16="http://schemas.microsoft.com/office/drawing/2014/main" id="{20876276-51EF-F1C1-AF34-834806BC3F5E}"/>
              </a:ext>
            </a:extLst>
          </p:cNvPr>
          <p:cNvSpPr/>
          <p:nvPr/>
        </p:nvSpPr>
        <p:spPr>
          <a:xfrm>
            <a:off x="6666401" y="505183"/>
            <a:ext cx="1548000" cy="2160000"/>
          </a:xfrm>
          <a:prstGeom prst="arc">
            <a:avLst>
              <a:gd name="adj1" fmla="val 16527893"/>
              <a:gd name="adj2" fmla="val 841582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17" name="Gruppo 216">
            <a:extLst>
              <a:ext uri="{FF2B5EF4-FFF2-40B4-BE49-F238E27FC236}">
                <a16:creationId xmlns:a16="http://schemas.microsoft.com/office/drawing/2014/main" id="{E5599EC2-072A-A7C9-BF63-217C91DEDC35}"/>
              </a:ext>
            </a:extLst>
          </p:cNvPr>
          <p:cNvGrpSpPr/>
          <p:nvPr/>
        </p:nvGrpSpPr>
        <p:grpSpPr>
          <a:xfrm rot="18900000">
            <a:off x="6694259" y="3821467"/>
            <a:ext cx="756000" cy="1793892"/>
            <a:chOff x="2267712" y="2276847"/>
            <a:chExt cx="754199" cy="1779818"/>
          </a:xfrm>
        </p:grpSpPr>
        <p:sp>
          <p:nvSpPr>
            <p:cNvPr id="214" name="Arco 213">
              <a:extLst>
                <a:ext uri="{FF2B5EF4-FFF2-40B4-BE49-F238E27FC236}">
                  <a16:creationId xmlns:a16="http://schemas.microsoft.com/office/drawing/2014/main" id="{3348E233-C001-5881-48EB-BD614EF303A0}"/>
                </a:ext>
              </a:extLst>
            </p:cNvPr>
            <p:cNvSpPr/>
            <p:nvPr/>
          </p:nvSpPr>
          <p:spPr>
            <a:xfrm>
              <a:off x="2267712" y="2276847"/>
              <a:ext cx="748800" cy="1778400"/>
            </a:xfrm>
            <a:prstGeom prst="arc">
              <a:avLst>
                <a:gd name="adj1" fmla="val 16208719"/>
                <a:gd name="adj2" fmla="val 5403542"/>
              </a:avLst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5" name="Arco 214">
              <a:extLst>
                <a:ext uri="{FF2B5EF4-FFF2-40B4-BE49-F238E27FC236}">
                  <a16:creationId xmlns:a16="http://schemas.microsoft.com/office/drawing/2014/main" id="{9C75B474-B51C-2EDF-E220-900B206D33C7}"/>
                </a:ext>
              </a:extLst>
            </p:cNvPr>
            <p:cNvSpPr/>
            <p:nvPr/>
          </p:nvSpPr>
          <p:spPr>
            <a:xfrm flipH="1">
              <a:off x="2273111" y="2278265"/>
              <a:ext cx="748800" cy="1778400"/>
            </a:xfrm>
            <a:prstGeom prst="arc">
              <a:avLst>
                <a:gd name="adj1" fmla="val 16218921"/>
                <a:gd name="adj2" fmla="val 5332730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29E87086-9E26-165C-B5D2-9127A27F44FB}"/>
              </a:ext>
            </a:extLst>
          </p:cNvPr>
          <p:cNvCxnSpPr>
            <a:cxnSpLocks/>
          </p:cNvCxnSpPr>
          <p:nvPr/>
        </p:nvCxnSpPr>
        <p:spPr>
          <a:xfrm flipH="1">
            <a:off x="6032060" y="4032972"/>
            <a:ext cx="523395" cy="2831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6C8D7E8D-D3EE-A4F7-CE0E-8DD2A99CDCF1}"/>
              </a:ext>
            </a:extLst>
          </p:cNvPr>
          <p:cNvCxnSpPr>
            <a:cxnSpLocks/>
          </p:cNvCxnSpPr>
          <p:nvPr/>
        </p:nvCxnSpPr>
        <p:spPr>
          <a:xfrm flipH="1">
            <a:off x="6092960" y="4027507"/>
            <a:ext cx="538954" cy="2979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4376957-A622-273E-6341-053A4FB12DBE}"/>
              </a:ext>
            </a:extLst>
          </p:cNvPr>
          <p:cNvCxnSpPr>
            <a:cxnSpLocks/>
          </p:cNvCxnSpPr>
          <p:nvPr/>
        </p:nvCxnSpPr>
        <p:spPr>
          <a:xfrm flipH="1">
            <a:off x="6183758" y="4044092"/>
            <a:ext cx="503150" cy="2885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58761843-BA2E-5ACC-EE40-2E9E0CC97DB6}"/>
              </a:ext>
            </a:extLst>
          </p:cNvPr>
          <p:cNvCxnSpPr>
            <a:cxnSpLocks/>
          </p:cNvCxnSpPr>
          <p:nvPr/>
        </p:nvCxnSpPr>
        <p:spPr>
          <a:xfrm flipH="1">
            <a:off x="6283509" y="4072223"/>
            <a:ext cx="485372" cy="2961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616A4527-06F4-8909-8D78-A2F29485355F}"/>
              </a:ext>
            </a:extLst>
          </p:cNvPr>
          <p:cNvCxnSpPr>
            <a:cxnSpLocks/>
          </p:cNvCxnSpPr>
          <p:nvPr/>
        </p:nvCxnSpPr>
        <p:spPr>
          <a:xfrm flipH="1">
            <a:off x="6418554" y="4117077"/>
            <a:ext cx="480786" cy="318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D8EB7098-4CF3-139B-CF63-DE2A8B53DDD3}"/>
              </a:ext>
            </a:extLst>
          </p:cNvPr>
          <p:cNvCxnSpPr>
            <a:cxnSpLocks/>
          </p:cNvCxnSpPr>
          <p:nvPr/>
        </p:nvCxnSpPr>
        <p:spPr>
          <a:xfrm flipH="1">
            <a:off x="6623323" y="4203223"/>
            <a:ext cx="415478" cy="3143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7C23C0D9-78D8-9982-351E-A7E2D41775EE}"/>
              </a:ext>
            </a:extLst>
          </p:cNvPr>
          <p:cNvCxnSpPr>
            <a:cxnSpLocks/>
          </p:cNvCxnSpPr>
          <p:nvPr/>
        </p:nvCxnSpPr>
        <p:spPr>
          <a:xfrm flipH="1">
            <a:off x="6780403" y="4309400"/>
            <a:ext cx="406554" cy="3541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DD84862E-1E27-A6E0-A543-663450831B8A}"/>
              </a:ext>
            </a:extLst>
          </p:cNvPr>
          <p:cNvCxnSpPr>
            <a:cxnSpLocks/>
          </p:cNvCxnSpPr>
          <p:nvPr/>
        </p:nvCxnSpPr>
        <p:spPr>
          <a:xfrm flipH="1">
            <a:off x="7475235" y="5229458"/>
            <a:ext cx="261269" cy="4929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0F8215A5-A725-B5E7-B28E-BE7ADD9782A0}"/>
              </a:ext>
            </a:extLst>
          </p:cNvPr>
          <p:cNvCxnSpPr>
            <a:cxnSpLocks/>
          </p:cNvCxnSpPr>
          <p:nvPr/>
        </p:nvCxnSpPr>
        <p:spPr>
          <a:xfrm flipH="1">
            <a:off x="7470267" y="5120736"/>
            <a:ext cx="280257" cy="514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DD606F3B-52D4-FEBB-7ABA-BFF68C026BD3}"/>
              </a:ext>
            </a:extLst>
          </p:cNvPr>
          <p:cNvCxnSpPr>
            <a:cxnSpLocks/>
          </p:cNvCxnSpPr>
          <p:nvPr/>
        </p:nvCxnSpPr>
        <p:spPr>
          <a:xfrm flipH="1">
            <a:off x="7447985" y="5061075"/>
            <a:ext cx="289232" cy="5114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72C48AAD-C5BE-7C39-529F-D1F1D0ADA747}"/>
              </a:ext>
            </a:extLst>
          </p:cNvPr>
          <p:cNvCxnSpPr>
            <a:cxnSpLocks/>
          </p:cNvCxnSpPr>
          <p:nvPr/>
        </p:nvCxnSpPr>
        <p:spPr>
          <a:xfrm flipH="1">
            <a:off x="7412948" y="4988972"/>
            <a:ext cx="291224" cy="484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37564E9F-D828-670E-FD8B-20A228443722}"/>
              </a:ext>
            </a:extLst>
          </p:cNvPr>
          <p:cNvCxnSpPr>
            <a:cxnSpLocks/>
          </p:cNvCxnSpPr>
          <p:nvPr/>
        </p:nvCxnSpPr>
        <p:spPr>
          <a:xfrm flipH="1">
            <a:off x="7346869" y="4869463"/>
            <a:ext cx="304938" cy="4696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44C4D2C0-C543-0235-2648-30D6CCD7001D}"/>
              </a:ext>
            </a:extLst>
          </p:cNvPr>
          <p:cNvCxnSpPr>
            <a:cxnSpLocks/>
          </p:cNvCxnSpPr>
          <p:nvPr/>
        </p:nvCxnSpPr>
        <p:spPr>
          <a:xfrm flipH="1">
            <a:off x="7248236" y="4729109"/>
            <a:ext cx="319618" cy="4310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52EB0A9-61C8-C930-03F1-B3ABC43223CB}"/>
              </a:ext>
            </a:extLst>
          </p:cNvPr>
          <p:cNvCxnSpPr>
            <a:cxnSpLocks/>
          </p:cNvCxnSpPr>
          <p:nvPr/>
        </p:nvCxnSpPr>
        <p:spPr>
          <a:xfrm flipH="1">
            <a:off x="7117791" y="4589650"/>
            <a:ext cx="338079" cy="3965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334869E7-647C-1AA8-F8D0-67BF3BF80B0F}"/>
              </a:ext>
            </a:extLst>
          </p:cNvPr>
          <p:cNvCxnSpPr>
            <a:cxnSpLocks/>
          </p:cNvCxnSpPr>
          <p:nvPr/>
        </p:nvCxnSpPr>
        <p:spPr>
          <a:xfrm flipH="1">
            <a:off x="8136758" y="2662870"/>
            <a:ext cx="968016" cy="8239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3CBC583-7B07-4F11-8740-F2F72DB6F8EF}"/>
              </a:ext>
            </a:extLst>
          </p:cNvPr>
          <p:cNvCxnSpPr>
            <a:cxnSpLocks/>
          </p:cNvCxnSpPr>
          <p:nvPr/>
        </p:nvCxnSpPr>
        <p:spPr>
          <a:xfrm flipH="1">
            <a:off x="8055965" y="2665282"/>
            <a:ext cx="1043968" cy="7845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327F54D-EC2A-9079-9629-C0818806445B}"/>
              </a:ext>
            </a:extLst>
          </p:cNvPr>
          <p:cNvCxnSpPr>
            <a:cxnSpLocks/>
          </p:cNvCxnSpPr>
          <p:nvPr/>
        </p:nvCxnSpPr>
        <p:spPr>
          <a:xfrm flipH="1">
            <a:off x="7984028" y="2663524"/>
            <a:ext cx="1110541" cy="7360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D889BDB1-88B3-6CD6-13C9-ED417DE15A19}"/>
              </a:ext>
            </a:extLst>
          </p:cNvPr>
          <p:cNvCxnSpPr>
            <a:cxnSpLocks/>
          </p:cNvCxnSpPr>
          <p:nvPr/>
        </p:nvCxnSpPr>
        <p:spPr>
          <a:xfrm flipV="1">
            <a:off x="8209685" y="2663714"/>
            <a:ext cx="898982" cy="901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1790E068-7BFF-F72F-C2AA-4AA21818C9FA}"/>
              </a:ext>
            </a:extLst>
          </p:cNvPr>
          <p:cNvCxnSpPr>
            <a:cxnSpLocks/>
          </p:cNvCxnSpPr>
          <p:nvPr/>
        </p:nvCxnSpPr>
        <p:spPr>
          <a:xfrm flipH="1">
            <a:off x="7919499" y="2666260"/>
            <a:ext cx="1183084" cy="706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4253BCC1-4E30-5D4B-5F74-F84C7C762B89}"/>
              </a:ext>
            </a:extLst>
          </p:cNvPr>
          <p:cNvCxnSpPr>
            <a:cxnSpLocks/>
          </p:cNvCxnSpPr>
          <p:nvPr/>
        </p:nvCxnSpPr>
        <p:spPr>
          <a:xfrm flipH="1">
            <a:off x="7900134" y="2671259"/>
            <a:ext cx="1182502" cy="6780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DFD715B5-40E0-C314-F627-36B3184FA3E5}"/>
              </a:ext>
            </a:extLst>
          </p:cNvPr>
          <p:cNvCxnSpPr>
            <a:cxnSpLocks/>
          </p:cNvCxnSpPr>
          <p:nvPr/>
        </p:nvCxnSpPr>
        <p:spPr>
          <a:xfrm flipH="1">
            <a:off x="7868756" y="2663777"/>
            <a:ext cx="1240185" cy="679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5044A7C2-0FEE-894F-0056-6D70FE336E63}"/>
              </a:ext>
            </a:extLst>
          </p:cNvPr>
          <p:cNvCxnSpPr>
            <a:cxnSpLocks/>
          </p:cNvCxnSpPr>
          <p:nvPr/>
        </p:nvCxnSpPr>
        <p:spPr>
          <a:xfrm flipH="1">
            <a:off x="7860318" y="2669604"/>
            <a:ext cx="1236105" cy="6579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43DEF6EF-624A-1F59-08B6-98583FBC9337}"/>
              </a:ext>
            </a:extLst>
          </p:cNvPr>
          <p:cNvCxnSpPr>
            <a:cxnSpLocks/>
          </p:cNvCxnSpPr>
          <p:nvPr/>
        </p:nvCxnSpPr>
        <p:spPr>
          <a:xfrm flipH="1">
            <a:off x="8266701" y="2663121"/>
            <a:ext cx="842446" cy="9806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174FEB17-376D-DCDA-6042-1DD07F4AD6F9}"/>
              </a:ext>
            </a:extLst>
          </p:cNvPr>
          <p:cNvCxnSpPr>
            <a:cxnSpLocks/>
          </p:cNvCxnSpPr>
          <p:nvPr/>
        </p:nvCxnSpPr>
        <p:spPr>
          <a:xfrm flipH="1">
            <a:off x="8325171" y="2669482"/>
            <a:ext cx="769247" cy="10374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EE9A7B28-2C0E-7D33-585F-4C4A89F0CD0C}"/>
              </a:ext>
            </a:extLst>
          </p:cNvPr>
          <p:cNvCxnSpPr>
            <a:cxnSpLocks/>
          </p:cNvCxnSpPr>
          <p:nvPr/>
        </p:nvCxnSpPr>
        <p:spPr>
          <a:xfrm flipH="1">
            <a:off x="8366483" y="2666020"/>
            <a:ext cx="728067" cy="11014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7FA429BE-EEF5-D0F4-D14E-C0DB6DEACC08}"/>
              </a:ext>
            </a:extLst>
          </p:cNvPr>
          <p:cNvCxnSpPr>
            <a:cxnSpLocks/>
          </p:cNvCxnSpPr>
          <p:nvPr/>
        </p:nvCxnSpPr>
        <p:spPr>
          <a:xfrm flipH="1">
            <a:off x="8387980" y="2659397"/>
            <a:ext cx="704595" cy="11484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CE879E0C-5D88-A87D-0E45-8645AC4B8CBD}"/>
              </a:ext>
            </a:extLst>
          </p:cNvPr>
          <p:cNvCxnSpPr>
            <a:cxnSpLocks/>
          </p:cNvCxnSpPr>
          <p:nvPr/>
        </p:nvCxnSpPr>
        <p:spPr>
          <a:xfrm flipH="1">
            <a:off x="8411041" y="2650746"/>
            <a:ext cx="688828" cy="11859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1E440371-E594-455C-8AC0-17CE1CDBD8E3}"/>
              </a:ext>
            </a:extLst>
          </p:cNvPr>
          <p:cNvCxnSpPr>
            <a:cxnSpLocks/>
          </p:cNvCxnSpPr>
          <p:nvPr/>
        </p:nvCxnSpPr>
        <p:spPr>
          <a:xfrm flipH="1">
            <a:off x="8423726" y="2652009"/>
            <a:ext cx="672927" cy="12342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00DB70FD-F446-B77D-6E11-FE113FE5A12C}"/>
              </a:ext>
            </a:extLst>
          </p:cNvPr>
          <p:cNvCxnSpPr>
            <a:cxnSpLocks/>
          </p:cNvCxnSpPr>
          <p:nvPr/>
        </p:nvCxnSpPr>
        <p:spPr>
          <a:xfrm flipH="1">
            <a:off x="8437558" y="2676944"/>
            <a:ext cx="652530" cy="1240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FBC9DA36-1964-101F-877D-26B3A8C90727}"/>
              </a:ext>
            </a:extLst>
          </p:cNvPr>
          <p:cNvCxnSpPr>
            <a:cxnSpLocks/>
          </p:cNvCxnSpPr>
          <p:nvPr/>
        </p:nvCxnSpPr>
        <p:spPr>
          <a:xfrm flipH="1">
            <a:off x="6435682" y="3319717"/>
            <a:ext cx="1424568" cy="75534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4B608E20-850C-53C3-4167-62C3B5978556}"/>
              </a:ext>
            </a:extLst>
          </p:cNvPr>
          <p:cNvCxnSpPr>
            <a:cxnSpLocks/>
          </p:cNvCxnSpPr>
          <p:nvPr/>
        </p:nvCxnSpPr>
        <p:spPr>
          <a:xfrm flipH="1">
            <a:off x="7836454" y="2675948"/>
            <a:ext cx="1234972" cy="654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EB494FF6-0465-0340-D68A-FDBD657D2106}"/>
              </a:ext>
            </a:extLst>
          </p:cNvPr>
          <p:cNvCxnSpPr>
            <a:cxnSpLocks/>
          </p:cNvCxnSpPr>
          <p:nvPr/>
        </p:nvCxnSpPr>
        <p:spPr>
          <a:xfrm flipH="1">
            <a:off x="7693892" y="3926181"/>
            <a:ext cx="756725" cy="1458465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E3471BEF-2524-0029-09B2-AEDC234F7F03}"/>
              </a:ext>
            </a:extLst>
          </p:cNvPr>
          <p:cNvCxnSpPr>
            <a:cxnSpLocks/>
          </p:cNvCxnSpPr>
          <p:nvPr/>
        </p:nvCxnSpPr>
        <p:spPr>
          <a:xfrm flipH="1">
            <a:off x="8447437" y="2662576"/>
            <a:ext cx="645696" cy="1272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8" name="Gruppo 397">
            <a:extLst>
              <a:ext uri="{FF2B5EF4-FFF2-40B4-BE49-F238E27FC236}">
                <a16:creationId xmlns:a16="http://schemas.microsoft.com/office/drawing/2014/main" id="{0AE0371F-1020-D766-6A91-1EE84B45FF2B}"/>
              </a:ext>
            </a:extLst>
          </p:cNvPr>
          <p:cNvGrpSpPr/>
          <p:nvPr/>
        </p:nvGrpSpPr>
        <p:grpSpPr>
          <a:xfrm>
            <a:off x="6376257" y="3254546"/>
            <a:ext cx="2162459" cy="2160300"/>
            <a:chOff x="6366425" y="3249630"/>
            <a:chExt cx="2162459" cy="2160300"/>
          </a:xfrm>
        </p:grpSpPr>
        <p:sp>
          <p:nvSpPr>
            <p:cNvPr id="396" name="Arco 395">
              <a:extLst>
                <a:ext uri="{FF2B5EF4-FFF2-40B4-BE49-F238E27FC236}">
                  <a16:creationId xmlns:a16="http://schemas.microsoft.com/office/drawing/2014/main" id="{1058F725-502F-8EAB-F181-3245817F0CB0}"/>
                </a:ext>
              </a:extLst>
            </p:cNvPr>
            <p:cNvSpPr/>
            <p:nvPr/>
          </p:nvSpPr>
          <p:spPr>
            <a:xfrm>
              <a:off x="6368884" y="3249630"/>
              <a:ext cx="2160000" cy="2160000"/>
            </a:xfrm>
            <a:prstGeom prst="arc">
              <a:avLst>
                <a:gd name="adj1" fmla="val 11555504"/>
                <a:gd name="adj2" fmla="val 4516918"/>
              </a:avLst>
            </a:prstGeom>
            <a:ln w="63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7" name="Arco 396">
              <a:extLst>
                <a:ext uri="{FF2B5EF4-FFF2-40B4-BE49-F238E27FC236}">
                  <a16:creationId xmlns:a16="http://schemas.microsoft.com/office/drawing/2014/main" id="{044D96F1-CD39-E232-DCC1-80BB2428A504}"/>
                </a:ext>
              </a:extLst>
            </p:cNvPr>
            <p:cNvSpPr/>
            <p:nvPr/>
          </p:nvSpPr>
          <p:spPr>
            <a:xfrm>
              <a:off x="6366425" y="3249930"/>
              <a:ext cx="2160000" cy="2160000"/>
            </a:xfrm>
            <a:prstGeom prst="arc">
              <a:avLst>
                <a:gd name="adj1" fmla="val 4597560"/>
                <a:gd name="adj2" fmla="val 11614146"/>
              </a:avLst>
            </a:prstGeom>
            <a:ln w="6350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F6A0BA7C-033F-6D35-4FB7-531E5971F69D}"/>
              </a:ext>
            </a:extLst>
          </p:cNvPr>
          <p:cNvCxnSpPr>
            <a:cxnSpLocks/>
          </p:cNvCxnSpPr>
          <p:nvPr/>
        </p:nvCxnSpPr>
        <p:spPr>
          <a:xfrm>
            <a:off x="7216422" y="4333531"/>
            <a:ext cx="131983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02784D91-774A-E09E-BB81-375F4163DE7C}"/>
              </a:ext>
            </a:extLst>
          </p:cNvPr>
          <p:cNvCxnSpPr>
            <a:cxnSpLocks/>
          </p:cNvCxnSpPr>
          <p:nvPr/>
        </p:nvCxnSpPr>
        <p:spPr>
          <a:xfrm>
            <a:off x="7128457" y="4273094"/>
            <a:ext cx="1391244" cy="2453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387B1F02-1131-FE71-D7AC-BAAFFA8B0C14}"/>
              </a:ext>
            </a:extLst>
          </p:cNvPr>
          <p:cNvCxnSpPr>
            <a:cxnSpLocks/>
          </p:cNvCxnSpPr>
          <p:nvPr/>
        </p:nvCxnSpPr>
        <p:spPr>
          <a:xfrm>
            <a:off x="6443555" y="3956662"/>
            <a:ext cx="2035258" cy="7407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ttore diritto 405">
            <a:extLst>
              <a:ext uri="{FF2B5EF4-FFF2-40B4-BE49-F238E27FC236}">
                <a16:creationId xmlns:a16="http://schemas.microsoft.com/office/drawing/2014/main" id="{C3F33333-F57F-D950-51F1-F7C0BE206DBC}"/>
              </a:ext>
            </a:extLst>
          </p:cNvPr>
          <p:cNvCxnSpPr>
            <a:cxnSpLocks/>
          </p:cNvCxnSpPr>
          <p:nvPr/>
        </p:nvCxnSpPr>
        <p:spPr>
          <a:xfrm rot="1800000">
            <a:off x="6375709" y="4333156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5C8C13B6-C008-13DD-74B7-D0F17AB7027D}"/>
              </a:ext>
            </a:extLst>
          </p:cNvPr>
          <p:cNvCxnSpPr>
            <a:cxnSpLocks/>
          </p:cNvCxnSpPr>
          <p:nvPr/>
        </p:nvCxnSpPr>
        <p:spPr>
          <a:xfrm rot="2400000">
            <a:off x="6372527" y="4329995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nettore diritto 407">
            <a:extLst>
              <a:ext uri="{FF2B5EF4-FFF2-40B4-BE49-F238E27FC236}">
                <a16:creationId xmlns:a16="http://schemas.microsoft.com/office/drawing/2014/main" id="{ED964B28-9311-8C75-BBDB-F69C3ADDB5CF}"/>
              </a:ext>
            </a:extLst>
          </p:cNvPr>
          <p:cNvCxnSpPr>
            <a:cxnSpLocks/>
          </p:cNvCxnSpPr>
          <p:nvPr/>
        </p:nvCxnSpPr>
        <p:spPr>
          <a:xfrm rot="3000000">
            <a:off x="6371164" y="4325366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nettore diritto 408">
            <a:extLst>
              <a:ext uri="{FF2B5EF4-FFF2-40B4-BE49-F238E27FC236}">
                <a16:creationId xmlns:a16="http://schemas.microsoft.com/office/drawing/2014/main" id="{6F41376C-71F8-6F08-10B9-0B18DCF9AC45}"/>
              </a:ext>
            </a:extLst>
          </p:cNvPr>
          <p:cNvCxnSpPr>
            <a:cxnSpLocks/>
          </p:cNvCxnSpPr>
          <p:nvPr/>
        </p:nvCxnSpPr>
        <p:spPr>
          <a:xfrm rot="3600000">
            <a:off x="6384728" y="4340842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98A06F4D-AFCA-FC7C-F412-28A0176CABAF}"/>
              </a:ext>
            </a:extLst>
          </p:cNvPr>
          <p:cNvCxnSpPr>
            <a:cxnSpLocks/>
          </p:cNvCxnSpPr>
          <p:nvPr/>
        </p:nvCxnSpPr>
        <p:spPr>
          <a:xfrm rot="4200000">
            <a:off x="6381852" y="4338786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ttore diritto 410">
            <a:extLst>
              <a:ext uri="{FF2B5EF4-FFF2-40B4-BE49-F238E27FC236}">
                <a16:creationId xmlns:a16="http://schemas.microsoft.com/office/drawing/2014/main" id="{A51D9617-FA36-D0A4-FA92-6B14C2E70480}"/>
              </a:ext>
            </a:extLst>
          </p:cNvPr>
          <p:cNvCxnSpPr>
            <a:cxnSpLocks/>
          </p:cNvCxnSpPr>
          <p:nvPr/>
        </p:nvCxnSpPr>
        <p:spPr>
          <a:xfrm>
            <a:off x="7283756" y="3266703"/>
            <a:ext cx="250283" cy="14194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C59CC5AC-97D9-B4C5-D536-F9710E0FC408}"/>
              </a:ext>
            </a:extLst>
          </p:cNvPr>
          <p:cNvCxnSpPr>
            <a:cxnSpLocks/>
          </p:cNvCxnSpPr>
          <p:nvPr/>
        </p:nvCxnSpPr>
        <p:spPr>
          <a:xfrm flipV="1">
            <a:off x="7470634" y="3268322"/>
            <a:ext cx="0" cy="13431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E67CD644-C410-A9CB-C7C8-8071BC3BD64F}"/>
              </a:ext>
            </a:extLst>
          </p:cNvPr>
          <p:cNvCxnSpPr>
            <a:cxnSpLocks/>
          </p:cNvCxnSpPr>
          <p:nvPr/>
        </p:nvCxnSpPr>
        <p:spPr>
          <a:xfrm flipV="1">
            <a:off x="7433712" y="3284878"/>
            <a:ext cx="226524" cy="1284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1DCB760E-3D3C-85CA-9269-3C3C9140D23F}"/>
              </a:ext>
            </a:extLst>
          </p:cNvPr>
          <p:cNvCxnSpPr>
            <a:cxnSpLocks/>
          </p:cNvCxnSpPr>
          <p:nvPr/>
        </p:nvCxnSpPr>
        <p:spPr>
          <a:xfrm flipV="1">
            <a:off x="7403805" y="3325766"/>
            <a:ext cx="441104" cy="12119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ttore diritto 415">
            <a:extLst>
              <a:ext uri="{FF2B5EF4-FFF2-40B4-BE49-F238E27FC236}">
                <a16:creationId xmlns:a16="http://schemas.microsoft.com/office/drawing/2014/main" id="{079A3817-2976-5B3E-8934-DE899BA04076}"/>
              </a:ext>
            </a:extLst>
          </p:cNvPr>
          <p:cNvCxnSpPr>
            <a:cxnSpLocks/>
          </p:cNvCxnSpPr>
          <p:nvPr/>
        </p:nvCxnSpPr>
        <p:spPr>
          <a:xfrm flipV="1">
            <a:off x="7380506" y="3395311"/>
            <a:ext cx="639370" cy="11074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ttore diritto 416">
            <a:extLst>
              <a:ext uri="{FF2B5EF4-FFF2-40B4-BE49-F238E27FC236}">
                <a16:creationId xmlns:a16="http://schemas.microsoft.com/office/drawing/2014/main" id="{7546AAE6-BEF9-8E34-3FB7-5D5F1C41E640}"/>
              </a:ext>
            </a:extLst>
          </p:cNvPr>
          <p:cNvCxnSpPr>
            <a:cxnSpLocks/>
          </p:cNvCxnSpPr>
          <p:nvPr/>
        </p:nvCxnSpPr>
        <p:spPr>
          <a:xfrm flipV="1">
            <a:off x="7359278" y="3507450"/>
            <a:ext cx="813044" cy="9689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nettore diritto 417">
            <a:extLst>
              <a:ext uri="{FF2B5EF4-FFF2-40B4-BE49-F238E27FC236}">
                <a16:creationId xmlns:a16="http://schemas.microsoft.com/office/drawing/2014/main" id="{E938EFCC-EAEE-A9C4-E96C-9B5898A47F59}"/>
              </a:ext>
            </a:extLst>
          </p:cNvPr>
          <p:cNvCxnSpPr>
            <a:cxnSpLocks/>
          </p:cNvCxnSpPr>
          <p:nvPr/>
        </p:nvCxnSpPr>
        <p:spPr>
          <a:xfrm flipV="1">
            <a:off x="7334914" y="3643136"/>
            <a:ext cx="967102" cy="8114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483EAE52-1EC1-EF07-DEC7-AB3295E9C89A}"/>
              </a:ext>
            </a:extLst>
          </p:cNvPr>
          <p:cNvCxnSpPr>
            <a:cxnSpLocks/>
          </p:cNvCxnSpPr>
          <p:nvPr/>
        </p:nvCxnSpPr>
        <p:spPr>
          <a:xfrm flipV="1">
            <a:off x="7295777" y="3797170"/>
            <a:ext cx="1109903" cy="6408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AC9E5D7C-4A1D-48A5-F56E-E7404AE2E6C6}"/>
              </a:ext>
            </a:extLst>
          </p:cNvPr>
          <p:cNvCxnSpPr>
            <a:cxnSpLocks/>
          </p:cNvCxnSpPr>
          <p:nvPr/>
        </p:nvCxnSpPr>
        <p:spPr>
          <a:xfrm flipV="1">
            <a:off x="7279098" y="3967240"/>
            <a:ext cx="1206286" cy="439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FD6DE4CC-D739-AB27-C771-6DBB9338FB68}"/>
              </a:ext>
            </a:extLst>
          </p:cNvPr>
          <p:cNvCxnSpPr>
            <a:cxnSpLocks/>
          </p:cNvCxnSpPr>
          <p:nvPr/>
        </p:nvCxnSpPr>
        <p:spPr>
          <a:xfrm flipV="1">
            <a:off x="7251862" y="4148568"/>
            <a:ext cx="1267839" cy="2235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518C4C-9812-ADB8-493C-DBD3EAE17CE5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695AA39E-2428-EF4F-909D-EC46C4D0024B}"/>
              </a:ext>
            </a:extLst>
          </p:cNvPr>
          <p:cNvSpPr txBox="1">
            <a:spLocks/>
          </p:cNvSpPr>
          <p:nvPr/>
        </p:nvSpPr>
        <p:spPr>
          <a:xfrm>
            <a:off x="30743" y="21058"/>
            <a:ext cx="12161256" cy="288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(5)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C690FC8-3962-9881-D30B-537C9A95E855}"/>
              </a:ext>
            </a:extLst>
          </p:cNvPr>
          <p:cNvSpPr txBox="1"/>
          <p:nvPr/>
        </p:nvSpPr>
        <p:spPr>
          <a:xfrm>
            <a:off x="0" y="1536553"/>
            <a:ext cx="4549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Dissolte tutte le costruzioni grafiche per la ricerca delle curve di compenetrazione e di ribaltamento  rimane la presente immagine sintetica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6896412-73F5-8627-D5F3-624C3CFFF580}"/>
              </a:ext>
            </a:extLst>
          </p:cNvPr>
          <p:cNvSpPr txBox="1"/>
          <p:nvPr/>
        </p:nvSpPr>
        <p:spPr>
          <a:xfrm>
            <a:off x="0" y="2965227"/>
            <a:ext cx="419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Per una lettura più agevole si provvede con  una campitura dinamica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B1400EE-C239-778E-D825-15894B3109E3}"/>
              </a:ext>
            </a:extLst>
          </p:cNvPr>
          <p:cNvSpPr txBox="1"/>
          <p:nvPr/>
        </p:nvSpPr>
        <p:spPr>
          <a:xfrm>
            <a:off x="-1" y="4027507"/>
            <a:ext cx="2290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B050"/>
                </a:solidFill>
              </a:rPr>
              <a:t>per la sfera</a:t>
            </a:r>
            <a:endParaRPr lang="it-IT" sz="28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B869886-569E-B9DD-5C04-0A82DA59D098}"/>
              </a:ext>
            </a:extLst>
          </p:cNvPr>
          <p:cNvSpPr txBox="1"/>
          <p:nvPr/>
        </p:nvSpPr>
        <p:spPr>
          <a:xfrm>
            <a:off x="0" y="4804663"/>
            <a:ext cx="1976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B0F0"/>
                </a:solidFill>
              </a:rPr>
              <a:t>per il cono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FC3F333-70A2-879D-96FF-28A774981967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ulsante di azione: vuoto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9928CA8-A58D-BEDE-1935-0A63CDA30C35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81071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3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1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5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9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3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3" grpId="0" animBg="1"/>
      <p:bldP spid="184" grpId="0" animBg="1"/>
      <p:bldP spid="194" grpId="0" animBg="1"/>
      <p:bldP spid="204" grpId="0" animBg="1"/>
      <p:bldP spid="206" grpId="0" animBg="1"/>
      <p:bldP spid="207" grpId="0" animBg="1"/>
      <p:bldP spid="6" grpId="0"/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3296479" y="2664601"/>
            <a:ext cx="86617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BF3337-530C-22C8-9887-D23D99AAC40E}"/>
              </a:ext>
            </a:extLst>
          </p:cNvPr>
          <p:cNvCxnSpPr>
            <a:cxnSpLocks/>
          </p:cNvCxnSpPr>
          <p:nvPr/>
        </p:nvCxnSpPr>
        <p:spPr>
          <a:xfrm flipV="1">
            <a:off x="6960584" y="4445974"/>
            <a:ext cx="368110" cy="369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03380218-C582-18EC-2131-F542053D18FE}"/>
              </a:ext>
            </a:extLst>
          </p:cNvPr>
          <p:cNvSpPr/>
          <p:nvPr/>
        </p:nvSpPr>
        <p:spPr>
          <a:xfrm rot="18890760">
            <a:off x="6198491" y="4063429"/>
            <a:ext cx="90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6050483-1277-FED5-0852-A47B3C019EEF}"/>
              </a:ext>
            </a:extLst>
          </p:cNvPr>
          <p:cNvCxnSpPr>
            <a:cxnSpLocks/>
          </p:cNvCxnSpPr>
          <p:nvPr/>
        </p:nvCxnSpPr>
        <p:spPr>
          <a:xfrm flipH="1">
            <a:off x="5921842" y="4066801"/>
            <a:ext cx="529601" cy="2808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A0C1E36-5242-0AD4-115E-95E8B1E5C1E9}"/>
              </a:ext>
            </a:extLst>
          </p:cNvPr>
          <p:cNvCxnSpPr>
            <a:cxnSpLocks/>
          </p:cNvCxnSpPr>
          <p:nvPr/>
        </p:nvCxnSpPr>
        <p:spPr>
          <a:xfrm flipH="1">
            <a:off x="7458408" y="5307013"/>
            <a:ext cx="275247" cy="5304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igura a mano libera: forma 97">
            <a:extLst>
              <a:ext uri="{FF2B5EF4-FFF2-40B4-BE49-F238E27FC236}">
                <a16:creationId xmlns:a16="http://schemas.microsoft.com/office/drawing/2014/main" id="{F2CE2754-1A65-830D-FB2F-AB539AF11113}"/>
              </a:ext>
            </a:extLst>
          </p:cNvPr>
          <p:cNvSpPr/>
          <p:nvPr/>
        </p:nvSpPr>
        <p:spPr>
          <a:xfrm>
            <a:off x="5826480" y="64387"/>
            <a:ext cx="1637037" cy="1967261"/>
          </a:xfrm>
          <a:custGeom>
            <a:avLst/>
            <a:gdLst>
              <a:gd name="connsiteX0" fmla="*/ 1128112 w 1636442"/>
              <a:gd name="connsiteY0" fmla="*/ 6 h 1976919"/>
              <a:gd name="connsiteX1" fmla="*/ 509926 w 1636442"/>
              <a:gd name="connsiteY1" fmla="*/ 302660 h 1976919"/>
              <a:gd name="connsiteX2" fmla="*/ 55945 w 1636442"/>
              <a:gd name="connsiteY2" fmla="*/ 985240 h 1976919"/>
              <a:gd name="connsiteX3" fmla="*/ 55945 w 1636442"/>
              <a:gd name="connsiteY3" fmla="*/ 1687139 h 1976919"/>
              <a:gd name="connsiteX4" fmla="*/ 497047 w 1636442"/>
              <a:gd name="connsiteY4" fmla="*/ 1976913 h 1976919"/>
              <a:gd name="connsiteX5" fmla="*/ 1134551 w 1636442"/>
              <a:gd name="connsiteY5" fmla="*/ 1680699 h 1976919"/>
              <a:gd name="connsiteX6" fmla="*/ 1582092 w 1636442"/>
              <a:gd name="connsiteY6" fmla="*/ 982020 h 1976919"/>
              <a:gd name="connsiteX7" fmla="*/ 1578872 w 1636442"/>
              <a:gd name="connsiteY7" fmla="*/ 296220 h 1976919"/>
              <a:gd name="connsiteX8" fmla="*/ 1128112 w 1636442"/>
              <a:gd name="connsiteY8" fmla="*/ 6 h 1976919"/>
              <a:gd name="connsiteX0" fmla="*/ 1121673 w 1637037"/>
              <a:gd name="connsiteY0" fmla="*/ 7 h 1967261"/>
              <a:gd name="connsiteX1" fmla="*/ 509926 w 1637037"/>
              <a:gd name="connsiteY1" fmla="*/ 293002 h 1967261"/>
              <a:gd name="connsiteX2" fmla="*/ 55945 w 1637037"/>
              <a:gd name="connsiteY2" fmla="*/ 975582 h 1967261"/>
              <a:gd name="connsiteX3" fmla="*/ 55945 w 1637037"/>
              <a:gd name="connsiteY3" fmla="*/ 1677481 h 1967261"/>
              <a:gd name="connsiteX4" fmla="*/ 497047 w 1637037"/>
              <a:gd name="connsiteY4" fmla="*/ 1967255 h 1967261"/>
              <a:gd name="connsiteX5" fmla="*/ 1134551 w 1637037"/>
              <a:gd name="connsiteY5" fmla="*/ 1671041 h 1967261"/>
              <a:gd name="connsiteX6" fmla="*/ 1582092 w 1637037"/>
              <a:gd name="connsiteY6" fmla="*/ 972362 h 1967261"/>
              <a:gd name="connsiteX7" fmla="*/ 1578872 w 1637037"/>
              <a:gd name="connsiteY7" fmla="*/ 286562 h 1967261"/>
              <a:gd name="connsiteX8" fmla="*/ 1121673 w 1637037"/>
              <a:gd name="connsiteY8" fmla="*/ 7 h 196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7037" h="1967261">
                <a:moveTo>
                  <a:pt x="1121673" y="7"/>
                </a:moveTo>
                <a:cubicBezTo>
                  <a:pt x="943515" y="1080"/>
                  <a:pt x="687547" y="130406"/>
                  <a:pt x="509926" y="293002"/>
                </a:cubicBezTo>
                <a:cubicBezTo>
                  <a:pt x="332305" y="455598"/>
                  <a:pt x="131608" y="744836"/>
                  <a:pt x="55945" y="975582"/>
                </a:cubicBezTo>
                <a:cubicBezTo>
                  <a:pt x="-19718" y="1206328"/>
                  <a:pt x="-17572" y="1512202"/>
                  <a:pt x="55945" y="1677481"/>
                </a:cubicBezTo>
                <a:cubicBezTo>
                  <a:pt x="129462" y="1842760"/>
                  <a:pt x="317279" y="1968328"/>
                  <a:pt x="497047" y="1967255"/>
                </a:cubicBezTo>
                <a:cubicBezTo>
                  <a:pt x="676815" y="1966182"/>
                  <a:pt x="953710" y="1836857"/>
                  <a:pt x="1134551" y="1671041"/>
                </a:cubicBezTo>
                <a:cubicBezTo>
                  <a:pt x="1315392" y="1505226"/>
                  <a:pt x="1508039" y="1203109"/>
                  <a:pt x="1582092" y="972362"/>
                </a:cubicBezTo>
                <a:cubicBezTo>
                  <a:pt x="1656146" y="741616"/>
                  <a:pt x="1655609" y="448621"/>
                  <a:pt x="1578872" y="286562"/>
                </a:cubicBezTo>
                <a:cubicBezTo>
                  <a:pt x="1502136" y="124503"/>
                  <a:pt x="1299831" y="-1066"/>
                  <a:pt x="1121673" y="7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399BE39-7FEB-5C70-FFC4-037B9F4E00A1}"/>
              </a:ext>
            </a:extLst>
          </p:cNvPr>
          <p:cNvCxnSpPr>
            <a:cxnSpLocks/>
          </p:cNvCxnSpPr>
          <p:nvPr/>
        </p:nvCxnSpPr>
        <p:spPr>
          <a:xfrm flipH="1" flipV="1">
            <a:off x="7356807" y="263341"/>
            <a:ext cx="322088" cy="4412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2B2C8533-9749-031D-AA8F-9B3B2E684625}"/>
              </a:ext>
            </a:extLst>
          </p:cNvPr>
          <p:cNvCxnSpPr>
            <a:cxnSpLocks/>
          </p:cNvCxnSpPr>
          <p:nvPr/>
        </p:nvCxnSpPr>
        <p:spPr>
          <a:xfrm flipH="1" flipV="1">
            <a:off x="6266741" y="2032440"/>
            <a:ext cx="466501" cy="103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8192AAC-D43A-15A5-90E8-0FA1A58B47A5}"/>
              </a:ext>
            </a:extLst>
          </p:cNvPr>
          <p:cNvCxnSpPr>
            <a:cxnSpLocks/>
          </p:cNvCxnSpPr>
          <p:nvPr/>
        </p:nvCxnSpPr>
        <p:spPr>
          <a:xfrm>
            <a:off x="7419662" y="380331"/>
            <a:ext cx="269836" cy="3645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Figura a mano libera: forma 157">
            <a:extLst>
              <a:ext uri="{FF2B5EF4-FFF2-40B4-BE49-F238E27FC236}">
                <a16:creationId xmlns:a16="http://schemas.microsoft.com/office/drawing/2014/main" id="{10E1101A-E146-4F4D-635C-DE1F9DC92712}"/>
              </a:ext>
            </a:extLst>
          </p:cNvPr>
          <p:cNvSpPr/>
          <p:nvPr/>
        </p:nvSpPr>
        <p:spPr>
          <a:xfrm>
            <a:off x="6713904" y="684950"/>
            <a:ext cx="1030879" cy="1456643"/>
          </a:xfrm>
          <a:custGeom>
            <a:avLst/>
            <a:gdLst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73587"/>
              <a:gd name="connsiteY0" fmla="*/ 0 h 1450692"/>
              <a:gd name="connsiteX1" fmla="*/ 923636 w 973587"/>
              <a:gd name="connsiteY1" fmla="*/ 64655 h 1450692"/>
              <a:gd name="connsiteX2" fmla="*/ 969818 w 973587"/>
              <a:gd name="connsiteY2" fmla="*/ 256309 h 1450692"/>
              <a:gd name="connsiteX3" fmla="*/ 914400 w 973587"/>
              <a:gd name="connsiteY3" fmla="*/ 635000 h 1450692"/>
              <a:gd name="connsiteX4" fmla="*/ 762000 w 973587"/>
              <a:gd name="connsiteY4" fmla="*/ 946728 h 1450692"/>
              <a:gd name="connsiteX5" fmla="*/ 551872 w 973587"/>
              <a:gd name="connsiteY5" fmla="*/ 1212273 h 1450692"/>
              <a:gd name="connsiteX6" fmla="*/ 318654 w 973587"/>
              <a:gd name="connsiteY6" fmla="*/ 1366982 h 1450692"/>
              <a:gd name="connsiteX7" fmla="*/ 124691 w 973587"/>
              <a:gd name="connsiteY7" fmla="*/ 1440873 h 1450692"/>
              <a:gd name="connsiteX8" fmla="*/ 0 w 973587"/>
              <a:gd name="connsiteY8" fmla="*/ 1447800 h 1450692"/>
              <a:gd name="connsiteX0" fmla="*/ 886691 w 973587"/>
              <a:gd name="connsiteY0" fmla="*/ 0 h 1450692"/>
              <a:gd name="connsiteX1" fmla="*/ 923636 w 973587"/>
              <a:gd name="connsiteY1" fmla="*/ 64655 h 1450692"/>
              <a:gd name="connsiteX2" fmla="*/ 969818 w 973587"/>
              <a:gd name="connsiteY2" fmla="*/ 256309 h 1450692"/>
              <a:gd name="connsiteX3" fmla="*/ 914400 w 973587"/>
              <a:gd name="connsiteY3" fmla="*/ 635000 h 1450692"/>
              <a:gd name="connsiteX4" fmla="*/ 762000 w 973587"/>
              <a:gd name="connsiteY4" fmla="*/ 946728 h 1450692"/>
              <a:gd name="connsiteX5" fmla="*/ 551872 w 973587"/>
              <a:gd name="connsiteY5" fmla="*/ 1212273 h 1450692"/>
              <a:gd name="connsiteX6" fmla="*/ 318654 w 973587"/>
              <a:gd name="connsiteY6" fmla="*/ 1366982 h 1450692"/>
              <a:gd name="connsiteX7" fmla="*/ 124691 w 973587"/>
              <a:gd name="connsiteY7" fmla="*/ 1440873 h 1450692"/>
              <a:gd name="connsiteX8" fmla="*/ 0 w 973587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74988"/>
              <a:gd name="connsiteY0" fmla="*/ 0 h 1450692"/>
              <a:gd name="connsiteX1" fmla="*/ 923636 w 974988"/>
              <a:gd name="connsiteY1" fmla="*/ 64655 h 1450692"/>
              <a:gd name="connsiteX2" fmla="*/ 969818 w 974988"/>
              <a:gd name="connsiteY2" fmla="*/ 256309 h 1450692"/>
              <a:gd name="connsiteX3" fmla="*/ 914400 w 974988"/>
              <a:gd name="connsiteY3" fmla="*/ 635000 h 1450692"/>
              <a:gd name="connsiteX4" fmla="*/ 762000 w 974988"/>
              <a:gd name="connsiteY4" fmla="*/ 946728 h 1450692"/>
              <a:gd name="connsiteX5" fmla="*/ 551872 w 974988"/>
              <a:gd name="connsiteY5" fmla="*/ 1212273 h 1450692"/>
              <a:gd name="connsiteX6" fmla="*/ 318654 w 974988"/>
              <a:gd name="connsiteY6" fmla="*/ 1366982 h 1450692"/>
              <a:gd name="connsiteX7" fmla="*/ 124691 w 974988"/>
              <a:gd name="connsiteY7" fmla="*/ 1440873 h 1450692"/>
              <a:gd name="connsiteX8" fmla="*/ 0 w 97498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69868"/>
              <a:gd name="connsiteY0" fmla="*/ 0 h 1450692"/>
              <a:gd name="connsiteX1" fmla="*/ 923636 w 969868"/>
              <a:gd name="connsiteY1" fmla="*/ 64655 h 1450692"/>
              <a:gd name="connsiteX2" fmla="*/ 969818 w 969868"/>
              <a:gd name="connsiteY2" fmla="*/ 256309 h 1450692"/>
              <a:gd name="connsiteX3" fmla="*/ 914400 w 969868"/>
              <a:gd name="connsiteY3" fmla="*/ 635000 h 1450692"/>
              <a:gd name="connsiteX4" fmla="*/ 762000 w 969868"/>
              <a:gd name="connsiteY4" fmla="*/ 946728 h 1450692"/>
              <a:gd name="connsiteX5" fmla="*/ 551872 w 969868"/>
              <a:gd name="connsiteY5" fmla="*/ 1212273 h 1450692"/>
              <a:gd name="connsiteX6" fmla="*/ 318654 w 969868"/>
              <a:gd name="connsiteY6" fmla="*/ 1366982 h 1450692"/>
              <a:gd name="connsiteX7" fmla="*/ 124691 w 969868"/>
              <a:gd name="connsiteY7" fmla="*/ 1440873 h 1450692"/>
              <a:gd name="connsiteX8" fmla="*/ 0 w 969868"/>
              <a:gd name="connsiteY8" fmla="*/ 1447800 h 1450692"/>
              <a:gd name="connsiteX0" fmla="*/ 886691 w 971272"/>
              <a:gd name="connsiteY0" fmla="*/ 0 h 1450692"/>
              <a:gd name="connsiteX1" fmla="*/ 923636 w 971272"/>
              <a:gd name="connsiteY1" fmla="*/ 64655 h 1450692"/>
              <a:gd name="connsiteX2" fmla="*/ 969818 w 971272"/>
              <a:gd name="connsiteY2" fmla="*/ 256309 h 1450692"/>
              <a:gd name="connsiteX3" fmla="*/ 914400 w 971272"/>
              <a:gd name="connsiteY3" fmla="*/ 635000 h 1450692"/>
              <a:gd name="connsiteX4" fmla="*/ 762000 w 971272"/>
              <a:gd name="connsiteY4" fmla="*/ 946728 h 1450692"/>
              <a:gd name="connsiteX5" fmla="*/ 551872 w 971272"/>
              <a:gd name="connsiteY5" fmla="*/ 1212273 h 1450692"/>
              <a:gd name="connsiteX6" fmla="*/ 318654 w 971272"/>
              <a:gd name="connsiteY6" fmla="*/ 1366982 h 1450692"/>
              <a:gd name="connsiteX7" fmla="*/ 124691 w 971272"/>
              <a:gd name="connsiteY7" fmla="*/ 1440873 h 1450692"/>
              <a:gd name="connsiteX8" fmla="*/ 0 w 971272"/>
              <a:gd name="connsiteY8" fmla="*/ 1447800 h 1450692"/>
              <a:gd name="connsiteX0" fmla="*/ 886691 w 971272"/>
              <a:gd name="connsiteY0" fmla="*/ 0 h 1450692"/>
              <a:gd name="connsiteX1" fmla="*/ 923636 w 971272"/>
              <a:gd name="connsiteY1" fmla="*/ 64655 h 1450692"/>
              <a:gd name="connsiteX2" fmla="*/ 969818 w 971272"/>
              <a:gd name="connsiteY2" fmla="*/ 256309 h 1450692"/>
              <a:gd name="connsiteX3" fmla="*/ 914400 w 971272"/>
              <a:gd name="connsiteY3" fmla="*/ 635000 h 1450692"/>
              <a:gd name="connsiteX4" fmla="*/ 762000 w 971272"/>
              <a:gd name="connsiteY4" fmla="*/ 946728 h 1450692"/>
              <a:gd name="connsiteX5" fmla="*/ 551872 w 971272"/>
              <a:gd name="connsiteY5" fmla="*/ 1212273 h 1450692"/>
              <a:gd name="connsiteX6" fmla="*/ 318654 w 971272"/>
              <a:gd name="connsiteY6" fmla="*/ 1366982 h 1450692"/>
              <a:gd name="connsiteX7" fmla="*/ 124691 w 971272"/>
              <a:gd name="connsiteY7" fmla="*/ 1440873 h 1450692"/>
              <a:gd name="connsiteX8" fmla="*/ 0 w 971272"/>
              <a:gd name="connsiteY8" fmla="*/ 1447800 h 1450692"/>
              <a:gd name="connsiteX0" fmla="*/ 957288 w 1041869"/>
              <a:gd name="connsiteY0" fmla="*/ 0 h 1450692"/>
              <a:gd name="connsiteX1" fmla="*/ 994233 w 1041869"/>
              <a:gd name="connsiteY1" fmla="*/ 64655 h 1450692"/>
              <a:gd name="connsiteX2" fmla="*/ 1040415 w 1041869"/>
              <a:gd name="connsiteY2" fmla="*/ 256309 h 1450692"/>
              <a:gd name="connsiteX3" fmla="*/ 984997 w 1041869"/>
              <a:gd name="connsiteY3" fmla="*/ 635000 h 1450692"/>
              <a:gd name="connsiteX4" fmla="*/ 832597 w 1041869"/>
              <a:gd name="connsiteY4" fmla="*/ 946728 h 1450692"/>
              <a:gd name="connsiteX5" fmla="*/ 622469 w 1041869"/>
              <a:gd name="connsiteY5" fmla="*/ 1212273 h 1450692"/>
              <a:gd name="connsiteX6" fmla="*/ 389251 w 1041869"/>
              <a:gd name="connsiteY6" fmla="*/ 1366982 h 1450692"/>
              <a:gd name="connsiteX7" fmla="*/ 195288 w 1041869"/>
              <a:gd name="connsiteY7" fmla="*/ 1440873 h 1450692"/>
              <a:gd name="connsiteX8" fmla="*/ 0 w 1041869"/>
              <a:gd name="connsiteY8" fmla="*/ 1447800 h 1450692"/>
              <a:gd name="connsiteX0" fmla="*/ 960650 w 1041869"/>
              <a:gd name="connsiteY0" fmla="*/ 0 h 1460777"/>
              <a:gd name="connsiteX1" fmla="*/ 994233 w 1041869"/>
              <a:gd name="connsiteY1" fmla="*/ 74740 h 1460777"/>
              <a:gd name="connsiteX2" fmla="*/ 1040415 w 1041869"/>
              <a:gd name="connsiteY2" fmla="*/ 266394 h 1460777"/>
              <a:gd name="connsiteX3" fmla="*/ 984997 w 1041869"/>
              <a:gd name="connsiteY3" fmla="*/ 645085 h 1460777"/>
              <a:gd name="connsiteX4" fmla="*/ 832597 w 1041869"/>
              <a:gd name="connsiteY4" fmla="*/ 956813 h 1460777"/>
              <a:gd name="connsiteX5" fmla="*/ 622469 w 1041869"/>
              <a:gd name="connsiteY5" fmla="*/ 1222358 h 1460777"/>
              <a:gd name="connsiteX6" fmla="*/ 389251 w 1041869"/>
              <a:gd name="connsiteY6" fmla="*/ 1377067 h 1460777"/>
              <a:gd name="connsiteX7" fmla="*/ 195288 w 1041869"/>
              <a:gd name="connsiteY7" fmla="*/ 1450958 h 1460777"/>
              <a:gd name="connsiteX8" fmla="*/ 0 w 1041869"/>
              <a:gd name="connsiteY8" fmla="*/ 1457885 h 1460777"/>
              <a:gd name="connsiteX0" fmla="*/ 949660 w 1030879"/>
              <a:gd name="connsiteY0" fmla="*/ 0 h 1456643"/>
              <a:gd name="connsiteX1" fmla="*/ 983243 w 1030879"/>
              <a:gd name="connsiteY1" fmla="*/ 74740 h 1456643"/>
              <a:gd name="connsiteX2" fmla="*/ 1029425 w 1030879"/>
              <a:gd name="connsiteY2" fmla="*/ 266394 h 1456643"/>
              <a:gd name="connsiteX3" fmla="*/ 974007 w 1030879"/>
              <a:gd name="connsiteY3" fmla="*/ 645085 h 1456643"/>
              <a:gd name="connsiteX4" fmla="*/ 821607 w 1030879"/>
              <a:gd name="connsiteY4" fmla="*/ 956813 h 1456643"/>
              <a:gd name="connsiteX5" fmla="*/ 611479 w 1030879"/>
              <a:gd name="connsiteY5" fmla="*/ 1222358 h 1456643"/>
              <a:gd name="connsiteX6" fmla="*/ 378261 w 1030879"/>
              <a:gd name="connsiteY6" fmla="*/ 1377067 h 1456643"/>
              <a:gd name="connsiteX7" fmla="*/ 184298 w 1030879"/>
              <a:gd name="connsiteY7" fmla="*/ 1450958 h 1456643"/>
              <a:gd name="connsiteX8" fmla="*/ 0 w 1030879"/>
              <a:gd name="connsiteY8" fmla="*/ 1446895 h 1456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0879" h="1456643">
                <a:moveTo>
                  <a:pt x="949660" y="0"/>
                </a:moveTo>
                <a:cubicBezTo>
                  <a:pt x="961205" y="10968"/>
                  <a:pt x="969949" y="30341"/>
                  <a:pt x="983243" y="74740"/>
                </a:cubicBezTo>
                <a:cubicBezTo>
                  <a:pt x="996537" y="119139"/>
                  <a:pt x="1024037" y="169028"/>
                  <a:pt x="1029425" y="266394"/>
                </a:cubicBezTo>
                <a:cubicBezTo>
                  <a:pt x="1034813" y="363760"/>
                  <a:pt x="1027114" y="493069"/>
                  <a:pt x="974007" y="645085"/>
                </a:cubicBezTo>
                <a:cubicBezTo>
                  <a:pt x="920900" y="797101"/>
                  <a:pt x="895883" y="849054"/>
                  <a:pt x="821607" y="956813"/>
                </a:cubicBezTo>
                <a:cubicBezTo>
                  <a:pt x="747331" y="1064572"/>
                  <a:pt x="685370" y="1152316"/>
                  <a:pt x="611479" y="1222358"/>
                </a:cubicBezTo>
                <a:cubicBezTo>
                  <a:pt x="537588" y="1292400"/>
                  <a:pt x="449458" y="1338967"/>
                  <a:pt x="378261" y="1377067"/>
                </a:cubicBezTo>
                <a:cubicBezTo>
                  <a:pt x="307064" y="1415167"/>
                  <a:pt x="237407" y="1437488"/>
                  <a:pt x="184298" y="1450958"/>
                </a:cubicBezTo>
                <a:cubicBezTo>
                  <a:pt x="131189" y="1464428"/>
                  <a:pt x="35791" y="1450166"/>
                  <a:pt x="0" y="144689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7D138BB3-E94E-DF83-F804-B3C94C4B51F8}"/>
              </a:ext>
            </a:extLst>
          </p:cNvPr>
          <p:cNvCxnSpPr>
            <a:cxnSpLocks/>
          </p:cNvCxnSpPr>
          <p:nvPr/>
        </p:nvCxnSpPr>
        <p:spPr>
          <a:xfrm flipH="1" flipV="1">
            <a:off x="7450929" y="472999"/>
            <a:ext cx="288429" cy="3787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95E4D0F7-5C12-AC99-52A9-86D05E89D121}"/>
              </a:ext>
            </a:extLst>
          </p:cNvPr>
          <p:cNvCxnSpPr>
            <a:cxnSpLocks/>
          </p:cNvCxnSpPr>
          <p:nvPr/>
        </p:nvCxnSpPr>
        <p:spPr>
          <a:xfrm flipH="1" flipV="1">
            <a:off x="7465722" y="599822"/>
            <a:ext cx="290127" cy="363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FBC665FA-4D8E-96BC-8F77-A9E0DD22CA01}"/>
              </a:ext>
            </a:extLst>
          </p:cNvPr>
          <p:cNvCxnSpPr>
            <a:cxnSpLocks/>
          </p:cNvCxnSpPr>
          <p:nvPr/>
        </p:nvCxnSpPr>
        <p:spPr>
          <a:xfrm flipH="1" flipV="1">
            <a:off x="7467195" y="751847"/>
            <a:ext cx="279367" cy="324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6E6499F-84E4-E4A6-8AB8-7064D7D24EB0}"/>
              </a:ext>
            </a:extLst>
          </p:cNvPr>
          <p:cNvCxnSpPr>
            <a:cxnSpLocks/>
          </p:cNvCxnSpPr>
          <p:nvPr/>
        </p:nvCxnSpPr>
        <p:spPr>
          <a:xfrm flipH="1" flipV="1">
            <a:off x="7440532" y="901888"/>
            <a:ext cx="291755" cy="3082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470EE474-94AD-6C0D-220C-24626C653A5F}"/>
              </a:ext>
            </a:extLst>
          </p:cNvPr>
          <p:cNvCxnSpPr>
            <a:cxnSpLocks/>
          </p:cNvCxnSpPr>
          <p:nvPr/>
        </p:nvCxnSpPr>
        <p:spPr>
          <a:xfrm flipH="1" flipV="1">
            <a:off x="7397014" y="1102355"/>
            <a:ext cx="292832" cy="2659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30FD8A3A-8895-A885-B481-F034B83CB241}"/>
              </a:ext>
            </a:extLst>
          </p:cNvPr>
          <p:cNvCxnSpPr>
            <a:cxnSpLocks/>
          </p:cNvCxnSpPr>
          <p:nvPr/>
        </p:nvCxnSpPr>
        <p:spPr>
          <a:xfrm flipH="1" flipV="1">
            <a:off x="7304564" y="1298533"/>
            <a:ext cx="296238" cy="2234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BC69B3C-F0F3-9623-C7B2-DA769BE25572}"/>
              </a:ext>
            </a:extLst>
          </p:cNvPr>
          <p:cNvCxnSpPr>
            <a:cxnSpLocks/>
          </p:cNvCxnSpPr>
          <p:nvPr/>
        </p:nvCxnSpPr>
        <p:spPr>
          <a:xfrm flipH="1" flipV="1">
            <a:off x="8331278" y="2197615"/>
            <a:ext cx="776147" cy="4674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10F04163-253A-5EF6-E42F-6ED342C4E93F}"/>
              </a:ext>
            </a:extLst>
          </p:cNvPr>
          <p:cNvCxnSpPr>
            <a:cxnSpLocks/>
          </p:cNvCxnSpPr>
          <p:nvPr/>
        </p:nvCxnSpPr>
        <p:spPr>
          <a:xfrm flipH="1" flipV="1">
            <a:off x="7077340" y="1622258"/>
            <a:ext cx="348755" cy="1789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B01645FF-CCB2-ABE4-B797-B2BDD77E1106}"/>
              </a:ext>
            </a:extLst>
          </p:cNvPr>
          <p:cNvCxnSpPr>
            <a:cxnSpLocks/>
          </p:cNvCxnSpPr>
          <p:nvPr/>
        </p:nvCxnSpPr>
        <p:spPr>
          <a:xfrm flipH="1" flipV="1">
            <a:off x="6985098" y="1723971"/>
            <a:ext cx="376623" cy="166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54836CF-8DE0-3D48-E25E-94207604BEB5}"/>
              </a:ext>
            </a:extLst>
          </p:cNvPr>
          <p:cNvCxnSpPr>
            <a:cxnSpLocks/>
          </p:cNvCxnSpPr>
          <p:nvPr/>
        </p:nvCxnSpPr>
        <p:spPr>
          <a:xfrm flipH="1" flipV="1">
            <a:off x="6332314" y="2031642"/>
            <a:ext cx="518539" cy="1170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E8B1E44-8F7F-3DDF-E551-595558CFBEBB}"/>
              </a:ext>
            </a:extLst>
          </p:cNvPr>
          <p:cNvCxnSpPr>
            <a:cxnSpLocks/>
          </p:cNvCxnSpPr>
          <p:nvPr/>
        </p:nvCxnSpPr>
        <p:spPr>
          <a:xfrm flipH="1" flipV="1">
            <a:off x="6405691" y="2024612"/>
            <a:ext cx="481477" cy="1140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2B78FEB6-E710-23AC-FCF8-CD24AC97D9CE}"/>
              </a:ext>
            </a:extLst>
          </p:cNvPr>
          <p:cNvCxnSpPr>
            <a:cxnSpLocks/>
          </p:cNvCxnSpPr>
          <p:nvPr/>
        </p:nvCxnSpPr>
        <p:spPr>
          <a:xfrm flipH="1" flipV="1">
            <a:off x="6471750" y="2012553"/>
            <a:ext cx="455938" cy="1127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AB893A5-2C43-583F-E014-A4F840047AE0}"/>
              </a:ext>
            </a:extLst>
          </p:cNvPr>
          <p:cNvCxnSpPr>
            <a:cxnSpLocks/>
          </p:cNvCxnSpPr>
          <p:nvPr/>
        </p:nvCxnSpPr>
        <p:spPr>
          <a:xfrm flipH="1" flipV="1">
            <a:off x="6551961" y="1982193"/>
            <a:ext cx="454718" cy="121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B36109F8-93DF-A823-3B43-A5AD42BD1623}"/>
              </a:ext>
            </a:extLst>
          </p:cNvPr>
          <p:cNvCxnSpPr>
            <a:cxnSpLocks/>
          </p:cNvCxnSpPr>
          <p:nvPr/>
        </p:nvCxnSpPr>
        <p:spPr>
          <a:xfrm flipH="1" flipV="1">
            <a:off x="6664255" y="1938637"/>
            <a:ext cx="436429" cy="1292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78A16E96-16FA-1060-1384-225678F6E672}"/>
              </a:ext>
            </a:extLst>
          </p:cNvPr>
          <p:cNvCxnSpPr>
            <a:cxnSpLocks/>
          </p:cNvCxnSpPr>
          <p:nvPr/>
        </p:nvCxnSpPr>
        <p:spPr>
          <a:xfrm flipH="1" flipV="1">
            <a:off x="6774590" y="1887064"/>
            <a:ext cx="396123" cy="1316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84E5153-72A6-C876-06D0-B766EB929B7F}"/>
              </a:ext>
            </a:extLst>
          </p:cNvPr>
          <p:cNvCxnSpPr>
            <a:cxnSpLocks/>
          </p:cNvCxnSpPr>
          <p:nvPr/>
        </p:nvCxnSpPr>
        <p:spPr>
          <a:xfrm flipH="1" flipV="1">
            <a:off x="6872803" y="1812703"/>
            <a:ext cx="402315" cy="1528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DE12F48-B2EE-BB17-2737-AAB17CE2AEFE}"/>
              </a:ext>
            </a:extLst>
          </p:cNvPr>
          <p:cNvCxnSpPr>
            <a:cxnSpLocks/>
          </p:cNvCxnSpPr>
          <p:nvPr/>
        </p:nvCxnSpPr>
        <p:spPr>
          <a:xfrm flipH="1" flipV="1">
            <a:off x="7175998" y="1495771"/>
            <a:ext cx="331504" cy="1996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F74901C-7B99-15AC-FFB8-A438FD7FEBBA}"/>
              </a:ext>
            </a:extLst>
          </p:cNvPr>
          <p:cNvCxnSpPr>
            <a:cxnSpLocks/>
          </p:cNvCxnSpPr>
          <p:nvPr/>
        </p:nvCxnSpPr>
        <p:spPr>
          <a:xfrm flipH="1" flipV="1">
            <a:off x="8287521" y="2247135"/>
            <a:ext cx="772383" cy="3963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833A0B57-30EC-DC4E-AD30-D52AE4DA4831}"/>
              </a:ext>
            </a:extLst>
          </p:cNvPr>
          <p:cNvCxnSpPr>
            <a:cxnSpLocks/>
          </p:cNvCxnSpPr>
          <p:nvPr/>
        </p:nvCxnSpPr>
        <p:spPr>
          <a:xfrm flipH="1" flipV="1">
            <a:off x="8259247" y="2291405"/>
            <a:ext cx="846045" cy="3736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EC50D44-AB9E-D24D-25D0-451BC4434855}"/>
              </a:ext>
            </a:extLst>
          </p:cNvPr>
          <p:cNvCxnSpPr>
            <a:cxnSpLocks/>
          </p:cNvCxnSpPr>
          <p:nvPr/>
        </p:nvCxnSpPr>
        <p:spPr>
          <a:xfrm flipH="1" flipV="1">
            <a:off x="8217082" y="2327738"/>
            <a:ext cx="890929" cy="338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5E160271-7AAF-E045-A70B-976ECC18F877}"/>
              </a:ext>
            </a:extLst>
          </p:cNvPr>
          <p:cNvCxnSpPr>
            <a:cxnSpLocks/>
          </p:cNvCxnSpPr>
          <p:nvPr/>
        </p:nvCxnSpPr>
        <p:spPr>
          <a:xfrm flipH="1" flipV="1">
            <a:off x="8196344" y="2363976"/>
            <a:ext cx="915534" cy="3041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4A02F70D-E1E7-4A39-91B4-1BD18364BB05}"/>
              </a:ext>
            </a:extLst>
          </p:cNvPr>
          <p:cNvCxnSpPr>
            <a:cxnSpLocks/>
          </p:cNvCxnSpPr>
          <p:nvPr/>
        </p:nvCxnSpPr>
        <p:spPr>
          <a:xfrm flipH="1" flipV="1">
            <a:off x="8163305" y="2382785"/>
            <a:ext cx="940424" cy="2786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67452FD-CD92-961C-496A-36B1A2AA20A1}"/>
              </a:ext>
            </a:extLst>
          </p:cNvPr>
          <p:cNvCxnSpPr>
            <a:cxnSpLocks/>
          </p:cNvCxnSpPr>
          <p:nvPr/>
        </p:nvCxnSpPr>
        <p:spPr>
          <a:xfrm flipH="1" flipV="1">
            <a:off x="8139189" y="2407209"/>
            <a:ext cx="974154" cy="2594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68E9951D-C3FF-BBC0-78AE-600D38B82082}"/>
              </a:ext>
            </a:extLst>
          </p:cNvPr>
          <p:cNvCxnSpPr>
            <a:cxnSpLocks/>
          </p:cNvCxnSpPr>
          <p:nvPr/>
        </p:nvCxnSpPr>
        <p:spPr>
          <a:xfrm flipH="1" flipV="1">
            <a:off x="8123469" y="2421784"/>
            <a:ext cx="925925" cy="2290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74550191-B883-CE45-C1B7-A4E8AF06BC42}"/>
              </a:ext>
            </a:extLst>
          </p:cNvPr>
          <p:cNvCxnSpPr>
            <a:cxnSpLocks/>
          </p:cNvCxnSpPr>
          <p:nvPr/>
        </p:nvCxnSpPr>
        <p:spPr>
          <a:xfrm flipH="1" flipV="1">
            <a:off x="8112972" y="2430625"/>
            <a:ext cx="978239" cy="231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1B1C39B-A4AD-872B-4DB3-54C23D75B175}"/>
              </a:ext>
            </a:extLst>
          </p:cNvPr>
          <p:cNvCxnSpPr>
            <a:cxnSpLocks/>
          </p:cNvCxnSpPr>
          <p:nvPr/>
        </p:nvCxnSpPr>
        <p:spPr>
          <a:xfrm flipH="1" flipV="1">
            <a:off x="8118801" y="2435046"/>
            <a:ext cx="988332" cy="223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DC85EB1-DC80-32C9-9BA7-6CAD3DA95534}"/>
              </a:ext>
            </a:extLst>
          </p:cNvPr>
          <p:cNvCxnSpPr>
            <a:cxnSpLocks/>
          </p:cNvCxnSpPr>
          <p:nvPr/>
        </p:nvCxnSpPr>
        <p:spPr>
          <a:xfrm flipH="1" flipV="1">
            <a:off x="8382223" y="2116897"/>
            <a:ext cx="731554" cy="551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E83AF15-337F-756A-C67C-E121BB6341F2}"/>
              </a:ext>
            </a:extLst>
          </p:cNvPr>
          <p:cNvCxnSpPr>
            <a:cxnSpLocks/>
          </p:cNvCxnSpPr>
          <p:nvPr/>
        </p:nvCxnSpPr>
        <p:spPr>
          <a:xfrm flipH="1" flipV="1">
            <a:off x="8423594" y="2042492"/>
            <a:ext cx="685079" cy="6222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6336AE8B-5ADD-396E-326D-3F64FC1DD8B0}"/>
              </a:ext>
            </a:extLst>
          </p:cNvPr>
          <p:cNvCxnSpPr>
            <a:cxnSpLocks/>
          </p:cNvCxnSpPr>
          <p:nvPr/>
        </p:nvCxnSpPr>
        <p:spPr>
          <a:xfrm flipH="1" flipV="1">
            <a:off x="8457642" y="1984102"/>
            <a:ext cx="643959" cy="680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2FEE58C3-6E88-A098-7B60-3F16A2BAB578}"/>
              </a:ext>
            </a:extLst>
          </p:cNvPr>
          <p:cNvCxnSpPr>
            <a:cxnSpLocks/>
          </p:cNvCxnSpPr>
          <p:nvPr/>
        </p:nvCxnSpPr>
        <p:spPr>
          <a:xfrm flipH="1" flipV="1">
            <a:off x="8469243" y="1926041"/>
            <a:ext cx="638853" cy="742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885DAE2-2804-ED37-197F-6762CF5CB921}"/>
              </a:ext>
            </a:extLst>
          </p:cNvPr>
          <p:cNvCxnSpPr>
            <a:cxnSpLocks/>
          </p:cNvCxnSpPr>
          <p:nvPr/>
        </p:nvCxnSpPr>
        <p:spPr>
          <a:xfrm flipH="1" flipV="1">
            <a:off x="8483327" y="1886571"/>
            <a:ext cx="623806" cy="7805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47E37725-D689-6D20-3E98-FED3167B2555}"/>
              </a:ext>
            </a:extLst>
          </p:cNvPr>
          <p:cNvCxnSpPr>
            <a:cxnSpLocks/>
          </p:cNvCxnSpPr>
          <p:nvPr/>
        </p:nvCxnSpPr>
        <p:spPr>
          <a:xfrm flipH="1" flipV="1">
            <a:off x="8489786" y="1865948"/>
            <a:ext cx="610425" cy="7868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5CD0747-B2EF-7613-B055-026F9CA4B99D}"/>
              </a:ext>
            </a:extLst>
          </p:cNvPr>
          <p:cNvCxnSpPr>
            <a:cxnSpLocks/>
          </p:cNvCxnSpPr>
          <p:nvPr/>
        </p:nvCxnSpPr>
        <p:spPr>
          <a:xfrm>
            <a:off x="8494887" y="1842900"/>
            <a:ext cx="608509" cy="824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1D63A88C-DC9F-A3BF-74E5-C0233FEDD2A9}"/>
              </a:ext>
            </a:extLst>
          </p:cNvPr>
          <p:cNvCxnSpPr>
            <a:cxnSpLocks/>
          </p:cNvCxnSpPr>
          <p:nvPr/>
        </p:nvCxnSpPr>
        <p:spPr>
          <a:xfrm flipH="1" flipV="1">
            <a:off x="8490691" y="1821054"/>
            <a:ext cx="611055" cy="8370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96D01744-4B62-E1B5-A47C-10703B8D36F2}"/>
              </a:ext>
            </a:extLst>
          </p:cNvPr>
          <p:cNvCxnSpPr>
            <a:cxnSpLocks/>
          </p:cNvCxnSpPr>
          <p:nvPr/>
        </p:nvCxnSpPr>
        <p:spPr>
          <a:xfrm flipH="1" flipV="1">
            <a:off x="8104117" y="2441558"/>
            <a:ext cx="1009657" cy="2232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B07B029-6515-BC61-FA49-B5BD6369245F}"/>
              </a:ext>
            </a:extLst>
          </p:cNvPr>
          <p:cNvCxnSpPr>
            <a:cxnSpLocks/>
          </p:cNvCxnSpPr>
          <p:nvPr/>
        </p:nvCxnSpPr>
        <p:spPr>
          <a:xfrm flipH="1" flipV="1">
            <a:off x="8108830" y="2441707"/>
            <a:ext cx="1004944" cy="2222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Arco 143">
            <a:extLst>
              <a:ext uri="{FF2B5EF4-FFF2-40B4-BE49-F238E27FC236}">
                <a16:creationId xmlns:a16="http://schemas.microsoft.com/office/drawing/2014/main" id="{CF8C915B-867C-8BDA-8F7A-D3A2041C006F}"/>
              </a:ext>
            </a:extLst>
          </p:cNvPr>
          <p:cNvSpPr/>
          <p:nvPr/>
        </p:nvSpPr>
        <p:spPr>
          <a:xfrm>
            <a:off x="6361623" y="498749"/>
            <a:ext cx="2160000" cy="2160000"/>
          </a:xfrm>
          <a:prstGeom prst="arc">
            <a:avLst>
              <a:gd name="adj1" fmla="val 16489239"/>
              <a:gd name="adj2" fmla="val 913566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36AA714-CADF-50EF-6751-8269E0B76079}"/>
              </a:ext>
            </a:extLst>
          </p:cNvPr>
          <p:cNvCxnSpPr>
            <a:cxnSpLocks/>
          </p:cNvCxnSpPr>
          <p:nvPr/>
        </p:nvCxnSpPr>
        <p:spPr>
          <a:xfrm flipV="1">
            <a:off x="7442142" y="1755422"/>
            <a:ext cx="0" cy="9167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rco 180">
            <a:extLst>
              <a:ext uri="{FF2B5EF4-FFF2-40B4-BE49-F238E27FC236}">
                <a16:creationId xmlns:a16="http://schemas.microsoft.com/office/drawing/2014/main" id="{C998EA39-88AC-E42A-E936-1FECBCF7E5FB}"/>
              </a:ext>
            </a:extLst>
          </p:cNvPr>
          <p:cNvSpPr/>
          <p:nvPr/>
        </p:nvSpPr>
        <p:spPr>
          <a:xfrm>
            <a:off x="7279098" y="496897"/>
            <a:ext cx="324000" cy="2160000"/>
          </a:xfrm>
          <a:prstGeom prst="arc">
            <a:avLst>
              <a:gd name="adj1" fmla="val 20540695"/>
              <a:gd name="adj2" fmla="val 676173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Arco 182">
            <a:extLst>
              <a:ext uri="{FF2B5EF4-FFF2-40B4-BE49-F238E27FC236}">
                <a16:creationId xmlns:a16="http://schemas.microsoft.com/office/drawing/2014/main" id="{C1A69CEE-9159-7468-6E04-B148F1B0FFDA}"/>
              </a:ext>
            </a:extLst>
          </p:cNvPr>
          <p:cNvSpPr/>
          <p:nvPr/>
        </p:nvSpPr>
        <p:spPr>
          <a:xfrm>
            <a:off x="7098414" y="500591"/>
            <a:ext cx="684000" cy="2160000"/>
          </a:xfrm>
          <a:prstGeom prst="arc">
            <a:avLst>
              <a:gd name="adj1" fmla="val 18108545"/>
              <a:gd name="adj2" fmla="val 743814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Arco 183">
            <a:extLst>
              <a:ext uri="{FF2B5EF4-FFF2-40B4-BE49-F238E27FC236}">
                <a16:creationId xmlns:a16="http://schemas.microsoft.com/office/drawing/2014/main" id="{FDE33774-514C-B2EF-C77B-2A5CB4869D2D}"/>
              </a:ext>
            </a:extLst>
          </p:cNvPr>
          <p:cNvSpPr/>
          <p:nvPr/>
        </p:nvSpPr>
        <p:spPr>
          <a:xfrm>
            <a:off x="6862043" y="497137"/>
            <a:ext cx="1152000" cy="2160000"/>
          </a:xfrm>
          <a:prstGeom prst="arc">
            <a:avLst>
              <a:gd name="adj1" fmla="val 16527893"/>
              <a:gd name="adj2" fmla="val 787752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" name="Arco 193">
            <a:extLst>
              <a:ext uri="{FF2B5EF4-FFF2-40B4-BE49-F238E27FC236}">
                <a16:creationId xmlns:a16="http://schemas.microsoft.com/office/drawing/2014/main" id="{2BFA0FEB-C26C-98FA-8F31-7351629D4A16}"/>
              </a:ext>
            </a:extLst>
          </p:cNvPr>
          <p:cNvSpPr/>
          <p:nvPr/>
        </p:nvSpPr>
        <p:spPr>
          <a:xfrm>
            <a:off x="6395970" y="501486"/>
            <a:ext cx="2088000" cy="2160000"/>
          </a:xfrm>
          <a:prstGeom prst="arc">
            <a:avLst>
              <a:gd name="adj1" fmla="val 16527893"/>
              <a:gd name="adj2" fmla="val 91113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4" name="Arco 203">
            <a:extLst>
              <a:ext uri="{FF2B5EF4-FFF2-40B4-BE49-F238E27FC236}">
                <a16:creationId xmlns:a16="http://schemas.microsoft.com/office/drawing/2014/main" id="{A5099643-9EAA-7ABE-4803-A0E5807C2B54}"/>
              </a:ext>
            </a:extLst>
          </p:cNvPr>
          <p:cNvSpPr/>
          <p:nvPr/>
        </p:nvSpPr>
        <p:spPr>
          <a:xfrm>
            <a:off x="6451717" y="501353"/>
            <a:ext cx="1980000" cy="2160000"/>
          </a:xfrm>
          <a:prstGeom prst="arc">
            <a:avLst>
              <a:gd name="adj1" fmla="val 16527893"/>
              <a:gd name="adj2" fmla="val 89498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6" name="Arco 205">
            <a:extLst>
              <a:ext uri="{FF2B5EF4-FFF2-40B4-BE49-F238E27FC236}">
                <a16:creationId xmlns:a16="http://schemas.microsoft.com/office/drawing/2014/main" id="{E49A433A-45EE-B912-BEE1-B4C037219F08}"/>
              </a:ext>
            </a:extLst>
          </p:cNvPr>
          <p:cNvSpPr/>
          <p:nvPr/>
        </p:nvSpPr>
        <p:spPr>
          <a:xfrm>
            <a:off x="6540943" y="505422"/>
            <a:ext cx="1800000" cy="2160000"/>
          </a:xfrm>
          <a:prstGeom prst="arc">
            <a:avLst>
              <a:gd name="adj1" fmla="val 16527893"/>
              <a:gd name="adj2" fmla="val 87160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7" name="Arco 206">
            <a:extLst>
              <a:ext uri="{FF2B5EF4-FFF2-40B4-BE49-F238E27FC236}">
                <a16:creationId xmlns:a16="http://schemas.microsoft.com/office/drawing/2014/main" id="{20876276-51EF-F1C1-AF34-834806BC3F5E}"/>
              </a:ext>
            </a:extLst>
          </p:cNvPr>
          <p:cNvSpPr/>
          <p:nvPr/>
        </p:nvSpPr>
        <p:spPr>
          <a:xfrm>
            <a:off x="6666401" y="505183"/>
            <a:ext cx="1548000" cy="2160000"/>
          </a:xfrm>
          <a:prstGeom prst="arc">
            <a:avLst>
              <a:gd name="adj1" fmla="val 16527893"/>
              <a:gd name="adj2" fmla="val 841582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4" name="Arco 213">
            <a:extLst>
              <a:ext uri="{FF2B5EF4-FFF2-40B4-BE49-F238E27FC236}">
                <a16:creationId xmlns:a16="http://schemas.microsoft.com/office/drawing/2014/main" id="{3348E233-C001-5881-48EB-BD614EF303A0}"/>
              </a:ext>
            </a:extLst>
          </p:cNvPr>
          <p:cNvSpPr/>
          <p:nvPr/>
        </p:nvSpPr>
        <p:spPr>
          <a:xfrm rot="18900000">
            <a:off x="6694546" y="3823590"/>
            <a:ext cx="750588" cy="1792463"/>
          </a:xfrm>
          <a:prstGeom prst="arc">
            <a:avLst>
              <a:gd name="adj1" fmla="val 16291530"/>
              <a:gd name="adj2" fmla="val 5195470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29E87086-9E26-165C-B5D2-9127A27F44FB}"/>
              </a:ext>
            </a:extLst>
          </p:cNvPr>
          <p:cNvCxnSpPr>
            <a:cxnSpLocks/>
          </p:cNvCxnSpPr>
          <p:nvPr/>
        </p:nvCxnSpPr>
        <p:spPr>
          <a:xfrm flipH="1">
            <a:off x="6032060" y="4032972"/>
            <a:ext cx="523395" cy="2831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6C8D7E8D-D3EE-A4F7-CE0E-8DD2A99CDCF1}"/>
              </a:ext>
            </a:extLst>
          </p:cNvPr>
          <p:cNvCxnSpPr>
            <a:cxnSpLocks/>
          </p:cNvCxnSpPr>
          <p:nvPr/>
        </p:nvCxnSpPr>
        <p:spPr>
          <a:xfrm flipH="1">
            <a:off x="6092960" y="4027507"/>
            <a:ext cx="538954" cy="2979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4376957-A622-273E-6341-053A4FB12DBE}"/>
              </a:ext>
            </a:extLst>
          </p:cNvPr>
          <p:cNvCxnSpPr>
            <a:cxnSpLocks/>
          </p:cNvCxnSpPr>
          <p:nvPr/>
        </p:nvCxnSpPr>
        <p:spPr>
          <a:xfrm flipH="1">
            <a:off x="6183758" y="4044092"/>
            <a:ext cx="503150" cy="2885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58761843-BA2E-5ACC-EE40-2E9E0CC97DB6}"/>
              </a:ext>
            </a:extLst>
          </p:cNvPr>
          <p:cNvCxnSpPr>
            <a:cxnSpLocks/>
          </p:cNvCxnSpPr>
          <p:nvPr/>
        </p:nvCxnSpPr>
        <p:spPr>
          <a:xfrm flipH="1">
            <a:off x="6283509" y="4072223"/>
            <a:ext cx="485372" cy="2961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616A4527-06F4-8909-8D78-A2F29485355F}"/>
              </a:ext>
            </a:extLst>
          </p:cNvPr>
          <p:cNvCxnSpPr>
            <a:cxnSpLocks/>
          </p:cNvCxnSpPr>
          <p:nvPr/>
        </p:nvCxnSpPr>
        <p:spPr>
          <a:xfrm flipH="1">
            <a:off x="6418554" y="4117077"/>
            <a:ext cx="480786" cy="318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D8EB7098-4CF3-139B-CF63-DE2A8B53DDD3}"/>
              </a:ext>
            </a:extLst>
          </p:cNvPr>
          <p:cNvCxnSpPr>
            <a:cxnSpLocks/>
          </p:cNvCxnSpPr>
          <p:nvPr/>
        </p:nvCxnSpPr>
        <p:spPr>
          <a:xfrm flipH="1">
            <a:off x="6623323" y="4203223"/>
            <a:ext cx="415478" cy="3143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7C23C0D9-78D8-9982-351E-A7E2D41775EE}"/>
              </a:ext>
            </a:extLst>
          </p:cNvPr>
          <p:cNvCxnSpPr>
            <a:cxnSpLocks/>
          </p:cNvCxnSpPr>
          <p:nvPr/>
        </p:nvCxnSpPr>
        <p:spPr>
          <a:xfrm flipH="1">
            <a:off x="6780403" y="4309400"/>
            <a:ext cx="406554" cy="3541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DD84862E-1E27-A6E0-A543-663450831B8A}"/>
              </a:ext>
            </a:extLst>
          </p:cNvPr>
          <p:cNvCxnSpPr>
            <a:cxnSpLocks/>
          </p:cNvCxnSpPr>
          <p:nvPr/>
        </p:nvCxnSpPr>
        <p:spPr>
          <a:xfrm flipH="1">
            <a:off x="7475235" y="5187462"/>
            <a:ext cx="283528" cy="5349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0F8215A5-A725-B5E7-B28E-BE7ADD9782A0}"/>
              </a:ext>
            </a:extLst>
          </p:cNvPr>
          <p:cNvCxnSpPr>
            <a:cxnSpLocks/>
          </p:cNvCxnSpPr>
          <p:nvPr/>
        </p:nvCxnSpPr>
        <p:spPr>
          <a:xfrm flipH="1">
            <a:off x="7470267" y="5120736"/>
            <a:ext cx="280257" cy="514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DD606F3B-52D4-FEBB-7ABA-BFF68C026BD3}"/>
              </a:ext>
            </a:extLst>
          </p:cNvPr>
          <p:cNvCxnSpPr>
            <a:cxnSpLocks/>
          </p:cNvCxnSpPr>
          <p:nvPr/>
        </p:nvCxnSpPr>
        <p:spPr>
          <a:xfrm flipH="1">
            <a:off x="7447985" y="5061075"/>
            <a:ext cx="289232" cy="5114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72C48AAD-C5BE-7C39-529F-D1F1D0ADA747}"/>
              </a:ext>
            </a:extLst>
          </p:cNvPr>
          <p:cNvCxnSpPr>
            <a:cxnSpLocks/>
          </p:cNvCxnSpPr>
          <p:nvPr/>
        </p:nvCxnSpPr>
        <p:spPr>
          <a:xfrm flipH="1">
            <a:off x="7412948" y="4988972"/>
            <a:ext cx="291224" cy="484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37564E9F-D828-670E-FD8B-20A228443722}"/>
              </a:ext>
            </a:extLst>
          </p:cNvPr>
          <p:cNvCxnSpPr>
            <a:cxnSpLocks/>
          </p:cNvCxnSpPr>
          <p:nvPr/>
        </p:nvCxnSpPr>
        <p:spPr>
          <a:xfrm flipH="1">
            <a:off x="7346869" y="4869463"/>
            <a:ext cx="304938" cy="4696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44C4D2C0-C543-0235-2648-30D6CCD7001D}"/>
              </a:ext>
            </a:extLst>
          </p:cNvPr>
          <p:cNvCxnSpPr>
            <a:cxnSpLocks/>
          </p:cNvCxnSpPr>
          <p:nvPr/>
        </p:nvCxnSpPr>
        <p:spPr>
          <a:xfrm flipH="1">
            <a:off x="7248236" y="4729109"/>
            <a:ext cx="319618" cy="4310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52EB0A9-61C8-C930-03F1-B3ABC43223CB}"/>
              </a:ext>
            </a:extLst>
          </p:cNvPr>
          <p:cNvCxnSpPr>
            <a:cxnSpLocks/>
          </p:cNvCxnSpPr>
          <p:nvPr/>
        </p:nvCxnSpPr>
        <p:spPr>
          <a:xfrm flipH="1">
            <a:off x="7117791" y="4589650"/>
            <a:ext cx="338079" cy="3965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334869E7-647C-1AA8-F8D0-67BF3BF80B0F}"/>
              </a:ext>
            </a:extLst>
          </p:cNvPr>
          <p:cNvCxnSpPr>
            <a:cxnSpLocks/>
          </p:cNvCxnSpPr>
          <p:nvPr/>
        </p:nvCxnSpPr>
        <p:spPr>
          <a:xfrm flipH="1">
            <a:off x="8136758" y="2662870"/>
            <a:ext cx="968016" cy="8239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3CBC583-7B07-4F11-8740-F2F72DB6F8EF}"/>
              </a:ext>
            </a:extLst>
          </p:cNvPr>
          <p:cNvCxnSpPr>
            <a:cxnSpLocks/>
          </p:cNvCxnSpPr>
          <p:nvPr/>
        </p:nvCxnSpPr>
        <p:spPr>
          <a:xfrm flipH="1">
            <a:off x="8055965" y="2665282"/>
            <a:ext cx="1043968" cy="7845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327F54D-EC2A-9079-9629-C0818806445B}"/>
              </a:ext>
            </a:extLst>
          </p:cNvPr>
          <p:cNvCxnSpPr>
            <a:cxnSpLocks/>
          </p:cNvCxnSpPr>
          <p:nvPr/>
        </p:nvCxnSpPr>
        <p:spPr>
          <a:xfrm flipH="1">
            <a:off x="7984028" y="2663524"/>
            <a:ext cx="1110541" cy="7360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D889BDB1-88B3-6CD6-13C9-ED417DE15A19}"/>
              </a:ext>
            </a:extLst>
          </p:cNvPr>
          <p:cNvCxnSpPr>
            <a:cxnSpLocks/>
          </p:cNvCxnSpPr>
          <p:nvPr/>
        </p:nvCxnSpPr>
        <p:spPr>
          <a:xfrm flipV="1">
            <a:off x="8209685" y="2663714"/>
            <a:ext cx="898982" cy="901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1790E068-7BFF-F72F-C2AA-4AA21818C9FA}"/>
              </a:ext>
            </a:extLst>
          </p:cNvPr>
          <p:cNvCxnSpPr>
            <a:cxnSpLocks/>
          </p:cNvCxnSpPr>
          <p:nvPr/>
        </p:nvCxnSpPr>
        <p:spPr>
          <a:xfrm flipH="1">
            <a:off x="7919499" y="2666260"/>
            <a:ext cx="1183084" cy="706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4253BCC1-4E30-5D4B-5F74-F84C7C762B89}"/>
              </a:ext>
            </a:extLst>
          </p:cNvPr>
          <p:cNvCxnSpPr>
            <a:cxnSpLocks/>
          </p:cNvCxnSpPr>
          <p:nvPr/>
        </p:nvCxnSpPr>
        <p:spPr>
          <a:xfrm flipH="1">
            <a:off x="7900134" y="2671259"/>
            <a:ext cx="1182502" cy="6780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DFD715B5-40E0-C314-F627-36B3184FA3E5}"/>
              </a:ext>
            </a:extLst>
          </p:cNvPr>
          <p:cNvCxnSpPr>
            <a:cxnSpLocks/>
          </p:cNvCxnSpPr>
          <p:nvPr/>
        </p:nvCxnSpPr>
        <p:spPr>
          <a:xfrm flipH="1">
            <a:off x="7868756" y="2663777"/>
            <a:ext cx="1240185" cy="679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5044A7C2-0FEE-894F-0056-6D70FE336E63}"/>
              </a:ext>
            </a:extLst>
          </p:cNvPr>
          <p:cNvCxnSpPr>
            <a:cxnSpLocks/>
          </p:cNvCxnSpPr>
          <p:nvPr/>
        </p:nvCxnSpPr>
        <p:spPr>
          <a:xfrm flipH="1">
            <a:off x="7860318" y="2669604"/>
            <a:ext cx="1236105" cy="6579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43DEF6EF-624A-1F59-08B6-98583FBC9337}"/>
              </a:ext>
            </a:extLst>
          </p:cNvPr>
          <p:cNvCxnSpPr>
            <a:cxnSpLocks/>
          </p:cNvCxnSpPr>
          <p:nvPr/>
        </p:nvCxnSpPr>
        <p:spPr>
          <a:xfrm flipH="1">
            <a:off x="8278943" y="2663121"/>
            <a:ext cx="830204" cy="9663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174FEB17-376D-DCDA-6042-1DD07F4AD6F9}"/>
              </a:ext>
            </a:extLst>
          </p:cNvPr>
          <p:cNvCxnSpPr>
            <a:cxnSpLocks/>
          </p:cNvCxnSpPr>
          <p:nvPr/>
        </p:nvCxnSpPr>
        <p:spPr>
          <a:xfrm flipH="1">
            <a:off x="8325171" y="2669482"/>
            <a:ext cx="769247" cy="10374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EE9A7B28-2C0E-7D33-585F-4C4A89F0CD0C}"/>
              </a:ext>
            </a:extLst>
          </p:cNvPr>
          <p:cNvCxnSpPr>
            <a:cxnSpLocks/>
          </p:cNvCxnSpPr>
          <p:nvPr/>
        </p:nvCxnSpPr>
        <p:spPr>
          <a:xfrm flipH="1">
            <a:off x="8366483" y="2666020"/>
            <a:ext cx="728067" cy="11014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7FA429BE-EEF5-D0F4-D14E-C0DB6DEACC08}"/>
              </a:ext>
            </a:extLst>
          </p:cNvPr>
          <p:cNvCxnSpPr>
            <a:cxnSpLocks/>
          </p:cNvCxnSpPr>
          <p:nvPr/>
        </p:nvCxnSpPr>
        <p:spPr>
          <a:xfrm flipH="1">
            <a:off x="8387980" y="2659397"/>
            <a:ext cx="704595" cy="11484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CE879E0C-5D88-A87D-0E45-8645AC4B8CBD}"/>
              </a:ext>
            </a:extLst>
          </p:cNvPr>
          <p:cNvCxnSpPr>
            <a:cxnSpLocks/>
          </p:cNvCxnSpPr>
          <p:nvPr/>
        </p:nvCxnSpPr>
        <p:spPr>
          <a:xfrm flipH="1">
            <a:off x="8411041" y="2650746"/>
            <a:ext cx="688828" cy="11859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1E440371-E594-455C-8AC0-17CE1CDBD8E3}"/>
              </a:ext>
            </a:extLst>
          </p:cNvPr>
          <p:cNvCxnSpPr>
            <a:cxnSpLocks/>
          </p:cNvCxnSpPr>
          <p:nvPr/>
        </p:nvCxnSpPr>
        <p:spPr>
          <a:xfrm flipH="1">
            <a:off x="8431717" y="2652009"/>
            <a:ext cx="664936" cy="12196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00DB70FD-F446-B77D-6E11-FE113FE5A12C}"/>
              </a:ext>
            </a:extLst>
          </p:cNvPr>
          <p:cNvCxnSpPr>
            <a:cxnSpLocks/>
          </p:cNvCxnSpPr>
          <p:nvPr/>
        </p:nvCxnSpPr>
        <p:spPr>
          <a:xfrm flipH="1">
            <a:off x="8451833" y="2676944"/>
            <a:ext cx="638255" cy="12136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4B608E20-850C-53C3-4167-62C3B5978556}"/>
              </a:ext>
            </a:extLst>
          </p:cNvPr>
          <p:cNvCxnSpPr>
            <a:cxnSpLocks/>
          </p:cNvCxnSpPr>
          <p:nvPr/>
        </p:nvCxnSpPr>
        <p:spPr>
          <a:xfrm flipH="1">
            <a:off x="7836454" y="2675948"/>
            <a:ext cx="1234972" cy="654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E3471BEF-2524-0029-09B2-AEDC234F7F03}"/>
              </a:ext>
            </a:extLst>
          </p:cNvPr>
          <p:cNvCxnSpPr>
            <a:cxnSpLocks/>
          </p:cNvCxnSpPr>
          <p:nvPr/>
        </p:nvCxnSpPr>
        <p:spPr>
          <a:xfrm flipH="1">
            <a:off x="8457642" y="2662576"/>
            <a:ext cx="635491" cy="12525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Arco 395">
            <a:extLst>
              <a:ext uri="{FF2B5EF4-FFF2-40B4-BE49-F238E27FC236}">
                <a16:creationId xmlns:a16="http://schemas.microsoft.com/office/drawing/2014/main" id="{1058F725-502F-8EAB-F181-3245817F0CB0}"/>
              </a:ext>
            </a:extLst>
          </p:cNvPr>
          <p:cNvSpPr/>
          <p:nvPr/>
        </p:nvSpPr>
        <p:spPr>
          <a:xfrm>
            <a:off x="6378716" y="3254546"/>
            <a:ext cx="2160000" cy="2160000"/>
          </a:xfrm>
          <a:prstGeom prst="arc">
            <a:avLst>
              <a:gd name="adj1" fmla="val 11555504"/>
              <a:gd name="adj2" fmla="val 465278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F6A0BA7C-033F-6D35-4FB7-531E5971F69D}"/>
              </a:ext>
            </a:extLst>
          </p:cNvPr>
          <p:cNvCxnSpPr>
            <a:cxnSpLocks/>
          </p:cNvCxnSpPr>
          <p:nvPr/>
        </p:nvCxnSpPr>
        <p:spPr>
          <a:xfrm>
            <a:off x="7216422" y="4333531"/>
            <a:ext cx="131983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02784D91-774A-E09E-BB81-375F4163DE7C}"/>
              </a:ext>
            </a:extLst>
          </p:cNvPr>
          <p:cNvCxnSpPr>
            <a:cxnSpLocks/>
          </p:cNvCxnSpPr>
          <p:nvPr/>
        </p:nvCxnSpPr>
        <p:spPr>
          <a:xfrm>
            <a:off x="7128457" y="4273094"/>
            <a:ext cx="1391244" cy="2453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387B1F02-1131-FE71-D7AC-BAAFFA8B0C14}"/>
              </a:ext>
            </a:extLst>
          </p:cNvPr>
          <p:cNvCxnSpPr>
            <a:cxnSpLocks/>
          </p:cNvCxnSpPr>
          <p:nvPr/>
        </p:nvCxnSpPr>
        <p:spPr>
          <a:xfrm>
            <a:off x="6443555" y="3956662"/>
            <a:ext cx="2035258" cy="7407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ttore diritto 405">
            <a:extLst>
              <a:ext uri="{FF2B5EF4-FFF2-40B4-BE49-F238E27FC236}">
                <a16:creationId xmlns:a16="http://schemas.microsoft.com/office/drawing/2014/main" id="{C3F33333-F57F-D950-51F1-F7C0BE206DBC}"/>
              </a:ext>
            </a:extLst>
          </p:cNvPr>
          <p:cNvCxnSpPr>
            <a:cxnSpLocks/>
          </p:cNvCxnSpPr>
          <p:nvPr/>
        </p:nvCxnSpPr>
        <p:spPr>
          <a:xfrm>
            <a:off x="6521712" y="3788266"/>
            <a:ext cx="1874510" cy="10822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5C8C13B6-C008-13DD-74B7-D0F17AB7027D}"/>
              </a:ext>
            </a:extLst>
          </p:cNvPr>
          <p:cNvCxnSpPr>
            <a:cxnSpLocks/>
          </p:cNvCxnSpPr>
          <p:nvPr/>
        </p:nvCxnSpPr>
        <p:spPr>
          <a:xfrm rot="2400000">
            <a:off x="6372527" y="4329995"/>
            <a:ext cx="2179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nettore diritto 407">
            <a:extLst>
              <a:ext uri="{FF2B5EF4-FFF2-40B4-BE49-F238E27FC236}">
                <a16:creationId xmlns:a16="http://schemas.microsoft.com/office/drawing/2014/main" id="{ED964B28-9311-8C75-BBDB-F69C3ADDB5CF}"/>
              </a:ext>
            </a:extLst>
          </p:cNvPr>
          <p:cNvCxnSpPr>
            <a:cxnSpLocks/>
          </p:cNvCxnSpPr>
          <p:nvPr/>
        </p:nvCxnSpPr>
        <p:spPr>
          <a:xfrm>
            <a:off x="6768002" y="3499549"/>
            <a:ext cx="1393441" cy="1660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nettore diritto 408">
            <a:extLst>
              <a:ext uri="{FF2B5EF4-FFF2-40B4-BE49-F238E27FC236}">
                <a16:creationId xmlns:a16="http://schemas.microsoft.com/office/drawing/2014/main" id="{6F41376C-71F8-6F08-10B9-0B18DCF9AC45}"/>
              </a:ext>
            </a:extLst>
          </p:cNvPr>
          <p:cNvCxnSpPr>
            <a:cxnSpLocks/>
          </p:cNvCxnSpPr>
          <p:nvPr/>
        </p:nvCxnSpPr>
        <p:spPr>
          <a:xfrm>
            <a:off x="6929619" y="3397064"/>
            <a:ext cx="1081115" cy="18725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98A06F4D-AFCA-FC7C-F412-28A0176CABAF}"/>
              </a:ext>
            </a:extLst>
          </p:cNvPr>
          <p:cNvCxnSpPr>
            <a:cxnSpLocks/>
          </p:cNvCxnSpPr>
          <p:nvPr/>
        </p:nvCxnSpPr>
        <p:spPr>
          <a:xfrm>
            <a:off x="7098906" y="3314727"/>
            <a:ext cx="740739" cy="2035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ttore diritto 410">
            <a:extLst>
              <a:ext uri="{FF2B5EF4-FFF2-40B4-BE49-F238E27FC236}">
                <a16:creationId xmlns:a16="http://schemas.microsoft.com/office/drawing/2014/main" id="{A51D9617-FA36-D0A4-FA92-6B14C2E70480}"/>
              </a:ext>
            </a:extLst>
          </p:cNvPr>
          <p:cNvCxnSpPr>
            <a:cxnSpLocks/>
          </p:cNvCxnSpPr>
          <p:nvPr/>
        </p:nvCxnSpPr>
        <p:spPr>
          <a:xfrm>
            <a:off x="7283756" y="3266703"/>
            <a:ext cx="250283" cy="14194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C59CC5AC-97D9-B4C5-D536-F9710E0FC408}"/>
              </a:ext>
            </a:extLst>
          </p:cNvPr>
          <p:cNvCxnSpPr>
            <a:cxnSpLocks/>
          </p:cNvCxnSpPr>
          <p:nvPr/>
        </p:nvCxnSpPr>
        <p:spPr>
          <a:xfrm flipV="1">
            <a:off x="7470634" y="3268322"/>
            <a:ext cx="0" cy="13431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E67CD644-C410-A9CB-C7C8-8071BC3BD64F}"/>
              </a:ext>
            </a:extLst>
          </p:cNvPr>
          <p:cNvCxnSpPr>
            <a:cxnSpLocks/>
          </p:cNvCxnSpPr>
          <p:nvPr/>
        </p:nvCxnSpPr>
        <p:spPr>
          <a:xfrm flipV="1">
            <a:off x="7433712" y="3284878"/>
            <a:ext cx="226524" cy="1284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1DCB760E-3D3C-85CA-9269-3C3C9140D23F}"/>
              </a:ext>
            </a:extLst>
          </p:cNvPr>
          <p:cNvCxnSpPr>
            <a:cxnSpLocks/>
          </p:cNvCxnSpPr>
          <p:nvPr/>
        </p:nvCxnSpPr>
        <p:spPr>
          <a:xfrm flipV="1">
            <a:off x="7403805" y="3325766"/>
            <a:ext cx="441104" cy="12119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ttore diritto 415">
            <a:extLst>
              <a:ext uri="{FF2B5EF4-FFF2-40B4-BE49-F238E27FC236}">
                <a16:creationId xmlns:a16="http://schemas.microsoft.com/office/drawing/2014/main" id="{079A3817-2976-5B3E-8934-DE899BA04076}"/>
              </a:ext>
            </a:extLst>
          </p:cNvPr>
          <p:cNvCxnSpPr>
            <a:cxnSpLocks/>
          </p:cNvCxnSpPr>
          <p:nvPr/>
        </p:nvCxnSpPr>
        <p:spPr>
          <a:xfrm flipV="1">
            <a:off x="7380506" y="3405414"/>
            <a:ext cx="633537" cy="10973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ttore diritto 416">
            <a:extLst>
              <a:ext uri="{FF2B5EF4-FFF2-40B4-BE49-F238E27FC236}">
                <a16:creationId xmlns:a16="http://schemas.microsoft.com/office/drawing/2014/main" id="{7546AAE6-BEF9-8E34-3FB7-5D5F1C41E640}"/>
              </a:ext>
            </a:extLst>
          </p:cNvPr>
          <p:cNvCxnSpPr>
            <a:cxnSpLocks/>
          </p:cNvCxnSpPr>
          <p:nvPr/>
        </p:nvCxnSpPr>
        <p:spPr>
          <a:xfrm flipV="1">
            <a:off x="7359278" y="3507450"/>
            <a:ext cx="813044" cy="9689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nettore diritto 417">
            <a:extLst>
              <a:ext uri="{FF2B5EF4-FFF2-40B4-BE49-F238E27FC236}">
                <a16:creationId xmlns:a16="http://schemas.microsoft.com/office/drawing/2014/main" id="{E938EFCC-EAEE-A9C4-E96C-9B5898A47F59}"/>
              </a:ext>
            </a:extLst>
          </p:cNvPr>
          <p:cNvCxnSpPr>
            <a:cxnSpLocks/>
          </p:cNvCxnSpPr>
          <p:nvPr/>
        </p:nvCxnSpPr>
        <p:spPr>
          <a:xfrm flipV="1">
            <a:off x="7334914" y="3651006"/>
            <a:ext cx="957723" cy="8036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483EAE52-1EC1-EF07-DEC7-AB3295E9C89A}"/>
              </a:ext>
            </a:extLst>
          </p:cNvPr>
          <p:cNvCxnSpPr>
            <a:cxnSpLocks/>
          </p:cNvCxnSpPr>
          <p:nvPr/>
        </p:nvCxnSpPr>
        <p:spPr>
          <a:xfrm flipV="1">
            <a:off x="7295777" y="3797170"/>
            <a:ext cx="1109903" cy="6408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AC9E5D7C-4A1D-48A5-F56E-E7404AE2E6C6}"/>
              </a:ext>
            </a:extLst>
          </p:cNvPr>
          <p:cNvCxnSpPr>
            <a:cxnSpLocks/>
          </p:cNvCxnSpPr>
          <p:nvPr/>
        </p:nvCxnSpPr>
        <p:spPr>
          <a:xfrm flipV="1">
            <a:off x="7279098" y="3967240"/>
            <a:ext cx="1206286" cy="439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FD6DE4CC-D739-AB27-C771-6DBB9338FB68}"/>
              </a:ext>
            </a:extLst>
          </p:cNvPr>
          <p:cNvCxnSpPr>
            <a:cxnSpLocks/>
          </p:cNvCxnSpPr>
          <p:nvPr/>
        </p:nvCxnSpPr>
        <p:spPr>
          <a:xfrm flipV="1">
            <a:off x="7251862" y="4148568"/>
            <a:ext cx="1267839" cy="2235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518C4C-9812-ADB8-493C-DBD3EAE17CE5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695AA39E-2428-EF4F-909D-EC46C4D0024B}"/>
              </a:ext>
            </a:extLst>
          </p:cNvPr>
          <p:cNvSpPr txBox="1">
            <a:spLocks/>
          </p:cNvSpPr>
          <p:nvPr/>
        </p:nvSpPr>
        <p:spPr>
          <a:xfrm>
            <a:off x="30743" y="21058"/>
            <a:ext cx="12161256" cy="288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(6)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FC3F333-70A2-879D-96FF-28A774981967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4325627-E8B8-238E-CC17-F542E35BC8C1}"/>
              </a:ext>
            </a:extLst>
          </p:cNvPr>
          <p:cNvSpPr txBox="1"/>
          <p:nvPr/>
        </p:nvSpPr>
        <p:spPr>
          <a:xfrm>
            <a:off x="1" y="2381817"/>
            <a:ext cx="329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Eliminate le parti nascoste dei due solidi restano evidenziate le sole parti visibili della compenetrazione descrivendo, così, la presente immagine sintetica</a:t>
            </a:r>
          </a:p>
        </p:txBody>
      </p:sp>
      <p:sp>
        <p:nvSpPr>
          <p:cNvPr id="6" name="Pulsante di azione: vuot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34AF8C7-EA9C-EA32-C83D-BA31779925B0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9355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3" grpId="0" animBg="1"/>
      <p:bldP spid="184" grpId="0" animBg="1"/>
      <p:bldP spid="194" grpId="0" animBg="1"/>
      <p:bldP spid="204" grpId="0" animBg="1"/>
      <p:bldP spid="206" grpId="0" animBg="1"/>
      <p:bldP spid="207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650629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1026</Words>
  <Application>Microsoft Office PowerPoint</Application>
  <PresentationFormat>Widescreen</PresentationFormat>
  <Paragraphs>158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99</cp:revision>
  <dcterms:created xsi:type="dcterms:W3CDTF">2022-07-08T20:50:33Z</dcterms:created>
  <dcterms:modified xsi:type="dcterms:W3CDTF">2022-12-08T17:11:39Z</dcterms:modified>
</cp:coreProperties>
</file>