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70" r:id="rId3"/>
    <p:sldId id="288" r:id="rId4"/>
    <p:sldId id="290" r:id="rId5"/>
    <p:sldId id="291" r:id="rId6"/>
    <p:sldId id="292" r:id="rId7"/>
    <p:sldId id="28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5256" autoAdjust="0"/>
  </p:normalViewPr>
  <p:slideViewPr>
    <p:cSldViewPr snapToGrid="0">
      <p:cViewPr varScale="1">
        <p:scale>
          <a:sx n="83" d="100"/>
          <a:sy n="83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F9E31-7408-4CAB-8A29-AAD730A825BC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0D0E0-CDBC-499C-BB78-60D731EEF7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2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0D0E0-CDBC-499C-BB78-60D731EEF71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279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0D0E0-CDBC-499C-BB78-60D731EEF71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762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0D0E0-CDBC-499C-BB78-60D731EEF71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073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0D0E0-CDBC-499C-BB78-60D731EEF71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107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329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932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981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8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8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98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9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85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914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6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57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610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29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50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8"/>
            <a:ext cx="103632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550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189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604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987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349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5" y="273059"/>
            <a:ext cx="6815668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036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09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756"/>
            <a:ext cx="2844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756"/>
            <a:ext cx="3860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756"/>
            <a:ext cx="28448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645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73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4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573" y="1694525"/>
            <a:ext cx="2988000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2004/05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Creato  Serena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1°E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 G.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Pescara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«Discipline geometriche»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583710" y="1719874"/>
            <a:ext cx="5514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TRA  CILINDRO  E  CONO</a:t>
            </a:r>
            <a:endParaRPr kumimoji="0" lang="it-IT" sz="16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089898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089898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089898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654464" y="4856588"/>
            <a:ext cx="5443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514672" y="2408607"/>
            <a:ext cx="28929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523552" y="2804778"/>
            <a:ext cx="23021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Procedure grafiche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512533" y="3581753"/>
            <a:ext cx="426201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sintetica della composizione</a:t>
            </a:r>
            <a:r>
              <a:rPr kumimoji="0" lang="it-IT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102333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4535987" y="3190445"/>
            <a:ext cx="327797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</a:t>
            </a:r>
            <a:r>
              <a:rPr kumimoji="0" lang="it-IT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curve di compenetrazione 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0948A20-8130-BB5A-87BB-ED5C8084EE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5" y="1719874"/>
            <a:ext cx="3522804" cy="4821380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F3A0AE6-89D8-3013-3A31-475A47C8345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9" grpId="0"/>
      <p:bldP spid="14" grpId="0"/>
      <p:bldP spid="36" grpId="0"/>
      <p:bldP spid="38" grpId="0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3540D7E-4549-F23C-EA58-0824F1E4DD78}"/>
              </a:ext>
            </a:extLst>
          </p:cNvPr>
          <p:cNvCxnSpPr>
            <a:cxnSpLocks/>
          </p:cNvCxnSpPr>
          <p:nvPr/>
        </p:nvCxnSpPr>
        <p:spPr>
          <a:xfrm>
            <a:off x="3577701" y="3124939"/>
            <a:ext cx="834759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0AD2E1B-4B74-AF40-6AF2-4EB3DB3A6F2F}"/>
              </a:ext>
            </a:extLst>
          </p:cNvPr>
          <p:cNvSpPr/>
          <p:nvPr/>
        </p:nvSpPr>
        <p:spPr>
          <a:xfrm>
            <a:off x="8296275" y="3879541"/>
            <a:ext cx="1800000" cy="1800000"/>
          </a:xfrm>
          <a:prstGeom prst="ellipse">
            <a:avLst/>
          </a:pr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B798DB4-8BB7-223A-037B-E4374869B0B8}"/>
              </a:ext>
            </a:extLst>
          </p:cNvPr>
          <p:cNvCxnSpPr>
            <a:cxnSpLocks/>
          </p:cNvCxnSpPr>
          <p:nvPr/>
        </p:nvCxnSpPr>
        <p:spPr>
          <a:xfrm>
            <a:off x="9108489" y="4779541"/>
            <a:ext cx="17755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065AB1B-9E89-3668-CB65-1EAF14885519}"/>
              </a:ext>
            </a:extLst>
          </p:cNvPr>
          <p:cNvCxnSpPr>
            <a:cxnSpLocks/>
          </p:cNvCxnSpPr>
          <p:nvPr/>
        </p:nvCxnSpPr>
        <p:spPr>
          <a:xfrm>
            <a:off x="9196275" y="3878483"/>
            <a:ext cx="0" cy="10042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087B417-FE0B-ECA2-4DD8-D2E1DD046645}"/>
              </a:ext>
            </a:extLst>
          </p:cNvPr>
          <p:cNvCxnSpPr>
            <a:stCxn id="8" idx="2"/>
          </p:cNvCxnSpPr>
          <p:nvPr/>
        </p:nvCxnSpPr>
        <p:spPr>
          <a:xfrm flipV="1">
            <a:off x="8296275" y="3124939"/>
            <a:ext cx="0" cy="1654602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4630AE1-C7EF-0DC3-C24D-69345D555E47}"/>
              </a:ext>
            </a:extLst>
          </p:cNvPr>
          <p:cNvCxnSpPr>
            <a:stCxn id="8" idx="6"/>
          </p:cNvCxnSpPr>
          <p:nvPr/>
        </p:nvCxnSpPr>
        <p:spPr>
          <a:xfrm flipV="1">
            <a:off x="10096275" y="3124939"/>
            <a:ext cx="0" cy="165460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07A1C20-64D1-9B86-B3C0-57D4EC84AB25}"/>
              </a:ext>
            </a:extLst>
          </p:cNvPr>
          <p:cNvCxnSpPr>
            <a:cxnSpLocks/>
          </p:cNvCxnSpPr>
          <p:nvPr/>
        </p:nvCxnSpPr>
        <p:spPr>
          <a:xfrm flipV="1">
            <a:off x="9196275" y="603679"/>
            <a:ext cx="0" cy="3274804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41C83112-2BA1-8E40-FEEE-B52235741E16}"/>
              </a:ext>
            </a:extLst>
          </p:cNvPr>
          <p:cNvCxnSpPr>
            <a:cxnSpLocks/>
          </p:cNvCxnSpPr>
          <p:nvPr/>
        </p:nvCxnSpPr>
        <p:spPr>
          <a:xfrm flipV="1">
            <a:off x="8296275" y="603679"/>
            <a:ext cx="900000" cy="252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D09C0CD-7C89-82E7-4C23-3C752D3BCE4D}"/>
              </a:ext>
            </a:extLst>
          </p:cNvPr>
          <p:cNvCxnSpPr/>
          <p:nvPr/>
        </p:nvCxnSpPr>
        <p:spPr>
          <a:xfrm flipH="1" flipV="1">
            <a:off x="9196274" y="602419"/>
            <a:ext cx="900000" cy="2521259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4DE08800-2531-02EA-20BA-7EEDF711AE9F}"/>
              </a:ext>
            </a:extLst>
          </p:cNvPr>
          <p:cNvCxnSpPr>
            <a:cxnSpLocks/>
          </p:cNvCxnSpPr>
          <p:nvPr/>
        </p:nvCxnSpPr>
        <p:spPr>
          <a:xfrm flipV="1">
            <a:off x="11156032" y="1683103"/>
            <a:ext cx="0" cy="34042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732265A-2AA9-704E-3EF1-4F2254962CBF}"/>
              </a:ext>
            </a:extLst>
          </p:cNvPr>
          <p:cNvCxnSpPr>
            <a:cxnSpLocks/>
          </p:cNvCxnSpPr>
          <p:nvPr/>
        </p:nvCxnSpPr>
        <p:spPr>
          <a:xfrm flipV="1">
            <a:off x="10436365" y="1683103"/>
            <a:ext cx="0" cy="46475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B6CE0B6-8A03-BBCB-581F-1E416CA048D8}"/>
              </a:ext>
            </a:extLst>
          </p:cNvPr>
          <p:cNvCxnSpPr>
            <a:cxnSpLocks/>
          </p:cNvCxnSpPr>
          <p:nvPr/>
        </p:nvCxnSpPr>
        <p:spPr>
          <a:xfrm flipV="1">
            <a:off x="7318340" y="1683103"/>
            <a:ext cx="0" cy="28444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049D58C9-D8F2-EF84-C608-F13822875413}"/>
              </a:ext>
            </a:extLst>
          </p:cNvPr>
          <p:cNvCxnSpPr>
            <a:cxnSpLocks/>
          </p:cNvCxnSpPr>
          <p:nvPr/>
        </p:nvCxnSpPr>
        <p:spPr>
          <a:xfrm flipV="1">
            <a:off x="8038802" y="1683103"/>
            <a:ext cx="0" cy="16004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FFDC7AAB-0677-A971-711A-00FDA49F88EE}"/>
              </a:ext>
            </a:extLst>
          </p:cNvPr>
          <p:cNvCxnSpPr>
            <a:cxnSpLocks/>
          </p:cNvCxnSpPr>
          <p:nvPr/>
        </p:nvCxnSpPr>
        <p:spPr>
          <a:xfrm>
            <a:off x="10796032" y="1681227"/>
            <a:ext cx="0" cy="40258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CF07232-2137-DBEE-0C1E-8F6803F7EC74}"/>
              </a:ext>
            </a:extLst>
          </p:cNvPr>
          <p:cNvCxnSpPr>
            <a:cxnSpLocks/>
          </p:cNvCxnSpPr>
          <p:nvPr/>
        </p:nvCxnSpPr>
        <p:spPr>
          <a:xfrm flipH="1">
            <a:off x="5454452" y="1195032"/>
            <a:ext cx="2042442" cy="35433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7CE30DEC-5EC3-F204-2DF9-5763F9F0CCDC}"/>
              </a:ext>
            </a:extLst>
          </p:cNvPr>
          <p:cNvCxnSpPr>
            <a:cxnSpLocks/>
          </p:cNvCxnSpPr>
          <p:nvPr/>
        </p:nvCxnSpPr>
        <p:spPr>
          <a:xfrm>
            <a:off x="6816209" y="2363945"/>
            <a:ext cx="2831692" cy="163487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3583DB37-8B43-D00A-CD47-FB395840036A}"/>
              </a:ext>
            </a:extLst>
          </p:cNvPr>
          <p:cNvCxnSpPr>
            <a:cxnSpLocks/>
          </p:cNvCxnSpPr>
          <p:nvPr/>
        </p:nvCxnSpPr>
        <p:spPr>
          <a:xfrm>
            <a:off x="5923377" y="3930459"/>
            <a:ext cx="2822898" cy="1629801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0F53F39A-04D6-CDDA-140C-E8D01B1CA5BC}"/>
              </a:ext>
            </a:extLst>
          </p:cNvPr>
          <p:cNvCxnSpPr>
            <a:cxnSpLocks/>
          </p:cNvCxnSpPr>
          <p:nvPr/>
        </p:nvCxnSpPr>
        <p:spPr>
          <a:xfrm>
            <a:off x="4187421" y="1888309"/>
            <a:ext cx="5016670" cy="2896376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9E502FA-38C7-4C24-CA09-095BDF0B9C47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2628789" cy="473731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616B7A7-241B-98F5-0EBB-43DFC7B700F3}"/>
              </a:ext>
            </a:extLst>
          </p:cNvPr>
          <p:cNvCxnSpPr/>
          <p:nvPr/>
        </p:nvCxnSpPr>
        <p:spPr>
          <a:xfrm>
            <a:off x="4187420" y="1890214"/>
            <a:ext cx="1735957" cy="2040245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>
            <a:extLst>
              <a:ext uri="{FF2B5EF4-FFF2-40B4-BE49-F238E27FC236}">
                <a16:creationId xmlns:a16="http://schemas.microsoft.com/office/drawing/2014/main" id="{0061F9AA-9F22-1540-C70C-178D74B33DF0}"/>
              </a:ext>
            </a:extLst>
          </p:cNvPr>
          <p:cNvSpPr/>
          <p:nvPr/>
        </p:nvSpPr>
        <p:spPr>
          <a:xfrm rot="-3600000">
            <a:off x="5027584" y="2074431"/>
            <a:ext cx="1440000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C98F32BF-D55F-F3A3-F98D-2AD10B082B7C}"/>
              </a:ext>
            </a:extLst>
          </p:cNvPr>
          <p:cNvGrpSpPr/>
          <p:nvPr/>
        </p:nvGrpSpPr>
        <p:grpSpPr>
          <a:xfrm>
            <a:off x="7437186" y="3907079"/>
            <a:ext cx="3600000" cy="1800000"/>
            <a:chOff x="7311564" y="3907079"/>
            <a:chExt cx="3600000" cy="1800000"/>
          </a:xfrm>
        </p:grpSpPr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B725D4A0-8273-39C4-EC90-EC1ACBD7DD01}"/>
                </a:ext>
              </a:extLst>
            </p:cNvPr>
            <p:cNvSpPr/>
            <p:nvPr/>
          </p:nvSpPr>
          <p:spPr>
            <a:xfrm rot="1800000">
              <a:off x="7311564" y="4087079"/>
              <a:ext cx="3600000" cy="1440000"/>
            </a:xfrm>
            <a:prstGeom prst="rect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38085031-E65F-31AC-67FF-09466E3E7451}"/>
                </a:ext>
              </a:extLst>
            </p:cNvPr>
            <p:cNvCxnSpPr>
              <a:stCxn id="30" idx="1"/>
              <a:endCxn id="30" idx="3"/>
            </p:cNvCxnSpPr>
            <p:nvPr/>
          </p:nvCxnSpPr>
          <p:spPr>
            <a:xfrm>
              <a:off x="7552718" y="3907079"/>
              <a:ext cx="3117692" cy="1800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EF59F7BC-F2D5-3973-5399-0B4DF5026802}"/>
              </a:ext>
            </a:extLst>
          </p:cNvPr>
          <p:cNvCxnSpPr>
            <a:cxnSpLocks/>
          </p:cNvCxnSpPr>
          <p:nvPr/>
        </p:nvCxnSpPr>
        <p:spPr>
          <a:xfrm flipH="1">
            <a:off x="7318340" y="1683103"/>
            <a:ext cx="38422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0E840B8-FDF7-AD63-5D86-579FEA26BADD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5387584" y="3417969"/>
            <a:ext cx="1945089" cy="1123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7560BCE8-BFA1-A3E2-4BCF-2D095E78A5C1}"/>
              </a:ext>
            </a:extLst>
          </p:cNvPr>
          <p:cNvCxnSpPr>
            <a:cxnSpLocks/>
          </p:cNvCxnSpPr>
          <p:nvPr/>
        </p:nvCxnSpPr>
        <p:spPr>
          <a:xfrm>
            <a:off x="6098108" y="2164514"/>
            <a:ext cx="1945089" cy="1123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e 66">
            <a:extLst>
              <a:ext uri="{FF2B5EF4-FFF2-40B4-BE49-F238E27FC236}">
                <a16:creationId xmlns:a16="http://schemas.microsoft.com/office/drawing/2014/main" id="{19864D5F-6FDF-DD0C-8106-AB2977E1198F}"/>
              </a:ext>
            </a:extLst>
          </p:cNvPr>
          <p:cNvSpPr/>
          <p:nvPr/>
        </p:nvSpPr>
        <p:spPr>
          <a:xfrm>
            <a:off x="10435037" y="1684980"/>
            <a:ext cx="720029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166D065F-497C-1D43-102E-4AA4CD9ACDDC}"/>
              </a:ext>
            </a:extLst>
          </p:cNvPr>
          <p:cNvSpPr/>
          <p:nvPr/>
        </p:nvSpPr>
        <p:spPr>
          <a:xfrm>
            <a:off x="7320544" y="1684725"/>
            <a:ext cx="720000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E8FF6EE7-7524-D5BF-B9E2-CC8C09BD50E2}"/>
              </a:ext>
            </a:extLst>
          </p:cNvPr>
          <p:cNvCxnSpPr/>
          <p:nvPr/>
        </p:nvCxnSpPr>
        <p:spPr>
          <a:xfrm>
            <a:off x="7318340" y="1683103"/>
            <a:ext cx="720462" cy="14402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439A0DA-D793-1B64-61A8-718DDE4C1214}"/>
              </a:ext>
            </a:extLst>
          </p:cNvPr>
          <p:cNvCxnSpPr/>
          <p:nvPr/>
        </p:nvCxnSpPr>
        <p:spPr>
          <a:xfrm flipH="1">
            <a:off x="7318340" y="1683103"/>
            <a:ext cx="720462" cy="14402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BFF6FBD-BEF9-00EA-E776-51799B8C13AB}"/>
              </a:ext>
            </a:extLst>
          </p:cNvPr>
          <p:cNvCxnSpPr>
            <a:cxnSpLocks/>
            <a:stCxn id="30" idx="1"/>
          </p:cNvCxnSpPr>
          <p:nvPr/>
        </p:nvCxnSpPr>
        <p:spPr>
          <a:xfrm flipV="1">
            <a:off x="7678340" y="1683103"/>
            <a:ext cx="0" cy="22239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B180FCFB-D2EE-C93F-4F25-60C8CCFA039C}"/>
              </a:ext>
            </a:extLst>
          </p:cNvPr>
          <p:cNvCxnSpPr/>
          <p:nvPr/>
        </p:nvCxnSpPr>
        <p:spPr>
          <a:xfrm flipH="1">
            <a:off x="10435037" y="1683103"/>
            <a:ext cx="720029" cy="14402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F59FA6D5-8904-2A78-412F-34ED1E188D25}"/>
              </a:ext>
            </a:extLst>
          </p:cNvPr>
          <p:cNvCxnSpPr/>
          <p:nvPr/>
        </p:nvCxnSpPr>
        <p:spPr>
          <a:xfrm>
            <a:off x="10435037" y="1681227"/>
            <a:ext cx="720029" cy="14418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1E23B914-3FAF-1D85-9526-2F2B3E25E89E}"/>
              </a:ext>
            </a:extLst>
          </p:cNvPr>
          <p:cNvCxnSpPr>
            <a:cxnSpLocks/>
          </p:cNvCxnSpPr>
          <p:nvPr/>
        </p:nvCxnSpPr>
        <p:spPr>
          <a:xfrm>
            <a:off x="7678340" y="2404725"/>
            <a:ext cx="311769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E53DEE-4EA5-E068-C537-318A61B109ED}"/>
              </a:ext>
            </a:extLst>
          </p:cNvPr>
          <p:cNvSpPr txBox="1"/>
          <p:nvPr/>
        </p:nvSpPr>
        <p:spPr>
          <a:xfrm>
            <a:off x="11627963" y="2812052"/>
            <a:ext cx="550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9" name="Titolo 3">
            <a:extLst>
              <a:ext uri="{FF2B5EF4-FFF2-40B4-BE49-F238E27FC236}">
                <a16:creationId xmlns:a16="http://schemas.microsoft.com/office/drawing/2014/main" id="{90AB2DFF-7976-D9CE-5240-FD82A45AA382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  <a:endParaRPr lang="it-IT" sz="17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C497BEE-6488-8AEE-35A2-9FD6FEC599F9}"/>
              </a:ext>
            </a:extLst>
          </p:cNvPr>
          <p:cNvSpPr txBox="1"/>
          <p:nvPr/>
        </p:nvSpPr>
        <p:spPr>
          <a:xfrm>
            <a:off x="4008867" y="1625747"/>
            <a:ext cx="432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7030A0"/>
                </a:solidFill>
                <a:latin typeface="Comic Sans MS" panose="030F0702030302020204" pitchFamily="66" charset="0"/>
              </a:rPr>
              <a:t>(V’)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9927339-F7F7-F70D-F00D-028D0588A021}"/>
              </a:ext>
            </a:extLst>
          </p:cNvPr>
          <p:cNvSpPr txBox="1"/>
          <p:nvPr/>
        </p:nvSpPr>
        <p:spPr>
          <a:xfrm>
            <a:off x="9046316" y="386068"/>
            <a:ext cx="381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7030A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B618942-5082-EB84-77A2-4A563BC23B8D}"/>
              </a:ext>
            </a:extLst>
          </p:cNvPr>
          <p:cNvSpPr txBox="1"/>
          <p:nvPr/>
        </p:nvSpPr>
        <p:spPr>
          <a:xfrm>
            <a:off x="9200586" y="4646571"/>
            <a:ext cx="381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7030A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43A40C5-5AD8-0486-D6C2-1AE8DA2915E2}"/>
              </a:ext>
            </a:extLst>
          </p:cNvPr>
          <p:cNvSpPr txBox="1"/>
          <p:nvPr/>
        </p:nvSpPr>
        <p:spPr>
          <a:xfrm>
            <a:off x="10092788" y="5145636"/>
            <a:ext cx="432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1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  <a:endParaRPr lang="it-IT" sz="11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DED0863-8CB1-FF75-B33C-5CA493E234F3}"/>
              </a:ext>
            </a:extLst>
          </p:cNvPr>
          <p:cNvSpPr txBox="1"/>
          <p:nvPr/>
        </p:nvSpPr>
        <p:spPr>
          <a:xfrm>
            <a:off x="9919145" y="2156856"/>
            <a:ext cx="432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1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  <a:r>
              <a:rPr lang="it-IT" sz="1100" dirty="0">
                <a:solidFill>
                  <a:srgbClr val="00B0F0"/>
                </a:solidFill>
                <a:latin typeface="Comic Sans MS" panose="030F0702030302020204" pitchFamily="66" charset="0"/>
              </a:rPr>
              <a:t>’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BE68EA1E-C277-C540-7F92-EAEAD6CF597E}"/>
              </a:ext>
            </a:extLst>
          </p:cNvPr>
          <p:cNvCxnSpPr>
            <a:cxnSpLocks/>
          </p:cNvCxnSpPr>
          <p:nvPr/>
        </p:nvCxnSpPr>
        <p:spPr>
          <a:xfrm flipH="1">
            <a:off x="5725946" y="2749043"/>
            <a:ext cx="47843" cy="828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C4EFFED-3AC7-039F-154A-339FCBF001B7}"/>
              </a:ext>
            </a:extLst>
          </p:cNvPr>
          <p:cNvSpPr txBox="1"/>
          <p:nvPr/>
        </p:nvSpPr>
        <p:spPr>
          <a:xfrm>
            <a:off x="5672823" y="2528866"/>
            <a:ext cx="4320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00B0F0"/>
                </a:solidFill>
                <a:latin typeface="Comic Sans MS" panose="030F0702030302020204" pitchFamily="66" charset="0"/>
              </a:rPr>
              <a:t>(</a:t>
            </a:r>
            <a:r>
              <a:rPr lang="it-IT" sz="11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  <a:r>
              <a:rPr lang="it-IT" sz="1100" dirty="0">
                <a:solidFill>
                  <a:srgbClr val="00B0F0"/>
                </a:solidFill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B640C5DA-7AE9-8548-4250-AF23A84FFC54}"/>
              </a:ext>
            </a:extLst>
          </p:cNvPr>
          <p:cNvCxnSpPr>
            <a:cxnSpLocks/>
          </p:cNvCxnSpPr>
          <p:nvPr/>
        </p:nvCxnSpPr>
        <p:spPr>
          <a:xfrm>
            <a:off x="5711887" y="2766645"/>
            <a:ext cx="77223" cy="451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C543572-F0EB-DEAE-7B73-096F38BBEA97}"/>
              </a:ext>
            </a:extLst>
          </p:cNvPr>
          <p:cNvSpPr txBox="1"/>
          <p:nvPr/>
        </p:nvSpPr>
        <p:spPr>
          <a:xfrm>
            <a:off x="0" y="470517"/>
            <a:ext cx="74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Si vuole studiare la compenetrazione tra solidi di rotazione diversi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A756F7A-72B0-DAA8-7067-422B1607432B}"/>
              </a:ext>
            </a:extLst>
          </p:cNvPr>
          <p:cNvSpPr txBox="1"/>
          <p:nvPr/>
        </p:nvSpPr>
        <p:spPr>
          <a:xfrm>
            <a:off x="12000" y="1017952"/>
            <a:ext cx="2840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In questo primo caso analizziamo la procedura per i seguenti solidi.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4C2C0BC-8131-70CC-354E-F95270263897}"/>
              </a:ext>
            </a:extLst>
          </p:cNvPr>
          <p:cNvSpPr txBox="1"/>
          <p:nvPr/>
        </p:nvSpPr>
        <p:spPr>
          <a:xfrm>
            <a:off x="0" y="2241081"/>
            <a:ext cx="356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Cono circolare retto con la base unita a </a:t>
            </a:r>
            <a:r>
              <a:rPr lang="it-IT" dirty="0">
                <a:solidFill>
                  <a:srgbClr val="7030A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1 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e l’asse parallelo a </a:t>
            </a:r>
            <a:r>
              <a:rPr lang="it-IT" dirty="0">
                <a:solidFill>
                  <a:srgbClr val="7030A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2 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e vertice V(V’; V’’) nello spazio del primo diedro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334F58E-A7C9-707E-D861-C0A94B46C64A}"/>
              </a:ext>
            </a:extLst>
          </p:cNvPr>
          <p:cNvSpPr txBox="1"/>
          <p:nvPr/>
        </p:nvSpPr>
        <p:spPr>
          <a:xfrm>
            <a:off x="0" y="3694153"/>
            <a:ext cx="48319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Cilindro circolare retto con l’asse a(</a:t>
            </a:r>
            <a:r>
              <a:rPr lang="it-IT" dirty="0" err="1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; </a:t>
            </a:r>
            <a:r>
              <a:rPr lang="it-IT" dirty="0" err="1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’) posizionato parallelo al piano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 e obliquo rispetto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rispettando i caratteri di segmento orizzontale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77E2A13-5DF4-60DA-8E9A-EF3E08863BF2}"/>
              </a:ext>
            </a:extLst>
          </p:cNvPr>
          <p:cNvSpPr txBox="1"/>
          <p:nvPr/>
        </p:nvSpPr>
        <p:spPr>
          <a:xfrm>
            <a:off x="0" y="5749623"/>
            <a:ext cx="8577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Per una migliore lettura del rapporto tra i due solidi la composizione è stata ribaltata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1 </a:t>
            </a:r>
            <a:r>
              <a:rPr lang="it-IT" dirty="0">
                <a:latin typeface="Comic Sans MS" panose="030F0702030302020204" pitchFamily="66" charset="0"/>
              </a:rPr>
              <a:t>individuando per il cono il vertice (V’) e per il cilindro lo scorcio totale del segmento (</a:t>
            </a:r>
            <a:r>
              <a:rPr lang="it-IT" dirty="0" err="1">
                <a:latin typeface="Comic Sans MS" panose="030F0702030302020204" pitchFamily="66" charset="0"/>
              </a:rPr>
              <a:t>a’</a:t>
            </a:r>
            <a:r>
              <a:rPr lang="it-IT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1C00652-CEDB-6A0E-CDF4-B116749B851D}"/>
              </a:ext>
            </a:extLst>
          </p:cNvPr>
          <p:cNvSpPr txBox="1"/>
          <p:nvPr/>
        </p:nvSpPr>
        <p:spPr>
          <a:xfrm>
            <a:off x="0" y="4870423"/>
            <a:ext cx="7372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Il cilindro, inoltre, si presenta con una generatrice appratente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D7309BA-FB6A-5A84-C599-1961B82A1150}"/>
              </a:ext>
            </a:extLst>
          </p:cNvPr>
          <p:cNvSpPr txBox="1"/>
          <p:nvPr/>
        </p:nvSpPr>
        <p:spPr>
          <a:xfrm>
            <a:off x="7124741" y="1051790"/>
            <a:ext cx="5504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36" name="Pulsante di azione: vuoto 3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817B065-6857-6711-AB39-5822F7A86043}"/>
              </a:ext>
            </a:extLst>
          </p:cNvPr>
          <p:cNvSpPr/>
          <p:nvPr/>
        </p:nvSpPr>
        <p:spPr>
          <a:xfrm>
            <a:off x="10802872" y="648782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0154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5" grpId="0" animBg="1"/>
      <p:bldP spid="67" grpId="0" animBg="1"/>
      <p:bldP spid="69" grpId="0" animBg="1"/>
      <p:bldP spid="11" grpId="0"/>
      <p:bldP spid="12" grpId="0"/>
      <p:bldP spid="13" grpId="0"/>
      <p:bldP spid="15" grpId="0"/>
      <p:bldP spid="16" grpId="0"/>
      <p:bldP spid="32" grpId="0"/>
      <p:bldP spid="22" grpId="0"/>
      <p:bldP spid="24" grpId="0"/>
      <p:bldP spid="27" grpId="0"/>
      <p:bldP spid="28" grpId="0"/>
      <p:bldP spid="33" grpId="0"/>
      <p:bldP spid="3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3540D7E-4549-F23C-EA58-0824F1E4DD78}"/>
              </a:ext>
            </a:extLst>
          </p:cNvPr>
          <p:cNvCxnSpPr>
            <a:cxnSpLocks/>
          </p:cNvCxnSpPr>
          <p:nvPr/>
        </p:nvCxnSpPr>
        <p:spPr>
          <a:xfrm>
            <a:off x="2009670" y="3124939"/>
            <a:ext cx="991563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0AD2E1B-4B74-AF40-6AF2-4EB3DB3A6F2F}"/>
              </a:ext>
            </a:extLst>
          </p:cNvPr>
          <p:cNvSpPr/>
          <p:nvPr/>
        </p:nvSpPr>
        <p:spPr>
          <a:xfrm>
            <a:off x="8296275" y="3879541"/>
            <a:ext cx="1800000" cy="1800000"/>
          </a:xfrm>
          <a:prstGeom prst="ellipse">
            <a:avLst/>
          </a:pr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B798DB4-8BB7-223A-037B-E4374869B0B8}"/>
              </a:ext>
            </a:extLst>
          </p:cNvPr>
          <p:cNvCxnSpPr>
            <a:cxnSpLocks/>
            <a:endCxn id="8" idx="6"/>
          </p:cNvCxnSpPr>
          <p:nvPr/>
        </p:nvCxnSpPr>
        <p:spPr>
          <a:xfrm>
            <a:off x="9157335" y="4779541"/>
            <a:ext cx="938940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065AB1B-9E89-3668-CB65-1EAF14885519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9196275" y="3879541"/>
            <a:ext cx="0" cy="94429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087B417-FE0B-ECA2-4DD8-D2E1DD046645}"/>
              </a:ext>
            </a:extLst>
          </p:cNvPr>
          <p:cNvCxnSpPr>
            <a:stCxn id="8" idx="2"/>
          </p:cNvCxnSpPr>
          <p:nvPr/>
        </p:nvCxnSpPr>
        <p:spPr>
          <a:xfrm flipV="1">
            <a:off x="8296275" y="3124939"/>
            <a:ext cx="0" cy="1654602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4630AE1-C7EF-0DC3-C24D-69345D555E47}"/>
              </a:ext>
            </a:extLst>
          </p:cNvPr>
          <p:cNvCxnSpPr>
            <a:stCxn id="8" idx="6"/>
          </p:cNvCxnSpPr>
          <p:nvPr/>
        </p:nvCxnSpPr>
        <p:spPr>
          <a:xfrm flipV="1">
            <a:off x="10096275" y="3124939"/>
            <a:ext cx="0" cy="16546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07A1C20-64D1-9B86-B3C0-57D4EC84AB25}"/>
              </a:ext>
            </a:extLst>
          </p:cNvPr>
          <p:cNvCxnSpPr>
            <a:cxnSpLocks/>
          </p:cNvCxnSpPr>
          <p:nvPr/>
        </p:nvCxnSpPr>
        <p:spPr>
          <a:xfrm flipV="1">
            <a:off x="9196275" y="603679"/>
            <a:ext cx="0" cy="32758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41C83112-2BA1-8E40-FEEE-B52235741E16}"/>
              </a:ext>
            </a:extLst>
          </p:cNvPr>
          <p:cNvCxnSpPr>
            <a:cxnSpLocks/>
          </p:cNvCxnSpPr>
          <p:nvPr/>
        </p:nvCxnSpPr>
        <p:spPr>
          <a:xfrm flipV="1">
            <a:off x="8296275" y="603679"/>
            <a:ext cx="900000" cy="252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D09C0CD-7C89-82E7-4C23-3C752D3BCE4D}"/>
              </a:ext>
            </a:extLst>
          </p:cNvPr>
          <p:cNvCxnSpPr/>
          <p:nvPr/>
        </p:nvCxnSpPr>
        <p:spPr>
          <a:xfrm flipH="1" flipV="1">
            <a:off x="9196274" y="602419"/>
            <a:ext cx="900000" cy="2521259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4DE08800-2531-02EA-20BA-7EEDF711AE9F}"/>
              </a:ext>
            </a:extLst>
          </p:cNvPr>
          <p:cNvCxnSpPr>
            <a:cxnSpLocks/>
          </p:cNvCxnSpPr>
          <p:nvPr/>
        </p:nvCxnSpPr>
        <p:spPr>
          <a:xfrm flipV="1">
            <a:off x="11155967" y="3121088"/>
            <a:ext cx="0" cy="19595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732265A-2AA9-704E-3EF1-4F2254962CBF}"/>
              </a:ext>
            </a:extLst>
          </p:cNvPr>
          <p:cNvCxnSpPr>
            <a:cxnSpLocks/>
          </p:cNvCxnSpPr>
          <p:nvPr/>
        </p:nvCxnSpPr>
        <p:spPr>
          <a:xfrm flipV="1">
            <a:off x="10435938" y="3121088"/>
            <a:ext cx="0" cy="32058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B6CE0B6-8A03-BBCB-581F-1E416CA048D8}"/>
              </a:ext>
            </a:extLst>
          </p:cNvPr>
          <p:cNvCxnSpPr>
            <a:cxnSpLocks/>
          </p:cNvCxnSpPr>
          <p:nvPr/>
        </p:nvCxnSpPr>
        <p:spPr>
          <a:xfrm flipV="1">
            <a:off x="7318340" y="3121088"/>
            <a:ext cx="0" cy="14064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049D58C9-D8F2-EF84-C608-F13822875413}"/>
              </a:ext>
            </a:extLst>
          </p:cNvPr>
          <p:cNvCxnSpPr>
            <a:cxnSpLocks/>
          </p:cNvCxnSpPr>
          <p:nvPr/>
        </p:nvCxnSpPr>
        <p:spPr>
          <a:xfrm flipV="1">
            <a:off x="8038802" y="3123363"/>
            <a:ext cx="0" cy="1565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523D6090-64D5-C77F-1085-DAC180B08A6C}"/>
              </a:ext>
            </a:extLst>
          </p:cNvPr>
          <p:cNvCxnSpPr>
            <a:cxnSpLocks/>
          </p:cNvCxnSpPr>
          <p:nvPr/>
        </p:nvCxnSpPr>
        <p:spPr>
          <a:xfrm flipV="1">
            <a:off x="11155967" y="1680338"/>
            <a:ext cx="0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444ECA58-9A97-5E63-0D98-F9FF5143096C}"/>
              </a:ext>
            </a:extLst>
          </p:cNvPr>
          <p:cNvCxnSpPr/>
          <p:nvPr/>
        </p:nvCxnSpPr>
        <p:spPr>
          <a:xfrm flipV="1">
            <a:off x="7319973" y="1683286"/>
            <a:ext cx="0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24823C4-0A20-4B9A-909A-35C4F4222EFB}"/>
              </a:ext>
            </a:extLst>
          </p:cNvPr>
          <p:cNvCxnSpPr>
            <a:cxnSpLocks/>
          </p:cNvCxnSpPr>
          <p:nvPr/>
        </p:nvCxnSpPr>
        <p:spPr>
          <a:xfrm flipV="1">
            <a:off x="8038802" y="1686053"/>
            <a:ext cx="0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6F51AF6E-5164-0961-629B-0B09A80D1392}"/>
              </a:ext>
            </a:extLst>
          </p:cNvPr>
          <p:cNvCxnSpPr>
            <a:cxnSpLocks/>
          </p:cNvCxnSpPr>
          <p:nvPr/>
        </p:nvCxnSpPr>
        <p:spPr>
          <a:xfrm flipV="1">
            <a:off x="10435938" y="1680338"/>
            <a:ext cx="0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412F89BB-1C7F-EA08-E4A8-5A7C8090535C}"/>
              </a:ext>
            </a:extLst>
          </p:cNvPr>
          <p:cNvCxnSpPr>
            <a:cxnSpLocks/>
          </p:cNvCxnSpPr>
          <p:nvPr/>
        </p:nvCxnSpPr>
        <p:spPr>
          <a:xfrm>
            <a:off x="7317502" y="1684148"/>
            <a:ext cx="38384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83740FD3-B8A2-ACB9-1B6F-EBE95039EB56}"/>
              </a:ext>
            </a:extLst>
          </p:cNvPr>
          <p:cNvCxnSpPr>
            <a:cxnSpLocks/>
          </p:cNvCxnSpPr>
          <p:nvPr/>
        </p:nvCxnSpPr>
        <p:spPr>
          <a:xfrm>
            <a:off x="7678340" y="1680338"/>
            <a:ext cx="0" cy="22230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FFDC7AAB-0677-A971-711A-00FDA49F88EE}"/>
              </a:ext>
            </a:extLst>
          </p:cNvPr>
          <p:cNvCxnSpPr>
            <a:cxnSpLocks/>
          </p:cNvCxnSpPr>
          <p:nvPr/>
        </p:nvCxnSpPr>
        <p:spPr>
          <a:xfrm>
            <a:off x="10796032" y="1680338"/>
            <a:ext cx="0" cy="40243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CF07232-2137-DBEE-0C1E-8F6803F7EC74}"/>
              </a:ext>
            </a:extLst>
          </p:cNvPr>
          <p:cNvCxnSpPr>
            <a:cxnSpLocks/>
          </p:cNvCxnSpPr>
          <p:nvPr/>
        </p:nvCxnSpPr>
        <p:spPr>
          <a:xfrm flipH="1">
            <a:off x="5454452" y="548368"/>
            <a:ext cx="2415194" cy="418996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7CE30DEC-5EC3-F204-2DF9-5763F9F0CCDC}"/>
              </a:ext>
            </a:extLst>
          </p:cNvPr>
          <p:cNvCxnSpPr>
            <a:cxnSpLocks/>
          </p:cNvCxnSpPr>
          <p:nvPr/>
        </p:nvCxnSpPr>
        <p:spPr>
          <a:xfrm>
            <a:off x="6816209" y="2363945"/>
            <a:ext cx="2831692" cy="163487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3583DB37-8B43-D00A-CD47-FB395840036A}"/>
              </a:ext>
            </a:extLst>
          </p:cNvPr>
          <p:cNvCxnSpPr>
            <a:cxnSpLocks/>
          </p:cNvCxnSpPr>
          <p:nvPr/>
        </p:nvCxnSpPr>
        <p:spPr>
          <a:xfrm>
            <a:off x="5923377" y="3930459"/>
            <a:ext cx="2822898" cy="16298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E95F889-5071-2A15-57BF-ED21BC807639}"/>
              </a:ext>
            </a:extLst>
          </p:cNvPr>
          <p:cNvCxnSpPr>
            <a:cxnSpLocks/>
          </p:cNvCxnSpPr>
          <p:nvPr/>
        </p:nvCxnSpPr>
        <p:spPr>
          <a:xfrm flipV="1">
            <a:off x="8746275" y="3998823"/>
            <a:ext cx="902340" cy="1561437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0F53F39A-04D6-CDDA-140C-E8D01B1CA5BC}"/>
              </a:ext>
            </a:extLst>
          </p:cNvPr>
          <p:cNvCxnSpPr>
            <a:cxnSpLocks/>
          </p:cNvCxnSpPr>
          <p:nvPr/>
        </p:nvCxnSpPr>
        <p:spPr>
          <a:xfrm>
            <a:off x="7671323" y="3899740"/>
            <a:ext cx="3365607" cy="19431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9E502FA-38C7-4C24-CA09-095BDF0B9C47}"/>
              </a:ext>
            </a:extLst>
          </p:cNvPr>
          <p:cNvCxnSpPr/>
          <p:nvPr/>
        </p:nvCxnSpPr>
        <p:spPr>
          <a:xfrm>
            <a:off x="4187420" y="1890214"/>
            <a:ext cx="2628789" cy="473731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616B7A7-241B-98F5-0EBB-43DFC7B700F3}"/>
              </a:ext>
            </a:extLst>
          </p:cNvPr>
          <p:cNvCxnSpPr/>
          <p:nvPr/>
        </p:nvCxnSpPr>
        <p:spPr>
          <a:xfrm>
            <a:off x="4187420" y="1890214"/>
            <a:ext cx="1735957" cy="2040245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>
            <a:extLst>
              <a:ext uri="{FF2B5EF4-FFF2-40B4-BE49-F238E27FC236}">
                <a16:creationId xmlns:a16="http://schemas.microsoft.com/office/drawing/2014/main" id="{0061F9AA-9F22-1540-C70C-178D74B33DF0}"/>
              </a:ext>
            </a:extLst>
          </p:cNvPr>
          <p:cNvSpPr/>
          <p:nvPr/>
        </p:nvSpPr>
        <p:spPr>
          <a:xfrm rot="-3600000">
            <a:off x="5026101" y="2068332"/>
            <a:ext cx="1440000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B725D4A0-8273-39C4-EC90-EC1ACBD7DD01}"/>
              </a:ext>
            </a:extLst>
          </p:cNvPr>
          <p:cNvSpPr/>
          <p:nvPr/>
        </p:nvSpPr>
        <p:spPr>
          <a:xfrm rot="1800000">
            <a:off x="7437186" y="4083413"/>
            <a:ext cx="360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06EA55B-C11C-AC08-E4F0-F114B0410930}"/>
              </a:ext>
            </a:extLst>
          </p:cNvPr>
          <p:cNvSpPr txBox="1"/>
          <p:nvPr/>
        </p:nvSpPr>
        <p:spPr>
          <a:xfrm>
            <a:off x="11859404" y="1693965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979EF419-DA3A-3F92-473C-A6E55E6B95E4}"/>
              </a:ext>
            </a:extLst>
          </p:cNvPr>
          <p:cNvSpPr txBox="1"/>
          <p:nvPr/>
        </p:nvSpPr>
        <p:spPr>
          <a:xfrm>
            <a:off x="11484590" y="3010694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A31C6FD1-0459-AB9A-C969-22BB3F7A7CD7}"/>
              </a:ext>
            </a:extLst>
          </p:cNvPr>
          <p:cNvSpPr txBox="1"/>
          <p:nvPr/>
        </p:nvSpPr>
        <p:spPr>
          <a:xfrm>
            <a:off x="11573687" y="1623823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3808FF8E-C550-BEEB-0CFF-3C7EC99E2960}"/>
              </a:ext>
            </a:extLst>
          </p:cNvPr>
          <p:cNvSpPr txBox="1"/>
          <p:nvPr/>
        </p:nvSpPr>
        <p:spPr>
          <a:xfrm>
            <a:off x="11401627" y="1738061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178A2E8-4A6E-CEAE-5D68-8A9018F918F4}"/>
              </a:ext>
            </a:extLst>
          </p:cNvPr>
          <p:cNvCxnSpPr>
            <a:cxnSpLocks/>
          </p:cNvCxnSpPr>
          <p:nvPr/>
        </p:nvCxnSpPr>
        <p:spPr>
          <a:xfrm flipV="1">
            <a:off x="10435938" y="1678434"/>
            <a:ext cx="720029" cy="14419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02DB2AA2-08A0-A0A9-4613-910317F7DB13}"/>
              </a:ext>
            </a:extLst>
          </p:cNvPr>
          <p:cNvCxnSpPr/>
          <p:nvPr/>
        </p:nvCxnSpPr>
        <p:spPr>
          <a:xfrm>
            <a:off x="10435101" y="1683286"/>
            <a:ext cx="720866" cy="14364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1D0AD00B-ADB3-F40A-F933-77FB965C2AE2}"/>
              </a:ext>
            </a:extLst>
          </p:cNvPr>
          <p:cNvCxnSpPr>
            <a:cxnSpLocks/>
          </p:cNvCxnSpPr>
          <p:nvPr/>
        </p:nvCxnSpPr>
        <p:spPr>
          <a:xfrm flipH="1">
            <a:off x="10435101" y="2401503"/>
            <a:ext cx="7208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e 101">
            <a:extLst>
              <a:ext uri="{FF2B5EF4-FFF2-40B4-BE49-F238E27FC236}">
                <a16:creationId xmlns:a16="http://schemas.microsoft.com/office/drawing/2014/main" id="{54D793A1-7D75-117F-22F5-011CA634188D}"/>
              </a:ext>
            </a:extLst>
          </p:cNvPr>
          <p:cNvSpPr/>
          <p:nvPr/>
        </p:nvSpPr>
        <p:spPr>
          <a:xfrm>
            <a:off x="10435037" y="1684980"/>
            <a:ext cx="720029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34C446F9-6C69-43FA-23DA-5FB0020F04CE}"/>
              </a:ext>
            </a:extLst>
          </p:cNvPr>
          <p:cNvCxnSpPr/>
          <p:nvPr/>
        </p:nvCxnSpPr>
        <p:spPr>
          <a:xfrm flipV="1">
            <a:off x="7317502" y="1684980"/>
            <a:ext cx="721300" cy="1434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C380056-4BD8-347E-A818-2AEF24FA8121}"/>
              </a:ext>
            </a:extLst>
          </p:cNvPr>
          <p:cNvCxnSpPr/>
          <p:nvPr/>
        </p:nvCxnSpPr>
        <p:spPr>
          <a:xfrm>
            <a:off x="7315761" y="1678229"/>
            <a:ext cx="723041" cy="14438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B857650D-3E43-6803-A986-BC7343460CB0}"/>
              </a:ext>
            </a:extLst>
          </p:cNvPr>
          <p:cNvCxnSpPr>
            <a:cxnSpLocks/>
          </p:cNvCxnSpPr>
          <p:nvPr/>
        </p:nvCxnSpPr>
        <p:spPr>
          <a:xfrm>
            <a:off x="7318232" y="2400992"/>
            <a:ext cx="311680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Ovale 226">
            <a:extLst>
              <a:ext uri="{FF2B5EF4-FFF2-40B4-BE49-F238E27FC236}">
                <a16:creationId xmlns:a16="http://schemas.microsoft.com/office/drawing/2014/main" id="{D49CCF50-FB2F-0618-CB5F-396DB7C1CA48}"/>
              </a:ext>
            </a:extLst>
          </p:cNvPr>
          <p:cNvSpPr/>
          <p:nvPr/>
        </p:nvSpPr>
        <p:spPr>
          <a:xfrm>
            <a:off x="7320544" y="1684725"/>
            <a:ext cx="720000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F50FA581-25A3-12D5-9CC5-2FE072339482}"/>
              </a:ext>
            </a:extLst>
          </p:cNvPr>
          <p:cNvCxnSpPr>
            <a:cxnSpLocks/>
            <a:stCxn id="65" idx="6"/>
          </p:cNvCxnSpPr>
          <p:nvPr/>
        </p:nvCxnSpPr>
        <p:spPr>
          <a:xfrm>
            <a:off x="6106101" y="2164794"/>
            <a:ext cx="1939590" cy="11177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A9D9E72E-5A42-4086-87B0-49CA0D8A5C45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5386101" y="3411870"/>
            <a:ext cx="1929660" cy="11142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DA9C3CDE-8A83-AF44-4EC1-E7FDBAD09149}"/>
              </a:ext>
            </a:extLst>
          </p:cNvPr>
          <p:cNvCxnSpPr>
            <a:cxnSpLocks/>
          </p:cNvCxnSpPr>
          <p:nvPr/>
        </p:nvCxnSpPr>
        <p:spPr>
          <a:xfrm>
            <a:off x="7029215" y="1685392"/>
            <a:ext cx="475335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68FC99F-15DE-542E-08B9-C7A7663B5DC1}"/>
              </a:ext>
            </a:extLst>
          </p:cNvPr>
          <p:cNvCxnSpPr>
            <a:cxnSpLocks/>
          </p:cNvCxnSpPr>
          <p:nvPr/>
        </p:nvCxnSpPr>
        <p:spPr>
          <a:xfrm>
            <a:off x="9582434" y="1684725"/>
            <a:ext cx="0" cy="3094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e 14">
            <a:extLst>
              <a:ext uri="{FF2B5EF4-FFF2-40B4-BE49-F238E27FC236}">
                <a16:creationId xmlns:a16="http://schemas.microsoft.com/office/drawing/2014/main" id="{81A82AC1-35E8-0CC4-9660-D46D526BF8C0}"/>
              </a:ext>
            </a:extLst>
          </p:cNvPr>
          <p:cNvSpPr/>
          <p:nvPr/>
        </p:nvSpPr>
        <p:spPr>
          <a:xfrm>
            <a:off x="8808761" y="4393921"/>
            <a:ext cx="774000" cy="77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8E453134-7588-DE47-2513-DEFECD4140FA}"/>
              </a:ext>
            </a:extLst>
          </p:cNvPr>
          <p:cNvCxnSpPr>
            <a:cxnSpLocks/>
          </p:cNvCxnSpPr>
          <p:nvPr/>
        </p:nvCxnSpPr>
        <p:spPr>
          <a:xfrm>
            <a:off x="10795051" y="1684725"/>
            <a:ext cx="0" cy="40186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9E7F6AA3-CD24-57B5-8DA1-12D73C6A6E95}"/>
              </a:ext>
            </a:extLst>
          </p:cNvPr>
          <p:cNvCxnSpPr>
            <a:cxnSpLocks/>
          </p:cNvCxnSpPr>
          <p:nvPr/>
        </p:nvCxnSpPr>
        <p:spPr>
          <a:xfrm>
            <a:off x="7029215" y="1739966"/>
            <a:ext cx="458453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40982D58-B64D-E1CF-236C-6A6EFD282223}"/>
              </a:ext>
            </a:extLst>
          </p:cNvPr>
          <p:cNvCxnSpPr>
            <a:cxnSpLocks/>
          </p:cNvCxnSpPr>
          <p:nvPr/>
        </p:nvCxnSpPr>
        <p:spPr>
          <a:xfrm>
            <a:off x="9602021" y="1738061"/>
            <a:ext cx="0" cy="30414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e 85">
            <a:extLst>
              <a:ext uri="{FF2B5EF4-FFF2-40B4-BE49-F238E27FC236}">
                <a16:creationId xmlns:a16="http://schemas.microsoft.com/office/drawing/2014/main" id="{4ED76CEC-2F34-1DBA-796A-20912C0B7F27}"/>
              </a:ext>
            </a:extLst>
          </p:cNvPr>
          <p:cNvSpPr/>
          <p:nvPr/>
        </p:nvSpPr>
        <p:spPr>
          <a:xfrm>
            <a:off x="8792673" y="4377642"/>
            <a:ext cx="806400" cy="8064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15D89844-9C67-B147-76F9-00F955487D00}"/>
              </a:ext>
            </a:extLst>
          </p:cNvPr>
          <p:cNvCxnSpPr>
            <a:cxnSpLocks/>
          </p:cNvCxnSpPr>
          <p:nvPr/>
        </p:nvCxnSpPr>
        <p:spPr>
          <a:xfrm>
            <a:off x="10655978" y="1736156"/>
            <a:ext cx="0" cy="42112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04CE693-D43E-AD0B-B1A3-DBF16E3253C7}"/>
              </a:ext>
            </a:extLst>
          </p:cNvPr>
          <p:cNvCxnSpPr>
            <a:cxnSpLocks/>
          </p:cNvCxnSpPr>
          <p:nvPr/>
        </p:nvCxnSpPr>
        <p:spPr>
          <a:xfrm>
            <a:off x="10934514" y="1738061"/>
            <a:ext cx="0" cy="37311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1EF18F9E-880B-90F6-7EA8-2350121DBD84}"/>
              </a:ext>
            </a:extLst>
          </p:cNvPr>
          <p:cNvCxnSpPr/>
          <p:nvPr/>
        </p:nvCxnSpPr>
        <p:spPr>
          <a:xfrm>
            <a:off x="7817061" y="3663757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3E537672-EEE7-1389-4EF2-A59E8E1546C5}"/>
              </a:ext>
            </a:extLst>
          </p:cNvPr>
          <p:cNvCxnSpPr/>
          <p:nvPr/>
        </p:nvCxnSpPr>
        <p:spPr>
          <a:xfrm>
            <a:off x="7534642" y="4141896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C32DA150-1DDB-6237-9C8C-DF6BA062ED42}"/>
              </a:ext>
            </a:extLst>
          </p:cNvPr>
          <p:cNvSpPr txBox="1"/>
          <p:nvPr/>
        </p:nvSpPr>
        <p:spPr>
          <a:xfrm>
            <a:off x="10985842" y="5749435"/>
            <a:ext cx="136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590A8EA3-B9D0-F69E-267A-4C725921EAA3}"/>
              </a:ext>
            </a:extLst>
          </p:cNvPr>
          <p:cNvSpPr txBox="1"/>
          <p:nvPr/>
        </p:nvSpPr>
        <p:spPr>
          <a:xfrm>
            <a:off x="11660963" y="1520712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DCD3F21E-BD73-40E4-9361-ED771B5FB21C}"/>
              </a:ext>
            </a:extLst>
          </p:cNvPr>
          <p:cNvSpPr txBox="1"/>
          <p:nvPr/>
        </p:nvSpPr>
        <p:spPr>
          <a:xfrm>
            <a:off x="10897531" y="5376837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1B4FC89B-60D8-D332-EA6E-872013CF0BAC}"/>
              </a:ext>
            </a:extLst>
          </p:cNvPr>
          <p:cNvSpPr txBox="1"/>
          <p:nvPr/>
        </p:nvSpPr>
        <p:spPr>
          <a:xfrm>
            <a:off x="10617895" y="5854980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FBEC5D47-BC59-5CCC-3105-213209D6194E}"/>
              </a:ext>
            </a:extLst>
          </p:cNvPr>
          <p:cNvCxnSpPr>
            <a:cxnSpLocks/>
          </p:cNvCxnSpPr>
          <p:nvPr/>
        </p:nvCxnSpPr>
        <p:spPr>
          <a:xfrm>
            <a:off x="7029215" y="1806973"/>
            <a:ext cx="48905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611B479A-B259-1C99-07CB-AEC74174738A}"/>
              </a:ext>
            </a:extLst>
          </p:cNvPr>
          <p:cNvCxnSpPr>
            <a:cxnSpLocks/>
          </p:cNvCxnSpPr>
          <p:nvPr/>
        </p:nvCxnSpPr>
        <p:spPr>
          <a:xfrm>
            <a:off x="9624853" y="1806698"/>
            <a:ext cx="0" cy="29728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e 96">
            <a:extLst>
              <a:ext uri="{FF2B5EF4-FFF2-40B4-BE49-F238E27FC236}">
                <a16:creationId xmlns:a16="http://schemas.microsoft.com/office/drawing/2014/main" id="{8355B717-6421-0AD2-45CB-7C9D0B7334EC}"/>
              </a:ext>
            </a:extLst>
          </p:cNvPr>
          <p:cNvSpPr/>
          <p:nvPr/>
        </p:nvSpPr>
        <p:spPr>
          <a:xfrm>
            <a:off x="8767185" y="4350826"/>
            <a:ext cx="856800" cy="856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4CC1EAA2-5EE9-3609-2DC1-7AAAF503FE85}"/>
              </a:ext>
            </a:extLst>
          </p:cNvPr>
          <p:cNvCxnSpPr>
            <a:cxnSpLocks/>
          </p:cNvCxnSpPr>
          <p:nvPr/>
        </p:nvCxnSpPr>
        <p:spPr>
          <a:xfrm>
            <a:off x="10593113" y="1803592"/>
            <a:ext cx="0" cy="42485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C03BE8F1-43B5-E994-3360-267DC4EADDE7}"/>
              </a:ext>
            </a:extLst>
          </p:cNvPr>
          <p:cNvCxnSpPr>
            <a:cxnSpLocks/>
          </p:cNvCxnSpPr>
          <p:nvPr/>
        </p:nvCxnSpPr>
        <p:spPr>
          <a:xfrm>
            <a:off x="10996582" y="1803592"/>
            <a:ext cx="0" cy="35532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753FB110-7E1B-B345-4598-B61440C1B85F}"/>
              </a:ext>
            </a:extLst>
          </p:cNvPr>
          <p:cNvSpPr txBox="1"/>
          <p:nvPr/>
        </p:nvSpPr>
        <p:spPr>
          <a:xfrm>
            <a:off x="10932157" y="5257675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9B3BC8C5-AEEC-5886-4173-0518856418BB}"/>
              </a:ext>
            </a:extLst>
          </p:cNvPr>
          <p:cNvSpPr txBox="1"/>
          <p:nvPr/>
        </p:nvSpPr>
        <p:spPr>
          <a:xfrm>
            <a:off x="10541735" y="5941896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B82B2626-5FCB-A7F6-5E66-5B9FBCA74B22}"/>
              </a:ext>
            </a:extLst>
          </p:cNvPr>
          <p:cNvCxnSpPr/>
          <p:nvPr/>
        </p:nvCxnSpPr>
        <p:spPr>
          <a:xfrm>
            <a:off x="7883093" y="3557131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44BF1A5-4A3E-1721-1E83-88528DAFDA95}"/>
              </a:ext>
            </a:extLst>
          </p:cNvPr>
          <p:cNvCxnSpPr/>
          <p:nvPr/>
        </p:nvCxnSpPr>
        <p:spPr>
          <a:xfrm>
            <a:off x="7475462" y="4254090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A26CE6DD-4785-8C94-F21C-1F8824440A71}"/>
              </a:ext>
            </a:extLst>
          </p:cNvPr>
          <p:cNvCxnSpPr>
            <a:cxnSpLocks/>
          </p:cNvCxnSpPr>
          <p:nvPr/>
        </p:nvCxnSpPr>
        <p:spPr>
          <a:xfrm flipH="1">
            <a:off x="4582488" y="345317"/>
            <a:ext cx="1909379" cy="33124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9729BA3-2E45-4433-1998-CAC50D27EADA}"/>
              </a:ext>
            </a:extLst>
          </p:cNvPr>
          <p:cNvCxnSpPr>
            <a:cxnSpLocks/>
          </p:cNvCxnSpPr>
          <p:nvPr/>
        </p:nvCxnSpPr>
        <p:spPr>
          <a:xfrm>
            <a:off x="6385688" y="21317"/>
            <a:ext cx="0" cy="309846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3C66194E-4E87-F3C4-E347-E42801480507}"/>
              </a:ext>
            </a:extLst>
          </p:cNvPr>
          <p:cNvCxnSpPr>
            <a:cxnSpLocks/>
          </p:cNvCxnSpPr>
          <p:nvPr/>
        </p:nvCxnSpPr>
        <p:spPr>
          <a:xfrm>
            <a:off x="7029215" y="1834140"/>
            <a:ext cx="44271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19304B90-D3B4-4F62-0A8B-910D595D6E7D}"/>
              </a:ext>
            </a:extLst>
          </p:cNvPr>
          <p:cNvCxnSpPr>
            <a:cxnSpLocks/>
          </p:cNvCxnSpPr>
          <p:nvPr/>
        </p:nvCxnSpPr>
        <p:spPr>
          <a:xfrm>
            <a:off x="9638390" y="1828884"/>
            <a:ext cx="0" cy="29503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e 107">
            <a:extLst>
              <a:ext uri="{FF2B5EF4-FFF2-40B4-BE49-F238E27FC236}">
                <a16:creationId xmlns:a16="http://schemas.microsoft.com/office/drawing/2014/main" id="{F612A7C6-DE1B-107F-1052-657645DB6868}"/>
              </a:ext>
            </a:extLst>
          </p:cNvPr>
          <p:cNvSpPr/>
          <p:nvPr/>
        </p:nvSpPr>
        <p:spPr>
          <a:xfrm>
            <a:off x="8756345" y="4339986"/>
            <a:ext cx="882000" cy="88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A99DBF3-9A4E-6BAA-926B-D5F0500492E3}"/>
              </a:ext>
            </a:extLst>
          </p:cNvPr>
          <p:cNvCxnSpPr>
            <a:cxnSpLocks/>
          </p:cNvCxnSpPr>
          <p:nvPr/>
        </p:nvCxnSpPr>
        <p:spPr>
          <a:xfrm>
            <a:off x="10572094" y="1830571"/>
            <a:ext cx="0" cy="42578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12AA65DF-6FA9-499F-A246-B73658C3EE7A}"/>
              </a:ext>
            </a:extLst>
          </p:cNvPr>
          <p:cNvCxnSpPr>
            <a:cxnSpLocks/>
          </p:cNvCxnSpPr>
          <p:nvPr/>
        </p:nvCxnSpPr>
        <p:spPr>
          <a:xfrm>
            <a:off x="11016765" y="1831383"/>
            <a:ext cx="0" cy="34854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488418A9-1218-1CEE-0685-FD10127D30FB}"/>
              </a:ext>
            </a:extLst>
          </p:cNvPr>
          <p:cNvSpPr txBox="1"/>
          <p:nvPr/>
        </p:nvSpPr>
        <p:spPr>
          <a:xfrm>
            <a:off x="10957309" y="5214161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3E05730F-94E8-E9AB-3B57-96F47B5D87AE}"/>
              </a:ext>
            </a:extLst>
          </p:cNvPr>
          <p:cNvSpPr txBox="1"/>
          <p:nvPr/>
        </p:nvSpPr>
        <p:spPr>
          <a:xfrm>
            <a:off x="10502289" y="5994670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75101443-0D70-3235-2F20-CAB7D0DB47F0}"/>
              </a:ext>
            </a:extLst>
          </p:cNvPr>
          <p:cNvCxnSpPr/>
          <p:nvPr/>
        </p:nvCxnSpPr>
        <p:spPr>
          <a:xfrm>
            <a:off x="7898233" y="3517914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03B71577-7382-FD9F-0056-BD3855A8C6A7}"/>
              </a:ext>
            </a:extLst>
          </p:cNvPr>
          <p:cNvCxnSpPr/>
          <p:nvPr/>
        </p:nvCxnSpPr>
        <p:spPr>
          <a:xfrm>
            <a:off x="7452077" y="4286894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igura a mano libera: forma 32">
            <a:extLst>
              <a:ext uri="{FF2B5EF4-FFF2-40B4-BE49-F238E27FC236}">
                <a16:creationId xmlns:a16="http://schemas.microsoft.com/office/drawing/2014/main" id="{94243CC0-5E0F-9D35-F52F-C445521C5CB1}"/>
              </a:ext>
            </a:extLst>
          </p:cNvPr>
          <p:cNvSpPr/>
          <p:nvPr/>
        </p:nvSpPr>
        <p:spPr>
          <a:xfrm>
            <a:off x="8802855" y="4354806"/>
            <a:ext cx="783305" cy="849704"/>
          </a:xfrm>
          <a:custGeom>
            <a:avLst/>
            <a:gdLst>
              <a:gd name="connsiteX0" fmla="*/ 55395 w 783305"/>
              <a:gd name="connsiteY0" fmla="*/ 230529 h 849704"/>
              <a:gd name="connsiteX1" fmla="*/ 150 w 783305"/>
              <a:gd name="connsiteY1" fmla="*/ 521994 h 849704"/>
              <a:gd name="connsiteX2" fmla="*/ 64920 w 783305"/>
              <a:gd name="connsiteY2" fmla="*/ 708684 h 849704"/>
              <a:gd name="connsiteX3" fmla="*/ 171600 w 783305"/>
              <a:gd name="connsiteY3" fmla="*/ 809649 h 849704"/>
              <a:gd name="connsiteX4" fmla="*/ 312570 w 783305"/>
              <a:gd name="connsiteY4" fmla="*/ 849654 h 849704"/>
              <a:gd name="connsiteX5" fmla="*/ 506880 w 783305"/>
              <a:gd name="connsiteY5" fmla="*/ 811554 h 849704"/>
              <a:gd name="connsiteX6" fmla="*/ 731670 w 783305"/>
              <a:gd name="connsiteY6" fmla="*/ 619149 h 849704"/>
              <a:gd name="connsiteX7" fmla="*/ 783105 w 783305"/>
              <a:gd name="connsiteY7" fmla="*/ 323874 h 849704"/>
              <a:gd name="connsiteX8" fmla="*/ 722145 w 783305"/>
              <a:gd name="connsiteY8" fmla="*/ 146709 h 849704"/>
              <a:gd name="connsiteX9" fmla="*/ 611655 w 783305"/>
              <a:gd name="connsiteY9" fmla="*/ 41934 h 849704"/>
              <a:gd name="connsiteX10" fmla="*/ 463065 w 783305"/>
              <a:gd name="connsiteY10" fmla="*/ 24 h 849704"/>
              <a:gd name="connsiteX11" fmla="*/ 278280 w 783305"/>
              <a:gd name="connsiteY11" fmla="*/ 40029 h 849704"/>
              <a:gd name="connsiteX12" fmla="*/ 55395 w 783305"/>
              <a:gd name="connsiteY12" fmla="*/ 230529 h 84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3305" h="849704">
                <a:moveTo>
                  <a:pt x="55395" y="230529"/>
                </a:moveTo>
                <a:cubicBezTo>
                  <a:pt x="9040" y="310856"/>
                  <a:pt x="-1438" y="442302"/>
                  <a:pt x="150" y="521994"/>
                </a:cubicBezTo>
                <a:cubicBezTo>
                  <a:pt x="1737" y="601687"/>
                  <a:pt x="36345" y="660741"/>
                  <a:pt x="64920" y="708684"/>
                </a:cubicBezTo>
                <a:cubicBezTo>
                  <a:pt x="93495" y="756627"/>
                  <a:pt x="130325" y="786154"/>
                  <a:pt x="171600" y="809649"/>
                </a:cubicBezTo>
                <a:cubicBezTo>
                  <a:pt x="212875" y="833144"/>
                  <a:pt x="256690" y="849337"/>
                  <a:pt x="312570" y="849654"/>
                </a:cubicBezTo>
                <a:cubicBezTo>
                  <a:pt x="368450" y="849971"/>
                  <a:pt x="437030" y="849971"/>
                  <a:pt x="506880" y="811554"/>
                </a:cubicBezTo>
                <a:cubicBezTo>
                  <a:pt x="576730" y="773137"/>
                  <a:pt x="685632" y="700429"/>
                  <a:pt x="731670" y="619149"/>
                </a:cubicBezTo>
                <a:cubicBezTo>
                  <a:pt x="777708" y="537869"/>
                  <a:pt x="784693" y="402614"/>
                  <a:pt x="783105" y="323874"/>
                </a:cubicBezTo>
                <a:cubicBezTo>
                  <a:pt x="781518" y="245134"/>
                  <a:pt x="750720" y="193699"/>
                  <a:pt x="722145" y="146709"/>
                </a:cubicBezTo>
                <a:cubicBezTo>
                  <a:pt x="693570" y="99719"/>
                  <a:pt x="654835" y="66381"/>
                  <a:pt x="611655" y="41934"/>
                </a:cubicBezTo>
                <a:cubicBezTo>
                  <a:pt x="568475" y="17487"/>
                  <a:pt x="518627" y="341"/>
                  <a:pt x="463065" y="24"/>
                </a:cubicBezTo>
                <a:cubicBezTo>
                  <a:pt x="407503" y="-293"/>
                  <a:pt x="346543" y="1929"/>
                  <a:pt x="278280" y="40029"/>
                </a:cubicBezTo>
                <a:cubicBezTo>
                  <a:pt x="210018" y="78129"/>
                  <a:pt x="101750" y="150202"/>
                  <a:pt x="55395" y="230529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83247D60-F9C9-B081-146E-F5100749690B}"/>
              </a:ext>
            </a:extLst>
          </p:cNvPr>
          <p:cNvCxnSpPr>
            <a:cxnSpLocks/>
          </p:cNvCxnSpPr>
          <p:nvPr/>
        </p:nvCxnSpPr>
        <p:spPr>
          <a:xfrm>
            <a:off x="8799328" y="1736156"/>
            <a:ext cx="0" cy="31366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96134A4F-C274-13DC-5295-5933E9942244}"/>
              </a:ext>
            </a:extLst>
          </p:cNvPr>
          <p:cNvCxnSpPr>
            <a:cxnSpLocks/>
          </p:cNvCxnSpPr>
          <p:nvPr/>
        </p:nvCxnSpPr>
        <p:spPr>
          <a:xfrm>
            <a:off x="8870068" y="1805497"/>
            <a:ext cx="0" cy="32600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0B64A72-E0B6-5276-8BD5-D74B9DAFADB9}"/>
              </a:ext>
            </a:extLst>
          </p:cNvPr>
          <p:cNvCxnSpPr>
            <a:cxnSpLocks/>
          </p:cNvCxnSpPr>
          <p:nvPr/>
        </p:nvCxnSpPr>
        <p:spPr>
          <a:xfrm>
            <a:off x="8974719" y="1828884"/>
            <a:ext cx="0" cy="33353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83E223C-E8E2-5005-1387-DB43EA5D67A7}"/>
              </a:ext>
            </a:extLst>
          </p:cNvPr>
          <p:cNvCxnSpPr>
            <a:cxnSpLocks/>
          </p:cNvCxnSpPr>
          <p:nvPr/>
        </p:nvCxnSpPr>
        <p:spPr>
          <a:xfrm>
            <a:off x="9119108" y="1805497"/>
            <a:ext cx="0" cy="34030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0C2ED218-266D-D183-8848-AB96090C7822}"/>
              </a:ext>
            </a:extLst>
          </p:cNvPr>
          <p:cNvCxnSpPr>
            <a:cxnSpLocks/>
          </p:cNvCxnSpPr>
          <p:nvPr/>
        </p:nvCxnSpPr>
        <p:spPr>
          <a:xfrm>
            <a:off x="9310503" y="1738061"/>
            <a:ext cx="0" cy="3435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68E0567-6A2D-C004-7776-90225C41A771}"/>
              </a:ext>
            </a:extLst>
          </p:cNvPr>
          <p:cNvCxnSpPr>
            <a:cxnSpLocks/>
          </p:cNvCxnSpPr>
          <p:nvPr/>
        </p:nvCxnSpPr>
        <p:spPr>
          <a:xfrm>
            <a:off x="9531832" y="1684725"/>
            <a:ext cx="0" cy="32941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DD104B4C-A571-7080-F7C6-FA4E698BA8E9}"/>
              </a:ext>
            </a:extLst>
          </p:cNvPr>
          <p:cNvCxnSpPr>
            <a:cxnSpLocks/>
          </p:cNvCxnSpPr>
          <p:nvPr/>
        </p:nvCxnSpPr>
        <p:spPr>
          <a:xfrm>
            <a:off x="8859247" y="1684725"/>
            <a:ext cx="0" cy="2902342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95F4A85A-205C-C681-1C94-290C09310FE5}"/>
              </a:ext>
            </a:extLst>
          </p:cNvPr>
          <p:cNvCxnSpPr>
            <a:cxnSpLocks/>
          </p:cNvCxnSpPr>
          <p:nvPr/>
        </p:nvCxnSpPr>
        <p:spPr>
          <a:xfrm>
            <a:off x="9083855" y="1738061"/>
            <a:ext cx="0" cy="2659504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F6172DF0-6484-9B0F-060B-016464AA9F40}"/>
              </a:ext>
            </a:extLst>
          </p:cNvPr>
          <p:cNvCxnSpPr>
            <a:cxnSpLocks/>
          </p:cNvCxnSpPr>
          <p:nvPr/>
        </p:nvCxnSpPr>
        <p:spPr>
          <a:xfrm>
            <a:off x="9271460" y="1808362"/>
            <a:ext cx="0" cy="2547765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F6573CB-5F04-06E4-55DA-B83678A1D6F8}"/>
              </a:ext>
            </a:extLst>
          </p:cNvPr>
          <p:cNvCxnSpPr>
            <a:cxnSpLocks/>
          </p:cNvCxnSpPr>
          <p:nvPr/>
        </p:nvCxnSpPr>
        <p:spPr>
          <a:xfrm>
            <a:off x="9417055" y="1839267"/>
            <a:ext cx="0" cy="2558298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F9135E4C-D172-AD6B-06DB-37E08224FF2B}"/>
              </a:ext>
            </a:extLst>
          </p:cNvPr>
          <p:cNvCxnSpPr>
            <a:cxnSpLocks/>
          </p:cNvCxnSpPr>
          <p:nvPr/>
        </p:nvCxnSpPr>
        <p:spPr>
          <a:xfrm>
            <a:off x="9524122" y="1808362"/>
            <a:ext cx="0" cy="2690415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DCF82C8F-8F4B-61B9-526C-6B4C340D4EC0}"/>
              </a:ext>
            </a:extLst>
          </p:cNvPr>
          <p:cNvGrpSpPr/>
          <p:nvPr/>
        </p:nvGrpSpPr>
        <p:grpSpPr>
          <a:xfrm>
            <a:off x="8799804" y="1678305"/>
            <a:ext cx="785206" cy="156219"/>
            <a:chOff x="8799804" y="1678305"/>
            <a:chExt cx="785206" cy="156219"/>
          </a:xfrm>
        </p:grpSpPr>
        <p:sp>
          <p:nvSpPr>
            <p:cNvPr id="170" name="Figura a mano libera: forma 169">
              <a:extLst>
                <a:ext uri="{FF2B5EF4-FFF2-40B4-BE49-F238E27FC236}">
                  <a16:creationId xmlns:a16="http://schemas.microsoft.com/office/drawing/2014/main" id="{D34EE057-151E-2CFE-9389-6D31B9465BC8}"/>
                </a:ext>
              </a:extLst>
            </p:cNvPr>
            <p:cNvSpPr/>
            <p:nvPr/>
          </p:nvSpPr>
          <p:spPr>
            <a:xfrm>
              <a:off x="8803005" y="1678305"/>
              <a:ext cx="780467" cy="156219"/>
            </a:xfrm>
            <a:custGeom>
              <a:avLst/>
              <a:gdLst>
                <a:gd name="connsiteX0" fmla="*/ 0 w 780467"/>
                <a:gd name="connsiteY0" fmla="*/ 17145 h 156219"/>
                <a:gd name="connsiteX1" fmla="*/ 60960 w 780467"/>
                <a:gd name="connsiteY1" fmla="*/ 7620 h 156219"/>
                <a:gd name="connsiteX2" fmla="*/ 280035 w 780467"/>
                <a:gd name="connsiteY2" fmla="*/ 60960 h 156219"/>
                <a:gd name="connsiteX3" fmla="*/ 468630 w 780467"/>
                <a:gd name="connsiteY3" fmla="*/ 133350 h 156219"/>
                <a:gd name="connsiteX4" fmla="*/ 615315 w 780467"/>
                <a:gd name="connsiteY4" fmla="*/ 156210 h 156219"/>
                <a:gd name="connsiteX5" fmla="*/ 721995 w 780467"/>
                <a:gd name="connsiteY5" fmla="*/ 131445 h 156219"/>
                <a:gd name="connsiteX6" fmla="*/ 775335 w 780467"/>
                <a:gd name="connsiteY6" fmla="*/ 59055 h 156219"/>
                <a:gd name="connsiteX7" fmla="*/ 775335 w 780467"/>
                <a:gd name="connsiteY7" fmla="*/ 0 h 156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0467" h="156219">
                  <a:moveTo>
                    <a:pt x="0" y="17145"/>
                  </a:moveTo>
                  <a:cubicBezTo>
                    <a:pt x="7144" y="8731"/>
                    <a:pt x="14288" y="318"/>
                    <a:pt x="60960" y="7620"/>
                  </a:cubicBezTo>
                  <a:cubicBezTo>
                    <a:pt x="107632" y="14922"/>
                    <a:pt x="212090" y="40005"/>
                    <a:pt x="280035" y="60960"/>
                  </a:cubicBezTo>
                  <a:cubicBezTo>
                    <a:pt x="347980" y="81915"/>
                    <a:pt x="412750" y="117475"/>
                    <a:pt x="468630" y="133350"/>
                  </a:cubicBezTo>
                  <a:cubicBezTo>
                    <a:pt x="524510" y="149225"/>
                    <a:pt x="573088" y="156527"/>
                    <a:pt x="615315" y="156210"/>
                  </a:cubicBezTo>
                  <a:cubicBezTo>
                    <a:pt x="657542" y="155893"/>
                    <a:pt x="695325" y="147637"/>
                    <a:pt x="721995" y="131445"/>
                  </a:cubicBezTo>
                  <a:cubicBezTo>
                    <a:pt x="748665" y="115253"/>
                    <a:pt x="766445" y="80962"/>
                    <a:pt x="775335" y="59055"/>
                  </a:cubicBezTo>
                  <a:cubicBezTo>
                    <a:pt x="784225" y="37148"/>
                    <a:pt x="779780" y="18574"/>
                    <a:pt x="775335" y="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71" name="Figura a mano libera: forma 170">
              <a:extLst>
                <a:ext uri="{FF2B5EF4-FFF2-40B4-BE49-F238E27FC236}">
                  <a16:creationId xmlns:a16="http://schemas.microsoft.com/office/drawing/2014/main" id="{B36C2F71-F4EC-96B7-AB84-0D32C38D5186}"/>
                </a:ext>
              </a:extLst>
            </p:cNvPr>
            <p:cNvSpPr/>
            <p:nvPr/>
          </p:nvSpPr>
          <p:spPr>
            <a:xfrm>
              <a:off x="8799804" y="1681737"/>
              <a:ext cx="785206" cy="150903"/>
            </a:xfrm>
            <a:custGeom>
              <a:avLst/>
              <a:gdLst>
                <a:gd name="connsiteX0" fmla="*/ 8916 w 785206"/>
                <a:gd name="connsiteY0" fmla="*/ 13387 h 156291"/>
                <a:gd name="connsiteX1" fmla="*/ 5106 w 785206"/>
                <a:gd name="connsiteY1" fmla="*/ 66727 h 156291"/>
                <a:gd name="connsiteX2" fmla="*/ 69876 w 785206"/>
                <a:gd name="connsiteY2" fmla="*/ 127687 h 156291"/>
                <a:gd name="connsiteX3" fmla="*/ 178461 w 785206"/>
                <a:gd name="connsiteY3" fmla="*/ 156262 h 156291"/>
                <a:gd name="connsiteX4" fmla="*/ 323241 w 785206"/>
                <a:gd name="connsiteY4" fmla="*/ 131497 h 156291"/>
                <a:gd name="connsiteX5" fmla="*/ 508026 w 785206"/>
                <a:gd name="connsiteY5" fmla="*/ 61012 h 156291"/>
                <a:gd name="connsiteX6" fmla="*/ 730911 w 785206"/>
                <a:gd name="connsiteY6" fmla="*/ 7672 h 156291"/>
                <a:gd name="connsiteX7" fmla="*/ 780441 w 785206"/>
                <a:gd name="connsiteY7" fmla="*/ 5767 h 156291"/>
                <a:gd name="connsiteX8" fmla="*/ 780441 w 785206"/>
                <a:gd name="connsiteY8" fmla="*/ 59107 h 156291"/>
                <a:gd name="connsiteX0" fmla="*/ 8916 w 785206"/>
                <a:gd name="connsiteY0" fmla="*/ 10410 h 153314"/>
                <a:gd name="connsiteX1" fmla="*/ 5106 w 785206"/>
                <a:gd name="connsiteY1" fmla="*/ 63750 h 153314"/>
                <a:gd name="connsiteX2" fmla="*/ 69876 w 785206"/>
                <a:gd name="connsiteY2" fmla="*/ 124710 h 153314"/>
                <a:gd name="connsiteX3" fmla="*/ 178461 w 785206"/>
                <a:gd name="connsiteY3" fmla="*/ 153285 h 153314"/>
                <a:gd name="connsiteX4" fmla="*/ 323241 w 785206"/>
                <a:gd name="connsiteY4" fmla="*/ 128520 h 153314"/>
                <a:gd name="connsiteX5" fmla="*/ 508026 w 785206"/>
                <a:gd name="connsiteY5" fmla="*/ 58035 h 153314"/>
                <a:gd name="connsiteX6" fmla="*/ 730911 w 785206"/>
                <a:gd name="connsiteY6" fmla="*/ 4695 h 153314"/>
                <a:gd name="connsiteX7" fmla="*/ 780441 w 785206"/>
                <a:gd name="connsiteY7" fmla="*/ 8505 h 153314"/>
                <a:gd name="connsiteX8" fmla="*/ 780441 w 785206"/>
                <a:gd name="connsiteY8" fmla="*/ 56130 h 153314"/>
                <a:gd name="connsiteX0" fmla="*/ 8916 w 785206"/>
                <a:gd name="connsiteY0" fmla="*/ 7999 h 150903"/>
                <a:gd name="connsiteX1" fmla="*/ 5106 w 785206"/>
                <a:gd name="connsiteY1" fmla="*/ 61339 h 150903"/>
                <a:gd name="connsiteX2" fmla="*/ 69876 w 785206"/>
                <a:gd name="connsiteY2" fmla="*/ 122299 h 150903"/>
                <a:gd name="connsiteX3" fmla="*/ 178461 w 785206"/>
                <a:gd name="connsiteY3" fmla="*/ 150874 h 150903"/>
                <a:gd name="connsiteX4" fmla="*/ 323241 w 785206"/>
                <a:gd name="connsiteY4" fmla="*/ 126109 h 150903"/>
                <a:gd name="connsiteX5" fmla="*/ 508026 w 785206"/>
                <a:gd name="connsiteY5" fmla="*/ 55624 h 150903"/>
                <a:gd name="connsiteX6" fmla="*/ 730911 w 785206"/>
                <a:gd name="connsiteY6" fmla="*/ 2284 h 150903"/>
                <a:gd name="connsiteX7" fmla="*/ 780441 w 785206"/>
                <a:gd name="connsiteY7" fmla="*/ 6094 h 150903"/>
                <a:gd name="connsiteX8" fmla="*/ 780441 w 785206"/>
                <a:gd name="connsiteY8" fmla="*/ 53719 h 150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5206" h="150903">
                  <a:moveTo>
                    <a:pt x="8916" y="7999"/>
                  </a:moveTo>
                  <a:cubicBezTo>
                    <a:pt x="1931" y="25144"/>
                    <a:pt x="-5054" y="42289"/>
                    <a:pt x="5106" y="61339"/>
                  </a:cubicBezTo>
                  <a:cubicBezTo>
                    <a:pt x="15266" y="80389"/>
                    <a:pt x="40983" y="107376"/>
                    <a:pt x="69876" y="122299"/>
                  </a:cubicBezTo>
                  <a:cubicBezTo>
                    <a:pt x="98769" y="137222"/>
                    <a:pt x="136234" y="150239"/>
                    <a:pt x="178461" y="150874"/>
                  </a:cubicBezTo>
                  <a:cubicBezTo>
                    <a:pt x="220688" y="151509"/>
                    <a:pt x="268314" y="141984"/>
                    <a:pt x="323241" y="126109"/>
                  </a:cubicBezTo>
                  <a:cubicBezTo>
                    <a:pt x="378169" y="110234"/>
                    <a:pt x="440081" y="76261"/>
                    <a:pt x="508026" y="55624"/>
                  </a:cubicBezTo>
                  <a:cubicBezTo>
                    <a:pt x="575971" y="34987"/>
                    <a:pt x="664554" y="4824"/>
                    <a:pt x="730911" y="2284"/>
                  </a:cubicBezTo>
                  <a:cubicBezTo>
                    <a:pt x="797268" y="-256"/>
                    <a:pt x="772186" y="-2478"/>
                    <a:pt x="780441" y="6094"/>
                  </a:cubicBezTo>
                  <a:cubicBezTo>
                    <a:pt x="788696" y="14666"/>
                    <a:pt x="784568" y="31335"/>
                    <a:pt x="780441" y="53719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CEB01A4F-34AB-3055-BC7D-2C588A0B01F3}"/>
              </a:ext>
            </a:extLst>
          </p:cNvPr>
          <p:cNvCxnSpPr>
            <a:cxnSpLocks/>
          </p:cNvCxnSpPr>
          <p:nvPr/>
        </p:nvCxnSpPr>
        <p:spPr>
          <a:xfrm>
            <a:off x="7232415" y="3124939"/>
            <a:ext cx="43930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92FACD7F-FCB8-6E0A-FB84-7880E2E981B5}"/>
              </a:ext>
            </a:extLst>
          </p:cNvPr>
          <p:cNvCxnSpPr>
            <a:cxnSpLocks/>
          </p:cNvCxnSpPr>
          <p:nvPr/>
        </p:nvCxnSpPr>
        <p:spPr>
          <a:xfrm>
            <a:off x="7164681" y="3067813"/>
            <a:ext cx="47351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8EB2BC60-66AF-BFB0-D75D-0DB4A3AB5C20}"/>
              </a:ext>
            </a:extLst>
          </p:cNvPr>
          <p:cNvSpPr txBox="1"/>
          <p:nvPr/>
        </p:nvSpPr>
        <p:spPr>
          <a:xfrm>
            <a:off x="11821810" y="2960091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AA82CA8-25A9-777F-3D61-9486A7658CD0}"/>
              </a:ext>
            </a:extLst>
          </p:cNvPr>
          <p:cNvCxnSpPr>
            <a:cxnSpLocks/>
          </p:cNvCxnSpPr>
          <p:nvPr/>
        </p:nvCxnSpPr>
        <p:spPr>
          <a:xfrm>
            <a:off x="10072974" y="3064003"/>
            <a:ext cx="0" cy="17114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e 136">
            <a:extLst>
              <a:ext uri="{FF2B5EF4-FFF2-40B4-BE49-F238E27FC236}">
                <a16:creationId xmlns:a16="http://schemas.microsoft.com/office/drawing/2014/main" id="{EBE2F41E-0DB0-8138-16E5-529AD4A5C2C8}"/>
              </a:ext>
            </a:extLst>
          </p:cNvPr>
          <p:cNvSpPr/>
          <p:nvPr/>
        </p:nvSpPr>
        <p:spPr>
          <a:xfrm>
            <a:off x="8321491" y="3902048"/>
            <a:ext cx="1749600" cy="1749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08AB733C-37F1-60FC-68E2-D54E32BE488B}"/>
              </a:ext>
            </a:extLst>
          </p:cNvPr>
          <p:cNvCxnSpPr>
            <a:cxnSpLocks/>
          </p:cNvCxnSpPr>
          <p:nvPr/>
        </p:nvCxnSpPr>
        <p:spPr>
          <a:xfrm>
            <a:off x="7164681" y="3003074"/>
            <a:ext cx="44483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ACA86FDF-8E53-D786-A97E-CDB512666D32}"/>
              </a:ext>
            </a:extLst>
          </p:cNvPr>
          <p:cNvSpPr txBox="1"/>
          <p:nvPr/>
        </p:nvSpPr>
        <p:spPr>
          <a:xfrm>
            <a:off x="11517987" y="2889962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01E6563-92FC-ED94-C5B7-29390535F62C}"/>
              </a:ext>
            </a:extLst>
          </p:cNvPr>
          <p:cNvCxnSpPr>
            <a:cxnSpLocks/>
          </p:cNvCxnSpPr>
          <p:nvPr/>
        </p:nvCxnSpPr>
        <p:spPr>
          <a:xfrm>
            <a:off x="10050590" y="2999972"/>
            <a:ext cx="0" cy="17861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e 173">
            <a:extLst>
              <a:ext uri="{FF2B5EF4-FFF2-40B4-BE49-F238E27FC236}">
                <a16:creationId xmlns:a16="http://schemas.microsoft.com/office/drawing/2014/main" id="{5587FF58-DD99-7925-CCDE-CFFD0C90A772}"/>
              </a:ext>
            </a:extLst>
          </p:cNvPr>
          <p:cNvSpPr/>
          <p:nvPr/>
        </p:nvSpPr>
        <p:spPr>
          <a:xfrm>
            <a:off x="8339237" y="3921593"/>
            <a:ext cx="1710000" cy="171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C399B45A-B5CF-B0B9-C327-AF62076CBE4D}"/>
              </a:ext>
            </a:extLst>
          </p:cNvPr>
          <p:cNvCxnSpPr>
            <a:cxnSpLocks/>
          </p:cNvCxnSpPr>
          <p:nvPr/>
        </p:nvCxnSpPr>
        <p:spPr>
          <a:xfrm flipH="1">
            <a:off x="5261189" y="1193230"/>
            <a:ext cx="1593557" cy="27645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CCF56D35-8DFA-63D6-6639-606B423E99C7}"/>
              </a:ext>
            </a:extLst>
          </p:cNvPr>
          <p:cNvCxnSpPr>
            <a:cxnSpLocks/>
          </p:cNvCxnSpPr>
          <p:nvPr/>
        </p:nvCxnSpPr>
        <p:spPr>
          <a:xfrm>
            <a:off x="7075896" y="2565186"/>
            <a:ext cx="46128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893742-35DC-BE17-6C79-9E94DD16ECD5}"/>
              </a:ext>
            </a:extLst>
          </p:cNvPr>
          <p:cNvCxnSpPr>
            <a:cxnSpLocks/>
          </p:cNvCxnSpPr>
          <p:nvPr/>
        </p:nvCxnSpPr>
        <p:spPr>
          <a:xfrm>
            <a:off x="7130815" y="2707606"/>
            <a:ext cx="44904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46E11D94-40FB-4D8F-398F-3B00A6C73415}"/>
              </a:ext>
            </a:extLst>
          </p:cNvPr>
          <p:cNvCxnSpPr>
            <a:cxnSpLocks/>
          </p:cNvCxnSpPr>
          <p:nvPr/>
        </p:nvCxnSpPr>
        <p:spPr>
          <a:xfrm>
            <a:off x="7164681" y="2844432"/>
            <a:ext cx="45076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D0ED1A16-2B2D-962E-44B6-AFC8E586786D}"/>
              </a:ext>
            </a:extLst>
          </p:cNvPr>
          <p:cNvSpPr txBox="1"/>
          <p:nvPr/>
        </p:nvSpPr>
        <p:spPr>
          <a:xfrm>
            <a:off x="11607594" y="2729584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2AE3C91C-B003-D26E-0010-E243E64A87EA}"/>
              </a:ext>
            </a:extLst>
          </p:cNvPr>
          <p:cNvCxnSpPr>
            <a:cxnSpLocks/>
          </p:cNvCxnSpPr>
          <p:nvPr/>
        </p:nvCxnSpPr>
        <p:spPr>
          <a:xfrm>
            <a:off x="9995931" y="2841857"/>
            <a:ext cx="0" cy="19373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e 180">
            <a:extLst>
              <a:ext uri="{FF2B5EF4-FFF2-40B4-BE49-F238E27FC236}">
                <a16:creationId xmlns:a16="http://schemas.microsoft.com/office/drawing/2014/main" id="{09322E1E-E370-3D77-9169-9D0F203C86DD}"/>
              </a:ext>
            </a:extLst>
          </p:cNvPr>
          <p:cNvSpPr/>
          <p:nvPr/>
        </p:nvSpPr>
        <p:spPr>
          <a:xfrm>
            <a:off x="8391343" y="3975675"/>
            <a:ext cx="1605600" cy="1605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D50ADEF-0CBE-2117-6D2E-B2E7B3101D18}"/>
              </a:ext>
            </a:extLst>
          </p:cNvPr>
          <p:cNvCxnSpPr>
            <a:cxnSpLocks/>
          </p:cNvCxnSpPr>
          <p:nvPr/>
        </p:nvCxnSpPr>
        <p:spPr>
          <a:xfrm>
            <a:off x="10509909" y="2842527"/>
            <a:ext cx="0" cy="33525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9408E0C-6D3D-7BCD-2521-9548882836D3}"/>
              </a:ext>
            </a:extLst>
          </p:cNvPr>
          <p:cNvCxnSpPr>
            <a:cxnSpLocks/>
          </p:cNvCxnSpPr>
          <p:nvPr/>
        </p:nvCxnSpPr>
        <p:spPr>
          <a:xfrm>
            <a:off x="11080393" y="2839402"/>
            <a:ext cx="0" cy="23682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8DEF5B71-80BB-1CB8-E334-E6E417AEF01D}"/>
              </a:ext>
            </a:extLst>
          </p:cNvPr>
          <p:cNvSpPr txBox="1"/>
          <p:nvPr/>
        </p:nvSpPr>
        <p:spPr>
          <a:xfrm>
            <a:off x="11026937" y="5099904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99274E77-8231-90FA-1F1D-388A2FF29D9C}"/>
              </a:ext>
            </a:extLst>
          </p:cNvPr>
          <p:cNvSpPr txBox="1"/>
          <p:nvPr/>
        </p:nvSpPr>
        <p:spPr>
          <a:xfrm>
            <a:off x="10460364" y="6103468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CFCA909-072E-04DB-F185-DD22C86EB91E}"/>
              </a:ext>
            </a:extLst>
          </p:cNvPr>
          <p:cNvCxnSpPr/>
          <p:nvPr/>
        </p:nvCxnSpPr>
        <p:spPr>
          <a:xfrm>
            <a:off x="7961316" y="3403545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07CB10B8-99DB-F516-F938-C9AE1C0AAF0A}"/>
              </a:ext>
            </a:extLst>
          </p:cNvPr>
          <p:cNvCxnSpPr/>
          <p:nvPr/>
        </p:nvCxnSpPr>
        <p:spPr>
          <a:xfrm>
            <a:off x="7395570" y="4397896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05CBA9CD-4874-0EFB-23E1-7E449CB619C1}"/>
              </a:ext>
            </a:extLst>
          </p:cNvPr>
          <p:cNvSpPr txBox="1"/>
          <p:nvPr/>
        </p:nvSpPr>
        <p:spPr>
          <a:xfrm>
            <a:off x="11567809" y="2593063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8" name="CasellaDiTesto 187">
            <a:extLst>
              <a:ext uri="{FF2B5EF4-FFF2-40B4-BE49-F238E27FC236}">
                <a16:creationId xmlns:a16="http://schemas.microsoft.com/office/drawing/2014/main" id="{69D161C0-83A8-7108-0D7A-00D43BBC43EF}"/>
              </a:ext>
            </a:extLst>
          </p:cNvPr>
          <p:cNvSpPr txBox="1"/>
          <p:nvPr/>
        </p:nvSpPr>
        <p:spPr>
          <a:xfrm>
            <a:off x="11068295" y="5048010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7F12CA55-B250-9FB3-1D9D-DD0BE6BDC95C}"/>
              </a:ext>
            </a:extLst>
          </p:cNvPr>
          <p:cNvSpPr txBox="1"/>
          <p:nvPr/>
        </p:nvSpPr>
        <p:spPr>
          <a:xfrm>
            <a:off x="10411436" y="6175770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AD18AB6C-9464-3EBF-36C6-B23F49E8670F}"/>
              </a:ext>
            </a:extLst>
          </p:cNvPr>
          <p:cNvCxnSpPr>
            <a:cxnSpLocks/>
          </p:cNvCxnSpPr>
          <p:nvPr/>
        </p:nvCxnSpPr>
        <p:spPr>
          <a:xfrm>
            <a:off x="9946616" y="2707606"/>
            <a:ext cx="0" cy="20784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e 190">
            <a:extLst>
              <a:ext uri="{FF2B5EF4-FFF2-40B4-BE49-F238E27FC236}">
                <a16:creationId xmlns:a16="http://schemas.microsoft.com/office/drawing/2014/main" id="{7C606237-FD62-C68D-E618-F79A8BCC072A}"/>
              </a:ext>
            </a:extLst>
          </p:cNvPr>
          <p:cNvSpPr/>
          <p:nvPr/>
        </p:nvSpPr>
        <p:spPr>
          <a:xfrm>
            <a:off x="8442431" y="4026979"/>
            <a:ext cx="1504800" cy="1504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EE2D610C-F78F-950C-3222-E33A39D91A59}"/>
              </a:ext>
            </a:extLst>
          </p:cNvPr>
          <p:cNvCxnSpPr>
            <a:cxnSpLocks/>
          </p:cNvCxnSpPr>
          <p:nvPr/>
        </p:nvCxnSpPr>
        <p:spPr>
          <a:xfrm>
            <a:off x="10468435" y="2703910"/>
            <a:ext cx="0" cy="35711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D809A21-9CAE-C758-D56A-3617370CFA94}"/>
              </a:ext>
            </a:extLst>
          </p:cNvPr>
          <p:cNvCxnSpPr>
            <a:cxnSpLocks/>
          </p:cNvCxnSpPr>
          <p:nvPr/>
        </p:nvCxnSpPr>
        <p:spPr>
          <a:xfrm>
            <a:off x="11121951" y="2700785"/>
            <a:ext cx="0" cy="24462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C74CBE60-70B5-6123-E540-CC62FA875090}"/>
              </a:ext>
            </a:extLst>
          </p:cNvPr>
          <p:cNvCxnSpPr/>
          <p:nvPr/>
        </p:nvCxnSpPr>
        <p:spPr>
          <a:xfrm>
            <a:off x="8003485" y="3337434"/>
            <a:ext cx="3117692" cy="180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5218AAB2-B54C-2705-B264-A2539ED43D01}"/>
              </a:ext>
            </a:extLst>
          </p:cNvPr>
          <p:cNvCxnSpPr>
            <a:cxnSpLocks/>
          </p:cNvCxnSpPr>
          <p:nvPr/>
        </p:nvCxnSpPr>
        <p:spPr>
          <a:xfrm>
            <a:off x="7370422" y="4445881"/>
            <a:ext cx="3098013" cy="18219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8A60EE2B-14A0-6CA2-03B4-1868ABC3CFB4}"/>
              </a:ext>
            </a:extLst>
          </p:cNvPr>
          <p:cNvSpPr txBox="1"/>
          <p:nvPr/>
        </p:nvSpPr>
        <p:spPr>
          <a:xfrm>
            <a:off x="11613039" y="2455844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49E06522-937D-DCDA-B556-8A2981FE0793}"/>
              </a:ext>
            </a:extLst>
          </p:cNvPr>
          <p:cNvSpPr txBox="1"/>
          <p:nvPr/>
        </p:nvSpPr>
        <p:spPr>
          <a:xfrm>
            <a:off x="11090437" y="4973127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898317D8-230B-5E02-13CB-2BC3A7202571}"/>
              </a:ext>
            </a:extLst>
          </p:cNvPr>
          <p:cNvSpPr txBox="1"/>
          <p:nvPr/>
        </p:nvSpPr>
        <p:spPr>
          <a:xfrm>
            <a:off x="10372308" y="6261342"/>
            <a:ext cx="13666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09A28E50-8923-6682-570C-7BF9E01D8283}"/>
              </a:ext>
            </a:extLst>
          </p:cNvPr>
          <p:cNvCxnSpPr>
            <a:cxnSpLocks/>
          </p:cNvCxnSpPr>
          <p:nvPr/>
        </p:nvCxnSpPr>
        <p:spPr>
          <a:xfrm>
            <a:off x="9895853" y="2564712"/>
            <a:ext cx="0" cy="22213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e 207">
            <a:extLst>
              <a:ext uri="{FF2B5EF4-FFF2-40B4-BE49-F238E27FC236}">
                <a16:creationId xmlns:a16="http://schemas.microsoft.com/office/drawing/2014/main" id="{0890B363-F645-E0FC-C32B-4A3A06E26695}"/>
              </a:ext>
            </a:extLst>
          </p:cNvPr>
          <p:cNvSpPr/>
          <p:nvPr/>
        </p:nvSpPr>
        <p:spPr>
          <a:xfrm>
            <a:off x="8495102" y="4076477"/>
            <a:ext cx="1404000" cy="140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3C3D1FF0-DA10-65B0-65DA-EC6E18A8655B}"/>
              </a:ext>
            </a:extLst>
          </p:cNvPr>
          <p:cNvCxnSpPr>
            <a:cxnSpLocks/>
          </p:cNvCxnSpPr>
          <p:nvPr/>
        </p:nvCxnSpPr>
        <p:spPr>
          <a:xfrm>
            <a:off x="10445663" y="2563511"/>
            <a:ext cx="0" cy="37401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BB307A08-00BE-314F-0A38-C46475E383C5}"/>
              </a:ext>
            </a:extLst>
          </p:cNvPr>
          <p:cNvCxnSpPr>
            <a:cxnSpLocks/>
          </p:cNvCxnSpPr>
          <p:nvPr/>
        </p:nvCxnSpPr>
        <p:spPr>
          <a:xfrm>
            <a:off x="11144808" y="2562851"/>
            <a:ext cx="0" cy="25370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F4665D86-989F-F0BB-24A6-F918539FB0A2}"/>
              </a:ext>
            </a:extLst>
          </p:cNvPr>
          <p:cNvCxnSpPr>
            <a:cxnSpLocks/>
          </p:cNvCxnSpPr>
          <p:nvPr/>
        </p:nvCxnSpPr>
        <p:spPr>
          <a:xfrm>
            <a:off x="8023474" y="3289788"/>
            <a:ext cx="3119854" cy="1801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63D50BA2-5290-3D85-ABC0-8AB552060FB7}"/>
              </a:ext>
            </a:extLst>
          </p:cNvPr>
          <p:cNvCxnSpPr>
            <a:cxnSpLocks/>
          </p:cNvCxnSpPr>
          <p:nvPr/>
        </p:nvCxnSpPr>
        <p:spPr>
          <a:xfrm>
            <a:off x="7315761" y="4502582"/>
            <a:ext cx="3129902" cy="18070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igura a mano libera: forma 38">
            <a:extLst>
              <a:ext uri="{FF2B5EF4-FFF2-40B4-BE49-F238E27FC236}">
                <a16:creationId xmlns:a16="http://schemas.microsoft.com/office/drawing/2014/main" id="{9341B9FC-5D69-B4DF-7C30-BAD3A04EA803}"/>
              </a:ext>
            </a:extLst>
          </p:cNvPr>
          <p:cNvSpPr/>
          <p:nvPr/>
        </p:nvSpPr>
        <p:spPr>
          <a:xfrm>
            <a:off x="8328680" y="3997627"/>
            <a:ext cx="1730470" cy="1561188"/>
          </a:xfrm>
          <a:custGeom>
            <a:avLst/>
            <a:gdLst>
              <a:gd name="connsiteX0" fmla="*/ 86299 w 1730470"/>
              <a:gd name="connsiteY0" fmla="*/ 333289 h 1561722"/>
              <a:gd name="connsiteX1" fmla="*/ 7149 w 1730470"/>
              <a:gd name="connsiteY1" fmla="*/ 610317 h 1561722"/>
              <a:gd name="connsiteX2" fmla="*/ 13397 w 1730470"/>
              <a:gd name="connsiteY2" fmla="*/ 760286 h 1561722"/>
              <a:gd name="connsiteX3" fmla="*/ 92548 w 1730470"/>
              <a:gd name="connsiteY3" fmla="*/ 993573 h 1561722"/>
              <a:gd name="connsiteX4" fmla="*/ 200860 w 1730470"/>
              <a:gd name="connsiteY4" fmla="*/ 1133128 h 1561722"/>
              <a:gd name="connsiteX5" fmla="*/ 521629 w 1730470"/>
              <a:gd name="connsiteY5" fmla="*/ 1391410 h 1561722"/>
              <a:gd name="connsiteX6" fmla="*/ 888222 w 1730470"/>
              <a:gd name="connsiteY6" fmla="*/ 1539297 h 1561722"/>
              <a:gd name="connsiteX7" fmla="*/ 1069436 w 1730470"/>
              <a:gd name="connsiteY7" fmla="*/ 1558043 h 1561722"/>
              <a:gd name="connsiteX8" fmla="*/ 1315220 w 1730470"/>
              <a:gd name="connsiteY8" fmla="*/ 1508053 h 1561722"/>
              <a:gd name="connsiteX9" fmla="*/ 1444361 w 1730470"/>
              <a:gd name="connsiteY9" fmla="*/ 1430985 h 1561722"/>
              <a:gd name="connsiteX10" fmla="*/ 1646403 w 1730470"/>
              <a:gd name="connsiteY10" fmla="*/ 1233108 h 1561722"/>
              <a:gd name="connsiteX11" fmla="*/ 1723471 w 1730470"/>
              <a:gd name="connsiteY11" fmla="*/ 956081 h 1561722"/>
              <a:gd name="connsiteX12" fmla="*/ 1717223 w 1730470"/>
              <a:gd name="connsiteY12" fmla="*/ 810276 h 1561722"/>
              <a:gd name="connsiteX13" fmla="*/ 1638072 w 1730470"/>
              <a:gd name="connsiteY13" fmla="*/ 562410 h 1561722"/>
              <a:gd name="connsiteX14" fmla="*/ 1517263 w 1730470"/>
              <a:gd name="connsiteY14" fmla="*/ 404108 h 1561722"/>
              <a:gd name="connsiteX15" fmla="*/ 1219406 w 1730470"/>
              <a:gd name="connsiteY15" fmla="*/ 170821 h 1561722"/>
              <a:gd name="connsiteX16" fmla="*/ 863227 w 1730470"/>
              <a:gd name="connsiteY16" fmla="*/ 27100 h 1561722"/>
              <a:gd name="connsiteX17" fmla="*/ 663267 w 1730470"/>
              <a:gd name="connsiteY17" fmla="*/ 2105 h 1561722"/>
              <a:gd name="connsiteX18" fmla="*/ 407069 w 1730470"/>
              <a:gd name="connsiteY18" fmla="*/ 56261 h 1561722"/>
              <a:gd name="connsiteX19" fmla="*/ 286259 w 1730470"/>
              <a:gd name="connsiteY19" fmla="*/ 124997 h 1561722"/>
              <a:gd name="connsiteX20" fmla="*/ 86299 w 1730470"/>
              <a:gd name="connsiteY20" fmla="*/ 333289 h 1561722"/>
              <a:gd name="connsiteX0" fmla="*/ 86299 w 1730470"/>
              <a:gd name="connsiteY0" fmla="*/ 333289 h 1561722"/>
              <a:gd name="connsiteX1" fmla="*/ 7149 w 1730470"/>
              <a:gd name="connsiteY1" fmla="*/ 610317 h 1561722"/>
              <a:gd name="connsiteX2" fmla="*/ 13397 w 1730470"/>
              <a:gd name="connsiteY2" fmla="*/ 760286 h 1561722"/>
              <a:gd name="connsiteX3" fmla="*/ 92548 w 1730470"/>
              <a:gd name="connsiteY3" fmla="*/ 993573 h 1561722"/>
              <a:gd name="connsiteX4" fmla="*/ 200860 w 1730470"/>
              <a:gd name="connsiteY4" fmla="*/ 1133128 h 1561722"/>
              <a:gd name="connsiteX5" fmla="*/ 521629 w 1730470"/>
              <a:gd name="connsiteY5" fmla="*/ 1391410 h 1561722"/>
              <a:gd name="connsiteX6" fmla="*/ 888222 w 1730470"/>
              <a:gd name="connsiteY6" fmla="*/ 1539297 h 1561722"/>
              <a:gd name="connsiteX7" fmla="*/ 1069436 w 1730470"/>
              <a:gd name="connsiteY7" fmla="*/ 1558043 h 1561722"/>
              <a:gd name="connsiteX8" fmla="*/ 1315220 w 1730470"/>
              <a:gd name="connsiteY8" fmla="*/ 1508053 h 1561722"/>
              <a:gd name="connsiteX9" fmla="*/ 1444361 w 1730470"/>
              <a:gd name="connsiteY9" fmla="*/ 1430985 h 1561722"/>
              <a:gd name="connsiteX10" fmla="*/ 1646403 w 1730470"/>
              <a:gd name="connsiteY10" fmla="*/ 1233108 h 1561722"/>
              <a:gd name="connsiteX11" fmla="*/ 1723471 w 1730470"/>
              <a:gd name="connsiteY11" fmla="*/ 956081 h 1561722"/>
              <a:gd name="connsiteX12" fmla="*/ 1717223 w 1730470"/>
              <a:gd name="connsiteY12" fmla="*/ 810276 h 1561722"/>
              <a:gd name="connsiteX13" fmla="*/ 1638072 w 1730470"/>
              <a:gd name="connsiteY13" fmla="*/ 562410 h 1561722"/>
              <a:gd name="connsiteX14" fmla="*/ 1517263 w 1730470"/>
              <a:gd name="connsiteY14" fmla="*/ 404108 h 1561722"/>
              <a:gd name="connsiteX15" fmla="*/ 1219406 w 1730470"/>
              <a:gd name="connsiteY15" fmla="*/ 170821 h 1561722"/>
              <a:gd name="connsiteX16" fmla="*/ 863227 w 1730470"/>
              <a:gd name="connsiteY16" fmla="*/ 27100 h 1561722"/>
              <a:gd name="connsiteX17" fmla="*/ 663267 w 1730470"/>
              <a:gd name="connsiteY17" fmla="*/ 2105 h 1561722"/>
              <a:gd name="connsiteX18" fmla="*/ 407069 w 1730470"/>
              <a:gd name="connsiteY18" fmla="*/ 56261 h 1561722"/>
              <a:gd name="connsiteX19" fmla="*/ 286259 w 1730470"/>
              <a:gd name="connsiteY19" fmla="*/ 124997 h 1561722"/>
              <a:gd name="connsiteX20" fmla="*/ 86299 w 1730470"/>
              <a:gd name="connsiteY20" fmla="*/ 333289 h 1561722"/>
              <a:gd name="connsiteX0" fmla="*/ 86299 w 1730470"/>
              <a:gd name="connsiteY0" fmla="*/ 332755 h 1561188"/>
              <a:gd name="connsiteX1" fmla="*/ 7149 w 1730470"/>
              <a:gd name="connsiteY1" fmla="*/ 609783 h 1561188"/>
              <a:gd name="connsiteX2" fmla="*/ 13397 w 1730470"/>
              <a:gd name="connsiteY2" fmla="*/ 759752 h 1561188"/>
              <a:gd name="connsiteX3" fmla="*/ 92548 w 1730470"/>
              <a:gd name="connsiteY3" fmla="*/ 993039 h 1561188"/>
              <a:gd name="connsiteX4" fmla="*/ 200860 w 1730470"/>
              <a:gd name="connsiteY4" fmla="*/ 1132594 h 1561188"/>
              <a:gd name="connsiteX5" fmla="*/ 521629 w 1730470"/>
              <a:gd name="connsiteY5" fmla="*/ 1390876 h 1561188"/>
              <a:gd name="connsiteX6" fmla="*/ 888222 w 1730470"/>
              <a:gd name="connsiteY6" fmla="*/ 1538763 h 1561188"/>
              <a:gd name="connsiteX7" fmla="*/ 1069436 w 1730470"/>
              <a:gd name="connsiteY7" fmla="*/ 1557509 h 1561188"/>
              <a:gd name="connsiteX8" fmla="*/ 1315220 w 1730470"/>
              <a:gd name="connsiteY8" fmla="*/ 1507519 h 1561188"/>
              <a:gd name="connsiteX9" fmla="*/ 1444361 w 1730470"/>
              <a:gd name="connsiteY9" fmla="*/ 1430451 h 1561188"/>
              <a:gd name="connsiteX10" fmla="*/ 1646403 w 1730470"/>
              <a:gd name="connsiteY10" fmla="*/ 1232574 h 1561188"/>
              <a:gd name="connsiteX11" fmla="*/ 1723471 w 1730470"/>
              <a:gd name="connsiteY11" fmla="*/ 955547 h 1561188"/>
              <a:gd name="connsiteX12" fmla="*/ 1717223 w 1730470"/>
              <a:gd name="connsiteY12" fmla="*/ 809742 h 1561188"/>
              <a:gd name="connsiteX13" fmla="*/ 1638072 w 1730470"/>
              <a:gd name="connsiteY13" fmla="*/ 561876 h 1561188"/>
              <a:gd name="connsiteX14" fmla="*/ 1517263 w 1730470"/>
              <a:gd name="connsiteY14" fmla="*/ 403574 h 1561188"/>
              <a:gd name="connsiteX15" fmla="*/ 1219406 w 1730470"/>
              <a:gd name="connsiteY15" fmla="*/ 170287 h 1561188"/>
              <a:gd name="connsiteX16" fmla="*/ 863227 w 1730470"/>
              <a:gd name="connsiteY16" fmla="*/ 26566 h 1561188"/>
              <a:gd name="connsiteX17" fmla="*/ 663267 w 1730470"/>
              <a:gd name="connsiteY17" fmla="*/ 1571 h 1561188"/>
              <a:gd name="connsiteX18" fmla="*/ 407069 w 1730470"/>
              <a:gd name="connsiteY18" fmla="*/ 55727 h 1561188"/>
              <a:gd name="connsiteX19" fmla="*/ 286259 w 1730470"/>
              <a:gd name="connsiteY19" fmla="*/ 124463 h 1561188"/>
              <a:gd name="connsiteX20" fmla="*/ 86299 w 1730470"/>
              <a:gd name="connsiteY20" fmla="*/ 332755 h 1561188"/>
              <a:gd name="connsiteX0" fmla="*/ 86299 w 1730470"/>
              <a:gd name="connsiteY0" fmla="*/ 332755 h 1561188"/>
              <a:gd name="connsiteX1" fmla="*/ 7149 w 1730470"/>
              <a:gd name="connsiteY1" fmla="*/ 609783 h 1561188"/>
              <a:gd name="connsiteX2" fmla="*/ 13397 w 1730470"/>
              <a:gd name="connsiteY2" fmla="*/ 759752 h 1561188"/>
              <a:gd name="connsiteX3" fmla="*/ 92548 w 1730470"/>
              <a:gd name="connsiteY3" fmla="*/ 993039 h 1561188"/>
              <a:gd name="connsiteX4" fmla="*/ 200860 w 1730470"/>
              <a:gd name="connsiteY4" fmla="*/ 1132594 h 1561188"/>
              <a:gd name="connsiteX5" fmla="*/ 521629 w 1730470"/>
              <a:gd name="connsiteY5" fmla="*/ 1390876 h 1561188"/>
              <a:gd name="connsiteX6" fmla="*/ 888222 w 1730470"/>
              <a:gd name="connsiteY6" fmla="*/ 1538763 h 1561188"/>
              <a:gd name="connsiteX7" fmla="*/ 1069436 w 1730470"/>
              <a:gd name="connsiteY7" fmla="*/ 1557509 h 1561188"/>
              <a:gd name="connsiteX8" fmla="*/ 1315220 w 1730470"/>
              <a:gd name="connsiteY8" fmla="*/ 1507519 h 1561188"/>
              <a:gd name="connsiteX9" fmla="*/ 1444361 w 1730470"/>
              <a:gd name="connsiteY9" fmla="*/ 1430451 h 1561188"/>
              <a:gd name="connsiteX10" fmla="*/ 1646403 w 1730470"/>
              <a:gd name="connsiteY10" fmla="*/ 1232574 h 1561188"/>
              <a:gd name="connsiteX11" fmla="*/ 1723471 w 1730470"/>
              <a:gd name="connsiteY11" fmla="*/ 955547 h 1561188"/>
              <a:gd name="connsiteX12" fmla="*/ 1717223 w 1730470"/>
              <a:gd name="connsiteY12" fmla="*/ 809742 h 1561188"/>
              <a:gd name="connsiteX13" fmla="*/ 1638072 w 1730470"/>
              <a:gd name="connsiteY13" fmla="*/ 561876 h 1561188"/>
              <a:gd name="connsiteX14" fmla="*/ 1517263 w 1730470"/>
              <a:gd name="connsiteY14" fmla="*/ 403574 h 1561188"/>
              <a:gd name="connsiteX15" fmla="*/ 1219406 w 1730470"/>
              <a:gd name="connsiteY15" fmla="*/ 170287 h 1561188"/>
              <a:gd name="connsiteX16" fmla="*/ 863227 w 1730470"/>
              <a:gd name="connsiteY16" fmla="*/ 26566 h 1561188"/>
              <a:gd name="connsiteX17" fmla="*/ 663267 w 1730470"/>
              <a:gd name="connsiteY17" fmla="*/ 1571 h 1561188"/>
              <a:gd name="connsiteX18" fmla="*/ 407069 w 1730470"/>
              <a:gd name="connsiteY18" fmla="*/ 55727 h 1561188"/>
              <a:gd name="connsiteX19" fmla="*/ 286259 w 1730470"/>
              <a:gd name="connsiteY19" fmla="*/ 124463 h 1561188"/>
              <a:gd name="connsiteX20" fmla="*/ 86299 w 1730470"/>
              <a:gd name="connsiteY20" fmla="*/ 332755 h 1561188"/>
              <a:gd name="connsiteX0" fmla="*/ 86299 w 1730470"/>
              <a:gd name="connsiteY0" fmla="*/ 332755 h 1561188"/>
              <a:gd name="connsiteX1" fmla="*/ 7149 w 1730470"/>
              <a:gd name="connsiteY1" fmla="*/ 609783 h 1561188"/>
              <a:gd name="connsiteX2" fmla="*/ 13397 w 1730470"/>
              <a:gd name="connsiteY2" fmla="*/ 759752 h 1561188"/>
              <a:gd name="connsiteX3" fmla="*/ 92548 w 1730470"/>
              <a:gd name="connsiteY3" fmla="*/ 993039 h 1561188"/>
              <a:gd name="connsiteX4" fmla="*/ 200860 w 1730470"/>
              <a:gd name="connsiteY4" fmla="*/ 1132594 h 1561188"/>
              <a:gd name="connsiteX5" fmla="*/ 521629 w 1730470"/>
              <a:gd name="connsiteY5" fmla="*/ 1390876 h 1561188"/>
              <a:gd name="connsiteX6" fmla="*/ 888222 w 1730470"/>
              <a:gd name="connsiteY6" fmla="*/ 1538763 h 1561188"/>
              <a:gd name="connsiteX7" fmla="*/ 1069436 w 1730470"/>
              <a:gd name="connsiteY7" fmla="*/ 1557509 h 1561188"/>
              <a:gd name="connsiteX8" fmla="*/ 1315220 w 1730470"/>
              <a:gd name="connsiteY8" fmla="*/ 1507519 h 1561188"/>
              <a:gd name="connsiteX9" fmla="*/ 1444361 w 1730470"/>
              <a:gd name="connsiteY9" fmla="*/ 1430451 h 1561188"/>
              <a:gd name="connsiteX10" fmla="*/ 1646403 w 1730470"/>
              <a:gd name="connsiteY10" fmla="*/ 1232574 h 1561188"/>
              <a:gd name="connsiteX11" fmla="*/ 1723471 w 1730470"/>
              <a:gd name="connsiteY11" fmla="*/ 955547 h 1561188"/>
              <a:gd name="connsiteX12" fmla="*/ 1717223 w 1730470"/>
              <a:gd name="connsiteY12" fmla="*/ 809742 h 1561188"/>
              <a:gd name="connsiteX13" fmla="*/ 1638072 w 1730470"/>
              <a:gd name="connsiteY13" fmla="*/ 561876 h 1561188"/>
              <a:gd name="connsiteX14" fmla="*/ 1517263 w 1730470"/>
              <a:gd name="connsiteY14" fmla="*/ 403574 h 1561188"/>
              <a:gd name="connsiteX15" fmla="*/ 1219406 w 1730470"/>
              <a:gd name="connsiteY15" fmla="*/ 170287 h 1561188"/>
              <a:gd name="connsiteX16" fmla="*/ 863227 w 1730470"/>
              <a:gd name="connsiteY16" fmla="*/ 26566 h 1561188"/>
              <a:gd name="connsiteX17" fmla="*/ 663267 w 1730470"/>
              <a:gd name="connsiteY17" fmla="*/ 1571 h 1561188"/>
              <a:gd name="connsiteX18" fmla="*/ 407069 w 1730470"/>
              <a:gd name="connsiteY18" fmla="*/ 55727 h 1561188"/>
              <a:gd name="connsiteX19" fmla="*/ 286259 w 1730470"/>
              <a:gd name="connsiteY19" fmla="*/ 124463 h 1561188"/>
              <a:gd name="connsiteX20" fmla="*/ 86299 w 1730470"/>
              <a:gd name="connsiteY20" fmla="*/ 332755 h 1561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30470" h="1561188">
                <a:moveTo>
                  <a:pt x="86299" y="332755"/>
                </a:moveTo>
                <a:cubicBezTo>
                  <a:pt x="39781" y="413642"/>
                  <a:pt x="19299" y="538617"/>
                  <a:pt x="7149" y="609783"/>
                </a:cubicBezTo>
                <a:cubicBezTo>
                  <a:pt x="-5001" y="680949"/>
                  <a:pt x="-836" y="695876"/>
                  <a:pt x="13397" y="759752"/>
                </a:cubicBezTo>
                <a:cubicBezTo>
                  <a:pt x="27630" y="823628"/>
                  <a:pt x="61304" y="930899"/>
                  <a:pt x="92548" y="993039"/>
                </a:cubicBezTo>
                <a:cubicBezTo>
                  <a:pt x="123792" y="1055179"/>
                  <a:pt x="137677" y="1055873"/>
                  <a:pt x="200860" y="1132594"/>
                </a:cubicBezTo>
                <a:cubicBezTo>
                  <a:pt x="264043" y="1209315"/>
                  <a:pt x="407069" y="1323181"/>
                  <a:pt x="521629" y="1390876"/>
                </a:cubicBezTo>
                <a:cubicBezTo>
                  <a:pt x="636189" y="1458571"/>
                  <a:pt x="796921" y="1510991"/>
                  <a:pt x="888222" y="1538763"/>
                </a:cubicBezTo>
                <a:cubicBezTo>
                  <a:pt x="979523" y="1566535"/>
                  <a:pt x="998270" y="1562716"/>
                  <a:pt x="1069436" y="1557509"/>
                </a:cubicBezTo>
                <a:cubicBezTo>
                  <a:pt x="1140602" y="1552302"/>
                  <a:pt x="1252733" y="1528695"/>
                  <a:pt x="1315220" y="1507519"/>
                </a:cubicBezTo>
                <a:cubicBezTo>
                  <a:pt x="1377707" y="1486343"/>
                  <a:pt x="1389164" y="1476275"/>
                  <a:pt x="1444361" y="1430451"/>
                </a:cubicBezTo>
                <a:cubicBezTo>
                  <a:pt x="1499558" y="1384627"/>
                  <a:pt x="1599885" y="1311725"/>
                  <a:pt x="1646403" y="1232574"/>
                </a:cubicBezTo>
                <a:cubicBezTo>
                  <a:pt x="1692921" y="1153423"/>
                  <a:pt x="1711668" y="1026019"/>
                  <a:pt x="1723471" y="955547"/>
                </a:cubicBezTo>
                <a:cubicBezTo>
                  <a:pt x="1735274" y="885075"/>
                  <a:pt x="1731456" y="875354"/>
                  <a:pt x="1717223" y="809742"/>
                </a:cubicBezTo>
                <a:cubicBezTo>
                  <a:pt x="1702990" y="744130"/>
                  <a:pt x="1688062" y="629571"/>
                  <a:pt x="1638072" y="561876"/>
                </a:cubicBezTo>
                <a:cubicBezTo>
                  <a:pt x="1588082" y="494181"/>
                  <a:pt x="1587041" y="468839"/>
                  <a:pt x="1517263" y="403574"/>
                </a:cubicBezTo>
                <a:cubicBezTo>
                  <a:pt x="1447485" y="338309"/>
                  <a:pt x="1328412" y="233122"/>
                  <a:pt x="1219406" y="170287"/>
                </a:cubicBezTo>
                <a:cubicBezTo>
                  <a:pt x="1110400" y="107452"/>
                  <a:pt x="964249" y="50519"/>
                  <a:pt x="863227" y="26566"/>
                </a:cubicBezTo>
                <a:cubicBezTo>
                  <a:pt x="762205" y="2613"/>
                  <a:pt x="739293" y="-3289"/>
                  <a:pt x="663267" y="1571"/>
                </a:cubicBezTo>
                <a:cubicBezTo>
                  <a:pt x="587241" y="6431"/>
                  <a:pt x="469904" y="35245"/>
                  <a:pt x="407069" y="55727"/>
                </a:cubicBezTo>
                <a:cubicBezTo>
                  <a:pt x="344234" y="76209"/>
                  <a:pt x="345623" y="81416"/>
                  <a:pt x="286259" y="124463"/>
                </a:cubicBezTo>
                <a:cubicBezTo>
                  <a:pt x="226895" y="167510"/>
                  <a:pt x="132817" y="251868"/>
                  <a:pt x="86299" y="332755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93ADB3DC-ABD0-4EB4-DC93-F24A14A408BD}"/>
              </a:ext>
            </a:extLst>
          </p:cNvPr>
          <p:cNvCxnSpPr>
            <a:cxnSpLocks/>
          </p:cNvCxnSpPr>
          <p:nvPr/>
        </p:nvCxnSpPr>
        <p:spPr>
          <a:xfrm>
            <a:off x="10043016" y="2976941"/>
            <a:ext cx="0" cy="1809139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FEA4543B-7F73-138B-8076-D3D095AEF4DB}"/>
              </a:ext>
            </a:extLst>
          </p:cNvPr>
          <p:cNvCxnSpPr>
            <a:cxnSpLocks/>
          </p:cNvCxnSpPr>
          <p:nvPr/>
        </p:nvCxnSpPr>
        <p:spPr>
          <a:xfrm>
            <a:off x="9966561" y="2839402"/>
            <a:ext cx="0" cy="1730569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374F3353-8E9C-69A8-E44B-AFB33805CBBA}"/>
              </a:ext>
            </a:extLst>
          </p:cNvPr>
          <p:cNvCxnSpPr>
            <a:cxnSpLocks/>
          </p:cNvCxnSpPr>
          <p:nvPr/>
        </p:nvCxnSpPr>
        <p:spPr>
          <a:xfrm>
            <a:off x="9845343" y="2707606"/>
            <a:ext cx="0" cy="1699058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A2E2E2FB-3A1F-34BE-7C46-BB25A6D3B8C1}"/>
              </a:ext>
            </a:extLst>
          </p:cNvPr>
          <p:cNvCxnSpPr>
            <a:cxnSpLocks/>
          </p:cNvCxnSpPr>
          <p:nvPr/>
        </p:nvCxnSpPr>
        <p:spPr>
          <a:xfrm>
            <a:off x="9548979" y="2562851"/>
            <a:ext cx="0" cy="1608656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E598604-3906-AFDB-2288-980F9FA286D5}"/>
              </a:ext>
            </a:extLst>
          </p:cNvPr>
          <p:cNvCxnSpPr>
            <a:cxnSpLocks/>
          </p:cNvCxnSpPr>
          <p:nvPr/>
        </p:nvCxnSpPr>
        <p:spPr>
          <a:xfrm>
            <a:off x="9192407" y="2707606"/>
            <a:ext cx="0" cy="1320452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FDCEC99E-5DF5-1295-4C6D-C52D5E403197}"/>
              </a:ext>
            </a:extLst>
          </p:cNvPr>
          <p:cNvCxnSpPr>
            <a:cxnSpLocks/>
          </p:cNvCxnSpPr>
          <p:nvPr/>
        </p:nvCxnSpPr>
        <p:spPr>
          <a:xfrm>
            <a:off x="8994150" y="2844432"/>
            <a:ext cx="0" cy="1157511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F4E3BBFD-D46D-7F5F-44FC-5B483268D46A}"/>
              </a:ext>
            </a:extLst>
          </p:cNvPr>
          <p:cNvCxnSpPr>
            <a:cxnSpLocks/>
          </p:cNvCxnSpPr>
          <p:nvPr/>
        </p:nvCxnSpPr>
        <p:spPr>
          <a:xfrm>
            <a:off x="8744394" y="2997684"/>
            <a:ext cx="0" cy="1055772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9E5B2534-7807-6E04-BA2D-CDB2D7C107AD}"/>
              </a:ext>
            </a:extLst>
          </p:cNvPr>
          <p:cNvCxnSpPr>
            <a:cxnSpLocks/>
          </p:cNvCxnSpPr>
          <p:nvPr/>
        </p:nvCxnSpPr>
        <p:spPr>
          <a:xfrm>
            <a:off x="8613920" y="3064003"/>
            <a:ext cx="0" cy="1066676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FEC8C431-766F-6487-1892-B9E0B3E2934C}"/>
              </a:ext>
            </a:extLst>
          </p:cNvPr>
          <p:cNvCxnSpPr>
            <a:cxnSpLocks/>
          </p:cNvCxnSpPr>
          <p:nvPr/>
        </p:nvCxnSpPr>
        <p:spPr>
          <a:xfrm>
            <a:off x="8416327" y="3124939"/>
            <a:ext cx="0" cy="1207445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8D8B20A7-54E4-6231-ECF9-8991AFBB76F2}"/>
              </a:ext>
            </a:extLst>
          </p:cNvPr>
          <p:cNvCxnSpPr>
            <a:cxnSpLocks/>
          </p:cNvCxnSpPr>
          <p:nvPr/>
        </p:nvCxnSpPr>
        <p:spPr>
          <a:xfrm>
            <a:off x="8333365" y="3064003"/>
            <a:ext cx="0" cy="1544054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1633EDE1-32C9-6700-D491-2D46C8491BDE}"/>
              </a:ext>
            </a:extLst>
          </p:cNvPr>
          <p:cNvCxnSpPr>
            <a:cxnSpLocks/>
            <a:endCxn id="39" idx="2"/>
          </p:cNvCxnSpPr>
          <p:nvPr/>
        </p:nvCxnSpPr>
        <p:spPr>
          <a:xfrm flipH="1">
            <a:off x="8342077" y="2989687"/>
            <a:ext cx="9288" cy="1767692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7EC4ADEE-23EB-CB49-4D01-C768A3C2EEAD}"/>
              </a:ext>
            </a:extLst>
          </p:cNvPr>
          <p:cNvCxnSpPr>
            <a:cxnSpLocks/>
          </p:cNvCxnSpPr>
          <p:nvPr/>
        </p:nvCxnSpPr>
        <p:spPr>
          <a:xfrm>
            <a:off x="10065830" y="3061263"/>
            <a:ext cx="0" cy="1926033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E3C12A44-18EF-5912-CCFA-86019E027884}"/>
              </a:ext>
            </a:extLst>
          </p:cNvPr>
          <p:cNvCxnSpPr>
            <a:cxnSpLocks/>
          </p:cNvCxnSpPr>
          <p:nvPr/>
        </p:nvCxnSpPr>
        <p:spPr>
          <a:xfrm>
            <a:off x="9972350" y="3124939"/>
            <a:ext cx="0" cy="2107909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61D0B065-026D-87E2-0EC3-E36E77A39322}"/>
              </a:ext>
            </a:extLst>
          </p:cNvPr>
          <p:cNvCxnSpPr>
            <a:cxnSpLocks/>
          </p:cNvCxnSpPr>
          <p:nvPr/>
        </p:nvCxnSpPr>
        <p:spPr>
          <a:xfrm>
            <a:off x="9769169" y="3067813"/>
            <a:ext cx="0" cy="2366953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F16F35E8-FE05-43EC-3609-7889F2E4F92C}"/>
              </a:ext>
            </a:extLst>
          </p:cNvPr>
          <p:cNvCxnSpPr>
            <a:cxnSpLocks/>
          </p:cNvCxnSpPr>
          <p:nvPr/>
        </p:nvCxnSpPr>
        <p:spPr>
          <a:xfrm>
            <a:off x="9642860" y="2997684"/>
            <a:ext cx="0" cy="2511923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085A37D0-8938-A430-CD2E-19844408D6D3}"/>
              </a:ext>
            </a:extLst>
          </p:cNvPr>
          <p:cNvCxnSpPr>
            <a:cxnSpLocks/>
          </p:cNvCxnSpPr>
          <p:nvPr/>
        </p:nvCxnSpPr>
        <p:spPr>
          <a:xfrm>
            <a:off x="9399055" y="2839402"/>
            <a:ext cx="0" cy="2720436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FAFE24A9-65FE-5913-0568-1EFB75FDB4DA}"/>
              </a:ext>
            </a:extLst>
          </p:cNvPr>
          <p:cNvCxnSpPr>
            <a:cxnSpLocks/>
          </p:cNvCxnSpPr>
          <p:nvPr/>
        </p:nvCxnSpPr>
        <p:spPr>
          <a:xfrm>
            <a:off x="9211716" y="2707606"/>
            <a:ext cx="0" cy="2830823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1204A17C-C7C8-26E5-A224-F3290554C86D}"/>
              </a:ext>
            </a:extLst>
          </p:cNvPr>
          <p:cNvCxnSpPr>
            <a:cxnSpLocks/>
          </p:cNvCxnSpPr>
          <p:nvPr/>
        </p:nvCxnSpPr>
        <p:spPr>
          <a:xfrm>
            <a:off x="8851133" y="2569845"/>
            <a:ext cx="0" cy="2822594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565401E1-005A-80C4-24F6-69576DD7DB52}"/>
              </a:ext>
            </a:extLst>
          </p:cNvPr>
          <p:cNvCxnSpPr>
            <a:cxnSpLocks/>
          </p:cNvCxnSpPr>
          <p:nvPr/>
        </p:nvCxnSpPr>
        <p:spPr>
          <a:xfrm>
            <a:off x="8527281" y="2707606"/>
            <a:ext cx="0" cy="2422842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1477BFF7-FE33-C4E8-10FC-9E80944676EF}"/>
              </a:ext>
            </a:extLst>
          </p:cNvPr>
          <p:cNvCxnSpPr>
            <a:cxnSpLocks/>
          </p:cNvCxnSpPr>
          <p:nvPr/>
        </p:nvCxnSpPr>
        <p:spPr>
          <a:xfrm>
            <a:off x="8422651" y="2839402"/>
            <a:ext cx="0" cy="2159136"/>
          </a:xfrm>
          <a:prstGeom prst="line">
            <a:avLst/>
          </a:prstGeom>
          <a:ln w="31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5B3D0CED-117A-3DAE-4F7B-01839BEA78D6}"/>
              </a:ext>
            </a:extLst>
          </p:cNvPr>
          <p:cNvCxnSpPr>
            <a:cxnSpLocks/>
          </p:cNvCxnSpPr>
          <p:nvPr/>
        </p:nvCxnSpPr>
        <p:spPr>
          <a:xfrm>
            <a:off x="3643563" y="1542652"/>
            <a:ext cx="7587349" cy="43805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Arco 134">
            <a:extLst>
              <a:ext uri="{FF2B5EF4-FFF2-40B4-BE49-F238E27FC236}">
                <a16:creationId xmlns:a16="http://schemas.microsoft.com/office/drawing/2014/main" id="{839CA850-424A-C724-A228-9E873F8B6E49}"/>
              </a:ext>
            </a:extLst>
          </p:cNvPr>
          <p:cNvSpPr/>
          <p:nvPr/>
        </p:nvSpPr>
        <p:spPr>
          <a:xfrm>
            <a:off x="5266336" y="2007076"/>
            <a:ext cx="2235600" cy="2235600"/>
          </a:xfrm>
          <a:prstGeom prst="arc">
            <a:avLst>
              <a:gd name="adj1" fmla="val 12603103"/>
              <a:gd name="adj2" fmla="val 1621564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1" name="Arco 260">
            <a:extLst>
              <a:ext uri="{FF2B5EF4-FFF2-40B4-BE49-F238E27FC236}">
                <a16:creationId xmlns:a16="http://schemas.microsoft.com/office/drawing/2014/main" id="{38A3C26E-20A3-A049-3900-4B802F8EA58F}"/>
              </a:ext>
            </a:extLst>
          </p:cNvPr>
          <p:cNvSpPr/>
          <p:nvPr/>
        </p:nvSpPr>
        <p:spPr>
          <a:xfrm>
            <a:off x="3797801" y="538282"/>
            <a:ext cx="5184000" cy="5184000"/>
          </a:xfrm>
          <a:prstGeom prst="arc">
            <a:avLst>
              <a:gd name="adj1" fmla="val 12603103"/>
              <a:gd name="adj2" fmla="val 162026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98887042-736F-3756-811C-7EBFFDFA9D5E}"/>
              </a:ext>
            </a:extLst>
          </p:cNvPr>
          <p:cNvGrpSpPr/>
          <p:nvPr/>
        </p:nvGrpSpPr>
        <p:grpSpPr>
          <a:xfrm>
            <a:off x="8326235" y="2566032"/>
            <a:ext cx="1728355" cy="561986"/>
            <a:chOff x="8326235" y="2566032"/>
            <a:chExt cx="1728355" cy="561986"/>
          </a:xfrm>
        </p:grpSpPr>
        <p:sp>
          <p:nvSpPr>
            <p:cNvPr id="2" name="Figura a mano libera: forma 1">
              <a:extLst>
                <a:ext uri="{FF2B5EF4-FFF2-40B4-BE49-F238E27FC236}">
                  <a16:creationId xmlns:a16="http://schemas.microsoft.com/office/drawing/2014/main" id="{84CE9BCF-53A7-6B17-48F4-EC15197861CD}"/>
                </a:ext>
              </a:extLst>
            </p:cNvPr>
            <p:cNvSpPr/>
            <p:nvPr/>
          </p:nvSpPr>
          <p:spPr>
            <a:xfrm>
              <a:off x="8326235" y="2569845"/>
              <a:ext cx="1728355" cy="558173"/>
            </a:xfrm>
            <a:custGeom>
              <a:avLst/>
              <a:gdLst>
                <a:gd name="connsiteX0" fmla="*/ 19570 w 1728355"/>
                <a:gd name="connsiteY0" fmla="*/ 403860 h 558173"/>
                <a:gd name="connsiteX1" fmla="*/ 4330 w 1728355"/>
                <a:gd name="connsiteY1" fmla="*/ 499110 h 558173"/>
                <a:gd name="connsiteX2" fmla="*/ 88150 w 1728355"/>
                <a:gd name="connsiteY2" fmla="*/ 558165 h 558173"/>
                <a:gd name="connsiteX3" fmla="*/ 284365 w 1728355"/>
                <a:gd name="connsiteY3" fmla="*/ 495300 h 558173"/>
                <a:gd name="connsiteX4" fmla="*/ 419620 w 1728355"/>
                <a:gd name="connsiteY4" fmla="*/ 432435 h 558173"/>
                <a:gd name="connsiteX5" fmla="*/ 667270 w 1728355"/>
                <a:gd name="connsiteY5" fmla="*/ 272415 h 558173"/>
                <a:gd name="connsiteX6" fmla="*/ 869200 w 1728355"/>
                <a:gd name="connsiteY6" fmla="*/ 137160 h 558173"/>
                <a:gd name="connsiteX7" fmla="*/ 1219720 w 1728355"/>
                <a:gd name="connsiteY7" fmla="*/ 0 h 558173"/>
                <a:gd name="connsiteX8" fmla="*/ 1520710 w 1728355"/>
                <a:gd name="connsiteY8" fmla="*/ 139065 h 558173"/>
                <a:gd name="connsiteX9" fmla="*/ 1640725 w 1728355"/>
                <a:gd name="connsiteY9" fmla="*/ 276225 h 558173"/>
                <a:gd name="connsiteX10" fmla="*/ 1713115 w 1728355"/>
                <a:gd name="connsiteY10" fmla="*/ 407670 h 558173"/>
                <a:gd name="connsiteX11" fmla="*/ 1728355 w 1728355"/>
                <a:gd name="connsiteY11" fmla="*/ 497205 h 558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8355" h="558173">
                  <a:moveTo>
                    <a:pt x="19570" y="403860"/>
                  </a:moveTo>
                  <a:cubicBezTo>
                    <a:pt x="6235" y="438626"/>
                    <a:pt x="-7100" y="473393"/>
                    <a:pt x="4330" y="499110"/>
                  </a:cubicBezTo>
                  <a:cubicBezTo>
                    <a:pt x="15760" y="524828"/>
                    <a:pt x="41478" y="558800"/>
                    <a:pt x="88150" y="558165"/>
                  </a:cubicBezTo>
                  <a:cubicBezTo>
                    <a:pt x="134822" y="557530"/>
                    <a:pt x="229120" y="516255"/>
                    <a:pt x="284365" y="495300"/>
                  </a:cubicBezTo>
                  <a:cubicBezTo>
                    <a:pt x="339610" y="474345"/>
                    <a:pt x="355803" y="469583"/>
                    <a:pt x="419620" y="432435"/>
                  </a:cubicBezTo>
                  <a:cubicBezTo>
                    <a:pt x="483438" y="395287"/>
                    <a:pt x="592340" y="321627"/>
                    <a:pt x="667270" y="272415"/>
                  </a:cubicBezTo>
                  <a:cubicBezTo>
                    <a:pt x="742200" y="223203"/>
                    <a:pt x="777125" y="182562"/>
                    <a:pt x="869200" y="137160"/>
                  </a:cubicBezTo>
                  <a:cubicBezTo>
                    <a:pt x="961275" y="91757"/>
                    <a:pt x="1111135" y="-318"/>
                    <a:pt x="1219720" y="0"/>
                  </a:cubicBezTo>
                  <a:cubicBezTo>
                    <a:pt x="1328305" y="317"/>
                    <a:pt x="1450543" y="93028"/>
                    <a:pt x="1520710" y="139065"/>
                  </a:cubicBezTo>
                  <a:cubicBezTo>
                    <a:pt x="1590877" y="185102"/>
                    <a:pt x="1608658" y="231458"/>
                    <a:pt x="1640725" y="276225"/>
                  </a:cubicBezTo>
                  <a:cubicBezTo>
                    <a:pt x="1672792" y="320992"/>
                    <a:pt x="1698510" y="370840"/>
                    <a:pt x="1713115" y="407670"/>
                  </a:cubicBezTo>
                  <a:cubicBezTo>
                    <a:pt x="1727720" y="444500"/>
                    <a:pt x="1728037" y="470852"/>
                    <a:pt x="1728355" y="497205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77D3541D-620B-9ADB-FA69-E9224EDA9A80}"/>
                </a:ext>
              </a:extLst>
            </p:cNvPr>
            <p:cNvSpPr/>
            <p:nvPr/>
          </p:nvSpPr>
          <p:spPr>
            <a:xfrm>
              <a:off x="8341995" y="2566032"/>
              <a:ext cx="1706880" cy="561985"/>
            </a:xfrm>
            <a:custGeom>
              <a:avLst/>
              <a:gdLst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06880" h="561985">
                  <a:moveTo>
                    <a:pt x="0" y="409578"/>
                  </a:moveTo>
                  <a:cubicBezTo>
                    <a:pt x="23654" y="366239"/>
                    <a:pt x="47308" y="322900"/>
                    <a:pt x="78105" y="278133"/>
                  </a:cubicBezTo>
                  <a:cubicBezTo>
                    <a:pt x="108902" y="233366"/>
                    <a:pt x="115570" y="206378"/>
                    <a:pt x="184785" y="140973"/>
                  </a:cubicBezTo>
                  <a:cubicBezTo>
                    <a:pt x="254000" y="75568"/>
                    <a:pt x="390525" y="-632"/>
                    <a:pt x="504825" y="3"/>
                  </a:cubicBezTo>
                  <a:cubicBezTo>
                    <a:pt x="619125" y="638"/>
                    <a:pt x="780732" y="86998"/>
                    <a:pt x="870585" y="144783"/>
                  </a:cubicBezTo>
                  <a:cubicBezTo>
                    <a:pt x="960438" y="202568"/>
                    <a:pt x="982028" y="234635"/>
                    <a:pt x="1055370" y="278133"/>
                  </a:cubicBezTo>
                  <a:cubicBezTo>
                    <a:pt x="1128712" y="321631"/>
                    <a:pt x="1237615" y="402593"/>
                    <a:pt x="1299210" y="440058"/>
                  </a:cubicBezTo>
                  <a:cubicBezTo>
                    <a:pt x="1360805" y="477523"/>
                    <a:pt x="1369695" y="482603"/>
                    <a:pt x="1424940" y="502923"/>
                  </a:cubicBezTo>
                  <a:cubicBezTo>
                    <a:pt x="1480185" y="523243"/>
                    <a:pt x="1583690" y="562613"/>
                    <a:pt x="1630680" y="561978"/>
                  </a:cubicBezTo>
                  <a:cubicBezTo>
                    <a:pt x="1677670" y="561343"/>
                    <a:pt x="1692275" y="530228"/>
                    <a:pt x="1706880" y="499113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D738A25-E6D4-7777-1402-1AEEA0DCF9A2}"/>
              </a:ext>
            </a:extLst>
          </p:cNvPr>
          <p:cNvSpPr txBox="1"/>
          <p:nvPr/>
        </p:nvSpPr>
        <p:spPr>
          <a:xfrm>
            <a:off x="11627963" y="2812052"/>
            <a:ext cx="5504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24" name="Titolo 3">
            <a:extLst>
              <a:ext uri="{FF2B5EF4-FFF2-40B4-BE49-F238E27FC236}">
                <a16:creationId xmlns:a16="http://schemas.microsoft.com/office/drawing/2014/main" id="{EF33BDC4-B252-A32F-0F32-0D48A6321B24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  <a:endParaRPr lang="it-IT" sz="1700" dirty="0"/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FEFA2EA-11CA-7373-4AD4-F54AE438D93D}"/>
              </a:ext>
            </a:extLst>
          </p:cNvPr>
          <p:cNvCxnSpPr>
            <a:cxnSpLocks/>
          </p:cNvCxnSpPr>
          <p:nvPr/>
        </p:nvCxnSpPr>
        <p:spPr>
          <a:xfrm>
            <a:off x="5466179" y="2114315"/>
            <a:ext cx="4045855" cy="23315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099491C0-5AE9-DDE7-A791-D6434BA67A96}"/>
              </a:ext>
            </a:extLst>
          </p:cNvPr>
          <p:cNvCxnSpPr>
            <a:cxnSpLocks/>
          </p:cNvCxnSpPr>
          <p:nvPr/>
        </p:nvCxnSpPr>
        <p:spPr>
          <a:xfrm>
            <a:off x="6231049" y="2259461"/>
            <a:ext cx="3343182" cy="19266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5AF2341-5B74-D72D-8EC4-2C7C448C8C5B}"/>
              </a:ext>
            </a:extLst>
          </p:cNvPr>
          <p:cNvSpPr txBox="1"/>
          <p:nvPr/>
        </p:nvSpPr>
        <p:spPr>
          <a:xfrm>
            <a:off x="11999" y="426128"/>
            <a:ext cx="4023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Per risolvere il problema descrittivo della ricerca della compenetrazione tra i due solidi operiamo nel modo seguente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9B89602F-BC6C-2425-E8C7-54A877FB4B9C}"/>
              </a:ext>
            </a:extLst>
          </p:cNvPr>
          <p:cNvSpPr txBox="1"/>
          <p:nvPr/>
        </p:nvSpPr>
        <p:spPr>
          <a:xfrm>
            <a:off x="0" y="1625764"/>
            <a:ext cx="3892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Immaginiamo di sezionare la composizione con una serie di piani orizzontali che per semplicità indicheremo con 1, 2 , 3, … 7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5AA4120C-4896-C619-74A7-46C566189403}"/>
              </a:ext>
            </a:extLst>
          </p:cNvPr>
          <p:cNvSpPr txBox="1"/>
          <p:nvPr/>
        </p:nvSpPr>
        <p:spPr>
          <a:xfrm>
            <a:off x="11999" y="2856973"/>
            <a:ext cx="4000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Questi piani posti a quote diverse individueranno una circonferenza per il cono e due generatrici parallele per il cilindro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296B82A4-7A79-391F-0A68-EC625FC7D78D}"/>
              </a:ext>
            </a:extLst>
          </p:cNvPr>
          <p:cNvSpPr txBox="1"/>
          <p:nvPr/>
        </p:nvSpPr>
        <p:spPr>
          <a:xfrm>
            <a:off x="19921" y="4063125"/>
            <a:ext cx="525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Ricercando le intersezioni tra dette generatrici e le differenti circonferenze si otterranno i punti delle curve di compenetrazione tra le superfici dei due solidi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B48B196-0E5E-154A-4704-F958AB7850F8}"/>
              </a:ext>
            </a:extLst>
          </p:cNvPr>
          <p:cNvSpPr txBox="1"/>
          <p:nvPr/>
        </p:nvSpPr>
        <p:spPr>
          <a:xfrm>
            <a:off x="26531" y="5247774"/>
            <a:ext cx="807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Collegando, infine, tutti i punti così ottenuti si determinano e descrivono le due curve di compenetrazione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D1BCEA43-9051-6EB5-C161-0AFB6A5AB958}"/>
              </a:ext>
            </a:extLst>
          </p:cNvPr>
          <p:cNvSpPr txBox="1"/>
          <p:nvPr/>
        </p:nvSpPr>
        <p:spPr>
          <a:xfrm>
            <a:off x="56602" y="5964879"/>
            <a:ext cx="821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La posizione dei piani 1, 4 e 7  è stata verificata nella posizione ribaltata della composizione con un ulteriore processo di ribaltamento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FF687C11-E7E4-1604-0F8D-4914297E6F36}"/>
              </a:ext>
            </a:extLst>
          </p:cNvPr>
          <p:cNvSpPr txBox="1"/>
          <p:nvPr/>
        </p:nvSpPr>
        <p:spPr>
          <a:xfrm>
            <a:off x="5768942" y="124018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Comic Sans MS" panose="030F0702030302020204" pitchFamily="66" charset="0"/>
              </a:rPr>
              <a:t>(4)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A9DE66A8-D0BC-7CFC-1E49-DDC7F20DA4CC}"/>
              </a:ext>
            </a:extLst>
          </p:cNvPr>
          <p:cNvSpPr txBox="1"/>
          <p:nvPr/>
        </p:nvSpPr>
        <p:spPr>
          <a:xfrm>
            <a:off x="6588300" y="126590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Comic Sans MS" panose="030F0702030302020204" pitchFamily="66" charset="0"/>
              </a:rPr>
              <a:t>(7)</a:t>
            </a: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287CA1C-B076-1A3F-E6DA-0A848D3C0786}"/>
              </a:ext>
            </a:extLst>
          </p:cNvPr>
          <p:cNvCxnSpPr>
            <a:cxnSpLocks/>
          </p:cNvCxnSpPr>
          <p:nvPr/>
        </p:nvCxnSpPr>
        <p:spPr>
          <a:xfrm flipH="1">
            <a:off x="4410706" y="129309"/>
            <a:ext cx="2034315" cy="35292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o 115">
            <a:extLst>
              <a:ext uri="{FF2B5EF4-FFF2-40B4-BE49-F238E27FC236}">
                <a16:creationId xmlns:a16="http://schemas.microsoft.com/office/drawing/2014/main" id="{7DED4173-76EE-37F1-D0EE-96173C7E294A}"/>
              </a:ext>
            </a:extLst>
          </p:cNvPr>
          <p:cNvSpPr/>
          <p:nvPr/>
        </p:nvSpPr>
        <p:spPr>
          <a:xfrm>
            <a:off x="3488261" y="244799"/>
            <a:ext cx="5796000" cy="5796000"/>
          </a:xfrm>
          <a:prstGeom prst="arc">
            <a:avLst>
              <a:gd name="adj1" fmla="val 12608702"/>
              <a:gd name="adj2" fmla="val 16202605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8F1AF3AA-A585-68D5-A8E6-B80C0592F325}"/>
              </a:ext>
            </a:extLst>
          </p:cNvPr>
          <p:cNvCxnSpPr>
            <a:cxnSpLocks/>
          </p:cNvCxnSpPr>
          <p:nvPr/>
        </p:nvCxnSpPr>
        <p:spPr>
          <a:xfrm>
            <a:off x="3875518" y="1682590"/>
            <a:ext cx="32209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CasellaDiTesto 247">
            <a:extLst>
              <a:ext uri="{FF2B5EF4-FFF2-40B4-BE49-F238E27FC236}">
                <a16:creationId xmlns:a16="http://schemas.microsoft.com/office/drawing/2014/main" id="{CDFBFC68-57E2-02B6-D9FD-E0015E943BA7}"/>
              </a:ext>
            </a:extLst>
          </p:cNvPr>
          <p:cNvSpPr txBox="1"/>
          <p:nvPr/>
        </p:nvSpPr>
        <p:spPr>
          <a:xfrm>
            <a:off x="5592489" y="12243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Comic Sans MS" panose="030F0702030302020204" pitchFamily="66" charset="0"/>
              </a:rPr>
              <a:t>(1)</a:t>
            </a:r>
          </a:p>
        </p:txBody>
      </p: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04FC9469-C0BC-348E-74E5-F5229E09645D}"/>
              </a:ext>
            </a:extLst>
          </p:cNvPr>
          <p:cNvCxnSpPr>
            <a:cxnSpLocks/>
          </p:cNvCxnSpPr>
          <p:nvPr/>
        </p:nvCxnSpPr>
        <p:spPr>
          <a:xfrm>
            <a:off x="4149446" y="1835074"/>
            <a:ext cx="29470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vale 147">
            <a:extLst>
              <a:ext uri="{FF2B5EF4-FFF2-40B4-BE49-F238E27FC236}">
                <a16:creationId xmlns:a16="http://schemas.microsoft.com/office/drawing/2014/main" id="{D5B0AB58-6C5D-80DA-9881-D3AA3DDFD0F5}"/>
              </a:ext>
            </a:extLst>
          </p:cNvPr>
          <p:cNvSpPr/>
          <p:nvPr/>
        </p:nvSpPr>
        <p:spPr>
          <a:xfrm>
            <a:off x="8294898" y="3879959"/>
            <a:ext cx="1800000" cy="180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C905A956-FB2A-58CA-E3E6-5ACBD523F326}"/>
              </a:ext>
            </a:extLst>
          </p:cNvPr>
          <p:cNvCxnSpPr/>
          <p:nvPr/>
        </p:nvCxnSpPr>
        <p:spPr>
          <a:xfrm flipV="1">
            <a:off x="10095533" y="3119783"/>
            <a:ext cx="0" cy="1654602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61396940-07E4-CE6B-3F7F-04D2E8A7313A}"/>
              </a:ext>
            </a:extLst>
          </p:cNvPr>
          <p:cNvCxnSpPr>
            <a:cxnSpLocks/>
          </p:cNvCxnSpPr>
          <p:nvPr/>
        </p:nvCxnSpPr>
        <p:spPr>
          <a:xfrm>
            <a:off x="4189384" y="1889539"/>
            <a:ext cx="5047905" cy="2914409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10103362-C87D-8BFF-C097-403E9776B099}"/>
              </a:ext>
            </a:extLst>
          </p:cNvPr>
          <p:cNvCxnSpPr/>
          <p:nvPr/>
        </p:nvCxnSpPr>
        <p:spPr>
          <a:xfrm>
            <a:off x="7687481" y="3876801"/>
            <a:ext cx="3117692" cy="180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36C08D3F-64AD-5809-A2FD-0D8133EE131B}"/>
              </a:ext>
            </a:extLst>
          </p:cNvPr>
          <p:cNvCxnSpPr/>
          <p:nvPr/>
        </p:nvCxnSpPr>
        <p:spPr>
          <a:xfrm flipH="1">
            <a:off x="5386101" y="2562851"/>
            <a:ext cx="16897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uppo 71">
            <a:extLst>
              <a:ext uri="{FF2B5EF4-FFF2-40B4-BE49-F238E27FC236}">
                <a16:creationId xmlns:a16="http://schemas.microsoft.com/office/drawing/2014/main" id="{9B53553E-1731-9EA9-A070-071C06F716E0}"/>
              </a:ext>
            </a:extLst>
          </p:cNvPr>
          <p:cNvGrpSpPr/>
          <p:nvPr/>
        </p:nvGrpSpPr>
        <p:grpSpPr>
          <a:xfrm>
            <a:off x="5719996" y="2756263"/>
            <a:ext cx="59775" cy="67082"/>
            <a:chOff x="5719996" y="2756263"/>
            <a:chExt cx="59775" cy="67082"/>
          </a:xfrm>
        </p:grpSpPr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AE86AE48-9735-500C-C66E-8FC9011274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25886" y="2756263"/>
              <a:ext cx="38730" cy="6708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D9B3EB31-EE12-2799-BAB4-9F32E9B89E9F}"/>
                </a:ext>
              </a:extLst>
            </p:cNvPr>
            <p:cNvCxnSpPr>
              <a:cxnSpLocks/>
            </p:cNvCxnSpPr>
            <p:nvPr/>
          </p:nvCxnSpPr>
          <p:spPr>
            <a:xfrm>
              <a:off x="5719996" y="2773260"/>
              <a:ext cx="59775" cy="3451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A729BED5-A507-9D8E-D057-BC5266C503BC}"/>
              </a:ext>
            </a:extLst>
          </p:cNvPr>
          <p:cNvCxnSpPr>
            <a:cxnSpLocks/>
          </p:cNvCxnSpPr>
          <p:nvPr/>
        </p:nvCxnSpPr>
        <p:spPr>
          <a:xfrm>
            <a:off x="5122563" y="2431154"/>
            <a:ext cx="3308251" cy="19110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9E3E4C7E-ED90-754C-036B-37D4D7483228}"/>
              </a:ext>
            </a:extLst>
          </p:cNvPr>
          <p:cNvSpPr txBox="1"/>
          <p:nvPr/>
        </p:nvSpPr>
        <p:spPr>
          <a:xfrm>
            <a:off x="7495276" y="478942"/>
            <a:ext cx="5504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05DCC7D0-02AB-6C42-311E-90FDCE364160}"/>
              </a:ext>
            </a:extLst>
          </p:cNvPr>
          <p:cNvCxnSpPr>
            <a:cxnSpLocks/>
          </p:cNvCxnSpPr>
          <p:nvPr/>
        </p:nvCxnSpPr>
        <p:spPr>
          <a:xfrm>
            <a:off x="4624" y="68352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ulsante di azione: vuoto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AD06162-4402-896D-2B28-0963B5412400}"/>
              </a:ext>
            </a:extLst>
          </p:cNvPr>
          <p:cNvSpPr/>
          <p:nvPr/>
        </p:nvSpPr>
        <p:spPr>
          <a:xfrm>
            <a:off x="10802872" y="648782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26545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2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3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4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9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0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2" fill="hold">
                      <p:stCondLst>
                        <p:cond delay="indefinite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6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8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9" fill="hold">
                      <p:stCondLst>
                        <p:cond delay="indefinite"/>
                      </p:stCondLst>
                      <p:childTnLst>
                        <p:par>
                          <p:cTn id="690" fill="hold">
                            <p:stCondLst>
                              <p:cond delay="0"/>
                            </p:stCondLst>
                            <p:childTnLst>
                              <p:par>
                                <p:cTn id="6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3" fill="hold">
                      <p:stCondLst>
                        <p:cond delay="indefinite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>
                      <p:stCondLst>
                        <p:cond delay="indefinite"/>
                      </p:stCondLst>
                      <p:childTnLst>
                        <p:par>
                          <p:cTn id="710" fill="hold">
                            <p:stCondLst>
                              <p:cond delay="0"/>
                            </p:stCondLst>
                            <p:childTnLst>
                              <p:par>
                                <p:cTn id="7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4" fill="hold">
                      <p:stCondLst>
                        <p:cond delay="indefinite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0" fill="hold">
                      <p:stCondLst>
                        <p:cond delay="indefinite"/>
                      </p:stCondLst>
                      <p:childTnLst>
                        <p:par>
                          <p:cTn id="721" fill="hold">
                            <p:stCondLst>
                              <p:cond delay="0"/>
                            </p:stCondLst>
                            <p:childTnLst>
                              <p:par>
                                <p:cTn id="7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>
                      <p:stCondLst>
                        <p:cond delay="indefinite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>
                      <p:stCondLst>
                        <p:cond delay="indefinite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8" fill="hold">
                      <p:stCondLst>
                        <p:cond delay="indefinite"/>
                      </p:stCondLst>
                      <p:childTnLst>
                        <p:par>
                          <p:cTn id="759" fill="hold">
                            <p:stCondLst>
                              <p:cond delay="0"/>
                            </p:stCondLst>
                            <p:childTnLst>
                              <p:par>
                                <p:cTn id="7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8" fill="hold">
                      <p:stCondLst>
                        <p:cond delay="indefinite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3" fill="hold">
                      <p:stCondLst>
                        <p:cond delay="indefinite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7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8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9" fill="hold">
                      <p:stCondLst>
                        <p:cond delay="indefinite"/>
                      </p:stCondLst>
                      <p:childTnLst>
                        <p:par>
                          <p:cTn id="780" fill="hold">
                            <p:stCondLst>
                              <p:cond delay="0"/>
                            </p:stCondLst>
                            <p:childTnLst>
                              <p:par>
                                <p:cTn id="7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4" fill="hold">
                      <p:stCondLst>
                        <p:cond delay="indefinite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9" fill="hold">
                      <p:stCondLst>
                        <p:cond delay="indefinite"/>
                      </p:stCondLst>
                      <p:childTnLst>
                        <p:par>
                          <p:cTn id="790" fill="hold">
                            <p:stCondLst>
                              <p:cond delay="0"/>
                            </p:stCondLst>
                            <p:childTnLst>
                              <p:par>
                                <p:cTn id="7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4" fill="hold">
                      <p:stCondLst>
                        <p:cond delay="indefinite"/>
                      </p:stCondLst>
                      <p:childTnLst>
                        <p:par>
                          <p:cTn id="795" fill="hold">
                            <p:stCondLst>
                              <p:cond delay="0"/>
                            </p:stCondLst>
                            <p:childTnLst>
                              <p:par>
                                <p:cTn id="7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9" fill="hold">
                      <p:stCondLst>
                        <p:cond delay="indefinite"/>
                      </p:stCondLst>
                      <p:childTnLst>
                        <p:par>
                          <p:cTn id="800" fill="hold">
                            <p:stCondLst>
                              <p:cond delay="0"/>
                            </p:stCondLst>
                            <p:childTnLst>
                              <p:par>
                                <p:cTn id="8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5" fill="hold">
                      <p:stCondLst>
                        <p:cond delay="indefinite"/>
                      </p:stCondLst>
                      <p:childTnLst>
                        <p:par>
                          <p:cTn id="806" fill="hold">
                            <p:stCondLst>
                              <p:cond delay="0"/>
                            </p:stCondLst>
                            <p:childTnLst>
                              <p:par>
                                <p:cTn id="80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9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0" fill="hold">
                      <p:stCondLst>
                        <p:cond delay="indefinite"/>
                      </p:stCondLst>
                      <p:childTnLst>
                        <p:par>
                          <p:cTn id="811" fill="hold">
                            <p:stCondLst>
                              <p:cond delay="0"/>
                            </p:stCondLst>
                            <p:childTnLst>
                              <p:par>
                                <p:cTn id="8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5" fill="hold">
                      <p:stCondLst>
                        <p:cond delay="indefinite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0" fill="hold">
                      <p:stCondLst>
                        <p:cond delay="indefinite"/>
                      </p:stCondLst>
                      <p:childTnLst>
                        <p:par>
                          <p:cTn id="821" fill="hold">
                            <p:stCondLst>
                              <p:cond delay="0"/>
                            </p:stCondLst>
                            <p:childTnLst>
                              <p:par>
                                <p:cTn id="8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5" fill="hold">
                      <p:stCondLst>
                        <p:cond delay="indefinite"/>
                      </p:stCondLst>
                      <p:childTnLst>
                        <p:par>
                          <p:cTn id="826" fill="hold">
                            <p:stCondLst>
                              <p:cond delay="0"/>
                            </p:stCondLst>
                            <p:childTnLst>
                              <p:par>
                                <p:cTn id="8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>
                      <p:stCondLst>
                        <p:cond delay="indefinite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6" fill="hold">
                      <p:stCondLst>
                        <p:cond delay="indefinite"/>
                      </p:stCondLst>
                      <p:childTnLst>
                        <p:par>
                          <p:cTn id="837" fill="hold">
                            <p:stCondLst>
                              <p:cond delay="0"/>
                            </p:stCondLst>
                            <p:childTnLst>
                              <p:par>
                                <p:cTn id="8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5" grpId="0"/>
      <p:bldP spid="112" grpId="0"/>
      <p:bldP spid="123" grpId="0"/>
      <p:bldP spid="144" grpId="0"/>
      <p:bldP spid="15" grpId="0" animBg="1"/>
      <p:bldP spid="86" grpId="0" animBg="1"/>
      <p:bldP spid="91" grpId="0"/>
      <p:bldP spid="92" grpId="0"/>
      <p:bldP spid="93" grpId="0"/>
      <p:bldP spid="94" grpId="0"/>
      <p:bldP spid="97" grpId="0" animBg="1"/>
      <p:bldP spid="100" grpId="0"/>
      <p:bldP spid="101" grpId="0"/>
      <p:bldP spid="108" grpId="0" animBg="1"/>
      <p:bldP spid="111" grpId="0"/>
      <p:bldP spid="113" grpId="0"/>
      <p:bldP spid="33" grpId="0" animBg="1"/>
      <p:bldP spid="133" grpId="0"/>
      <p:bldP spid="137" grpId="0" animBg="1"/>
      <p:bldP spid="172" grpId="0"/>
      <p:bldP spid="174" grpId="0" animBg="1"/>
      <p:bldP spid="179" grpId="0"/>
      <p:bldP spid="181" grpId="0" animBg="1"/>
      <p:bldP spid="183" grpId="0"/>
      <p:bldP spid="184" grpId="0"/>
      <p:bldP spid="187" grpId="0"/>
      <p:bldP spid="188" grpId="0"/>
      <p:bldP spid="189" grpId="0"/>
      <p:bldP spid="191" grpId="0" animBg="1"/>
      <p:bldP spid="204" grpId="0"/>
      <p:bldP spid="205" grpId="0"/>
      <p:bldP spid="206" grpId="0"/>
      <p:bldP spid="208" grpId="0" animBg="1"/>
      <p:bldP spid="39" grpId="0" animBg="1"/>
      <p:bldP spid="135" grpId="0" animBg="1"/>
      <p:bldP spid="261" grpId="0" animBg="1"/>
      <p:bldP spid="32" grpId="0"/>
      <p:bldP spid="43" grpId="0"/>
      <p:bldP spid="44" grpId="0"/>
      <p:bldP spid="46" grpId="0"/>
      <p:bldP spid="52" grpId="0"/>
      <p:bldP spid="53" grpId="0"/>
      <p:bldP spid="130" grpId="0"/>
      <p:bldP spid="134" grpId="0"/>
      <p:bldP spid="116" grpId="0" animBg="1"/>
      <p:bldP spid="248" grpId="0"/>
      <p:bldP spid="148" grpId="0" animBg="1"/>
      <p:bldP spid="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3540D7E-4549-F23C-EA58-0824F1E4DD78}"/>
              </a:ext>
            </a:extLst>
          </p:cNvPr>
          <p:cNvCxnSpPr>
            <a:cxnSpLocks/>
          </p:cNvCxnSpPr>
          <p:nvPr/>
        </p:nvCxnSpPr>
        <p:spPr>
          <a:xfrm>
            <a:off x="4035105" y="3124939"/>
            <a:ext cx="78901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087B417-FE0B-ECA2-4DD8-D2E1DD046645}"/>
              </a:ext>
            </a:extLst>
          </p:cNvPr>
          <p:cNvCxnSpPr>
            <a:cxnSpLocks/>
          </p:cNvCxnSpPr>
          <p:nvPr/>
        </p:nvCxnSpPr>
        <p:spPr>
          <a:xfrm flipV="1">
            <a:off x="8296275" y="3124939"/>
            <a:ext cx="0" cy="16546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F4630AE1-C7EF-0DC3-C24D-69345D555E47}"/>
              </a:ext>
            </a:extLst>
          </p:cNvPr>
          <p:cNvCxnSpPr>
            <a:cxnSpLocks/>
          </p:cNvCxnSpPr>
          <p:nvPr/>
        </p:nvCxnSpPr>
        <p:spPr>
          <a:xfrm flipV="1">
            <a:off x="10096275" y="3128594"/>
            <a:ext cx="2917" cy="16639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07A1C20-64D1-9B86-B3C0-57D4EC84AB25}"/>
              </a:ext>
            </a:extLst>
          </p:cNvPr>
          <p:cNvCxnSpPr>
            <a:cxnSpLocks/>
          </p:cNvCxnSpPr>
          <p:nvPr/>
        </p:nvCxnSpPr>
        <p:spPr>
          <a:xfrm flipV="1">
            <a:off x="9196275" y="603679"/>
            <a:ext cx="0" cy="11857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41C83112-2BA1-8E40-FEEE-B52235741E16}"/>
              </a:ext>
            </a:extLst>
          </p:cNvPr>
          <p:cNvCxnSpPr>
            <a:cxnSpLocks/>
          </p:cNvCxnSpPr>
          <p:nvPr/>
        </p:nvCxnSpPr>
        <p:spPr>
          <a:xfrm flipV="1">
            <a:off x="8806968" y="603679"/>
            <a:ext cx="389307" cy="10900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D09C0CD-7C89-82E7-4C23-3C752D3BCE4D}"/>
              </a:ext>
            </a:extLst>
          </p:cNvPr>
          <p:cNvCxnSpPr>
            <a:cxnSpLocks/>
          </p:cNvCxnSpPr>
          <p:nvPr/>
        </p:nvCxnSpPr>
        <p:spPr>
          <a:xfrm flipH="1" flipV="1">
            <a:off x="9196274" y="602419"/>
            <a:ext cx="390213" cy="10931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4DE08800-2531-02EA-20BA-7EEDF711AE9F}"/>
              </a:ext>
            </a:extLst>
          </p:cNvPr>
          <p:cNvCxnSpPr>
            <a:cxnSpLocks/>
          </p:cNvCxnSpPr>
          <p:nvPr/>
        </p:nvCxnSpPr>
        <p:spPr>
          <a:xfrm flipV="1">
            <a:off x="11155967" y="3121088"/>
            <a:ext cx="0" cy="19595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4732265A-2AA9-704E-3EF1-4F2254962CBF}"/>
              </a:ext>
            </a:extLst>
          </p:cNvPr>
          <p:cNvCxnSpPr>
            <a:cxnSpLocks/>
          </p:cNvCxnSpPr>
          <p:nvPr/>
        </p:nvCxnSpPr>
        <p:spPr>
          <a:xfrm flipV="1">
            <a:off x="10435938" y="3121088"/>
            <a:ext cx="0" cy="32058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B6CE0B6-8A03-BBCB-581F-1E416CA048D8}"/>
              </a:ext>
            </a:extLst>
          </p:cNvPr>
          <p:cNvCxnSpPr>
            <a:cxnSpLocks/>
          </p:cNvCxnSpPr>
          <p:nvPr/>
        </p:nvCxnSpPr>
        <p:spPr>
          <a:xfrm flipV="1">
            <a:off x="7318340" y="3121088"/>
            <a:ext cx="0" cy="14064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049D58C9-D8F2-EF84-C608-F13822875413}"/>
              </a:ext>
            </a:extLst>
          </p:cNvPr>
          <p:cNvCxnSpPr>
            <a:cxnSpLocks/>
          </p:cNvCxnSpPr>
          <p:nvPr/>
        </p:nvCxnSpPr>
        <p:spPr>
          <a:xfrm flipV="1">
            <a:off x="8038802" y="3123363"/>
            <a:ext cx="0" cy="156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523D6090-64D5-C77F-1085-DAC180B08A6C}"/>
              </a:ext>
            </a:extLst>
          </p:cNvPr>
          <p:cNvCxnSpPr>
            <a:cxnSpLocks/>
            <a:endCxn id="102" idx="6"/>
          </p:cNvCxnSpPr>
          <p:nvPr/>
        </p:nvCxnSpPr>
        <p:spPr>
          <a:xfrm flipH="1" flipV="1">
            <a:off x="11155066" y="2404980"/>
            <a:ext cx="901" cy="7153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444ECA58-9A97-5E63-0D98-F9FF5143096C}"/>
              </a:ext>
            </a:extLst>
          </p:cNvPr>
          <p:cNvCxnSpPr>
            <a:cxnSpLocks/>
          </p:cNvCxnSpPr>
          <p:nvPr/>
        </p:nvCxnSpPr>
        <p:spPr>
          <a:xfrm flipV="1">
            <a:off x="7317299" y="2404725"/>
            <a:ext cx="571" cy="7185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324823C4-0A20-4B9A-909A-35C4F4222EFB}"/>
              </a:ext>
            </a:extLst>
          </p:cNvPr>
          <p:cNvCxnSpPr>
            <a:cxnSpLocks/>
          </p:cNvCxnSpPr>
          <p:nvPr/>
        </p:nvCxnSpPr>
        <p:spPr>
          <a:xfrm flipV="1">
            <a:off x="8038802" y="2404725"/>
            <a:ext cx="1742" cy="7213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6F51AF6E-5164-0961-629B-0B09A80D1392}"/>
              </a:ext>
            </a:extLst>
          </p:cNvPr>
          <p:cNvCxnSpPr>
            <a:cxnSpLocks/>
            <a:endCxn id="102" idx="2"/>
          </p:cNvCxnSpPr>
          <p:nvPr/>
        </p:nvCxnSpPr>
        <p:spPr>
          <a:xfrm flipH="1" flipV="1">
            <a:off x="10435037" y="2404980"/>
            <a:ext cx="901" cy="7153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412F89BB-1C7F-EA08-E4A8-5A7C8090535C}"/>
              </a:ext>
            </a:extLst>
          </p:cNvPr>
          <p:cNvCxnSpPr>
            <a:cxnSpLocks/>
          </p:cNvCxnSpPr>
          <p:nvPr/>
        </p:nvCxnSpPr>
        <p:spPr>
          <a:xfrm>
            <a:off x="7673379" y="1684225"/>
            <a:ext cx="11264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CF07232-2137-DBEE-0C1E-8F6803F7EC74}"/>
              </a:ext>
            </a:extLst>
          </p:cNvPr>
          <p:cNvCxnSpPr>
            <a:cxnSpLocks/>
          </p:cNvCxnSpPr>
          <p:nvPr/>
        </p:nvCxnSpPr>
        <p:spPr>
          <a:xfrm flipH="1">
            <a:off x="5454452" y="1195032"/>
            <a:ext cx="2042442" cy="35433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7CE30DEC-5EC3-F204-2DF9-5763F9F0CCDC}"/>
              </a:ext>
            </a:extLst>
          </p:cNvPr>
          <p:cNvCxnSpPr>
            <a:cxnSpLocks/>
          </p:cNvCxnSpPr>
          <p:nvPr/>
        </p:nvCxnSpPr>
        <p:spPr>
          <a:xfrm>
            <a:off x="6816209" y="2363945"/>
            <a:ext cx="2831692" cy="16348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3583DB37-8B43-D00A-CD47-FB395840036A}"/>
              </a:ext>
            </a:extLst>
          </p:cNvPr>
          <p:cNvCxnSpPr>
            <a:cxnSpLocks/>
          </p:cNvCxnSpPr>
          <p:nvPr/>
        </p:nvCxnSpPr>
        <p:spPr>
          <a:xfrm>
            <a:off x="5923377" y="3930459"/>
            <a:ext cx="2822898" cy="16298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9E502FA-38C7-4C24-CA09-095BDF0B9C47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1282201" cy="23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616B7A7-241B-98F5-0EBB-43DFC7B700F3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848397" cy="9971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>
            <a:extLst>
              <a:ext uri="{FF2B5EF4-FFF2-40B4-BE49-F238E27FC236}">
                <a16:creationId xmlns:a16="http://schemas.microsoft.com/office/drawing/2014/main" id="{0061F9AA-9F22-1540-C70C-178D74B33DF0}"/>
              </a:ext>
            </a:extLst>
          </p:cNvPr>
          <p:cNvSpPr/>
          <p:nvPr/>
        </p:nvSpPr>
        <p:spPr>
          <a:xfrm rot="-3600000">
            <a:off x="5026101" y="2068332"/>
            <a:ext cx="1440000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C98F32BF-D55F-F3A3-F98D-2AD10B082B7C}"/>
              </a:ext>
            </a:extLst>
          </p:cNvPr>
          <p:cNvGrpSpPr/>
          <p:nvPr/>
        </p:nvGrpSpPr>
        <p:grpSpPr>
          <a:xfrm>
            <a:off x="7437186" y="3903413"/>
            <a:ext cx="3600000" cy="1800000"/>
            <a:chOff x="7311564" y="3903413"/>
            <a:chExt cx="3600000" cy="1800000"/>
          </a:xfrm>
        </p:grpSpPr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B725D4A0-8273-39C4-EC90-EC1ACBD7DD01}"/>
                </a:ext>
              </a:extLst>
            </p:cNvPr>
            <p:cNvSpPr/>
            <p:nvPr/>
          </p:nvSpPr>
          <p:spPr>
            <a:xfrm rot="1800000">
              <a:off x="7311564" y="4083413"/>
              <a:ext cx="3600000" cy="1440000"/>
            </a:xfrm>
            <a:prstGeom prst="rect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38085031-E65F-31AC-67FF-09466E3E7451}"/>
                </a:ext>
              </a:extLst>
            </p:cNvPr>
            <p:cNvCxnSpPr>
              <a:stCxn id="30" idx="1"/>
              <a:endCxn id="30" idx="3"/>
            </p:cNvCxnSpPr>
            <p:nvPr/>
          </p:nvCxnSpPr>
          <p:spPr>
            <a:xfrm>
              <a:off x="7552718" y="3903413"/>
              <a:ext cx="3117692" cy="1800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Ovale 101">
            <a:extLst>
              <a:ext uri="{FF2B5EF4-FFF2-40B4-BE49-F238E27FC236}">
                <a16:creationId xmlns:a16="http://schemas.microsoft.com/office/drawing/2014/main" id="{54D793A1-7D75-117F-22F5-011CA634188D}"/>
              </a:ext>
            </a:extLst>
          </p:cNvPr>
          <p:cNvSpPr/>
          <p:nvPr/>
        </p:nvSpPr>
        <p:spPr>
          <a:xfrm>
            <a:off x="10435037" y="1684980"/>
            <a:ext cx="720029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F50FA581-25A3-12D5-9CC5-2FE072339482}"/>
              </a:ext>
            </a:extLst>
          </p:cNvPr>
          <p:cNvCxnSpPr>
            <a:cxnSpLocks/>
            <a:stCxn id="65" idx="6"/>
          </p:cNvCxnSpPr>
          <p:nvPr/>
        </p:nvCxnSpPr>
        <p:spPr>
          <a:xfrm>
            <a:off x="6106101" y="2164794"/>
            <a:ext cx="1939590" cy="11177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A9D9E72E-5A42-4086-87B0-49CA0D8A5C45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5386101" y="3411870"/>
            <a:ext cx="1929660" cy="11142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igura a mano libera: forma 32">
            <a:extLst>
              <a:ext uri="{FF2B5EF4-FFF2-40B4-BE49-F238E27FC236}">
                <a16:creationId xmlns:a16="http://schemas.microsoft.com/office/drawing/2014/main" id="{94243CC0-5E0F-9D35-F52F-C445521C5CB1}"/>
              </a:ext>
            </a:extLst>
          </p:cNvPr>
          <p:cNvSpPr/>
          <p:nvPr/>
        </p:nvSpPr>
        <p:spPr>
          <a:xfrm>
            <a:off x="8802855" y="4354806"/>
            <a:ext cx="783305" cy="849704"/>
          </a:xfrm>
          <a:custGeom>
            <a:avLst/>
            <a:gdLst>
              <a:gd name="connsiteX0" fmla="*/ 55395 w 783305"/>
              <a:gd name="connsiteY0" fmla="*/ 230529 h 849704"/>
              <a:gd name="connsiteX1" fmla="*/ 150 w 783305"/>
              <a:gd name="connsiteY1" fmla="*/ 521994 h 849704"/>
              <a:gd name="connsiteX2" fmla="*/ 64920 w 783305"/>
              <a:gd name="connsiteY2" fmla="*/ 708684 h 849704"/>
              <a:gd name="connsiteX3" fmla="*/ 171600 w 783305"/>
              <a:gd name="connsiteY3" fmla="*/ 809649 h 849704"/>
              <a:gd name="connsiteX4" fmla="*/ 312570 w 783305"/>
              <a:gd name="connsiteY4" fmla="*/ 849654 h 849704"/>
              <a:gd name="connsiteX5" fmla="*/ 506880 w 783305"/>
              <a:gd name="connsiteY5" fmla="*/ 811554 h 849704"/>
              <a:gd name="connsiteX6" fmla="*/ 731670 w 783305"/>
              <a:gd name="connsiteY6" fmla="*/ 619149 h 849704"/>
              <a:gd name="connsiteX7" fmla="*/ 783105 w 783305"/>
              <a:gd name="connsiteY7" fmla="*/ 323874 h 849704"/>
              <a:gd name="connsiteX8" fmla="*/ 722145 w 783305"/>
              <a:gd name="connsiteY8" fmla="*/ 146709 h 849704"/>
              <a:gd name="connsiteX9" fmla="*/ 611655 w 783305"/>
              <a:gd name="connsiteY9" fmla="*/ 41934 h 849704"/>
              <a:gd name="connsiteX10" fmla="*/ 463065 w 783305"/>
              <a:gd name="connsiteY10" fmla="*/ 24 h 849704"/>
              <a:gd name="connsiteX11" fmla="*/ 278280 w 783305"/>
              <a:gd name="connsiteY11" fmla="*/ 40029 h 849704"/>
              <a:gd name="connsiteX12" fmla="*/ 55395 w 783305"/>
              <a:gd name="connsiteY12" fmla="*/ 230529 h 84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3305" h="849704">
                <a:moveTo>
                  <a:pt x="55395" y="230529"/>
                </a:moveTo>
                <a:cubicBezTo>
                  <a:pt x="9040" y="310856"/>
                  <a:pt x="-1438" y="442302"/>
                  <a:pt x="150" y="521994"/>
                </a:cubicBezTo>
                <a:cubicBezTo>
                  <a:pt x="1737" y="601687"/>
                  <a:pt x="36345" y="660741"/>
                  <a:pt x="64920" y="708684"/>
                </a:cubicBezTo>
                <a:cubicBezTo>
                  <a:pt x="93495" y="756627"/>
                  <a:pt x="130325" y="786154"/>
                  <a:pt x="171600" y="809649"/>
                </a:cubicBezTo>
                <a:cubicBezTo>
                  <a:pt x="212875" y="833144"/>
                  <a:pt x="256690" y="849337"/>
                  <a:pt x="312570" y="849654"/>
                </a:cubicBezTo>
                <a:cubicBezTo>
                  <a:pt x="368450" y="849971"/>
                  <a:pt x="437030" y="849971"/>
                  <a:pt x="506880" y="811554"/>
                </a:cubicBezTo>
                <a:cubicBezTo>
                  <a:pt x="576730" y="773137"/>
                  <a:pt x="685632" y="700429"/>
                  <a:pt x="731670" y="619149"/>
                </a:cubicBezTo>
                <a:cubicBezTo>
                  <a:pt x="777708" y="537869"/>
                  <a:pt x="784693" y="402614"/>
                  <a:pt x="783105" y="323874"/>
                </a:cubicBezTo>
                <a:cubicBezTo>
                  <a:pt x="781518" y="245134"/>
                  <a:pt x="750720" y="193699"/>
                  <a:pt x="722145" y="146709"/>
                </a:cubicBezTo>
                <a:cubicBezTo>
                  <a:pt x="693570" y="99719"/>
                  <a:pt x="654835" y="66381"/>
                  <a:pt x="611655" y="41934"/>
                </a:cubicBezTo>
                <a:cubicBezTo>
                  <a:pt x="568475" y="17487"/>
                  <a:pt x="518627" y="341"/>
                  <a:pt x="463065" y="24"/>
                </a:cubicBezTo>
                <a:cubicBezTo>
                  <a:pt x="407503" y="-293"/>
                  <a:pt x="346543" y="1929"/>
                  <a:pt x="278280" y="40029"/>
                </a:cubicBezTo>
                <a:cubicBezTo>
                  <a:pt x="210018" y="78129"/>
                  <a:pt x="101750" y="150202"/>
                  <a:pt x="55395" y="230529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Figura a mano libera: forma 169">
            <a:extLst>
              <a:ext uri="{FF2B5EF4-FFF2-40B4-BE49-F238E27FC236}">
                <a16:creationId xmlns:a16="http://schemas.microsoft.com/office/drawing/2014/main" id="{D34EE057-151E-2CFE-9389-6D31B9465BC8}"/>
              </a:ext>
            </a:extLst>
          </p:cNvPr>
          <p:cNvSpPr/>
          <p:nvPr/>
        </p:nvSpPr>
        <p:spPr>
          <a:xfrm>
            <a:off x="8803005" y="1678305"/>
            <a:ext cx="780467" cy="156219"/>
          </a:xfrm>
          <a:custGeom>
            <a:avLst/>
            <a:gdLst>
              <a:gd name="connsiteX0" fmla="*/ 0 w 780467"/>
              <a:gd name="connsiteY0" fmla="*/ 17145 h 156219"/>
              <a:gd name="connsiteX1" fmla="*/ 60960 w 780467"/>
              <a:gd name="connsiteY1" fmla="*/ 7620 h 156219"/>
              <a:gd name="connsiteX2" fmla="*/ 280035 w 780467"/>
              <a:gd name="connsiteY2" fmla="*/ 60960 h 156219"/>
              <a:gd name="connsiteX3" fmla="*/ 468630 w 780467"/>
              <a:gd name="connsiteY3" fmla="*/ 133350 h 156219"/>
              <a:gd name="connsiteX4" fmla="*/ 615315 w 780467"/>
              <a:gd name="connsiteY4" fmla="*/ 156210 h 156219"/>
              <a:gd name="connsiteX5" fmla="*/ 721995 w 780467"/>
              <a:gd name="connsiteY5" fmla="*/ 131445 h 156219"/>
              <a:gd name="connsiteX6" fmla="*/ 775335 w 780467"/>
              <a:gd name="connsiteY6" fmla="*/ 59055 h 156219"/>
              <a:gd name="connsiteX7" fmla="*/ 775335 w 780467"/>
              <a:gd name="connsiteY7" fmla="*/ 0 h 15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0467" h="156219">
                <a:moveTo>
                  <a:pt x="0" y="17145"/>
                </a:moveTo>
                <a:cubicBezTo>
                  <a:pt x="7144" y="8731"/>
                  <a:pt x="14288" y="318"/>
                  <a:pt x="60960" y="7620"/>
                </a:cubicBezTo>
                <a:cubicBezTo>
                  <a:pt x="107632" y="14922"/>
                  <a:pt x="212090" y="40005"/>
                  <a:pt x="280035" y="60960"/>
                </a:cubicBezTo>
                <a:cubicBezTo>
                  <a:pt x="347980" y="81915"/>
                  <a:pt x="412750" y="117475"/>
                  <a:pt x="468630" y="133350"/>
                </a:cubicBezTo>
                <a:cubicBezTo>
                  <a:pt x="524510" y="149225"/>
                  <a:pt x="573088" y="156527"/>
                  <a:pt x="615315" y="156210"/>
                </a:cubicBezTo>
                <a:cubicBezTo>
                  <a:pt x="657542" y="155893"/>
                  <a:pt x="695325" y="147637"/>
                  <a:pt x="721995" y="131445"/>
                </a:cubicBezTo>
                <a:cubicBezTo>
                  <a:pt x="748665" y="115253"/>
                  <a:pt x="766445" y="80962"/>
                  <a:pt x="775335" y="59055"/>
                </a:cubicBezTo>
                <a:cubicBezTo>
                  <a:pt x="784225" y="37148"/>
                  <a:pt x="779780" y="18574"/>
                  <a:pt x="775335" y="0"/>
                </a:cubicBezTo>
              </a:path>
            </a:pathLst>
          </a:cu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Figura a mano libera: forma 170">
            <a:extLst>
              <a:ext uri="{FF2B5EF4-FFF2-40B4-BE49-F238E27FC236}">
                <a16:creationId xmlns:a16="http://schemas.microsoft.com/office/drawing/2014/main" id="{B36C2F71-F4EC-96B7-AB84-0D32C38D5186}"/>
              </a:ext>
            </a:extLst>
          </p:cNvPr>
          <p:cNvSpPr/>
          <p:nvPr/>
        </p:nvSpPr>
        <p:spPr>
          <a:xfrm>
            <a:off x="8799804" y="1681737"/>
            <a:ext cx="785206" cy="150903"/>
          </a:xfrm>
          <a:custGeom>
            <a:avLst/>
            <a:gdLst>
              <a:gd name="connsiteX0" fmla="*/ 8916 w 785206"/>
              <a:gd name="connsiteY0" fmla="*/ 13387 h 156291"/>
              <a:gd name="connsiteX1" fmla="*/ 5106 w 785206"/>
              <a:gd name="connsiteY1" fmla="*/ 66727 h 156291"/>
              <a:gd name="connsiteX2" fmla="*/ 69876 w 785206"/>
              <a:gd name="connsiteY2" fmla="*/ 127687 h 156291"/>
              <a:gd name="connsiteX3" fmla="*/ 178461 w 785206"/>
              <a:gd name="connsiteY3" fmla="*/ 156262 h 156291"/>
              <a:gd name="connsiteX4" fmla="*/ 323241 w 785206"/>
              <a:gd name="connsiteY4" fmla="*/ 131497 h 156291"/>
              <a:gd name="connsiteX5" fmla="*/ 508026 w 785206"/>
              <a:gd name="connsiteY5" fmla="*/ 61012 h 156291"/>
              <a:gd name="connsiteX6" fmla="*/ 730911 w 785206"/>
              <a:gd name="connsiteY6" fmla="*/ 7672 h 156291"/>
              <a:gd name="connsiteX7" fmla="*/ 780441 w 785206"/>
              <a:gd name="connsiteY7" fmla="*/ 5767 h 156291"/>
              <a:gd name="connsiteX8" fmla="*/ 780441 w 785206"/>
              <a:gd name="connsiteY8" fmla="*/ 59107 h 156291"/>
              <a:gd name="connsiteX0" fmla="*/ 8916 w 785206"/>
              <a:gd name="connsiteY0" fmla="*/ 10410 h 153314"/>
              <a:gd name="connsiteX1" fmla="*/ 5106 w 785206"/>
              <a:gd name="connsiteY1" fmla="*/ 63750 h 153314"/>
              <a:gd name="connsiteX2" fmla="*/ 69876 w 785206"/>
              <a:gd name="connsiteY2" fmla="*/ 124710 h 153314"/>
              <a:gd name="connsiteX3" fmla="*/ 178461 w 785206"/>
              <a:gd name="connsiteY3" fmla="*/ 153285 h 153314"/>
              <a:gd name="connsiteX4" fmla="*/ 323241 w 785206"/>
              <a:gd name="connsiteY4" fmla="*/ 128520 h 153314"/>
              <a:gd name="connsiteX5" fmla="*/ 508026 w 785206"/>
              <a:gd name="connsiteY5" fmla="*/ 58035 h 153314"/>
              <a:gd name="connsiteX6" fmla="*/ 730911 w 785206"/>
              <a:gd name="connsiteY6" fmla="*/ 4695 h 153314"/>
              <a:gd name="connsiteX7" fmla="*/ 780441 w 785206"/>
              <a:gd name="connsiteY7" fmla="*/ 8505 h 153314"/>
              <a:gd name="connsiteX8" fmla="*/ 780441 w 785206"/>
              <a:gd name="connsiteY8" fmla="*/ 56130 h 153314"/>
              <a:gd name="connsiteX0" fmla="*/ 8916 w 785206"/>
              <a:gd name="connsiteY0" fmla="*/ 7999 h 150903"/>
              <a:gd name="connsiteX1" fmla="*/ 5106 w 785206"/>
              <a:gd name="connsiteY1" fmla="*/ 61339 h 150903"/>
              <a:gd name="connsiteX2" fmla="*/ 69876 w 785206"/>
              <a:gd name="connsiteY2" fmla="*/ 122299 h 150903"/>
              <a:gd name="connsiteX3" fmla="*/ 178461 w 785206"/>
              <a:gd name="connsiteY3" fmla="*/ 150874 h 150903"/>
              <a:gd name="connsiteX4" fmla="*/ 323241 w 785206"/>
              <a:gd name="connsiteY4" fmla="*/ 126109 h 150903"/>
              <a:gd name="connsiteX5" fmla="*/ 508026 w 785206"/>
              <a:gd name="connsiteY5" fmla="*/ 55624 h 150903"/>
              <a:gd name="connsiteX6" fmla="*/ 730911 w 785206"/>
              <a:gd name="connsiteY6" fmla="*/ 2284 h 150903"/>
              <a:gd name="connsiteX7" fmla="*/ 780441 w 785206"/>
              <a:gd name="connsiteY7" fmla="*/ 6094 h 150903"/>
              <a:gd name="connsiteX8" fmla="*/ 780441 w 785206"/>
              <a:gd name="connsiteY8" fmla="*/ 53719 h 15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206" h="150903">
                <a:moveTo>
                  <a:pt x="8916" y="7999"/>
                </a:moveTo>
                <a:cubicBezTo>
                  <a:pt x="1931" y="25144"/>
                  <a:pt x="-5054" y="42289"/>
                  <a:pt x="5106" y="61339"/>
                </a:cubicBezTo>
                <a:cubicBezTo>
                  <a:pt x="15266" y="80389"/>
                  <a:pt x="40983" y="107376"/>
                  <a:pt x="69876" y="122299"/>
                </a:cubicBezTo>
                <a:cubicBezTo>
                  <a:pt x="98769" y="137222"/>
                  <a:pt x="136234" y="150239"/>
                  <a:pt x="178461" y="150874"/>
                </a:cubicBezTo>
                <a:cubicBezTo>
                  <a:pt x="220688" y="151509"/>
                  <a:pt x="268314" y="141984"/>
                  <a:pt x="323241" y="126109"/>
                </a:cubicBezTo>
                <a:cubicBezTo>
                  <a:pt x="378169" y="110234"/>
                  <a:pt x="440081" y="76261"/>
                  <a:pt x="508026" y="55624"/>
                </a:cubicBezTo>
                <a:cubicBezTo>
                  <a:pt x="575971" y="34987"/>
                  <a:pt x="664554" y="4824"/>
                  <a:pt x="730911" y="2284"/>
                </a:cubicBezTo>
                <a:cubicBezTo>
                  <a:pt x="797268" y="-256"/>
                  <a:pt x="772186" y="-2478"/>
                  <a:pt x="780441" y="6094"/>
                </a:cubicBezTo>
                <a:cubicBezTo>
                  <a:pt x="788696" y="14666"/>
                  <a:pt x="784568" y="31335"/>
                  <a:pt x="780441" y="53719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igura a mano libera: forma 38">
            <a:extLst>
              <a:ext uri="{FF2B5EF4-FFF2-40B4-BE49-F238E27FC236}">
                <a16:creationId xmlns:a16="http://schemas.microsoft.com/office/drawing/2014/main" id="{9341B9FC-5D69-B4DF-7C30-BAD3A04EA803}"/>
              </a:ext>
            </a:extLst>
          </p:cNvPr>
          <p:cNvSpPr/>
          <p:nvPr/>
        </p:nvSpPr>
        <p:spPr>
          <a:xfrm>
            <a:off x="8330831" y="3997626"/>
            <a:ext cx="1725479" cy="1558204"/>
          </a:xfrm>
          <a:custGeom>
            <a:avLst/>
            <a:gdLst>
              <a:gd name="connsiteX0" fmla="*/ 86299 w 1730470"/>
              <a:gd name="connsiteY0" fmla="*/ 333289 h 1561722"/>
              <a:gd name="connsiteX1" fmla="*/ 7149 w 1730470"/>
              <a:gd name="connsiteY1" fmla="*/ 610317 h 1561722"/>
              <a:gd name="connsiteX2" fmla="*/ 13397 w 1730470"/>
              <a:gd name="connsiteY2" fmla="*/ 760286 h 1561722"/>
              <a:gd name="connsiteX3" fmla="*/ 92548 w 1730470"/>
              <a:gd name="connsiteY3" fmla="*/ 993573 h 1561722"/>
              <a:gd name="connsiteX4" fmla="*/ 200860 w 1730470"/>
              <a:gd name="connsiteY4" fmla="*/ 1133128 h 1561722"/>
              <a:gd name="connsiteX5" fmla="*/ 521629 w 1730470"/>
              <a:gd name="connsiteY5" fmla="*/ 1391410 h 1561722"/>
              <a:gd name="connsiteX6" fmla="*/ 888222 w 1730470"/>
              <a:gd name="connsiteY6" fmla="*/ 1539297 h 1561722"/>
              <a:gd name="connsiteX7" fmla="*/ 1069436 w 1730470"/>
              <a:gd name="connsiteY7" fmla="*/ 1558043 h 1561722"/>
              <a:gd name="connsiteX8" fmla="*/ 1315220 w 1730470"/>
              <a:gd name="connsiteY8" fmla="*/ 1508053 h 1561722"/>
              <a:gd name="connsiteX9" fmla="*/ 1444361 w 1730470"/>
              <a:gd name="connsiteY9" fmla="*/ 1430985 h 1561722"/>
              <a:gd name="connsiteX10" fmla="*/ 1646403 w 1730470"/>
              <a:gd name="connsiteY10" fmla="*/ 1233108 h 1561722"/>
              <a:gd name="connsiteX11" fmla="*/ 1723471 w 1730470"/>
              <a:gd name="connsiteY11" fmla="*/ 956081 h 1561722"/>
              <a:gd name="connsiteX12" fmla="*/ 1717223 w 1730470"/>
              <a:gd name="connsiteY12" fmla="*/ 810276 h 1561722"/>
              <a:gd name="connsiteX13" fmla="*/ 1638072 w 1730470"/>
              <a:gd name="connsiteY13" fmla="*/ 562410 h 1561722"/>
              <a:gd name="connsiteX14" fmla="*/ 1517263 w 1730470"/>
              <a:gd name="connsiteY14" fmla="*/ 404108 h 1561722"/>
              <a:gd name="connsiteX15" fmla="*/ 1219406 w 1730470"/>
              <a:gd name="connsiteY15" fmla="*/ 170821 h 1561722"/>
              <a:gd name="connsiteX16" fmla="*/ 863227 w 1730470"/>
              <a:gd name="connsiteY16" fmla="*/ 27100 h 1561722"/>
              <a:gd name="connsiteX17" fmla="*/ 663267 w 1730470"/>
              <a:gd name="connsiteY17" fmla="*/ 2105 h 1561722"/>
              <a:gd name="connsiteX18" fmla="*/ 407069 w 1730470"/>
              <a:gd name="connsiteY18" fmla="*/ 56261 h 1561722"/>
              <a:gd name="connsiteX19" fmla="*/ 286259 w 1730470"/>
              <a:gd name="connsiteY19" fmla="*/ 124997 h 1561722"/>
              <a:gd name="connsiteX20" fmla="*/ 86299 w 1730470"/>
              <a:gd name="connsiteY20" fmla="*/ 333289 h 1561722"/>
              <a:gd name="connsiteX0" fmla="*/ 86299 w 1730470"/>
              <a:gd name="connsiteY0" fmla="*/ 333289 h 1561722"/>
              <a:gd name="connsiteX1" fmla="*/ 7149 w 1730470"/>
              <a:gd name="connsiteY1" fmla="*/ 610317 h 1561722"/>
              <a:gd name="connsiteX2" fmla="*/ 13397 w 1730470"/>
              <a:gd name="connsiteY2" fmla="*/ 760286 h 1561722"/>
              <a:gd name="connsiteX3" fmla="*/ 92548 w 1730470"/>
              <a:gd name="connsiteY3" fmla="*/ 993573 h 1561722"/>
              <a:gd name="connsiteX4" fmla="*/ 200860 w 1730470"/>
              <a:gd name="connsiteY4" fmla="*/ 1133128 h 1561722"/>
              <a:gd name="connsiteX5" fmla="*/ 521629 w 1730470"/>
              <a:gd name="connsiteY5" fmla="*/ 1391410 h 1561722"/>
              <a:gd name="connsiteX6" fmla="*/ 888222 w 1730470"/>
              <a:gd name="connsiteY6" fmla="*/ 1539297 h 1561722"/>
              <a:gd name="connsiteX7" fmla="*/ 1069436 w 1730470"/>
              <a:gd name="connsiteY7" fmla="*/ 1558043 h 1561722"/>
              <a:gd name="connsiteX8" fmla="*/ 1315220 w 1730470"/>
              <a:gd name="connsiteY8" fmla="*/ 1508053 h 1561722"/>
              <a:gd name="connsiteX9" fmla="*/ 1444361 w 1730470"/>
              <a:gd name="connsiteY9" fmla="*/ 1430985 h 1561722"/>
              <a:gd name="connsiteX10" fmla="*/ 1646403 w 1730470"/>
              <a:gd name="connsiteY10" fmla="*/ 1233108 h 1561722"/>
              <a:gd name="connsiteX11" fmla="*/ 1723471 w 1730470"/>
              <a:gd name="connsiteY11" fmla="*/ 956081 h 1561722"/>
              <a:gd name="connsiteX12" fmla="*/ 1717223 w 1730470"/>
              <a:gd name="connsiteY12" fmla="*/ 810276 h 1561722"/>
              <a:gd name="connsiteX13" fmla="*/ 1638072 w 1730470"/>
              <a:gd name="connsiteY13" fmla="*/ 562410 h 1561722"/>
              <a:gd name="connsiteX14" fmla="*/ 1517263 w 1730470"/>
              <a:gd name="connsiteY14" fmla="*/ 404108 h 1561722"/>
              <a:gd name="connsiteX15" fmla="*/ 1219406 w 1730470"/>
              <a:gd name="connsiteY15" fmla="*/ 170821 h 1561722"/>
              <a:gd name="connsiteX16" fmla="*/ 863227 w 1730470"/>
              <a:gd name="connsiteY16" fmla="*/ 27100 h 1561722"/>
              <a:gd name="connsiteX17" fmla="*/ 663267 w 1730470"/>
              <a:gd name="connsiteY17" fmla="*/ 2105 h 1561722"/>
              <a:gd name="connsiteX18" fmla="*/ 407069 w 1730470"/>
              <a:gd name="connsiteY18" fmla="*/ 56261 h 1561722"/>
              <a:gd name="connsiteX19" fmla="*/ 286259 w 1730470"/>
              <a:gd name="connsiteY19" fmla="*/ 124997 h 1561722"/>
              <a:gd name="connsiteX20" fmla="*/ 86299 w 1730470"/>
              <a:gd name="connsiteY20" fmla="*/ 333289 h 1561722"/>
              <a:gd name="connsiteX0" fmla="*/ 86299 w 1730470"/>
              <a:gd name="connsiteY0" fmla="*/ 332755 h 1561188"/>
              <a:gd name="connsiteX1" fmla="*/ 7149 w 1730470"/>
              <a:gd name="connsiteY1" fmla="*/ 609783 h 1561188"/>
              <a:gd name="connsiteX2" fmla="*/ 13397 w 1730470"/>
              <a:gd name="connsiteY2" fmla="*/ 759752 h 1561188"/>
              <a:gd name="connsiteX3" fmla="*/ 92548 w 1730470"/>
              <a:gd name="connsiteY3" fmla="*/ 993039 h 1561188"/>
              <a:gd name="connsiteX4" fmla="*/ 200860 w 1730470"/>
              <a:gd name="connsiteY4" fmla="*/ 1132594 h 1561188"/>
              <a:gd name="connsiteX5" fmla="*/ 521629 w 1730470"/>
              <a:gd name="connsiteY5" fmla="*/ 1390876 h 1561188"/>
              <a:gd name="connsiteX6" fmla="*/ 888222 w 1730470"/>
              <a:gd name="connsiteY6" fmla="*/ 1538763 h 1561188"/>
              <a:gd name="connsiteX7" fmla="*/ 1069436 w 1730470"/>
              <a:gd name="connsiteY7" fmla="*/ 1557509 h 1561188"/>
              <a:gd name="connsiteX8" fmla="*/ 1315220 w 1730470"/>
              <a:gd name="connsiteY8" fmla="*/ 1507519 h 1561188"/>
              <a:gd name="connsiteX9" fmla="*/ 1444361 w 1730470"/>
              <a:gd name="connsiteY9" fmla="*/ 1430451 h 1561188"/>
              <a:gd name="connsiteX10" fmla="*/ 1646403 w 1730470"/>
              <a:gd name="connsiteY10" fmla="*/ 1232574 h 1561188"/>
              <a:gd name="connsiteX11" fmla="*/ 1723471 w 1730470"/>
              <a:gd name="connsiteY11" fmla="*/ 955547 h 1561188"/>
              <a:gd name="connsiteX12" fmla="*/ 1717223 w 1730470"/>
              <a:gd name="connsiteY12" fmla="*/ 809742 h 1561188"/>
              <a:gd name="connsiteX13" fmla="*/ 1638072 w 1730470"/>
              <a:gd name="connsiteY13" fmla="*/ 561876 h 1561188"/>
              <a:gd name="connsiteX14" fmla="*/ 1517263 w 1730470"/>
              <a:gd name="connsiteY14" fmla="*/ 403574 h 1561188"/>
              <a:gd name="connsiteX15" fmla="*/ 1219406 w 1730470"/>
              <a:gd name="connsiteY15" fmla="*/ 170287 h 1561188"/>
              <a:gd name="connsiteX16" fmla="*/ 863227 w 1730470"/>
              <a:gd name="connsiteY16" fmla="*/ 26566 h 1561188"/>
              <a:gd name="connsiteX17" fmla="*/ 663267 w 1730470"/>
              <a:gd name="connsiteY17" fmla="*/ 1571 h 1561188"/>
              <a:gd name="connsiteX18" fmla="*/ 407069 w 1730470"/>
              <a:gd name="connsiteY18" fmla="*/ 55727 h 1561188"/>
              <a:gd name="connsiteX19" fmla="*/ 286259 w 1730470"/>
              <a:gd name="connsiteY19" fmla="*/ 124463 h 1561188"/>
              <a:gd name="connsiteX20" fmla="*/ 86299 w 1730470"/>
              <a:gd name="connsiteY20" fmla="*/ 332755 h 1561188"/>
              <a:gd name="connsiteX0" fmla="*/ 86299 w 1730470"/>
              <a:gd name="connsiteY0" fmla="*/ 332755 h 1561188"/>
              <a:gd name="connsiteX1" fmla="*/ 7149 w 1730470"/>
              <a:gd name="connsiteY1" fmla="*/ 609783 h 1561188"/>
              <a:gd name="connsiteX2" fmla="*/ 13397 w 1730470"/>
              <a:gd name="connsiteY2" fmla="*/ 759752 h 1561188"/>
              <a:gd name="connsiteX3" fmla="*/ 92548 w 1730470"/>
              <a:gd name="connsiteY3" fmla="*/ 993039 h 1561188"/>
              <a:gd name="connsiteX4" fmla="*/ 200860 w 1730470"/>
              <a:gd name="connsiteY4" fmla="*/ 1132594 h 1561188"/>
              <a:gd name="connsiteX5" fmla="*/ 521629 w 1730470"/>
              <a:gd name="connsiteY5" fmla="*/ 1390876 h 1561188"/>
              <a:gd name="connsiteX6" fmla="*/ 888222 w 1730470"/>
              <a:gd name="connsiteY6" fmla="*/ 1538763 h 1561188"/>
              <a:gd name="connsiteX7" fmla="*/ 1069436 w 1730470"/>
              <a:gd name="connsiteY7" fmla="*/ 1557509 h 1561188"/>
              <a:gd name="connsiteX8" fmla="*/ 1315220 w 1730470"/>
              <a:gd name="connsiteY8" fmla="*/ 1507519 h 1561188"/>
              <a:gd name="connsiteX9" fmla="*/ 1444361 w 1730470"/>
              <a:gd name="connsiteY9" fmla="*/ 1430451 h 1561188"/>
              <a:gd name="connsiteX10" fmla="*/ 1646403 w 1730470"/>
              <a:gd name="connsiteY10" fmla="*/ 1232574 h 1561188"/>
              <a:gd name="connsiteX11" fmla="*/ 1723471 w 1730470"/>
              <a:gd name="connsiteY11" fmla="*/ 955547 h 1561188"/>
              <a:gd name="connsiteX12" fmla="*/ 1717223 w 1730470"/>
              <a:gd name="connsiteY12" fmla="*/ 809742 h 1561188"/>
              <a:gd name="connsiteX13" fmla="*/ 1638072 w 1730470"/>
              <a:gd name="connsiteY13" fmla="*/ 561876 h 1561188"/>
              <a:gd name="connsiteX14" fmla="*/ 1517263 w 1730470"/>
              <a:gd name="connsiteY14" fmla="*/ 403574 h 1561188"/>
              <a:gd name="connsiteX15" fmla="*/ 1219406 w 1730470"/>
              <a:gd name="connsiteY15" fmla="*/ 170287 h 1561188"/>
              <a:gd name="connsiteX16" fmla="*/ 863227 w 1730470"/>
              <a:gd name="connsiteY16" fmla="*/ 26566 h 1561188"/>
              <a:gd name="connsiteX17" fmla="*/ 663267 w 1730470"/>
              <a:gd name="connsiteY17" fmla="*/ 1571 h 1561188"/>
              <a:gd name="connsiteX18" fmla="*/ 407069 w 1730470"/>
              <a:gd name="connsiteY18" fmla="*/ 55727 h 1561188"/>
              <a:gd name="connsiteX19" fmla="*/ 286259 w 1730470"/>
              <a:gd name="connsiteY19" fmla="*/ 124463 h 1561188"/>
              <a:gd name="connsiteX20" fmla="*/ 86299 w 1730470"/>
              <a:gd name="connsiteY20" fmla="*/ 332755 h 1561188"/>
              <a:gd name="connsiteX0" fmla="*/ 86299 w 1730470"/>
              <a:gd name="connsiteY0" fmla="*/ 332755 h 1561188"/>
              <a:gd name="connsiteX1" fmla="*/ 7149 w 1730470"/>
              <a:gd name="connsiteY1" fmla="*/ 609783 h 1561188"/>
              <a:gd name="connsiteX2" fmla="*/ 13397 w 1730470"/>
              <a:gd name="connsiteY2" fmla="*/ 759752 h 1561188"/>
              <a:gd name="connsiteX3" fmla="*/ 92548 w 1730470"/>
              <a:gd name="connsiteY3" fmla="*/ 993039 h 1561188"/>
              <a:gd name="connsiteX4" fmla="*/ 200860 w 1730470"/>
              <a:gd name="connsiteY4" fmla="*/ 1132594 h 1561188"/>
              <a:gd name="connsiteX5" fmla="*/ 521629 w 1730470"/>
              <a:gd name="connsiteY5" fmla="*/ 1390876 h 1561188"/>
              <a:gd name="connsiteX6" fmla="*/ 888222 w 1730470"/>
              <a:gd name="connsiteY6" fmla="*/ 1538763 h 1561188"/>
              <a:gd name="connsiteX7" fmla="*/ 1069436 w 1730470"/>
              <a:gd name="connsiteY7" fmla="*/ 1557509 h 1561188"/>
              <a:gd name="connsiteX8" fmla="*/ 1315220 w 1730470"/>
              <a:gd name="connsiteY8" fmla="*/ 1507519 h 1561188"/>
              <a:gd name="connsiteX9" fmla="*/ 1444361 w 1730470"/>
              <a:gd name="connsiteY9" fmla="*/ 1430451 h 1561188"/>
              <a:gd name="connsiteX10" fmla="*/ 1646403 w 1730470"/>
              <a:gd name="connsiteY10" fmla="*/ 1232574 h 1561188"/>
              <a:gd name="connsiteX11" fmla="*/ 1723471 w 1730470"/>
              <a:gd name="connsiteY11" fmla="*/ 955547 h 1561188"/>
              <a:gd name="connsiteX12" fmla="*/ 1717223 w 1730470"/>
              <a:gd name="connsiteY12" fmla="*/ 809742 h 1561188"/>
              <a:gd name="connsiteX13" fmla="*/ 1638072 w 1730470"/>
              <a:gd name="connsiteY13" fmla="*/ 561876 h 1561188"/>
              <a:gd name="connsiteX14" fmla="*/ 1517263 w 1730470"/>
              <a:gd name="connsiteY14" fmla="*/ 403574 h 1561188"/>
              <a:gd name="connsiteX15" fmla="*/ 1219406 w 1730470"/>
              <a:gd name="connsiteY15" fmla="*/ 170287 h 1561188"/>
              <a:gd name="connsiteX16" fmla="*/ 863227 w 1730470"/>
              <a:gd name="connsiteY16" fmla="*/ 26566 h 1561188"/>
              <a:gd name="connsiteX17" fmla="*/ 663267 w 1730470"/>
              <a:gd name="connsiteY17" fmla="*/ 1571 h 1561188"/>
              <a:gd name="connsiteX18" fmla="*/ 407069 w 1730470"/>
              <a:gd name="connsiteY18" fmla="*/ 55727 h 1561188"/>
              <a:gd name="connsiteX19" fmla="*/ 286259 w 1730470"/>
              <a:gd name="connsiteY19" fmla="*/ 124463 h 1561188"/>
              <a:gd name="connsiteX20" fmla="*/ 86299 w 1730470"/>
              <a:gd name="connsiteY20" fmla="*/ 332755 h 1561188"/>
              <a:gd name="connsiteX0" fmla="*/ 86299 w 1730470"/>
              <a:gd name="connsiteY0" fmla="*/ 332755 h 1558699"/>
              <a:gd name="connsiteX1" fmla="*/ 7149 w 1730470"/>
              <a:gd name="connsiteY1" fmla="*/ 609783 h 1558699"/>
              <a:gd name="connsiteX2" fmla="*/ 13397 w 1730470"/>
              <a:gd name="connsiteY2" fmla="*/ 759752 h 1558699"/>
              <a:gd name="connsiteX3" fmla="*/ 92548 w 1730470"/>
              <a:gd name="connsiteY3" fmla="*/ 993039 h 1558699"/>
              <a:gd name="connsiteX4" fmla="*/ 200860 w 1730470"/>
              <a:gd name="connsiteY4" fmla="*/ 1132594 h 1558699"/>
              <a:gd name="connsiteX5" fmla="*/ 521629 w 1730470"/>
              <a:gd name="connsiteY5" fmla="*/ 1390876 h 1558699"/>
              <a:gd name="connsiteX6" fmla="*/ 888222 w 1730470"/>
              <a:gd name="connsiteY6" fmla="*/ 1538763 h 1558699"/>
              <a:gd name="connsiteX7" fmla="*/ 1069436 w 1730470"/>
              <a:gd name="connsiteY7" fmla="*/ 1557509 h 1558699"/>
              <a:gd name="connsiteX8" fmla="*/ 1315220 w 1730470"/>
              <a:gd name="connsiteY8" fmla="*/ 1507519 h 1558699"/>
              <a:gd name="connsiteX9" fmla="*/ 1444361 w 1730470"/>
              <a:gd name="connsiteY9" fmla="*/ 1430451 h 1558699"/>
              <a:gd name="connsiteX10" fmla="*/ 1646403 w 1730470"/>
              <a:gd name="connsiteY10" fmla="*/ 1232574 h 1558699"/>
              <a:gd name="connsiteX11" fmla="*/ 1723471 w 1730470"/>
              <a:gd name="connsiteY11" fmla="*/ 955547 h 1558699"/>
              <a:gd name="connsiteX12" fmla="*/ 1717223 w 1730470"/>
              <a:gd name="connsiteY12" fmla="*/ 809742 h 1558699"/>
              <a:gd name="connsiteX13" fmla="*/ 1638072 w 1730470"/>
              <a:gd name="connsiteY13" fmla="*/ 561876 h 1558699"/>
              <a:gd name="connsiteX14" fmla="*/ 1517263 w 1730470"/>
              <a:gd name="connsiteY14" fmla="*/ 403574 h 1558699"/>
              <a:gd name="connsiteX15" fmla="*/ 1219406 w 1730470"/>
              <a:gd name="connsiteY15" fmla="*/ 170287 h 1558699"/>
              <a:gd name="connsiteX16" fmla="*/ 863227 w 1730470"/>
              <a:gd name="connsiteY16" fmla="*/ 26566 h 1558699"/>
              <a:gd name="connsiteX17" fmla="*/ 663267 w 1730470"/>
              <a:gd name="connsiteY17" fmla="*/ 1571 h 1558699"/>
              <a:gd name="connsiteX18" fmla="*/ 407069 w 1730470"/>
              <a:gd name="connsiteY18" fmla="*/ 55727 h 1558699"/>
              <a:gd name="connsiteX19" fmla="*/ 286259 w 1730470"/>
              <a:gd name="connsiteY19" fmla="*/ 124463 h 1558699"/>
              <a:gd name="connsiteX20" fmla="*/ 86299 w 1730470"/>
              <a:gd name="connsiteY20" fmla="*/ 332755 h 1558699"/>
              <a:gd name="connsiteX0" fmla="*/ 86299 w 1730470"/>
              <a:gd name="connsiteY0" fmla="*/ 332755 h 1558204"/>
              <a:gd name="connsiteX1" fmla="*/ 7149 w 1730470"/>
              <a:gd name="connsiteY1" fmla="*/ 609783 h 1558204"/>
              <a:gd name="connsiteX2" fmla="*/ 13397 w 1730470"/>
              <a:gd name="connsiteY2" fmla="*/ 759752 h 1558204"/>
              <a:gd name="connsiteX3" fmla="*/ 92548 w 1730470"/>
              <a:gd name="connsiteY3" fmla="*/ 993039 h 1558204"/>
              <a:gd name="connsiteX4" fmla="*/ 200860 w 1730470"/>
              <a:gd name="connsiteY4" fmla="*/ 1132594 h 1558204"/>
              <a:gd name="connsiteX5" fmla="*/ 521629 w 1730470"/>
              <a:gd name="connsiteY5" fmla="*/ 1390876 h 1558204"/>
              <a:gd name="connsiteX6" fmla="*/ 888222 w 1730470"/>
              <a:gd name="connsiteY6" fmla="*/ 1538763 h 1558204"/>
              <a:gd name="connsiteX7" fmla="*/ 1069436 w 1730470"/>
              <a:gd name="connsiteY7" fmla="*/ 1557509 h 1558204"/>
              <a:gd name="connsiteX8" fmla="*/ 1315220 w 1730470"/>
              <a:gd name="connsiteY8" fmla="*/ 1507519 h 1558204"/>
              <a:gd name="connsiteX9" fmla="*/ 1444361 w 1730470"/>
              <a:gd name="connsiteY9" fmla="*/ 1430451 h 1558204"/>
              <a:gd name="connsiteX10" fmla="*/ 1646403 w 1730470"/>
              <a:gd name="connsiteY10" fmla="*/ 1232574 h 1558204"/>
              <a:gd name="connsiteX11" fmla="*/ 1723471 w 1730470"/>
              <a:gd name="connsiteY11" fmla="*/ 955547 h 1558204"/>
              <a:gd name="connsiteX12" fmla="*/ 1717223 w 1730470"/>
              <a:gd name="connsiteY12" fmla="*/ 809742 h 1558204"/>
              <a:gd name="connsiteX13" fmla="*/ 1638072 w 1730470"/>
              <a:gd name="connsiteY13" fmla="*/ 561876 h 1558204"/>
              <a:gd name="connsiteX14" fmla="*/ 1517263 w 1730470"/>
              <a:gd name="connsiteY14" fmla="*/ 403574 h 1558204"/>
              <a:gd name="connsiteX15" fmla="*/ 1219406 w 1730470"/>
              <a:gd name="connsiteY15" fmla="*/ 170287 h 1558204"/>
              <a:gd name="connsiteX16" fmla="*/ 863227 w 1730470"/>
              <a:gd name="connsiteY16" fmla="*/ 26566 h 1558204"/>
              <a:gd name="connsiteX17" fmla="*/ 663267 w 1730470"/>
              <a:gd name="connsiteY17" fmla="*/ 1571 h 1558204"/>
              <a:gd name="connsiteX18" fmla="*/ 407069 w 1730470"/>
              <a:gd name="connsiteY18" fmla="*/ 55727 h 1558204"/>
              <a:gd name="connsiteX19" fmla="*/ 286259 w 1730470"/>
              <a:gd name="connsiteY19" fmla="*/ 124463 h 1558204"/>
              <a:gd name="connsiteX20" fmla="*/ 86299 w 1730470"/>
              <a:gd name="connsiteY20" fmla="*/ 332755 h 1558204"/>
              <a:gd name="connsiteX0" fmla="*/ 84147 w 1728318"/>
              <a:gd name="connsiteY0" fmla="*/ 332755 h 1558204"/>
              <a:gd name="connsiteX1" fmla="*/ 4997 w 1728318"/>
              <a:gd name="connsiteY1" fmla="*/ 609783 h 1558204"/>
              <a:gd name="connsiteX2" fmla="*/ 11245 w 1728318"/>
              <a:gd name="connsiteY2" fmla="*/ 759752 h 1558204"/>
              <a:gd name="connsiteX3" fmla="*/ 90396 w 1728318"/>
              <a:gd name="connsiteY3" fmla="*/ 993039 h 1558204"/>
              <a:gd name="connsiteX4" fmla="*/ 198708 w 1728318"/>
              <a:gd name="connsiteY4" fmla="*/ 1132594 h 1558204"/>
              <a:gd name="connsiteX5" fmla="*/ 519477 w 1728318"/>
              <a:gd name="connsiteY5" fmla="*/ 1390876 h 1558204"/>
              <a:gd name="connsiteX6" fmla="*/ 886070 w 1728318"/>
              <a:gd name="connsiteY6" fmla="*/ 1538763 h 1558204"/>
              <a:gd name="connsiteX7" fmla="*/ 1067284 w 1728318"/>
              <a:gd name="connsiteY7" fmla="*/ 1557509 h 1558204"/>
              <a:gd name="connsiteX8" fmla="*/ 1313068 w 1728318"/>
              <a:gd name="connsiteY8" fmla="*/ 1507519 h 1558204"/>
              <a:gd name="connsiteX9" fmla="*/ 1442209 w 1728318"/>
              <a:gd name="connsiteY9" fmla="*/ 1430451 h 1558204"/>
              <a:gd name="connsiteX10" fmla="*/ 1644251 w 1728318"/>
              <a:gd name="connsiteY10" fmla="*/ 1232574 h 1558204"/>
              <a:gd name="connsiteX11" fmla="*/ 1721319 w 1728318"/>
              <a:gd name="connsiteY11" fmla="*/ 955547 h 1558204"/>
              <a:gd name="connsiteX12" fmla="*/ 1715071 w 1728318"/>
              <a:gd name="connsiteY12" fmla="*/ 809742 h 1558204"/>
              <a:gd name="connsiteX13" fmla="*/ 1635920 w 1728318"/>
              <a:gd name="connsiteY13" fmla="*/ 561876 h 1558204"/>
              <a:gd name="connsiteX14" fmla="*/ 1515111 w 1728318"/>
              <a:gd name="connsiteY14" fmla="*/ 403574 h 1558204"/>
              <a:gd name="connsiteX15" fmla="*/ 1217254 w 1728318"/>
              <a:gd name="connsiteY15" fmla="*/ 170287 h 1558204"/>
              <a:gd name="connsiteX16" fmla="*/ 861075 w 1728318"/>
              <a:gd name="connsiteY16" fmla="*/ 26566 h 1558204"/>
              <a:gd name="connsiteX17" fmla="*/ 661115 w 1728318"/>
              <a:gd name="connsiteY17" fmla="*/ 1571 h 1558204"/>
              <a:gd name="connsiteX18" fmla="*/ 404917 w 1728318"/>
              <a:gd name="connsiteY18" fmla="*/ 55727 h 1558204"/>
              <a:gd name="connsiteX19" fmla="*/ 284107 w 1728318"/>
              <a:gd name="connsiteY19" fmla="*/ 124463 h 1558204"/>
              <a:gd name="connsiteX20" fmla="*/ 84147 w 1728318"/>
              <a:gd name="connsiteY20" fmla="*/ 332755 h 1558204"/>
              <a:gd name="connsiteX0" fmla="*/ 84147 w 1728318"/>
              <a:gd name="connsiteY0" fmla="*/ 332755 h 1558204"/>
              <a:gd name="connsiteX1" fmla="*/ 4997 w 1728318"/>
              <a:gd name="connsiteY1" fmla="*/ 609783 h 1558204"/>
              <a:gd name="connsiteX2" fmla="*/ 11245 w 1728318"/>
              <a:gd name="connsiteY2" fmla="*/ 759752 h 1558204"/>
              <a:gd name="connsiteX3" fmla="*/ 90396 w 1728318"/>
              <a:gd name="connsiteY3" fmla="*/ 993039 h 1558204"/>
              <a:gd name="connsiteX4" fmla="*/ 198708 w 1728318"/>
              <a:gd name="connsiteY4" fmla="*/ 1132594 h 1558204"/>
              <a:gd name="connsiteX5" fmla="*/ 519477 w 1728318"/>
              <a:gd name="connsiteY5" fmla="*/ 1390876 h 1558204"/>
              <a:gd name="connsiteX6" fmla="*/ 886070 w 1728318"/>
              <a:gd name="connsiteY6" fmla="*/ 1538763 h 1558204"/>
              <a:gd name="connsiteX7" fmla="*/ 1067284 w 1728318"/>
              <a:gd name="connsiteY7" fmla="*/ 1557509 h 1558204"/>
              <a:gd name="connsiteX8" fmla="*/ 1313068 w 1728318"/>
              <a:gd name="connsiteY8" fmla="*/ 1507519 h 1558204"/>
              <a:gd name="connsiteX9" fmla="*/ 1442209 w 1728318"/>
              <a:gd name="connsiteY9" fmla="*/ 1430451 h 1558204"/>
              <a:gd name="connsiteX10" fmla="*/ 1644251 w 1728318"/>
              <a:gd name="connsiteY10" fmla="*/ 1232574 h 1558204"/>
              <a:gd name="connsiteX11" fmla="*/ 1721319 w 1728318"/>
              <a:gd name="connsiteY11" fmla="*/ 955547 h 1558204"/>
              <a:gd name="connsiteX12" fmla="*/ 1715071 w 1728318"/>
              <a:gd name="connsiteY12" fmla="*/ 809742 h 1558204"/>
              <a:gd name="connsiteX13" fmla="*/ 1635920 w 1728318"/>
              <a:gd name="connsiteY13" fmla="*/ 561876 h 1558204"/>
              <a:gd name="connsiteX14" fmla="*/ 1515111 w 1728318"/>
              <a:gd name="connsiteY14" fmla="*/ 403574 h 1558204"/>
              <a:gd name="connsiteX15" fmla="*/ 1217254 w 1728318"/>
              <a:gd name="connsiteY15" fmla="*/ 170287 h 1558204"/>
              <a:gd name="connsiteX16" fmla="*/ 861075 w 1728318"/>
              <a:gd name="connsiteY16" fmla="*/ 26566 h 1558204"/>
              <a:gd name="connsiteX17" fmla="*/ 661115 w 1728318"/>
              <a:gd name="connsiteY17" fmla="*/ 1571 h 1558204"/>
              <a:gd name="connsiteX18" fmla="*/ 404917 w 1728318"/>
              <a:gd name="connsiteY18" fmla="*/ 55727 h 1558204"/>
              <a:gd name="connsiteX19" fmla="*/ 284107 w 1728318"/>
              <a:gd name="connsiteY19" fmla="*/ 124463 h 1558204"/>
              <a:gd name="connsiteX20" fmla="*/ 84147 w 1728318"/>
              <a:gd name="connsiteY20" fmla="*/ 332755 h 1558204"/>
              <a:gd name="connsiteX0" fmla="*/ 84147 w 1728318"/>
              <a:gd name="connsiteY0" fmla="*/ 332755 h 1558204"/>
              <a:gd name="connsiteX1" fmla="*/ 4997 w 1728318"/>
              <a:gd name="connsiteY1" fmla="*/ 609783 h 1558204"/>
              <a:gd name="connsiteX2" fmla="*/ 11245 w 1728318"/>
              <a:gd name="connsiteY2" fmla="*/ 759752 h 1558204"/>
              <a:gd name="connsiteX3" fmla="*/ 90396 w 1728318"/>
              <a:gd name="connsiteY3" fmla="*/ 993039 h 1558204"/>
              <a:gd name="connsiteX4" fmla="*/ 198708 w 1728318"/>
              <a:gd name="connsiteY4" fmla="*/ 1132594 h 1558204"/>
              <a:gd name="connsiteX5" fmla="*/ 519477 w 1728318"/>
              <a:gd name="connsiteY5" fmla="*/ 1390876 h 1558204"/>
              <a:gd name="connsiteX6" fmla="*/ 886070 w 1728318"/>
              <a:gd name="connsiteY6" fmla="*/ 1538763 h 1558204"/>
              <a:gd name="connsiteX7" fmla="*/ 1067284 w 1728318"/>
              <a:gd name="connsiteY7" fmla="*/ 1557509 h 1558204"/>
              <a:gd name="connsiteX8" fmla="*/ 1313068 w 1728318"/>
              <a:gd name="connsiteY8" fmla="*/ 1507519 h 1558204"/>
              <a:gd name="connsiteX9" fmla="*/ 1442209 w 1728318"/>
              <a:gd name="connsiteY9" fmla="*/ 1430451 h 1558204"/>
              <a:gd name="connsiteX10" fmla="*/ 1644251 w 1728318"/>
              <a:gd name="connsiteY10" fmla="*/ 1232574 h 1558204"/>
              <a:gd name="connsiteX11" fmla="*/ 1721319 w 1728318"/>
              <a:gd name="connsiteY11" fmla="*/ 955547 h 1558204"/>
              <a:gd name="connsiteX12" fmla="*/ 1715071 w 1728318"/>
              <a:gd name="connsiteY12" fmla="*/ 809742 h 1558204"/>
              <a:gd name="connsiteX13" fmla="*/ 1635920 w 1728318"/>
              <a:gd name="connsiteY13" fmla="*/ 561876 h 1558204"/>
              <a:gd name="connsiteX14" fmla="*/ 1515111 w 1728318"/>
              <a:gd name="connsiteY14" fmla="*/ 403574 h 1558204"/>
              <a:gd name="connsiteX15" fmla="*/ 1217254 w 1728318"/>
              <a:gd name="connsiteY15" fmla="*/ 170287 h 1558204"/>
              <a:gd name="connsiteX16" fmla="*/ 861075 w 1728318"/>
              <a:gd name="connsiteY16" fmla="*/ 26566 h 1558204"/>
              <a:gd name="connsiteX17" fmla="*/ 661115 w 1728318"/>
              <a:gd name="connsiteY17" fmla="*/ 1571 h 1558204"/>
              <a:gd name="connsiteX18" fmla="*/ 404917 w 1728318"/>
              <a:gd name="connsiteY18" fmla="*/ 55727 h 1558204"/>
              <a:gd name="connsiteX19" fmla="*/ 284107 w 1728318"/>
              <a:gd name="connsiteY19" fmla="*/ 124463 h 1558204"/>
              <a:gd name="connsiteX20" fmla="*/ 84147 w 1728318"/>
              <a:gd name="connsiteY20" fmla="*/ 332755 h 1558204"/>
              <a:gd name="connsiteX0" fmla="*/ 84147 w 1725479"/>
              <a:gd name="connsiteY0" fmla="*/ 332755 h 1558204"/>
              <a:gd name="connsiteX1" fmla="*/ 4997 w 1725479"/>
              <a:gd name="connsiteY1" fmla="*/ 609783 h 1558204"/>
              <a:gd name="connsiteX2" fmla="*/ 11245 w 1725479"/>
              <a:gd name="connsiteY2" fmla="*/ 759752 h 1558204"/>
              <a:gd name="connsiteX3" fmla="*/ 90396 w 1725479"/>
              <a:gd name="connsiteY3" fmla="*/ 993039 h 1558204"/>
              <a:gd name="connsiteX4" fmla="*/ 198708 w 1725479"/>
              <a:gd name="connsiteY4" fmla="*/ 1132594 h 1558204"/>
              <a:gd name="connsiteX5" fmla="*/ 519477 w 1725479"/>
              <a:gd name="connsiteY5" fmla="*/ 1390876 h 1558204"/>
              <a:gd name="connsiteX6" fmla="*/ 886070 w 1725479"/>
              <a:gd name="connsiteY6" fmla="*/ 1538763 h 1558204"/>
              <a:gd name="connsiteX7" fmla="*/ 1067284 w 1725479"/>
              <a:gd name="connsiteY7" fmla="*/ 1557509 h 1558204"/>
              <a:gd name="connsiteX8" fmla="*/ 1313068 w 1725479"/>
              <a:gd name="connsiteY8" fmla="*/ 1507519 h 1558204"/>
              <a:gd name="connsiteX9" fmla="*/ 1442209 w 1725479"/>
              <a:gd name="connsiteY9" fmla="*/ 1430451 h 1558204"/>
              <a:gd name="connsiteX10" fmla="*/ 1644251 w 1725479"/>
              <a:gd name="connsiteY10" fmla="*/ 1232574 h 1558204"/>
              <a:gd name="connsiteX11" fmla="*/ 1721319 w 1725479"/>
              <a:gd name="connsiteY11" fmla="*/ 955547 h 1558204"/>
              <a:gd name="connsiteX12" fmla="*/ 1715071 w 1725479"/>
              <a:gd name="connsiteY12" fmla="*/ 809742 h 1558204"/>
              <a:gd name="connsiteX13" fmla="*/ 1635920 w 1725479"/>
              <a:gd name="connsiteY13" fmla="*/ 561876 h 1558204"/>
              <a:gd name="connsiteX14" fmla="*/ 1515111 w 1725479"/>
              <a:gd name="connsiteY14" fmla="*/ 403574 h 1558204"/>
              <a:gd name="connsiteX15" fmla="*/ 1217254 w 1725479"/>
              <a:gd name="connsiteY15" fmla="*/ 170287 h 1558204"/>
              <a:gd name="connsiteX16" fmla="*/ 861075 w 1725479"/>
              <a:gd name="connsiteY16" fmla="*/ 26566 h 1558204"/>
              <a:gd name="connsiteX17" fmla="*/ 661115 w 1725479"/>
              <a:gd name="connsiteY17" fmla="*/ 1571 h 1558204"/>
              <a:gd name="connsiteX18" fmla="*/ 404917 w 1725479"/>
              <a:gd name="connsiteY18" fmla="*/ 55727 h 1558204"/>
              <a:gd name="connsiteX19" fmla="*/ 284107 w 1725479"/>
              <a:gd name="connsiteY19" fmla="*/ 124463 h 1558204"/>
              <a:gd name="connsiteX20" fmla="*/ 84147 w 1725479"/>
              <a:gd name="connsiteY20" fmla="*/ 332755 h 155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5479" h="1558204">
                <a:moveTo>
                  <a:pt x="84147" y="332755"/>
                </a:moveTo>
                <a:cubicBezTo>
                  <a:pt x="37629" y="413642"/>
                  <a:pt x="17147" y="538617"/>
                  <a:pt x="4997" y="609783"/>
                </a:cubicBezTo>
                <a:cubicBezTo>
                  <a:pt x="-7153" y="680949"/>
                  <a:pt x="6021" y="695876"/>
                  <a:pt x="11245" y="759752"/>
                </a:cubicBezTo>
                <a:cubicBezTo>
                  <a:pt x="16469" y="823628"/>
                  <a:pt x="59152" y="930899"/>
                  <a:pt x="90396" y="993039"/>
                </a:cubicBezTo>
                <a:cubicBezTo>
                  <a:pt x="121640" y="1055179"/>
                  <a:pt x="135525" y="1055873"/>
                  <a:pt x="198708" y="1132594"/>
                </a:cubicBezTo>
                <a:cubicBezTo>
                  <a:pt x="261891" y="1209315"/>
                  <a:pt x="404917" y="1323181"/>
                  <a:pt x="519477" y="1390876"/>
                </a:cubicBezTo>
                <a:cubicBezTo>
                  <a:pt x="634037" y="1458571"/>
                  <a:pt x="794769" y="1510991"/>
                  <a:pt x="886070" y="1538763"/>
                </a:cubicBezTo>
                <a:cubicBezTo>
                  <a:pt x="977371" y="1566535"/>
                  <a:pt x="989361" y="1551455"/>
                  <a:pt x="1067284" y="1557509"/>
                </a:cubicBezTo>
                <a:cubicBezTo>
                  <a:pt x="1145207" y="1563563"/>
                  <a:pt x="1250581" y="1528695"/>
                  <a:pt x="1313068" y="1507519"/>
                </a:cubicBezTo>
                <a:cubicBezTo>
                  <a:pt x="1375555" y="1486343"/>
                  <a:pt x="1387012" y="1476275"/>
                  <a:pt x="1442209" y="1430451"/>
                </a:cubicBezTo>
                <a:cubicBezTo>
                  <a:pt x="1497406" y="1384627"/>
                  <a:pt x="1597733" y="1311725"/>
                  <a:pt x="1644251" y="1232574"/>
                </a:cubicBezTo>
                <a:cubicBezTo>
                  <a:pt x="1690769" y="1153423"/>
                  <a:pt x="1716272" y="1050793"/>
                  <a:pt x="1721319" y="955547"/>
                </a:cubicBezTo>
                <a:cubicBezTo>
                  <a:pt x="1726366" y="860301"/>
                  <a:pt x="1729304" y="875354"/>
                  <a:pt x="1715071" y="809742"/>
                </a:cubicBezTo>
                <a:cubicBezTo>
                  <a:pt x="1700838" y="744130"/>
                  <a:pt x="1685910" y="629571"/>
                  <a:pt x="1635920" y="561876"/>
                </a:cubicBezTo>
                <a:cubicBezTo>
                  <a:pt x="1585930" y="494181"/>
                  <a:pt x="1584889" y="468839"/>
                  <a:pt x="1515111" y="403574"/>
                </a:cubicBezTo>
                <a:cubicBezTo>
                  <a:pt x="1445333" y="338309"/>
                  <a:pt x="1326260" y="233122"/>
                  <a:pt x="1217254" y="170287"/>
                </a:cubicBezTo>
                <a:cubicBezTo>
                  <a:pt x="1108248" y="107452"/>
                  <a:pt x="962097" y="50519"/>
                  <a:pt x="861075" y="26566"/>
                </a:cubicBezTo>
                <a:cubicBezTo>
                  <a:pt x="760053" y="2613"/>
                  <a:pt x="737141" y="-3289"/>
                  <a:pt x="661115" y="1571"/>
                </a:cubicBezTo>
                <a:cubicBezTo>
                  <a:pt x="585089" y="6431"/>
                  <a:pt x="467752" y="35245"/>
                  <a:pt x="404917" y="55727"/>
                </a:cubicBezTo>
                <a:cubicBezTo>
                  <a:pt x="355596" y="85218"/>
                  <a:pt x="343471" y="81416"/>
                  <a:pt x="284107" y="124463"/>
                </a:cubicBezTo>
                <a:cubicBezTo>
                  <a:pt x="224743" y="167510"/>
                  <a:pt x="130665" y="251868"/>
                  <a:pt x="84147" y="332755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0349BB9-2E6C-55D9-601D-6D9827DC9B9F}"/>
              </a:ext>
            </a:extLst>
          </p:cNvPr>
          <p:cNvCxnSpPr>
            <a:cxnSpLocks/>
          </p:cNvCxnSpPr>
          <p:nvPr/>
        </p:nvCxnSpPr>
        <p:spPr>
          <a:xfrm flipH="1">
            <a:off x="8804096" y="602419"/>
            <a:ext cx="392178" cy="11289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4BE50BFF-1168-9EC9-362B-BDD9F4566A59}"/>
              </a:ext>
            </a:extLst>
          </p:cNvPr>
          <p:cNvCxnSpPr>
            <a:cxnSpLocks/>
          </p:cNvCxnSpPr>
          <p:nvPr/>
        </p:nvCxnSpPr>
        <p:spPr>
          <a:xfrm flipH="1">
            <a:off x="8824596" y="602419"/>
            <a:ext cx="371678" cy="11683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ECA369E5-D2DE-87E0-3C8E-D963AA040CF2}"/>
              </a:ext>
            </a:extLst>
          </p:cNvPr>
          <p:cNvCxnSpPr>
            <a:cxnSpLocks/>
          </p:cNvCxnSpPr>
          <p:nvPr/>
        </p:nvCxnSpPr>
        <p:spPr>
          <a:xfrm flipH="1">
            <a:off x="8809622" y="619747"/>
            <a:ext cx="380938" cy="11360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B946B694-B6E7-207A-7F34-2A846A2D2943}"/>
              </a:ext>
            </a:extLst>
          </p:cNvPr>
          <p:cNvCxnSpPr>
            <a:cxnSpLocks/>
          </p:cNvCxnSpPr>
          <p:nvPr/>
        </p:nvCxnSpPr>
        <p:spPr>
          <a:xfrm flipH="1">
            <a:off x="8849608" y="608435"/>
            <a:ext cx="348407" cy="11858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17B3E3EF-0C0F-3EB4-9074-21FC8B9205C8}"/>
              </a:ext>
            </a:extLst>
          </p:cNvPr>
          <p:cNvCxnSpPr>
            <a:cxnSpLocks/>
          </p:cNvCxnSpPr>
          <p:nvPr/>
        </p:nvCxnSpPr>
        <p:spPr>
          <a:xfrm flipH="1">
            <a:off x="8880781" y="602419"/>
            <a:ext cx="307840" cy="12134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134994A-DC5A-1519-2E2A-0887728D723B}"/>
              </a:ext>
            </a:extLst>
          </p:cNvPr>
          <p:cNvCxnSpPr>
            <a:cxnSpLocks/>
          </p:cNvCxnSpPr>
          <p:nvPr/>
        </p:nvCxnSpPr>
        <p:spPr>
          <a:xfrm flipH="1">
            <a:off x="8936023" y="602419"/>
            <a:ext cx="252598" cy="12231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F09BBE06-F71E-FE1E-E4E1-14A68D979EF8}"/>
              </a:ext>
            </a:extLst>
          </p:cNvPr>
          <p:cNvCxnSpPr>
            <a:cxnSpLocks/>
          </p:cNvCxnSpPr>
          <p:nvPr/>
        </p:nvCxnSpPr>
        <p:spPr>
          <a:xfrm flipH="1">
            <a:off x="9004071" y="602419"/>
            <a:ext cx="191514" cy="12232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5C436410-4FF1-10BF-D2EC-515ABDFCAF08}"/>
              </a:ext>
            </a:extLst>
          </p:cNvPr>
          <p:cNvCxnSpPr>
            <a:cxnSpLocks/>
          </p:cNvCxnSpPr>
          <p:nvPr/>
        </p:nvCxnSpPr>
        <p:spPr>
          <a:xfrm flipH="1">
            <a:off x="9099174" y="597294"/>
            <a:ext cx="95562" cy="12206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B94E5E9-1ADC-E5C8-57D5-65A389832AB2}"/>
              </a:ext>
            </a:extLst>
          </p:cNvPr>
          <p:cNvCxnSpPr>
            <a:cxnSpLocks/>
          </p:cNvCxnSpPr>
          <p:nvPr/>
        </p:nvCxnSpPr>
        <p:spPr>
          <a:xfrm>
            <a:off x="9197574" y="601163"/>
            <a:ext cx="380440" cy="10951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D09E2CC3-1FA1-911F-7DFA-445FD9C13967}"/>
              </a:ext>
            </a:extLst>
          </p:cNvPr>
          <p:cNvCxnSpPr>
            <a:cxnSpLocks/>
          </p:cNvCxnSpPr>
          <p:nvPr/>
        </p:nvCxnSpPr>
        <p:spPr>
          <a:xfrm>
            <a:off x="9197574" y="601163"/>
            <a:ext cx="344237" cy="10821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629426BF-9066-C9C5-0D5B-B88B83B6899B}"/>
              </a:ext>
            </a:extLst>
          </p:cNvPr>
          <p:cNvCxnSpPr>
            <a:cxnSpLocks/>
          </p:cNvCxnSpPr>
          <p:nvPr/>
        </p:nvCxnSpPr>
        <p:spPr>
          <a:xfrm>
            <a:off x="9203288" y="618491"/>
            <a:ext cx="357051" cy="10647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997C3459-4A7C-AC80-8A5C-302B8A99D291}"/>
              </a:ext>
            </a:extLst>
          </p:cNvPr>
          <p:cNvCxnSpPr>
            <a:cxnSpLocks/>
          </p:cNvCxnSpPr>
          <p:nvPr/>
        </p:nvCxnSpPr>
        <p:spPr>
          <a:xfrm>
            <a:off x="9195833" y="607179"/>
            <a:ext cx="316982" cy="10788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AE78A96D-0EC0-FAFC-3BEE-B1FD9A786587}"/>
              </a:ext>
            </a:extLst>
          </p:cNvPr>
          <p:cNvCxnSpPr>
            <a:cxnSpLocks/>
          </p:cNvCxnSpPr>
          <p:nvPr/>
        </p:nvCxnSpPr>
        <p:spPr>
          <a:xfrm>
            <a:off x="9205227" y="601163"/>
            <a:ext cx="277164" cy="10925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0C584C85-14DE-E218-A34E-AE65FA187966}"/>
              </a:ext>
            </a:extLst>
          </p:cNvPr>
          <p:cNvCxnSpPr>
            <a:cxnSpLocks/>
          </p:cNvCxnSpPr>
          <p:nvPr/>
        </p:nvCxnSpPr>
        <p:spPr>
          <a:xfrm>
            <a:off x="9205227" y="601163"/>
            <a:ext cx="228838" cy="11081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8FBD9499-EAA4-7533-99FF-8FD5EFC9DB73}"/>
              </a:ext>
            </a:extLst>
          </p:cNvPr>
          <p:cNvCxnSpPr>
            <a:cxnSpLocks/>
          </p:cNvCxnSpPr>
          <p:nvPr/>
        </p:nvCxnSpPr>
        <p:spPr>
          <a:xfrm>
            <a:off x="9198263" y="601163"/>
            <a:ext cx="174564" cy="11149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E0C20F8A-BEC1-32B8-27F0-8DE666DE212B}"/>
              </a:ext>
            </a:extLst>
          </p:cNvPr>
          <p:cNvCxnSpPr>
            <a:cxnSpLocks/>
          </p:cNvCxnSpPr>
          <p:nvPr/>
        </p:nvCxnSpPr>
        <p:spPr>
          <a:xfrm>
            <a:off x="9199112" y="596038"/>
            <a:ext cx="89407" cy="11420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BA849821-E9E9-ED24-FD37-C360424B7ED5}"/>
              </a:ext>
            </a:extLst>
          </p:cNvPr>
          <p:cNvCxnSpPr>
            <a:cxnSpLocks/>
          </p:cNvCxnSpPr>
          <p:nvPr/>
        </p:nvCxnSpPr>
        <p:spPr>
          <a:xfrm flipH="1">
            <a:off x="8996505" y="2611309"/>
            <a:ext cx="40265" cy="5143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26D7057-7AC9-E21F-4210-DB69FA5113EF}"/>
              </a:ext>
            </a:extLst>
          </p:cNvPr>
          <p:cNvCxnSpPr>
            <a:cxnSpLocks/>
          </p:cNvCxnSpPr>
          <p:nvPr/>
        </p:nvCxnSpPr>
        <p:spPr>
          <a:xfrm flipH="1">
            <a:off x="8801146" y="2562851"/>
            <a:ext cx="88333" cy="5641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A7F868F8-5F7B-09BC-6FB6-94B7C162D2C6}"/>
              </a:ext>
            </a:extLst>
          </p:cNvPr>
          <p:cNvCxnSpPr>
            <a:cxnSpLocks/>
          </p:cNvCxnSpPr>
          <p:nvPr/>
        </p:nvCxnSpPr>
        <p:spPr>
          <a:xfrm flipH="1">
            <a:off x="8666462" y="2571750"/>
            <a:ext cx="114907" cy="556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B3A94A2-2463-A3D1-36BE-21C9DBAC311C}"/>
              </a:ext>
            </a:extLst>
          </p:cNvPr>
          <p:cNvCxnSpPr>
            <a:cxnSpLocks/>
          </p:cNvCxnSpPr>
          <p:nvPr/>
        </p:nvCxnSpPr>
        <p:spPr>
          <a:xfrm flipH="1">
            <a:off x="8546860" y="2598489"/>
            <a:ext cx="135138" cy="5327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A018FF10-169A-DC75-1196-E41F3830DBA2}"/>
              </a:ext>
            </a:extLst>
          </p:cNvPr>
          <p:cNvCxnSpPr>
            <a:cxnSpLocks/>
          </p:cNvCxnSpPr>
          <p:nvPr/>
        </p:nvCxnSpPr>
        <p:spPr>
          <a:xfrm flipH="1">
            <a:off x="8455818" y="2649385"/>
            <a:ext cx="142228" cy="484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2A414E0B-F0C7-3317-25DD-198CDF0409B2}"/>
              </a:ext>
            </a:extLst>
          </p:cNvPr>
          <p:cNvCxnSpPr>
            <a:cxnSpLocks/>
          </p:cNvCxnSpPr>
          <p:nvPr/>
        </p:nvCxnSpPr>
        <p:spPr>
          <a:xfrm flipH="1">
            <a:off x="8395490" y="2710319"/>
            <a:ext cx="133195" cy="418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01909892-9950-7F8E-C458-F6AFE70F15B6}"/>
              </a:ext>
            </a:extLst>
          </p:cNvPr>
          <p:cNvCxnSpPr>
            <a:cxnSpLocks/>
          </p:cNvCxnSpPr>
          <p:nvPr/>
        </p:nvCxnSpPr>
        <p:spPr>
          <a:xfrm flipH="1">
            <a:off x="8351628" y="2773680"/>
            <a:ext cx="118617" cy="3537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70E4C9E5-0FDA-059C-DEBA-798849DB2D07}"/>
              </a:ext>
            </a:extLst>
          </p:cNvPr>
          <p:cNvCxnSpPr>
            <a:cxnSpLocks/>
          </p:cNvCxnSpPr>
          <p:nvPr/>
        </p:nvCxnSpPr>
        <p:spPr>
          <a:xfrm flipH="1">
            <a:off x="8317050" y="2889962"/>
            <a:ext cx="78384" cy="2256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F424F461-1804-0D67-FD78-83D8ED2C2D48}"/>
              </a:ext>
            </a:extLst>
          </p:cNvPr>
          <p:cNvCxnSpPr>
            <a:cxnSpLocks/>
          </p:cNvCxnSpPr>
          <p:nvPr/>
        </p:nvCxnSpPr>
        <p:spPr>
          <a:xfrm>
            <a:off x="9371388" y="2821495"/>
            <a:ext cx="23893" cy="305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81038B10-B94C-1599-5481-E379EBF5E63B}"/>
              </a:ext>
            </a:extLst>
          </p:cNvPr>
          <p:cNvCxnSpPr>
            <a:cxnSpLocks/>
          </p:cNvCxnSpPr>
          <p:nvPr/>
        </p:nvCxnSpPr>
        <p:spPr>
          <a:xfrm>
            <a:off x="9566404" y="2945028"/>
            <a:ext cx="28712" cy="1833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BEC68A78-F4BA-1EF5-F45B-47EBDEDB8256}"/>
              </a:ext>
            </a:extLst>
          </p:cNvPr>
          <p:cNvCxnSpPr>
            <a:cxnSpLocks/>
          </p:cNvCxnSpPr>
          <p:nvPr/>
        </p:nvCxnSpPr>
        <p:spPr>
          <a:xfrm>
            <a:off x="9709289" y="3040380"/>
            <a:ext cx="17825" cy="863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C6D1268F-75A7-46EF-E373-9FB5CF5A24F3}"/>
              </a:ext>
            </a:extLst>
          </p:cNvPr>
          <p:cNvCxnSpPr>
            <a:cxnSpLocks/>
          </p:cNvCxnSpPr>
          <p:nvPr/>
        </p:nvCxnSpPr>
        <p:spPr>
          <a:xfrm>
            <a:off x="9835599" y="3087672"/>
            <a:ext cx="10083" cy="397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uppo 233">
            <a:extLst>
              <a:ext uri="{FF2B5EF4-FFF2-40B4-BE49-F238E27FC236}">
                <a16:creationId xmlns:a16="http://schemas.microsoft.com/office/drawing/2014/main" id="{84F721CE-389D-34A1-54E5-4653CB629C06}"/>
              </a:ext>
            </a:extLst>
          </p:cNvPr>
          <p:cNvGrpSpPr/>
          <p:nvPr/>
        </p:nvGrpSpPr>
        <p:grpSpPr>
          <a:xfrm>
            <a:off x="8335760" y="2558412"/>
            <a:ext cx="1717200" cy="561986"/>
            <a:chOff x="8326235" y="2566032"/>
            <a:chExt cx="1728355" cy="561986"/>
          </a:xfrm>
        </p:grpSpPr>
        <p:sp>
          <p:nvSpPr>
            <p:cNvPr id="235" name="Figura a mano libera: forma 234">
              <a:extLst>
                <a:ext uri="{FF2B5EF4-FFF2-40B4-BE49-F238E27FC236}">
                  <a16:creationId xmlns:a16="http://schemas.microsoft.com/office/drawing/2014/main" id="{43D8D084-8E1A-8827-B0B5-A2D8FDBA2CBD}"/>
                </a:ext>
              </a:extLst>
            </p:cNvPr>
            <p:cNvSpPr/>
            <p:nvPr/>
          </p:nvSpPr>
          <p:spPr>
            <a:xfrm>
              <a:off x="8326235" y="2569845"/>
              <a:ext cx="1728355" cy="558173"/>
            </a:xfrm>
            <a:custGeom>
              <a:avLst/>
              <a:gdLst>
                <a:gd name="connsiteX0" fmla="*/ 19570 w 1728355"/>
                <a:gd name="connsiteY0" fmla="*/ 403860 h 558173"/>
                <a:gd name="connsiteX1" fmla="*/ 4330 w 1728355"/>
                <a:gd name="connsiteY1" fmla="*/ 499110 h 558173"/>
                <a:gd name="connsiteX2" fmla="*/ 88150 w 1728355"/>
                <a:gd name="connsiteY2" fmla="*/ 558165 h 558173"/>
                <a:gd name="connsiteX3" fmla="*/ 284365 w 1728355"/>
                <a:gd name="connsiteY3" fmla="*/ 495300 h 558173"/>
                <a:gd name="connsiteX4" fmla="*/ 419620 w 1728355"/>
                <a:gd name="connsiteY4" fmla="*/ 432435 h 558173"/>
                <a:gd name="connsiteX5" fmla="*/ 667270 w 1728355"/>
                <a:gd name="connsiteY5" fmla="*/ 272415 h 558173"/>
                <a:gd name="connsiteX6" fmla="*/ 869200 w 1728355"/>
                <a:gd name="connsiteY6" fmla="*/ 137160 h 558173"/>
                <a:gd name="connsiteX7" fmla="*/ 1219720 w 1728355"/>
                <a:gd name="connsiteY7" fmla="*/ 0 h 558173"/>
                <a:gd name="connsiteX8" fmla="*/ 1520710 w 1728355"/>
                <a:gd name="connsiteY8" fmla="*/ 139065 h 558173"/>
                <a:gd name="connsiteX9" fmla="*/ 1640725 w 1728355"/>
                <a:gd name="connsiteY9" fmla="*/ 276225 h 558173"/>
                <a:gd name="connsiteX10" fmla="*/ 1713115 w 1728355"/>
                <a:gd name="connsiteY10" fmla="*/ 407670 h 558173"/>
                <a:gd name="connsiteX11" fmla="*/ 1728355 w 1728355"/>
                <a:gd name="connsiteY11" fmla="*/ 497205 h 558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8355" h="558173">
                  <a:moveTo>
                    <a:pt x="19570" y="403860"/>
                  </a:moveTo>
                  <a:cubicBezTo>
                    <a:pt x="6235" y="438626"/>
                    <a:pt x="-7100" y="473393"/>
                    <a:pt x="4330" y="499110"/>
                  </a:cubicBezTo>
                  <a:cubicBezTo>
                    <a:pt x="15760" y="524828"/>
                    <a:pt x="41478" y="558800"/>
                    <a:pt x="88150" y="558165"/>
                  </a:cubicBezTo>
                  <a:cubicBezTo>
                    <a:pt x="134822" y="557530"/>
                    <a:pt x="229120" y="516255"/>
                    <a:pt x="284365" y="495300"/>
                  </a:cubicBezTo>
                  <a:cubicBezTo>
                    <a:pt x="339610" y="474345"/>
                    <a:pt x="355803" y="469583"/>
                    <a:pt x="419620" y="432435"/>
                  </a:cubicBezTo>
                  <a:cubicBezTo>
                    <a:pt x="483438" y="395287"/>
                    <a:pt x="592340" y="321627"/>
                    <a:pt x="667270" y="272415"/>
                  </a:cubicBezTo>
                  <a:cubicBezTo>
                    <a:pt x="742200" y="223203"/>
                    <a:pt x="777125" y="182562"/>
                    <a:pt x="869200" y="137160"/>
                  </a:cubicBezTo>
                  <a:cubicBezTo>
                    <a:pt x="961275" y="91757"/>
                    <a:pt x="1111135" y="-318"/>
                    <a:pt x="1219720" y="0"/>
                  </a:cubicBezTo>
                  <a:cubicBezTo>
                    <a:pt x="1328305" y="317"/>
                    <a:pt x="1450543" y="93028"/>
                    <a:pt x="1520710" y="139065"/>
                  </a:cubicBezTo>
                  <a:cubicBezTo>
                    <a:pt x="1590877" y="185102"/>
                    <a:pt x="1608658" y="231458"/>
                    <a:pt x="1640725" y="276225"/>
                  </a:cubicBezTo>
                  <a:cubicBezTo>
                    <a:pt x="1672792" y="320992"/>
                    <a:pt x="1698510" y="370840"/>
                    <a:pt x="1713115" y="407670"/>
                  </a:cubicBezTo>
                  <a:cubicBezTo>
                    <a:pt x="1727720" y="444500"/>
                    <a:pt x="1728037" y="470852"/>
                    <a:pt x="1728355" y="497205"/>
                  </a:cubicBezTo>
                </a:path>
              </a:pathLst>
            </a:custGeom>
            <a:noFill/>
            <a:ln w="3175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6" name="Figura a mano libera: forma 235">
              <a:extLst>
                <a:ext uri="{FF2B5EF4-FFF2-40B4-BE49-F238E27FC236}">
                  <a16:creationId xmlns:a16="http://schemas.microsoft.com/office/drawing/2014/main" id="{D821BF60-5DA6-69B9-AB3C-D7D141BDD1E3}"/>
                </a:ext>
              </a:extLst>
            </p:cNvPr>
            <p:cNvSpPr/>
            <p:nvPr/>
          </p:nvSpPr>
          <p:spPr>
            <a:xfrm>
              <a:off x="8341995" y="2566032"/>
              <a:ext cx="1706880" cy="561985"/>
            </a:xfrm>
            <a:custGeom>
              <a:avLst/>
              <a:gdLst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  <a:gd name="connsiteX0" fmla="*/ 0 w 1706880"/>
                <a:gd name="connsiteY0" fmla="*/ 409578 h 561985"/>
                <a:gd name="connsiteX1" fmla="*/ 78105 w 1706880"/>
                <a:gd name="connsiteY1" fmla="*/ 278133 h 561985"/>
                <a:gd name="connsiteX2" fmla="*/ 184785 w 1706880"/>
                <a:gd name="connsiteY2" fmla="*/ 140973 h 561985"/>
                <a:gd name="connsiteX3" fmla="*/ 504825 w 1706880"/>
                <a:gd name="connsiteY3" fmla="*/ 3 h 561985"/>
                <a:gd name="connsiteX4" fmla="*/ 870585 w 1706880"/>
                <a:gd name="connsiteY4" fmla="*/ 144783 h 561985"/>
                <a:gd name="connsiteX5" fmla="*/ 1055370 w 1706880"/>
                <a:gd name="connsiteY5" fmla="*/ 278133 h 561985"/>
                <a:gd name="connsiteX6" fmla="*/ 1299210 w 1706880"/>
                <a:gd name="connsiteY6" fmla="*/ 440058 h 561985"/>
                <a:gd name="connsiteX7" fmla="*/ 1424940 w 1706880"/>
                <a:gd name="connsiteY7" fmla="*/ 502923 h 561985"/>
                <a:gd name="connsiteX8" fmla="*/ 1630680 w 1706880"/>
                <a:gd name="connsiteY8" fmla="*/ 561978 h 561985"/>
                <a:gd name="connsiteX9" fmla="*/ 1706880 w 1706880"/>
                <a:gd name="connsiteY9" fmla="*/ 499113 h 561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06880" h="561985">
                  <a:moveTo>
                    <a:pt x="0" y="409578"/>
                  </a:moveTo>
                  <a:cubicBezTo>
                    <a:pt x="23654" y="366239"/>
                    <a:pt x="47308" y="322900"/>
                    <a:pt x="78105" y="278133"/>
                  </a:cubicBezTo>
                  <a:cubicBezTo>
                    <a:pt x="108902" y="233366"/>
                    <a:pt x="115570" y="206378"/>
                    <a:pt x="184785" y="140973"/>
                  </a:cubicBezTo>
                  <a:cubicBezTo>
                    <a:pt x="254000" y="75568"/>
                    <a:pt x="390525" y="-632"/>
                    <a:pt x="504825" y="3"/>
                  </a:cubicBezTo>
                  <a:cubicBezTo>
                    <a:pt x="619125" y="638"/>
                    <a:pt x="780732" y="86998"/>
                    <a:pt x="870585" y="144783"/>
                  </a:cubicBezTo>
                  <a:cubicBezTo>
                    <a:pt x="960438" y="202568"/>
                    <a:pt x="982028" y="234635"/>
                    <a:pt x="1055370" y="278133"/>
                  </a:cubicBezTo>
                  <a:cubicBezTo>
                    <a:pt x="1128712" y="321631"/>
                    <a:pt x="1237615" y="402593"/>
                    <a:pt x="1299210" y="440058"/>
                  </a:cubicBezTo>
                  <a:cubicBezTo>
                    <a:pt x="1360805" y="477523"/>
                    <a:pt x="1369695" y="482603"/>
                    <a:pt x="1424940" y="502923"/>
                  </a:cubicBezTo>
                  <a:cubicBezTo>
                    <a:pt x="1480185" y="523243"/>
                    <a:pt x="1583690" y="562613"/>
                    <a:pt x="1630680" y="561978"/>
                  </a:cubicBezTo>
                  <a:cubicBezTo>
                    <a:pt x="1677670" y="561343"/>
                    <a:pt x="1692275" y="530228"/>
                    <a:pt x="1706880" y="499113"/>
                  </a:cubicBezTo>
                </a:path>
              </a:pathLst>
            </a:cu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4" name="Gruppo 123">
            <a:extLst>
              <a:ext uri="{FF2B5EF4-FFF2-40B4-BE49-F238E27FC236}">
                <a16:creationId xmlns:a16="http://schemas.microsoft.com/office/drawing/2014/main" id="{80C80CA6-E761-0202-558F-803D582CEC8E}"/>
              </a:ext>
            </a:extLst>
          </p:cNvPr>
          <p:cNvGrpSpPr/>
          <p:nvPr/>
        </p:nvGrpSpPr>
        <p:grpSpPr>
          <a:xfrm>
            <a:off x="7318797" y="1685218"/>
            <a:ext cx="720004" cy="1441065"/>
            <a:chOff x="7616" y="596038"/>
            <a:chExt cx="720004" cy="1441065"/>
          </a:xfrm>
        </p:grpSpPr>
        <p:sp>
          <p:nvSpPr>
            <p:cNvPr id="122" name="Arco 121">
              <a:extLst>
                <a:ext uri="{FF2B5EF4-FFF2-40B4-BE49-F238E27FC236}">
                  <a16:creationId xmlns:a16="http://schemas.microsoft.com/office/drawing/2014/main" id="{6B3674E4-BA8D-77FB-AC59-79CD7B697466}"/>
                </a:ext>
              </a:extLst>
            </p:cNvPr>
            <p:cNvSpPr/>
            <p:nvPr/>
          </p:nvSpPr>
          <p:spPr>
            <a:xfrm>
              <a:off x="7620" y="596038"/>
              <a:ext cx="720000" cy="1440000"/>
            </a:xfrm>
            <a:prstGeom prst="arc">
              <a:avLst>
                <a:gd name="adj1" fmla="val 16200000"/>
                <a:gd name="adj2" fmla="val 537871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7" name="Arco 236">
              <a:extLst>
                <a:ext uri="{FF2B5EF4-FFF2-40B4-BE49-F238E27FC236}">
                  <a16:creationId xmlns:a16="http://schemas.microsoft.com/office/drawing/2014/main" id="{D3376489-6375-D00F-297D-CA107ED9DF69}"/>
                </a:ext>
              </a:extLst>
            </p:cNvPr>
            <p:cNvSpPr/>
            <p:nvPr/>
          </p:nvSpPr>
          <p:spPr>
            <a:xfrm flipH="1">
              <a:off x="7616" y="597103"/>
              <a:ext cx="720000" cy="1440000"/>
            </a:xfrm>
            <a:prstGeom prst="arc">
              <a:avLst>
                <a:gd name="adj1" fmla="val 16200000"/>
                <a:gd name="adj2" fmla="val 537871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295D57ED-B2E6-82BB-E447-54AB77922BF9}"/>
              </a:ext>
            </a:extLst>
          </p:cNvPr>
          <p:cNvCxnSpPr>
            <a:cxnSpLocks/>
          </p:cNvCxnSpPr>
          <p:nvPr/>
        </p:nvCxnSpPr>
        <p:spPr>
          <a:xfrm>
            <a:off x="7319628" y="2408265"/>
            <a:ext cx="3114508" cy="2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FF7A94DF-F7D4-FAEF-D8DB-B0B533F1E65C}"/>
              </a:ext>
            </a:extLst>
          </p:cNvPr>
          <p:cNvCxnSpPr>
            <a:cxnSpLocks/>
          </p:cNvCxnSpPr>
          <p:nvPr/>
        </p:nvCxnSpPr>
        <p:spPr>
          <a:xfrm>
            <a:off x="9304277" y="1740780"/>
            <a:ext cx="13537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4F1C1718-260D-712D-6B33-7FE05E8DE73C}"/>
              </a:ext>
            </a:extLst>
          </p:cNvPr>
          <p:cNvCxnSpPr>
            <a:cxnSpLocks/>
          </p:cNvCxnSpPr>
          <p:nvPr/>
        </p:nvCxnSpPr>
        <p:spPr>
          <a:xfrm>
            <a:off x="9243815" y="1762587"/>
            <a:ext cx="139513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931BB469-40DA-3CC3-5F01-1E730E0CB9EF}"/>
              </a:ext>
            </a:extLst>
          </p:cNvPr>
          <p:cNvGrpSpPr/>
          <p:nvPr/>
        </p:nvGrpSpPr>
        <p:grpSpPr>
          <a:xfrm>
            <a:off x="7312974" y="1700039"/>
            <a:ext cx="3233433" cy="607429"/>
            <a:chOff x="7312974" y="1700039"/>
            <a:chExt cx="3233433" cy="607429"/>
          </a:xfrm>
        </p:grpSpPr>
        <p:cxnSp>
          <p:nvCxnSpPr>
            <p:cNvPr id="238" name="Connettore diritto 237">
              <a:extLst>
                <a:ext uri="{FF2B5EF4-FFF2-40B4-BE49-F238E27FC236}">
                  <a16:creationId xmlns:a16="http://schemas.microsoft.com/office/drawing/2014/main" id="{40CC0456-EB88-4441-C8A4-69566E16AFAA}"/>
                </a:ext>
              </a:extLst>
            </p:cNvPr>
            <p:cNvCxnSpPr>
              <a:cxnSpLocks/>
            </p:cNvCxnSpPr>
            <p:nvPr/>
          </p:nvCxnSpPr>
          <p:spPr>
            <a:xfrm>
              <a:off x="7612175" y="1700039"/>
              <a:ext cx="118762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diritto 238">
              <a:extLst>
                <a:ext uri="{FF2B5EF4-FFF2-40B4-BE49-F238E27FC236}">
                  <a16:creationId xmlns:a16="http://schemas.microsoft.com/office/drawing/2014/main" id="{E6FC1159-DE13-B07F-ABE4-1B8DC066B3FC}"/>
                </a:ext>
              </a:extLst>
            </p:cNvPr>
            <p:cNvCxnSpPr>
              <a:cxnSpLocks/>
            </p:cNvCxnSpPr>
            <p:nvPr/>
          </p:nvCxnSpPr>
          <p:spPr>
            <a:xfrm>
              <a:off x="7565675" y="1720096"/>
              <a:ext cx="123412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diritto 239">
              <a:extLst>
                <a:ext uri="{FF2B5EF4-FFF2-40B4-BE49-F238E27FC236}">
                  <a16:creationId xmlns:a16="http://schemas.microsoft.com/office/drawing/2014/main" id="{AED302C0-C651-F74B-1786-EAA9D1520340}"/>
                </a:ext>
              </a:extLst>
            </p:cNvPr>
            <p:cNvCxnSpPr>
              <a:cxnSpLocks/>
            </p:cNvCxnSpPr>
            <p:nvPr/>
          </p:nvCxnSpPr>
          <p:spPr>
            <a:xfrm>
              <a:off x="7538686" y="1740666"/>
              <a:ext cx="12709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diritto 240">
              <a:extLst>
                <a:ext uri="{FF2B5EF4-FFF2-40B4-BE49-F238E27FC236}">
                  <a16:creationId xmlns:a16="http://schemas.microsoft.com/office/drawing/2014/main" id="{ED4B0F33-2AD0-E2CF-6EE5-379DA7AE90E1}"/>
                </a:ext>
              </a:extLst>
            </p:cNvPr>
            <p:cNvCxnSpPr>
              <a:cxnSpLocks/>
            </p:cNvCxnSpPr>
            <p:nvPr/>
          </p:nvCxnSpPr>
          <p:spPr>
            <a:xfrm>
              <a:off x="7513655" y="1763680"/>
              <a:ext cx="131040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diritto 241">
              <a:extLst>
                <a:ext uri="{FF2B5EF4-FFF2-40B4-BE49-F238E27FC236}">
                  <a16:creationId xmlns:a16="http://schemas.microsoft.com/office/drawing/2014/main" id="{C992955D-DC57-7D5C-A724-3FEE1D954EDB}"/>
                </a:ext>
              </a:extLst>
            </p:cNvPr>
            <p:cNvCxnSpPr>
              <a:cxnSpLocks/>
            </p:cNvCxnSpPr>
            <p:nvPr/>
          </p:nvCxnSpPr>
          <p:spPr>
            <a:xfrm>
              <a:off x="7466557" y="1822571"/>
              <a:ext cx="144950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diritto 242">
              <a:extLst>
                <a:ext uri="{FF2B5EF4-FFF2-40B4-BE49-F238E27FC236}">
                  <a16:creationId xmlns:a16="http://schemas.microsoft.com/office/drawing/2014/main" id="{DDADE358-60E6-591C-ABFF-BFFBD2D96FB1}"/>
                </a:ext>
              </a:extLst>
            </p:cNvPr>
            <p:cNvCxnSpPr>
              <a:cxnSpLocks/>
            </p:cNvCxnSpPr>
            <p:nvPr/>
          </p:nvCxnSpPr>
          <p:spPr>
            <a:xfrm>
              <a:off x="7496894" y="1789399"/>
              <a:ext cx="134841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diritto 243">
              <a:extLst>
                <a:ext uri="{FF2B5EF4-FFF2-40B4-BE49-F238E27FC236}">
                  <a16:creationId xmlns:a16="http://schemas.microsoft.com/office/drawing/2014/main" id="{8194B060-E056-2A73-C8FD-664577F93AEF}"/>
                </a:ext>
              </a:extLst>
            </p:cNvPr>
            <p:cNvCxnSpPr>
              <a:cxnSpLocks/>
            </p:cNvCxnSpPr>
            <p:nvPr/>
          </p:nvCxnSpPr>
          <p:spPr>
            <a:xfrm>
              <a:off x="7405202" y="1929027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diritto 245">
              <a:extLst>
                <a:ext uri="{FF2B5EF4-FFF2-40B4-BE49-F238E27FC236}">
                  <a16:creationId xmlns:a16="http://schemas.microsoft.com/office/drawing/2014/main" id="{0B857532-C2EA-5FAB-CF3D-E4FC9EA208E0}"/>
                </a:ext>
              </a:extLst>
            </p:cNvPr>
            <p:cNvCxnSpPr>
              <a:cxnSpLocks/>
            </p:cNvCxnSpPr>
            <p:nvPr/>
          </p:nvCxnSpPr>
          <p:spPr>
            <a:xfrm>
              <a:off x="7431899" y="1871043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diritto 246">
              <a:extLst>
                <a:ext uri="{FF2B5EF4-FFF2-40B4-BE49-F238E27FC236}">
                  <a16:creationId xmlns:a16="http://schemas.microsoft.com/office/drawing/2014/main" id="{A7E71AD5-D0F5-6BEF-4894-9291D9B9FA04}"/>
                </a:ext>
              </a:extLst>
            </p:cNvPr>
            <p:cNvCxnSpPr>
              <a:cxnSpLocks/>
            </p:cNvCxnSpPr>
            <p:nvPr/>
          </p:nvCxnSpPr>
          <p:spPr>
            <a:xfrm>
              <a:off x="7323194" y="2221784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7B267E4E-C5A5-9AB7-9C40-88446E802820}"/>
                </a:ext>
              </a:extLst>
            </p:cNvPr>
            <p:cNvCxnSpPr>
              <a:cxnSpLocks/>
            </p:cNvCxnSpPr>
            <p:nvPr/>
          </p:nvCxnSpPr>
          <p:spPr>
            <a:xfrm>
              <a:off x="7312974" y="2307213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diritto 250">
              <a:extLst>
                <a:ext uri="{FF2B5EF4-FFF2-40B4-BE49-F238E27FC236}">
                  <a16:creationId xmlns:a16="http://schemas.microsoft.com/office/drawing/2014/main" id="{7E739E30-57C8-A4CF-0BE9-C530C0CA7B3F}"/>
                </a:ext>
              </a:extLst>
            </p:cNvPr>
            <p:cNvCxnSpPr>
              <a:cxnSpLocks/>
            </p:cNvCxnSpPr>
            <p:nvPr/>
          </p:nvCxnSpPr>
          <p:spPr>
            <a:xfrm>
              <a:off x="7378769" y="1988926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292CF498-BCFA-5127-D4C6-4AA2525D70D5}"/>
                </a:ext>
              </a:extLst>
            </p:cNvPr>
            <p:cNvCxnSpPr>
              <a:cxnSpLocks/>
            </p:cNvCxnSpPr>
            <p:nvPr/>
          </p:nvCxnSpPr>
          <p:spPr>
            <a:xfrm>
              <a:off x="7347556" y="2129355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diritto 255">
              <a:extLst>
                <a:ext uri="{FF2B5EF4-FFF2-40B4-BE49-F238E27FC236}">
                  <a16:creationId xmlns:a16="http://schemas.microsoft.com/office/drawing/2014/main" id="{22123319-1A09-CD50-ECC9-E2AEA5728B47}"/>
                </a:ext>
              </a:extLst>
            </p:cNvPr>
            <p:cNvCxnSpPr>
              <a:cxnSpLocks/>
            </p:cNvCxnSpPr>
            <p:nvPr/>
          </p:nvCxnSpPr>
          <p:spPr>
            <a:xfrm>
              <a:off x="7358812" y="2060706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AB92ECCD-869D-601A-6CFC-95099590B107}"/>
              </a:ext>
            </a:extLst>
          </p:cNvPr>
          <p:cNvCxnSpPr>
            <a:cxnSpLocks/>
          </p:cNvCxnSpPr>
          <p:nvPr/>
        </p:nvCxnSpPr>
        <p:spPr>
          <a:xfrm>
            <a:off x="9446859" y="1698604"/>
            <a:ext cx="12670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3F91F7D6-4259-845A-90DB-FC4F98823F02}"/>
              </a:ext>
            </a:extLst>
          </p:cNvPr>
          <p:cNvCxnSpPr>
            <a:cxnSpLocks/>
          </p:cNvCxnSpPr>
          <p:nvPr/>
        </p:nvCxnSpPr>
        <p:spPr>
          <a:xfrm>
            <a:off x="7334826" y="2587087"/>
            <a:ext cx="138908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A8FCCCAC-7BED-5597-57F0-05E3E2AB6E03}"/>
              </a:ext>
            </a:extLst>
          </p:cNvPr>
          <p:cNvCxnSpPr>
            <a:cxnSpLocks/>
          </p:cNvCxnSpPr>
          <p:nvPr/>
        </p:nvCxnSpPr>
        <p:spPr>
          <a:xfrm>
            <a:off x="9166424" y="1790253"/>
            <a:ext cx="14402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D6B10B50-384B-6681-49C1-E087EEF65018}"/>
              </a:ext>
            </a:extLst>
          </p:cNvPr>
          <p:cNvCxnSpPr>
            <a:cxnSpLocks/>
          </p:cNvCxnSpPr>
          <p:nvPr/>
        </p:nvCxnSpPr>
        <p:spPr>
          <a:xfrm>
            <a:off x="9070909" y="1822583"/>
            <a:ext cx="15171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F14947AF-3859-C63A-AA2B-2BBA6568E28A}"/>
              </a:ext>
            </a:extLst>
          </p:cNvPr>
          <p:cNvCxnSpPr>
            <a:cxnSpLocks/>
          </p:cNvCxnSpPr>
          <p:nvPr/>
        </p:nvCxnSpPr>
        <p:spPr>
          <a:xfrm>
            <a:off x="7347556" y="2680018"/>
            <a:ext cx="121573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0E33CD1-92E8-94AB-155D-998390F47670}"/>
              </a:ext>
            </a:extLst>
          </p:cNvPr>
          <p:cNvCxnSpPr>
            <a:cxnSpLocks/>
          </p:cNvCxnSpPr>
          <p:nvPr/>
        </p:nvCxnSpPr>
        <p:spPr>
          <a:xfrm>
            <a:off x="9381813" y="1720478"/>
            <a:ext cx="13044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71D39061-1897-F831-6F34-B55A45D3DBA2}"/>
              </a:ext>
            </a:extLst>
          </p:cNvPr>
          <p:cNvCxnSpPr>
            <a:cxnSpLocks/>
          </p:cNvCxnSpPr>
          <p:nvPr/>
        </p:nvCxnSpPr>
        <p:spPr>
          <a:xfrm flipH="1">
            <a:off x="9886535" y="3109087"/>
            <a:ext cx="82735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BFC00471-7D1D-916E-5FFF-8AB22CE7B894}"/>
              </a:ext>
            </a:extLst>
          </p:cNvPr>
          <p:cNvCxnSpPr>
            <a:cxnSpLocks/>
          </p:cNvCxnSpPr>
          <p:nvPr/>
        </p:nvCxnSpPr>
        <p:spPr>
          <a:xfrm flipH="1">
            <a:off x="9829476" y="3089030"/>
            <a:ext cx="8567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0AC3CB02-8775-C92C-BB97-3F184147BA38}"/>
              </a:ext>
            </a:extLst>
          </p:cNvPr>
          <p:cNvCxnSpPr>
            <a:cxnSpLocks/>
          </p:cNvCxnSpPr>
          <p:nvPr/>
        </p:nvCxnSpPr>
        <p:spPr>
          <a:xfrm flipH="1">
            <a:off x="9774833" y="3068460"/>
            <a:ext cx="88316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B2868E34-DA6D-A038-B45E-A8181013C629}"/>
              </a:ext>
            </a:extLst>
          </p:cNvPr>
          <p:cNvCxnSpPr>
            <a:cxnSpLocks/>
          </p:cNvCxnSpPr>
          <p:nvPr/>
        </p:nvCxnSpPr>
        <p:spPr>
          <a:xfrm flipH="1">
            <a:off x="9727114" y="3045446"/>
            <a:ext cx="9118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3FB8AFEC-F81E-93D4-C0CC-E6651FFBA4B7}"/>
              </a:ext>
            </a:extLst>
          </p:cNvPr>
          <p:cNvCxnSpPr>
            <a:cxnSpLocks/>
          </p:cNvCxnSpPr>
          <p:nvPr/>
        </p:nvCxnSpPr>
        <p:spPr>
          <a:xfrm flipH="1">
            <a:off x="9616611" y="2986555"/>
            <a:ext cx="9714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84565846-08FA-936E-4AB5-0EF7D68C642D}"/>
              </a:ext>
            </a:extLst>
          </p:cNvPr>
          <p:cNvCxnSpPr>
            <a:cxnSpLocks/>
          </p:cNvCxnSpPr>
          <p:nvPr/>
        </p:nvCxnSpPr>
        <p:spPr>
          <a:xfrm flipH="1">
            <a:off x="9678256" y="3019727"/>
            <a:ext cx="9283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18C8F727-FBBB-7CCE-151E-0BA23E8549E9}"/>
              </a:ext>
            </a:extLst>
          </p:cNvPr>
          <p:cNvCxnSpPr>
            <a:cxnSpLocks/>
          </p:cNvCxnSpPr>
          <p:nvPr/>
        </p:nvCxnSpPr>
        <p:spPr>
          <a:xfrm flipH="1">
            <a:off x="9472513" y="2880099"/>
            <a:ext cx="105315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C9B5D404-008A-A371-E222-020F128438DF}"/>
              </a:ext>
            </a:extLst>
          </p:cNvPr>
          <p:cNvCxnSpPr>
            <a:cxnSpLocks/>
          </p:cNvCxnSpPr>
          <p:nvPr/>
        </p:nvCxnSpPr>
        <p:spPr>
          <a:xfrm flipH="1">
            <a:off x="9541811" y="2937828"/>
            <a:ext cx="10045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0B55F9F0-B1F2-1C04-4A5A-361ED9CCFE7B}"/>
              </a:ext>
            </a:extLst>
          </p:cNvPr>
          <p:cNvCxnSpPr>
            <a:cxnSpLocks/>
          </p:cNvCxnSpPr>
          <p:nvPr/>
        </p:nvCxnSpPr>
        <p:spPr>
          <a:xfrm flipH="1">
            <a:off x="8996505" y="2587087"/>
            <a:ext cx="145487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E09074D4-CF7C-6C48-8B2B-74CAF09D22E8}"/>
              </a:ext>
            </a:extLst>
          </p:cNvPr>
          <p:cNvCxnSpPr>
            <a:cxnSpLocks/>
          </p:cNvCxnSpPr>
          <p:nvPr/>
        </p:nvCxnSpPr>
        <p:spPr>
          <a:xfrm flipH="1">
            <a:off x="7319628" y="2501658"/>
            <a:ext cx="312101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1FC7A104-8D69-3E3D-3E0C-459C1EFCDA40}"/>
              </a:ext>
            </a:extLst>
          </p:cNvPr>
          <p:cNvCxnSpPr>
            <a:cxnSpLocks/>
          </p:cNvCxnSpPr>
          <p:nvPr/>
        </p:nvCxnSpPr>
        <p:spPr>
          <a:xfrm flipH="1">
            <a:off x="9369692" y="2819945"/>
            <a:ext cx="11325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15C92D87-581F-B20D-2166-7C6BA8EDBD1D}"/>
              </a:ext>
            </a:extLst>
          </p:cNvPr>
          <p:cNvCxnSpPr>
            <a:cxnSpLocks/>
          </p:cNvCxnSpPr>
          <p:nvPr/>
        </p:nvCxnSpPr>
        <p:spPr>
          <a:xfrm flipH="1">
            <a:off x="9166424" y="2679516"/>
            <a:ext cx="12956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9D3D2A49-1FF0-92EE-4FDC-946368E9F42D}"/>
              </a:ext>
            </a:extLst>
          </p:cNvPr>
          <p:cNvCxnSpPr>
            <a:cxnSpLocks/>
          </p:cNvCxnSpPr>
          <p:nvPr/>
        </p:nvCxnSpPr>
        <p:spPr>
          <a:xfrm flipH="1">
            <a:off x="9285545" y="2748165"/>
            <a:ext cx="118777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00F89777-2D9F-FA7D-5F58-DA70A7095C7B}"/>
              </a:ext>
            </a:extLst>
          </p:cNvPr>
          <p:cNvCxnSpPr>
            <a:cxnSpLocks/>
          </p:cNvCxnSpPr>
          <p:nvPr/>
        </p:nvCxnSpPr>
        <p:spPr>
          <a:xfrm>
            <a:off x="7358812" y="2748165"/>
            <a:ext cx="113947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DCAE5482-C943-744C-724E-945E6C8A331F}"/>
              </a:ext>
            </a:extLst>
          </p:cNvPr>
          <p:cNvCxnSpPr>
            <a:cxnSpLocks/>
          </p:cNvCxnSpPr>
          <p:nvPr/>
        </p:nvCxnSpPr>
        <p:spPr>
          <a:xfrm>
            <a:off x="7378769" y="2819970"/>
            <a:ext cx="10546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AE25C9FC-4559-AA84-EA87-3B8103A51EB1}"/>
              </a:ext>
            </a:extLst>
          </p:cNvPr>
          <p:cNvCxnSpPr>
            <a:cxnSpLocks/>
          </p:cNvCxnSpPr>
          <p:nvPr/>
        </p:nvCxnSpPr>
        <p:spPr>
          <a:xfrm>
            <a:off x="7405202" y="2879238"/>
            <a:ext cx="100511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A78A4F23-0962-997C-2E77-CF42A6BFE8A5}"/>
              </a:ext>
            </a:extLst>
          </p:cNvPr>
          <p:cNvCxnSpPr>
            <a:cxnSpLocks/>
          </p:cNvCxnSpPr>
          <p:nvPr/>
        </p:nvCxnSpPr>
        <p:spPr>
          <a:xfrm>
            <a:off x="7466557" y="2986849"/>
            <a:ext cx="88486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DE84AD5A-EF7E-502E-9764-09F3851239C2}"/>
              </a:ext>
            </a:extLst>
          </p:cNvPr>
          <p:cNvCxnSpPr>
            <a:cxnSpLocks/>
          </p:cNvCxnSpPr>
          <p:nvPr/>
        </p:nvCxnSpPr>
        <p:spPr>
          <a:xfrm>
            <a:off x="7496894" y="3019727"/>
            <a:ext cx="8339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F96F6BC1-C877-135B-06D4-BC9E07935BA8}"/>
              </a:ext>
            </a:extLst>
          </p:cNvPr>
          <p:cNvCxnSpPr>
            <a:cxnSpLocks/>
          </p:cNvCxnSpPr>
          <p:nvPr/>
        </p:nvCxnSpPr>
        <p:spPr>
          <a:xfrm>
            <a:off x="7596887" y="3109740"/>
            <a:ext cx="7201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2C6844D5-A568-C372-3A8A-B066BECC9F88}"/>
              </a:ext>
            </a:extLst>
          </p:cNvPr>
          <p:cNvCxnSpPr>
            <a:cxnSpLocks/>
          </p:cNvCxnSpPr>
          <p:nvPr/>
        </p:nvCxnSpPr>
        <p:spPr>
          <a:xfrm>
            <a:off x="7565675" y="3089626"/>
            <a:ext cx="7306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CB4AF25B-2518-5F22-785A-8E81BD909EF7}"/>
              </a:ext>
            </a:extLst>
          </p:cNvPr>
          <p:cNvCxnSpPr>
            <a:cxnSpLocks/>
          </p:cNvCxnSpPr>
          <p:nvPr/>
        </p:nvCxnSpPr>
        <p:spPr>
          <a:xfrm>
            <a:off x="7431899" y="2938527"/>
            <a:ext cx="9385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55265BE7-B95C-959C-FBD7-C49751DAF3F7}"/>
              </a:ext>
            </a:extLst>
          </p:cNvPr>
          <p:cNvCxnSpPr>
            <a:cxnSpLocks/>
          </p:cNvCxnSpPr>
          <p:nvPr/>
        </p:nvCxnSpPr>
        <p:spPr>
          <a:xfrm>
            <a:off x="7538686" y="3067813"/>
            <a:ext cx="7783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393E77C6-5D9E-BFBE-CD68-8BFDB07CB50F}"/>
              </a:ext>
            </a:extLst>
          </p:cNvPr>
          <p:cNvCxnSpPr>
            <a:cxnSpLocks/>
          </p:cNvCxnSpPr>
          <p:nvPr/>
        </p:nvCxnSpPr>
        <p:spPr>
          <a:xfrm>
            <a:off x="7513655" y="3045446"/>
            <a:ext cx="8171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B92B6A4F-193F-E0AC-B088-1276AA8C040E}"/>
              </a:ext>
            </a:extLst>
          </p:cNvPr>
          <p:cNvCxnSpPr>
            <a:cxnSpLocks/>
          </p:cNvCxnSpPr>
          <p:nvPr/>
        </p:nvCxnSpPr>
        <p:spPr>
          <a:xfrm>
            <a:off x="8011613" y="3332271"/>
            <a:ext cx="3115678" cy="17991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3D7DBEF9-A6E8-4C66-137A-8B2222D6F515}"/>
              </a:ext>
            </a:extLst>
          </p:cNvPr>
          <p:cNvCxnSpPr>
            <a:cxnSpLocks/>
          </p:cNvCxnSpPr>
          <p:nvPr/>
        </p:nvCxnSpPr>
        <p:spPr>
          <a:xfrm>
            <a:off x="7991269" y="3366721"/>
            <a:ext cx="3108173" cy="17948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22DF5BBE-D0A3-5A12-0AAC-389BEA615F75}"/>
              </a:ext>
            </a:extLst>
          </p:cNvPr>
          <p:cNvCxnSpPr>
            <a:cxnSpLocks/>
          </p:cNvCxnSpPr>
          <p:nvPr/>
        </p:nvCxnSpPr>
        <p:spPr>
          <a:xfrm>
            <a:off x="7965362" y="3415842"/>
            <a:ext cx="3109262" cy="1795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CC2C6905-8517-1D00-54AA-7666760F7FC4}"/>
              </a:ext>
            </a:extLst>
          </p:cNvPr>
          <p:cNvCxnSpPr>
            <a:cxnSpLocks/>
          </p:cNvCxnSpPr>
          <p:nvPr/>
        </p:nvCxnSpPr>
        <p:spPr>
          <a:xfrm>
            <a:off x="7924406" y="3486601"/>
            <a:ext cx="3109648" cy="17956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11900145-FB04-2835-6138-5BA4B5A91756}"/>
              </a:ext>
            </a:extLst>
          </p:cNvPr>
          <p:cNvCxnSpPr>
            <a:cxnSpLocks/>
          </p:cNvCxnSpPr>
          <p:nvPr/>
        </p:nvCxnSpPr>
        <p:spPr>
          <a:xfrm>
            <a:off x="9558998" y="4556137"/>
            <a:ext cx="1426758" cy="8238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1346A98B-0215-FF42-5083-F71864378E7C}"/>
              </a:ext>
            </a:extLst>
          </p:cNvPr>
          <p:cNvCxnSpPr>
            <a:cxnSpLocks/>
          </p:cNvCxnSpPr>
          <p:nvPr/>
        </p:nvCxnSpPr>
        <p:spPr>
          <a:xfrm>
            <a:off x="9570016" y="4874153"/>
            <a:ext cx="1274037" cy="7356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29AE1377-596A-201D-C472-88F241123BA6}"/>
              </a:ext>
            </a:extLst>
          </p:cNvPr>
          <p:cNvCxnSpPr>
            <a:cxnSpLocks/>
          </p:cNvCxnSpPr>
          <p:nvPr/>
        </p:nvCxnSpPr>
        <p:spPr>
          <a:xfrm>
            <a:off x="9573497" y="4715242"/>
            <a:ext cx="1326898" cy="7662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34EFA44D-16E3-B68D-D0EC-D79FA8C8BE38}"/>
              </a:ext>
            </a:extLst>
          </p:cNvPr>
          <p:cNvCxnSpPr>
            <a:cxnSpLocks/>
          </p:cNvCxnSpPr>
          <p:nvPr/>
        </p:nvCxnSpPr>
        <p:spPr>
          <a:xfrm>
            <a:off x="8023812" y="3298204"/>
            <a:ext cx="3117401" cy="18001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5A7E5CE7-9113-6977-EC47-D060801AC271}"/>
              </a:ext>
            </a:extLst>
          </p:cNvPr>
          <p:cNvCxnSpPr>
            <a:cxnSpLocks/>
          </p:cNvCxnSpPr>
          <p:nvPr/>
        </p:nvCxnSpPr>
        <p:spPr>
          <a:xfrm flipH="1" flipV="1">
            <a:off x="7347556" y="4475455"/>
            <a:ext cx="3112616" cy="1797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876C8BE2-B096-CE73-5264-27423E14D458}"/>
              </a:ext>
            </a:extLst>
          </p:cNvPr>
          <p:cNvCxnSpPr>
            <a:cxnSpLocks/>
          </p:cNvCxnSpPr>
          <p:nvPr/>
        </p:nvCxnSpPr>
        <p:spPr>
          <a:xfrm flipH="1" flipV="1">
            <a:off x="7363174" y="4438276"/>
            <a:ext cx="3114111" cy="17982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1527303A-2F36-0525-1928-A515948B5E4E}"/>
              </a:ext>
            </a:extLst>
          </p:cNvPr>
          <p:cNvCxnSpPr>
            <a:cxnSpLocks/>
          </p:cNvCxnSpPr>
          <p:nvPr/>
        </p:nvCxnSpPr>
        <p:spPr>
          <a:xfrm flipH="1" flipV="1">
            <a:off x="7389509" y="4389403"/>
            <a:ext cx="3128301" cy="18064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DA79A2FA-3BC6-62A1-F9C5-110A17F981F6}"/>
              </a:ext>
            </a:extLst>
          </p:cNvPr>
          <p:cNvCxnSpPr>
            <a:cxnSpLocks/>
          </p:cNvCxnSpPr>
          <p:nvPr/>
        </p:nvCxnSpPr>
        <p:spPr>
          <a:xfrm flipH="1" flipV="1">
            <a:off x="7431899" y="4319472"/>
            <a:ext cx="3116554" cy="17996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DDCE07E3-A5F1-EE89-4B50-1AA5EFE2E670}"/>
              </a:ext>
            </a:extLst>
          </p:cNvPr>
          <p:cNvCxnSpPr>
            <a:cxnSpLocks/>
          </p:cNvCxnSpPr>
          <p:nvPr/>
        </p:nvCxnSpPr>
        <p:spPr>
          <a:xfrm flipH="1" flipV="1">
            <a:off x="9177818" y="5202016"/>
            <a:ext cx="1425564" cy="8231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ttore diritto 367">
            <a:extLst>
              <a:ext uri="{FF2B5EF4-FFF2-40B4-BE49-F238E27FC236}">
                <a16:creationId xmlns:a16="http://schemas.microsoft.com/office/drawing/2014/main" id="{3E95C071-6DB8-C776-677A-64EBB436C33D}"/>
              </a:ext>
            </a:extLst>
          </p:cNvPr>
          <p:cNvCxnSpPr>
            <a:cxnSpLocks/>
          </p:cNvCxnSpPr>
          <p:nvPr/>
        </p:nvCxnSpPr>
        <p:spPr>
          <a:xfrm flipH="1" flipV="1">
            <a:off x="9460137" y="5053387"/>
            <a:ext cx="1276144" cy="7369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ttore diritto 368">
            <a:extLst>
              <a:ext uri="{FF2B5EF4-FFF2-40B4-BE49-F238E27FC236}">
                <a16:creationId xmlns:a16="http://schemas.microsoft.com/office/drawing/2014/main" id="{ED1B7F27-2A65-6D64-F96D-12B185A2DC7F}"/>
              </a:ext>
            </a:extLst>
          </p:cNvPr>
          <p:cNvCxnSpPr>
            <a:cxnSpLocks/>
          </p:cNvCxnSpPr>
          <p:nvPr/>
        </p:nvCxnSpPr>
        <p:spPr>
          <a:xfrm flipH="1" flipV="1">
            <a:off x="9343511" y="5146962"/>
            <a:ext cx="1316297" cy="7600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7BD3B0F4-1924-5062-03FB-2C5F79F9DC98}"/>
              </a:ext>
            </a:extLst>
          </p:cNvPr>
          <p:cNvCxnSpPr>
            <a:cxnSpLocks/>
          </p:cNvCxnSpPr>
          <p:nvPr/>
        </p:nvCxnSpPr>
        <p:spPr>
          <a:xfrm flipH="1" flipV="1">
            <a:off x="7333167" y="4508257"/>
            <a:ext cx="3118211" cy="18006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B798DB4-8BB7-223A-037B-E4374869B0B8}"/>
              </a:ext>
            </a:extLst>
          </p:cNvPr>
          <p:cNvCxnSpPr>
            <a:cxnSpLocks/>
          </p:cNvCxnSpPr>
          <p:nvPr/>
        </p:nvCxnSpPr>
        <p:spPr>
          <a:xfrm>
            <a:off x="8799804" y="4779541"/>
            <a:ext cx="77769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E95F889-5071-2A15-57BF-ED21BC807639}"/>
              </a:ext>
            </a:extLst>
          </p:cNvPr>
          <p:cNvCxnSpPr>
            <a:cxnSpLocks/>
          </p:cNvCxnSpPr>
          <p:nvPr/>
        </p:nvCxnSpPr>
        <p:spPr>
          <a:xfrm flipV="1">
            <a:off x="8746275" y="5404356"/>
            <a:ext cx="90096" cy="1559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A14F3E5-B378-D895-A4F2-0603E9BBC9BB}"/>
              </a:ext>
            </a:extLst>
          </p:cNvPr>
          <p:cNvCxnSpPr>
            <a:cxnSpLocks/>
          </p:cNvCxnSpPr>
          <p:nvPr/>
        </p:nvCxnSpPr>
        <p:spPr>
          <a:xfrm flipV="1">
            <a:off x="8908093" y="4442383"/>
            <a:ext cx="569659" cy="6783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0C6B5E38-21ED-870C-EFB5-F263A7C2A764}"/>
              </a:ext>
            </a:extLst>
          </p:cNvPr>
          <p:cNvCxnSpPr>
            <a:cxnSpLocks/>
          </p:cNvCxnSpPr>
          <p:nvPr/>
        </p:nvCxnSpPr>
        <p:spPr>
          <a:xfrm flipV="1">
            <a:off x="8860902" y="4502679"/>
            <a:ext cx="663872" cy="5565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971BABA5-712B-7A59-3DAE-5C0787F8D434}"/>
              </a:ext>
            </a:extLst>
          </p:cNvPr>
          <p:cNvCxnSpPr>
            <a:cxnSpLocks/>
          </p:cNvCxnSpPr>
          <p:nvPr/>
        </p:nvCxnSpPr>
        <p:spPr>
          <a:xfrm flipV="1">
            <a:off x="8826899" y="4568546"/>
            <a:ext cx="737804" cy="4255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2E7441CF-76DD-651E-F04F-23A2069D85ED}"/>
              </a:ext>
            </a:extLst>
          </p:cNvPr>
          <p:cNvCxnSpPr>
            <a:cxnSpLocks/>
          </p:cNvCxnSpPr>
          <p:nvPr/>
        </p:nvCxnSpPr>
        <p:spPr>
          <a:xfrm flipV="1">
            <a:off x="8810920" y="4640581"/>
            <a:ext cx="770191" cy="2799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0C980615-37AF-8852-E86A-07656ACCD075}"/>
              </a:ext>
            </a:extLst>
          </p:cNvPr>
          <p:cNvCxnSpPr>
            <a:cxnSpLocks/>
          </p:cNvCxnSpPr>
          <p:nvPr/>
        </p:nvCxnSpPr>
        <p:spPr>
          <a:xfrm flipV="1">
            <a:off x="8800007" y="4710681"/>
            <a:ext cx="790422" cy="1390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BEB9D27A-95E6-75AD-23BD-29EAAD48625A}"/>
              </a:ext>
            </a:extLst>
          </p:cNvPr>
          <p:cNvCxnSpPr>
            <a:cxnSpLocks/>
          </p:cNvCxnSpPr>
          <p:nvPr/>
        </p:nvCxnSpPr>
        <p:spPr>
          <a:xfrm>
            <a:off x="9000843" y="4442298"/>
            <a:ext cx="391066" cy="6767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CB2516EF-1909-5896-5D84-233454CDF80E}"/>
              </a:ext>
            </a:extLst>
          </p:cNvPr>
          <p:cNvCxnSpPr>
            <a:cxnSpLocks/>
          </p:cNvCxnSpPr>
          <p:nvPr/>
        </p:nvCxnSpPr>
        <p:spPr>
          <a:xfrm>
            <a:off x="8898425" y="4533769"/>
            <a:ext cx="596611" cy="5002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AD85B9DA-A272-498F-23F4-F51A4A1E3655}"/>
              </a:ext>
            </a:extLst>
          </p:cNvPr>
          <p:cNvCxnSpPr>
            <a:cxnSpLocks/>
          </p:cNvCxnSpPr>
          <p:nvPr/>
        </p:nvCxnSpPr>
        <p:spPr>
          <a:xfrm>
            <a:off x="8853101" y="4582444"/>
            <a:ext cx="674013" cy="3887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2982E4F-485F-F1A6-700E-11B074ECC1F4}"/>
              </a:ext>
            </a:extLst>
          </p:cNvPr>
          <p:cNvCxnSpPr>
            <a:cxnSpLocks/>
          </p:cNvCxnSpPr>
          <p:nvPr/>
        </p:nvCxnSpPr>
        <p:spPr>
          <a:xfrm>
            <a:off x="8829717" y="4647618"/>
            <a:ext cx="733331" cy="2665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44AFA656-F03D-0D73-16D6-C79D6EA5B8DB}"/>
              </a:ext>
            </a:extLst>
          </p:cNvPr>
          <p:cNvCxnSpPr>
            <a:cxnSpLocks/>
          </p:cNvCxnSpPr>
          <p:nvPr/>
        </p:nvCxnSpPr>
        <p:spPr>
          <a:xfrm>
            <a:off x="8817374" y="4714574"/>
            <a:ext cx="759986" cy="1336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29BECCC-7D48-ECE4-E998-C069E0A358B8}"/>
              </a:ext>
            </a:extLst>
          </p:cNvPr>
          <p:cNvCxnSpPr>
            <a:cxnSpLocks/>
          </p:cNvCxnSpPr>
          <p:nvPr/>
        </p:nvCxnSpPr>
        <p:spPr>
          <a:xfrm flipH="1">
            <a:off x="9042214" y="4367163"/>
            <a:ext cx="299945" cy="8240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6329A84-7E59-3A7A-8D58-67E89274E6E2}"/>
              </a:ext>
            </a:extLst>
          </p:cNvPr>
          <p:cNvCxnSpPr>
            <a:cxnSpLocks/>
          </p:cNvCxnSpPr>
          <p:nvPr/>
        </p:nvCxnSpPr>
        <p:spPr>
          <a:xfrm>
            <a:off x="8946468" y="4483278"/>
            <a:ext cx="499792" cy="5961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CFECC09A-E8A5-DE17-2E45-D25C141B2222}"/>
              </a:ext>
            </a:extLst>
          </p:cNvPr>
          <p:cNvCxnSpPr>
            <a:cxnSpLocks/>
          </p:cNvCxnSpPr>
          <p:nvPr/>
        </p:nvCxnSpPr>
        <p:spPr>
          <a:xfrm>
            <a:off x="9057842" y="4407078"/>
            <a:ext cx="273709" cy="7529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574F891-901E-1332-F447-4668AEC5607A}"/>
              </a:ext>
            </a:extLst>
          </p:cNvPr>
          <p:cNvCxnSpPr>
            <a:cxnSpLocks/>
          </p:cNvCxnSpPr>
          <p:nvPr/>
        </p:nvCxnSpPr>
        <p:spPr>
          <a:xfrm>
            <a:off x="9117738" y="4373891"/>
            <a:ext cx="142621" cy="8107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A10C846C-6250-BD35-B91D-B79050E0AFA2}"/>
              </a:ext>
            </a:extLst>
          </p:cNvPr>
          <p:cNvCxnSpPr>
            <a:cxnSpLocks/>
          </p:cNvCxnSpPr>
          <p:nvPr/>
        </p:nvCxnSpPr>
        <p:spPr>
          <a:xfrm>
            <a:off x="9188193" y="4360983"/>
            <a:ext cx="0" cy="8330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365F86E-141B-F073-52F3-00964200D1F3}"/>
              </a:ext>
            </a:extLst>
          </p:cNvPr>
          <p:cNvCxnSpPr>
            <a:cxnSpLocks/>
          </p:cNvCxnSpPr>
          <p:nvPr/>
        </p:nvCxnSpPr>
        <p:spPr>
          <a:xfrm flipH="1">
            <a:off x="9111386" y="4356403"/>
            <a:ext cx="150297" cy="8503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85FB599A-AF7E-2937-1CC9-5EC0BC91D08A}"/>
              </a:ext>
            </a:extLst>
          </p:cNvPr>
          <p:cNvCxnSpPr>
            <a:cxnSpLocks/>
          </p:cNvCxnSpPr>
          <p:nvPr/>
        </p:nvCxnSpPr>
        <p:spPr>
          <a:xfrm flipH="1">
            <a:off x="9443681" y="3932534"/>
            <a:ext cx="57433" cy="1577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64E57619-824C-2F0E-9EFA-47706CE9643B}"/>
              </a:ext>
            </a:extLst>
          </p:cNvPr>
          <p:cNvCxnSpPr>
            <a:cxnSpLocks/>
          </p:cNvCxnSpPr>
          <p:nvPr/>
        </p:nvCxnSpPr>
        <p:spPr>
          <a:xfrm flipH="1">
            <a:off x="8883757" y="5463712"/>
            <a:ext cx="57876" cy="159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18BC74F8-A5C0-496B-FE2F-DE7387AF5CC0}"/>
              </a:ext>
            </a:extLst>
          </p:cNvPr>
          <p:cNvCxnSpPr>
            <a:cxnSpLocks/>
          </p:cNvCxnSpPr>
          <p:nvPr/>
        </p:nvCxnSpPr>
        <p:spPr>
          <a:xfrm flipH="1">
            <a:off x="9031570" y="5529661"/>
            <a:ext cx="24284" cy="13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FDE5268-CE61-3607-C465-A2E536006651}"/>
              </a:ext>
            </a:extLst>
          </p:cNvPr>
          <p:cNvCxnSpPr>
            <a:cxnSpLocks/>
          </p:cNvCxnSpPr>
          <p:nvPr/>
        </p:nvCxnSpPr>
        <p:spPr>
          <a:xfrm flipH="1">
            <a:off x="9321639" y="3891545"/>
            <a:ext cx="22529" cy="127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C7525C8E-0B90-16D6-BCC2-418539966F19}"/>
              </a:ext>
            </a:extLst>
          </p:cNvPr>
          <p:cNvCxnSpPr>
            <a:cxnSpLocks/>
          </p:cNvCxnSpPr>
          <p:nvPr/>
        </p:nvCxnSpPr>
        <p:spPr>
          <a:xfrm>
            <a:off x="9188407" y="5609847"/>
            <a:ext cx="0" cy="69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80CD3CDD-D318-A89D-2DD4-618B95B5AD82}"/>
              </a:ext>
            </a:extLst>
          </p:cNvPr>
          <p:cNvCxnSpPr>
            <a:cxnSpLocks/>
          </p:cNvCxnSpPr>
          <p:nvPr/>
        </p:nvCxnSpPr>
        <p:spPr>
          <a:xfrm>
            <a:off x="9192894" y="3878080"/>
            <a:ext cx="0" cy="694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5F1BE0A2-9BAD-2429-0D34-9B38381A82BD}"/>
              </a:ext>
            </a:extLst>
          </p:cNvPr>
          <p:cNvCxnSpPr>
            <a:cxnSpLocks/>
          </p:cNvCxnSpPr>
          <p:nvPr/>
        </p:nvCxnSpPr>
        <p:spPr>
          <a:xfrm flipV="1">
            <a:off x="8981354" y="4401745"/>
            <a:ext cx="437454" cy="7569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816BFF7F-8C8E-49E3-9DC4-FB86A731CC97}"/>
              </a:ext>
            </a:extLst>
          </p:cNvPr>
          <p:cNvCxnSpPr>
            <a:cxnSpLocks/>
          </p:cNvCxnSpPr>
          <p:nvPr/>
        </p:nvCxnSpPr>
        <p:spPr>
          <a:xfrm flipV="1">
            <a:off x="9560121" y="4000145"/>
            <a:ext cx="89939" cy="1556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37EAD8F9-6F56-52E1-A7E8-74320B546BCE}"/>
              </a:ext>
            </a:extLst>
          </p:cNvPr>
          <p:cNvCxnSpPr>
            <a:cxnSpLocks/>
          </p:cNvCxnSpPr>
          <p:nvPr/>
        </p:nvCxnSpPr>
        <p:spPr>
          <a:xfrm flipV="1">
            <a:off x="9666297" y="4088934"/>
            <a:ext cx="109596" cy="1305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203B25CC-D4E9-6EFC-66C5-F5AF68E030EA}"/>
              </a:ext>
            </a:extLst>
          </p:cNvPr>
          <p:cNvCxnSpPr>
            <a:cxnSpLocks/>
          </p:cNvCxnSpPr>
          <p:nvPr/>
        </p:nvCxnSpPr>
        <p:spPr>
          <a:xfrm flipV="1">
            <a:off x="8615659" y="5338009"/>
            <a:ext cx="106874" cy="1272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4989ABE-1F77-5A7B-76E6-E998436964BE}"/>
              </a:ext>
            </a:extLst>
          </p:cNvPr>
          <p:cNvCxnSpPr>
            <a:cxnSpLocks/>
          </p:cNvCxnSpPr>
          <p:nvPr/>
        </p:nvCxnSpPr>
        <p:spPr>
          <a:xfrm flipV="1">
            <a:off x="9778673" y="4199112"/>
            <a:ext cx="109582" cy="918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9F7AFFD2-7A3C-53AF-BF69-833EF534391B}"/>
              </a:ext>
            </a:extLst>
          </p:cNvPr>
          <p:cNvCxnSpPr>
            <a:cxnSpLocks/>
          </p:cNvCxnSpPr>
          <p:nvPr/>
        </p:nvCxnSpPr>
        <p:spPr>
          <a:xfrm flipV="1">
            <a:off x="8505735" y="5274846"/>
            <a:ext cx="98131" cy="822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EC2A5597-2863-26F3-1EF4-1C9C07CF25BC}"/>
              </a:ext>
            </a:extLst>
          </p:cNvPr>
          <p:cNvCxnSpPr>
            <a:cxnSpLocks/>
          </p:cNvCxnSpPr>
          <p:nvPr/>
        </p:nvCxnSpPr>
        <p:spPr>
          <a:xfrm flipV="1">
            <a:off x="9913281" y="4329863"/>
            <a:ext cx="64028" cy="369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7F55A53B-6FC4-2515-F89C-90B2184C0358}"/>
              </a:ext>
            </a:extLst>
          </p:cNvPr>
          <p:cNvCxnSpPr>
            <a:cxnSpLocks/>
          </p:cNvCxnSpPr>
          <p:nvPr/>
        </p:nvCxnSpPr>
        <p:spPr>
          <a:xfrm flipV="1">
            <a:off x="8416403" y="5196303"/>
            <a:ext cx="58824" cy="339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B9677A6E-67A0-FFE7-8A41-02C6B1AE813C}"/>
              </a:ext>
            </a:extLst>
          </p:cNvPr>
          <p:cNvCxnSpPr>
            <a:cxnSpLocks/>
          </p:cNvCxnSpPr>
          <p:nvPr/>
        </p:nvCxnSpPr>
        <p:spPr>
          <a:xfrm flipH="1" flipV="1">
            <a:off x="7492724" y="4229890"/>
            <a:ext cx="1355064" cy="782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653CF42E-0F2D-27D3-54E9-B82B40735AD9}"/>
              </a:ext>
            </a:extLst>
          </p:cNvPr>
          <p:cNvCxnSpPr>
            <a:cxnSpLocks/>
          </p:cNvCxnSpPr>
          <p:nvPr/>
        </p:nvCxnSpPr>
        <p:spPr>
          <a:xfrm flipH="1" flipV="1">
            <a:off x="7556985" y="4114227"/>
            <a:ext cx="1248012" cy="7206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AB0E976A-0FAC-CC5A-9A5C-0737C0F0B722}"/>
              </a:ext>
            </a:extLst>
          </p:cNvPr>
          <p:cNvCxnSpPr>
            <a:cxnSpLocks/>
          </p:cNvCxnSpPr>
          <p:nvPr/>
        </p:nvCxnSpPr>
        <p:spPr>
          <a:xfrm flipH="1" flipV="1">
            <a:off x="7622252" y="3992145"/>
            <a:ext cx="1202692" cy="6944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C1241496-93B2-7F36-69F8-499F31492A02}"/>
              </a:ext>
            </a:extLst>
          </p:cNvPr>
          <p:cNvCxnSpPr>
            <a:cxnSpLocks/>
          </p:cNvCxnSpPr>
          <p:nvPr/>
        </p:nvCxnSpPr>
        <p:spPr>
          <a:xfrm flipH="1" flipV="1">
            <a:off x="7730964" y="3812507"/>
            <a:ext cx="1192651" cy="6886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DF76DE62-960C-1866-F683-24820EB6AFCC}"/>
              </a:ext>
            </a:extLst>
          </p:cNvPr>
          <p:cNvCxnSpPr>
            <a:cxnSpLocks/>
          </p:cNvCxnSpPr>
          <p:nvPr/>
        </p:nvCxnSpPr>
        <p:spPr>
          <a:xfrm flipH="1" flipV="1">
            <a:off x="7801900" y="3690553"/>
            <a:ext cx="1256383" cy="7255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455A2603-8DEE-7F94-D015-8920061638A2}"/>
              </a:ext>
            </a:extLst>
          </p:cNvPr>
          <p:cNvCxnSpPr>
            <a:cxnSpLocks/>
          </p:cNvCxnSpPr>
          <p:nvPr/>
        </p:nvCxnSpPr>
        <p:spPr>
          <a:xfrm flipH="1" flipV="1">
            <a:off x="7867980" y="3579954"/>
            <a:ext cx="1337945" cy="7725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4596965B-3E0A-A950-2BC0-446077D085E2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942214" cy="5432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4C0424FC-DF2A-AFDD-4CD8-131AEE1E2DF5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1270999" cy="2391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66EB5DD5-FC2E-9628-C87A-4B41962B26B5}"/>
              </a:ext>
            </a:extLst>
          </p:cNvPr>
          <p:cNvCxnSpPr>
            <a:cxnSpLocks/>
          </p:cNvCxnSpPr>
          <p:nvPr/>
        </p:nvCxnSpPr>
        <p:spPr>
          <a:xfrm>
            <a:off x="4187420" y="1888892"/>
            <a:ext cx="1249332" cy="2506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A0074A7D-EBD8-0F50-36CA-2CE239D296B5}"/>
              </a:ext>
            </a:extLst>
          </p:cNvPr>
          <p:cNvCxnSpPr>
            <a:cxnSpLocks/>
          </p:cNvCxnSpPr>
          <p:nvPr/>
        </p:nvCxnSpPr>
        <p:spPr>
          <a:xfrm>
            <a:off x="4186519" y="1887945"/>
            <a:ext cx="1224531" cy="2690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51F3B73-A4BD-14F7-B745-0249001D55F4}"/>
              </a:ext>
            </a:extLst>
          </p:cNvPr>
          <p:cNvCxnSpPr>
            <a:cxnSpLocks/>
          </p:cNvCxnSpPr>
          <p:nvPr/>
        </p:nvCxnSpPr>
        <p:spPr>
          <a:xfrm>
            <a:off x="4186519" y="1890753"/>
            <a:ext cx="1188136" cy="2876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204897E7-E01A-573D-9A63-E1EA5AFF05EC}"/>
              </a:ext>
            </a:extLst>
          </p:cNvPr>
          <p:cNvCxnSpPr>
            <a:cxnSpLocks/>
          </p:cNvCxnSpPr>
          <p:nvPr/>
        </p:nvCxnSpPr>
        <p:spPr>
          <a:xfrm>
            <a:off x="4186122" y="1887945"/>
            <a:ext cx="1134238" cy="3189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4B6DFDA-8BF6-9023-8E72-A46640AD9E93}"/>
              </a:ext>
            </a:extLst>
          </p:cNvPr>
          <p:cNvCxnSpPr>
            <a:cxnSpLocks/>
          </p:cNvCxnSpPr>
          <p:nvPr/>
        </p:nvCxnSpPr>
        <p:spPr>
          <a:xfrm>
            <a:off x="4186122" y="1887945"/>
            <a:ext cx="1084681" cy="3649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25768EF4-04BC-E928-5C42-C7A1FFF8BE36}"/>
              </a:ext>
            </a:extLst>
          </p:cNvPr>
          <p:cNvCxnSpPr>
            <a:cxnSpLocks/>
          </p:cNvCxnSpPr>
          <p:nvPr/>
        </p:nvCxnSpPr>
        <p:spPr>
          <a:xfrm>
            <a:off x="4178964" y="1887945"/>
            <a:ext cx="1022744" cy="4182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F0705ADB-8E24-B890-609A-CBC27602BE78}"/>
              </a:ext>
            </a:extLst>
          </p:cNvPr>
          <p:cNvCxnSpPr>
            <a:cxnSpLocks/>
          </p:cNvCxnSpPr>
          <p:nvPr/>
        </p:nvCxnSpPr>
        <p:spPr>
          <a:xfrm>
            <a:off x="4185618" y="1887945"/>
            <a:ext cx="966094" cy="4875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B3A77F58-5995-B045-B26F-C9908EF066C1}"/>
              </a:ext>
            </a:extLst>
          </p:cNvPr>
          <p:cNvCxnSpPr>
            <a:cxnSpLocks/>
          </p:cNvCxnSpPr>
          <p:nvPr/>
        </p:nvCxnSpPr>
        <p:spPr>
          <a:xfrm>
            <a:off x="4189658" y="1886706"/>
            <a:ext cx="840438" cy="9785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CFE4AB3E-17D7-FFEB-19BF-CEECA1B4CE75}"/>
              </a:ext>
            </a:extLst>
          </p:cNvPr>
          <p:cNvCxnSpPr>
            <a:cxnSpLocks/>
          </p:cNvCxnSpPr>
          <p:nvPr/>
        </p:nvCxnSpPr>
        <p:spPr>
          <a:xfrm>
            <a:off x="4188514" y="1890233"/>
            <a:ext cx="839571" cy="9541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84D8292A-D773-5331-3E16-76A1FBFCC2B0}"/>
              </a:ext>
            </a:extLst>
          </p:cNvPr>
          <p:cNvCxnSpPr>
            <a:cxnSpLocks/>
          </p:cNvCxnSpPr>
          <p:nvPr/>
        </p:nvCxnSpPr>
        <p:spPr>
          <a:xfrm>
            <a:off x="4187242" y="1889926"/>
            <a:ext cx="842452" cy="9228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7B41CB3D-68B5-8894-F1F0-90924A1FE204}"/>
              </a:ext>
            </a:extLst>
          </p:cNvPr>
          <p:cNvCxnSpPr>
            <a:cxnSpLocks/>
          </p:cNvCxnSpPr>
          <p:nvPr/>
        </p:nvCxnSpPr>
        <p:spPr>
          <a:xfrm>
            <a:off x="4189674" y="1888522"/>
            <a:ext cx="835605" cy="8771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E69A23F5-23AB-FD46-F83C-A93BC70CF19C}"/>
              </a:ext>
            </a:extLst>
          </p:cNvPr>
          <p:cNvCxnSpPr>
            <a:cxnSpLocks/>
          </p:cNvCxnSpPr>
          <p:nvPr/>
        </p:nvCxnSpPr>
        <p:spPr>
          <a:xfrm>
            <a:off x="4187044" y="1889582"/>
            <a:ext cx="842825" cy="8223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36EE5540-379D-5FBD-3E25-9A7588763B97}"/>
              </a:ext>
            </a:extLst>
          </p:cNvPr>
          <p:cNvCxnSpPr>
            <a:cxnSpLocks/>
          </p:cNvCxnSpPr>
          <p:nvPr/>
        </p:nvCxnSpPr>
        <p:spPr>
          <a:xfrm>
            <a:off x="4187045" y="1889582"/>
            <a:ext cx="856716" cy="7553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6512244-175D-5DB6-EBE2-2A845E8EE1D2}"/>
              </a:ext>
            </a:extLst>
          </p:cNvPr>
          <p:cNvCxnSpPr>
            <a:cxnSpLocks/>
          </p:cNvCxnSpPr>
          <p:nvPr/>
        </p:nvCxnSpPr>
        <p:spPr>
          <a:xfrm>
            <a:off x="4183465" y="1883383"/>
            <a:ext cx="879095" cy="6808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A918AEBD-6797-2DD4-11F9-8E1E268ADCA5}"/>
              </a:ext>
            </a:extLst>
          </p:cNvPr>
          <p:cNvCxnSpPr>
            <a:cxnSpLocks/>
          </p:cNvCxnSpPr>
          <p:nvPr/>
        </p:nvCxnSpPr>
        <p:spPr>
          <a:xfrm>
            <a:off x="4186792" y="1889145"/>
            <a:ext cx="901692" cy="5905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FB9EB877-9E43-0285-0C2B-0D97FF482470}"/>
              </a:ext>
            </a:extLst>
          </p:cNvPr>
          <p:cNvCxnSpPr>
            <a:cxnSpLocks/>
          </p:cNvCxnSpPr>
          <p:nvPr/>
        </p:nvCxnSpPr>
        <p:spPr>
          <a:xfrm>
            <a:off x="6452817" y="2652259"/>
            <a:ext cx="165603" cy="557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C68E619C-F860-8B58-273E-C410A1F7AA02}"/>
              </a:ext>
            </a:extLst>
          </p:cNvPr>
          <p:cNvCxnSpPr>
            <a:cxnSpLocks/>
          </p:cNvCxnSpPr>
          <p:nvPr/>
        </p:nvCxnSpPr>
        <p:spPr>
          <a:xfrm>
            <a:off x="6407222" y="2513482"/>
            <a:ext cx="288702" cy="811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2B6EE0BB-A53E-6337-3CB7-1B2FF3C90143}"/>
              </a:ext>
            </a:extLst>
          </p:cNvPr>
          <p:cNvCxnSpPr>
            <a:cxnSpLocks/>
          </p:cNvCxnSpPr>
          <p:nvPr/>
        </p:nvCxnSpPr>
        <p:spPr>
          <a:xfrm>
            <a:off x="6357579" y="2415989"/>
            <a:ext cx="388350" cy="940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FACD7C61-C197-712F-929D-DF470B35482C}"/>
              </a:ext>
            </a:extLst>
          </p:cNvPr>
          <p:cNvCxnSpPr>
            <a:cxnSpLocks/>
          </p:cNvCxnSpPr>
          <p:nvPr/>
        </p:nvCxnSpPr>
        <p:spPr>
          <a:xfrm>
            <a:off x="6329483" y="2359291"/>
            <a:ext cx="439017" cy="964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CEF1555A-7DD5-C1B5-E596-C73357239511}"/>
              </a:ext>
            </a:extLst>
          </p:cNvPr>
          <p:cNvCxnSpPr>
            <a:cxnSpLocks/>
          </p:cNvCxnSpPr>
          <p:nvPr/>
        </p:nvCxnSpPr>
        <p:spPr>
          <a:xfrm>
            <a:off x="6282124" y="2308065"/>
            <a:ext cx="518645" cy="1040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6BEE500E-B77D-5270-FA03-CD0862270B59}"/>
              </a:ext>
            </a:extLst>
          </p:cNvPr>
          <p:cNvCxnSpPr>
            <a:cxnSpLocks/>
          </p:cNvCxnSpPr>
          <p:nvPr/>
        </p:nvCxnSpPr>
        <p:spPr>
          <a:xfrm>
            <a:off x="6251535" y="2279866"/>
            <a:ext cx="556815" cy="1047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CB37A642-3680-34DF-B961-4D23E936BBBF}"/>
              </a:ext>
            </a:extLst>
          </p:cNvPr>
          <p:cNvCxnSpPr>
            <a:cxnSpLocks/>
          </p:cNvCxnSpPr>
          <p:nvPr/>
        </p:nvCxnSpPr>
        <p:spPr>
          <a:xfrm>
            <a:off x="6232496" y="2257832"/>
            <a:ext cx="597892" cy="1077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EBAA3A7A-3A5E-84A4-1B84-700BDA1D0BB1}"/>
              </a:ext>
            </a:extLst>
          </p:cNvPr>
          <p:cNvCxnSpPr>
            <a:cxnSpLocks/>
          </p:cNvCxnSpPr>
          <p:nvPr/>
        </p:nvCxnSpPr>
        <p:spPr>
          <a:xfrm>
            <a:off x="5465913" y="2118752"/>
            <a:ext cx="788028" cy="14201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2CA6F68D-07D7-5811-85E4-C565E8D929A6}"/>
              </a:ext>
            </a:extLst>
          </p:cNvPr>
          <p:cNvCxnSpPr>
            <a:cxnSpLocks/>
          </p:cNvCxnSpPr>
          <p:nvPr/>
        </p:nvCxnSpPr>
        <p:spPr>
          <a:xfrm>
            <a:off x="6459406" y="2822189"/>
            <a:ext cx="84818" cy="346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F8B1054D-4A24-6B3A-3AB4-8BAD3E656FC1}"/>
              </a:ext>
            </a:extLst>
          </p:cNvPr>
          <p:cNvCxnSpPr>
            <a:cxnSpLocks/>
          </p:cNvCxnSpPr>
          <p:nvPr/>
        </p:nvCxnSpPr>
        <p:spPr>
          <a:xfrm>
            <a:off x="6428186" y="3018566"/>
            <a:ext cx="0" cy="33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ttore diritto 370">
            <a:extLst>
              <a:ext uri="{FF2B5EF4-FFF2-40B4-BE49-F238E27FC236}">
                <a16:creationId xmlns:a16="http://schemas.microsoft.com/office/drawing/2014/main" id="{46591474-71CD-D650-DFB8-E2370A90D9DE}"/>
              </a:ext>
            </a:extLst>
          </p:cNvPr>
          <p:cNvCxnSpPr>
            <a:cxnSpLocks/>
          </p:cNvCxnSpPr>
          <p:nvPr/>
        </p:nvCxnSpPr>
        <p:spPr>
          <a:xfrm>
            <a:off x="6282210" y="3261443"/>
            <a:ext cx="17460" cy="11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ttore diritto 371">
            <a:extLst>
              <a:ext uri="{FF2B5EF4-FFF2-40B4-BE49-F238E27FC236}">
                <a16:creationId xmlns:a16="http://schemas.microsoft.com/office/drawing/2014/main" id="{267BBBFD-7B82-3DCC-04B2-7C50E9D41613}"/>
              </a:ext>
            </a:extLst>
          </p:cNvPr>
          <p:cNvCxnSpPr>
            <a:cxnSpLocks/>
          </p:cNvCxnSpPr>
          <p:nvPr/>
        </p:nvCxnSpPr>
        <p:spPr>
          <a:xfrm>
            <a:off x="6134920" y="3397049"/>
            <a:ext cx="65008" cy="503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3ECF052A-37B7-9834-892E-2DB307EAF210}"/>
              </a:ext>
            </a:extLst>
          </p:cNvPr>
          <p:cNvCxnSpPr>
            <a:cxnSpLocks/>
          </p:cNvCxnSpPr>
          <p:nvPr/>
        </p:nvCxnSpPr>
        <p:spPr>
          <a:xfrm>
            <a:off x="5971966" y="3461314"/>
            <a:ext cx="141260" cy="1245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B145261B-06FE-4324-EA15-61B0857C929A}"/>
              </a:ext>
            </a:extLst>
          </p:cNvPr>
          <p:cNvCxnSpPr>
            <a:cxnSpLocks/>
          </p:cNvCxnSpPr>
          <p:nvPr/>
        </p:nvCxnSpPr>
        <p:spPr>
          <a:xfrm>
            <a:off x="5833274" y="3499449"/>
            <a:ext cx="213738" cy="2085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ttore diritto 376">
            <a:extLst>
              <a:ext uri="{FF2B5EF4-FFF2-40B4-BE49-F238E27FC236}">
                <a16:creationId xmlns:a16="http://schemas.microsoft.com/office/drawing/2014/main" id="{D66902D5-151C-BF35-E530-896C1EEB6355}"/>
              </a:ext>
            </a:extLst>
          </p:cNvPr>
          <p:cNvCxnSpPr>
            <a:cxnSpLocks/>
          </p:cNvCxnSpPr>
          <p:nvPr/>
        </p:nvCxnSpPr>
        <p:spPr>
          <a:xfrm>
            <a:off x="5731715" y="3506906"/>
            <a:ext cx="271016" cy="2844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ttore diritto 380">
            <a:extLst>
              <a:ext uri="{FF2B5EF4-FFF2-40B4-BE49-F238E27FC236}">
                <a16:creationId xmlns:a16="http://schemas.microsoft.com/office/drawing/2014/main" id="{075C5D98-A43B-42B7-8A52-1D08CEDC62EA}"/>
              </a:ext>
            </a:extLst>
          </p:cNvPr>
          <p:cNvCxnSpPr>
            <a:cxnSpLocks/>
          </p:cNvCxnSpPr>
          <p:nvPr/>
        </p:nvCxnSpPr>
        <p:spPr>
          <a:xfrm>
            <a:off x="5663492" y="3503872"/>
            <a:ext cx="309575" cy="3391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DC045CA7-3B2E-4251-D911-40BB907875C1}"/>
              </a:ext>
            </a:extLst>
          </p:cNvPr>
          <p:cNvCxnSpPr>
            <a:cxnSpLocks/>
          </p:cNvCxnSpPr>
          <p:nvPr/>
        </p:nvCxnSpPr>
        <p:spPr>
          <a:xfrm>
            <a:off x="5593509" y="3485502"/>
            <a:ext cx="355907" cy="4044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01B4F1C6-591C-9A1A-0772-D06C8CFDAECB}"/>
              </a:ext>
            </a:extLst>
          </p:cNvPr>
          <p:cNvCxnSpPr>
            <a:cxnSpLocks/>
          </p:cNvCxnSpPr>
          <p:nvPr/>
        </p:nvCxnSpPr>
        <p:spPr>
          <a:xfrm>
            <a:off x="5561036" y="3485502"/>
            <a:ext cx="372663" cy="4339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80747422-DBE5-2D07-0D22-3E7342AD6CF7}"/>
              </a:ext>
            </a:extLst>
          </p:cNvPr>
          <p:cNvCxnSpPr>
            <a:cxnSpLocks/>
          </p:cNvCxnSpPr>
          <p:nvPr/>
        </p:nvCxnSpPr>
        <p:spPr>
          <a:xfrm>
            <a:off x="5029287" y="2882601"/>
            <a:ext cx="510974" cy="60054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nettore diritto 395">
            <a:extLst>
              <a:ext uri="{FF2B5EF4-FFF2-40B4-BE49-F238E27FC236}">
                <a16:creationId xmlns:a16="http://schemas.microsoft.com/office/drawing/2014/main" id="{C053268D-252C-D29A-B04F-BBDB77DBD6BA}"/>
              </a:ext>
            </a:extLst>
          </p:cNvPr>
          <p:cNvCxnSpPr>
            <a:cxnSpLocks/>
          </p:cNvCxnSpPr>
          <p:nvPr/>
        </p:nvCxnSpPr>
        <p:spPr>
          <a:xfrm>
            <a:off x="5538528" y="3479758"/>
            <a:ext cx="383243" cy="4504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FDF301C8-A672-B597-26A5-048BD5EFAF4B}"/>
              </a:ext>
            </a:extLst>
          </p:cNvPr>
          <p:cNvCxnSpPr>
            <a:cxnSpLocks/>
          </p:cNvCxnSpPr>
          <p:nvPr/>
        </p:nvCxnSpPr>
        <p:spPr>
          <a:xfrm>
            <a:off x="6427089" y="3015276"/>
            <a:ext cx="21901" cy="11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20D2A667-EB45-112E-6216-F5563649B9AB}"/>
              </a:ext>
            </a:extLst>
          </p:cNvPr>
          <p:cNvCxnSpPr>
            <a:cxnSpLocks/>
          </p:cNvCxnSpPr>
          <p:nvPr/>
        </p:nvCxnSpPr>
        <p:spPr>
          <a:xfrm flipV="1">
            <a:off x="8805448" y="702396"/>
            <a:ext cx="354051" cy="9913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8F972FE0-AA88-D539-C365-38EA3995DA4D}"/>
              </a:ext>
            </a:extLst>
          </p:cNvPr>
          <p:cNvCxnSpPr>
            <a:cxnSpLocks/>
          </p:cNvCxnSpPr>
          <p:nvPr/>
        </p:nvCxnSpPr>
        <p:spPr>
          <a:xfrm flipV="1">
            <a:off x="8296275" y="2915871"/>
            <a:ext cx="74217" cy="2078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nettore diritto 415">
            <a:extLst>
              <a:ext uri="{FF2B5EF4-FFF2-40B4-BE49-F238E27FC236}">
                <a16:creationId xmlns:a16="http://schemas.microsoft.com/office/drawing/2014/main" id="{C69B06CC-1F9F-C008-847F-1CF19D48BD9B}"/>
              </a:ext>
            </a:extLst>
          </p:cNvPr>
          <p:cNvCxnSpPr>
            <a:cxnSpLocks/>
          </p:cNvCxnSpPr>
          <p:nvPr/>
        </p:nvCxnSpPr>
        <p:spPr>
          <a:xfrm flipV="1">
            <a:off x="8376049" y="1702262"/>
            <a:ext cx="429797" cy="120343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nettore diritto 421">
            <a:extLst>
              <a:ext uri="{FF2B5EF4-FFF2-40B4-BE49-F238E27FC236}">
                <a16:creationId xmlns:a16="http://schemas.microsoft.com/office/drawing/2014/main" id="{155D2213-2B4E-BAA0-9217-E9D6DF7694A6}"/>
              </a:ext>
            </a:extLst>
          </p:cNvPr>
          <p:cNvCxnSpPr>
            <a:cxnSpLocks/>
          </p:cNvCxnSpPr>
          <p:nvPr/>
        </p:nvCxnSpPr>
        <p:spPr>
          <a:xfrm flipH="1" flipV="1">
            <a:off x="9581227" y="1677824"/>
            <a:ext cx="520211" cy="1457318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6AE31F7-E38F-46B6-A82D-5D057DD57E08}"/>
              </a:ext>
            </a:extLst>
          </p:cNvPr>
          <p:cNvSpPr txBox="1"/>
          <p:nvPr/>
        </p:nvSpPr>
        <p:spPr>
          <a:xfrm>
            <a:off x="11627963" y="2812052"/>
            <a:ext cx="550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9" name="Titolo 3">
            <a:extLst>
              <a:ext uri="{FF2B5EF4-FFF2-40B4-BE49-F238E27FC236}">
                <a16:creationId xmlns:a16="http://schemas.microsoft.com/office/drawing/2014/main" id="{C1D49E27-7EA7-123C-88CC-EE64FC1E0BF3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  <a:endParaRPr lang="it-IT" sz="1700" dirty="0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BEC706C-9883-44C0-5092-9CC18DC03647}"/>
              </a:ext>
            </a:extLst>
          </p:cNvPr>
          <p:cNvCxnSpPr>
            <a:cxnSpLocks/>
          </p:cNvCxnSpPr>
          <p:nvPr/>
        </p:nvCxnSpPr>
        <p:spPr>
          <a:xfrm>
            <a:off x="9194736" y="2679516"/>
            <a:ext cx="0" cy="4516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AC9951E-3143-F3B8-D72D-CF5E16B3C805}"/>
              </a:ext>
            </a:extLst>
          </p:cNvPr>
          <p:cNvCxnSpPr>
            <a:cxnSpLocks/>
          </p:cNvCxnSpPr>
          <p:nvPr/>
        </p:nvCxnSpPr>
        <p:spPr>
          <a:xfrm>
            <a:off x="9573497" y="1684225"/>
            <a:ext cx="12192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602C6-0182-52F8-9CB7-56897ECEA2E7}"/>
              </a:ext>
            </a:extLst>
          </p:cNvPr>
          <p:cNvCxnSpPr>
            <a:cxnSpLocks/>
          </p:cNvCxnSpPr>
          <p:nvPr/>
        </p:nvCxnSpPr>
        <p:spPr>
          <a:xfrm>
            <a:off x="8781369" y="1684225"/>
            <a:ext cx="809060" cy="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0D7948A-CBB0-7CAC-F1AD-9CFDA80C2C20}"/>
              </a:ext>
            </a:extLst>
          </p:cNvPr>
          <p:cNvSpPr txBox="1"/>
          <p:nvPr/>
        </p:nvSpPr>
        <p:spPr>
          <a:xfrm>
            <a:off x="12000" y="2279866"/>
            <a:ext cx="37602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Completate le operazioni e dissolte tutte le costruzioni restano evidenziate le due curve di compenetrazione nella loro interezza sia nella parte nascosta che quella visibile</a:t>
            </a:r>
          </a:p>
        </p:txBody>
      </p: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E922005A-AD86-6096-4A3E-1FBE84781DF2}"/>
              </a:ext>
            </a:extLst>
          </p:cNvPr>
          <p:cNvGrpSpPr/>
          <p:nvPr/>
        </p:nvGrpSpPr>
        <p:grpSpPr>
          <a:xfrm>
            <a:off x="8293989" y="3875833"/>
            <a:ext cx="1801731" cy="1802765"/>
            <a:chOff x="6269362" y="3875194"/>
            <a:chExt cx="1801731" cy="1802765"/>
          </a:xfrm>
        </p:grpSpPr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id="{D12F1279-04C3-3386-5BD2-932CE93F878D}"/>
                </a:ext>
              </a:extLst>
            </p:cNvPr>
            <p:cNvGrpSpPr/>
            <p:nvPr/>
          </p:nvGrpSpPr>
          <p:grpSpPr>
            <a:xfrm>
              <a:off x="6269905" y="3877758"/>
              <a:ext cx="1801188" cy="1800201"/>
              <a:chOff x="8297397" y="3877758"/>
              <a:chExt cx="1801188" cy="1800201"/>
            </a:xfrm>
          </p:grpSpPr>
          <p:sp>
            <p:nvSpPr>
              <p:cNvPr id="37" name="Arco 36">
                <a:extLst>
                  <a:ext uri="{FF2B5EF4-FFF2-40B4-BE49-F238E27FC236}">
                    <a16:creationId xmlns:a16="http://schemas.microsoft.com/office/drawing/2014/main" id="{F644BD8F-90A7-82D4-FA24-E2EE79DA3462}"/>
                  </a:ext>
                </a:extLst>
              </p:cNvPr>
              <p:cNvSpPr/>
              <p:nvPr/>
            </p:nvSpPr>
            <p:spPr>
              <a:xfrm>
                <a:off x="8298585" y="3877758"/>
                <a:ext cx="1800000" cy="1800000"/>
              </a:xfrm>
              <a:prstGeom prst="arc">
                <a:avLst>
                  <a:gd name="adj1" fmla="val 15831739"/>
                  <a:gd name="adj2" fmla="val 2024668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3" name="Arco 42">
                <a:extLst>
                  <a:ext uri="{FF2B5EF4-FFF2-40B4-BE49-F238E27FC236}">
                    <a16:creationId xmlns:a16="http://schemas.microsoft.com/office/drawing/2014/main" id="{ACDF48B8-0CAD-C22B-7B98-CE85C01B5495}"/>
                  </a:ext>
                </a:extLst>
              </p:cNvPr>
              <p:cNvSpPr/>
              <p:nvPr/>
            </p:nvSpPr>
            <p:spPr>
              <a:xfrm>
                <a:off x="8297397" y="3877959"/>
                <a:ext cx="1800000" cy="1800000"/>
              </a:xfrm>
              <a:prstGeom prst="arc">
                <a:avLst>
                  <a:gd name="adj1" fmla="val 4983299"/>
                  <a:gd name="adj2" fmla="val 9444587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E1CAC35F-7BA7-16B7-B193-3192E03218ED}"/>
                </a:ext>
              </a:extLst>
            </p:cNvPr>
            <p:cNvGrpSpPr/>
            <p:nvPr/>
          </p:nvGrpSpPr>
          <p:grpSpPr>
            <a:xfrm>
              <a:off x="6269362" y="3875194"/>
              <a:ext cx="1801188" cy="1800201"/>
              <a:chOff x="8297397" y="3877758"/>
              <a:chExt cx="1801188" cy="1800201"/>
            </a:xfrm>
          </p:grpSpPr>
          <p:sp>
            <p:nvSpPr>
              <p:cNvPr id="45" name="Arco 44">
                <a:extLst>
                  <a:ext uri="{FF2B5EF4-FFF2-40B4-BE49-F238E27FC236}">
                    <a16:creationId xmlns:a16="http://schemas.microsoft.com/office/drawing/2014/main" id="{A9902BC5-60AE-068B-5A64-5B9536DE03E4}"/>
                  </a:ext>
                </a:extLst>
              </p:cNvPr>
              <p:cNvSpPr/>
              <p:nvPr/>
            </p:nvSpPr>
            <p:spPr>
              <a:xfrm>
                <a:off x="8298585" y="3877758"/>
                <a:ext cx="1800000" cy="1800000"/>
              </a:xfrm>
              <a:prstGeom prst="arc">
                <a:avLst>
                  <a:gd name="adj1" fmla="val 20178192"/>
                  <a:gd name="adj2" fmla="val 5010104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AF9803F2-DABF-27B9-6844-0A638323655C}"/>
                  </a:ext>
                </a:extLst>
              </p:cNvPr>
              <p:cNvSpPr/>
              <p:nvPr/>
            </p:nvSpPr>
            <p:spPr>
              <a:xfrm>
                <a:off x="8297397" y="3877959"/>
                <a:ext cx="1800000" cy="1800000"/>
              </a:xfrm>
              <a:prstGeom prst="arc">
                <a:avLst>
                  <a:gd name="adj1" fmla="val 9411237"/>
                  <a:gd name="adj2" fmla="val 15847920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46413F7A-2FEE-BEC3-A446-2C15253B457E}"/>
              </a:ext>
            </a:extLst>
          </p:cNvPr>
          <p:cNvGrpSpPr/>
          <p:nvPr/>
        </p:nvGrpSpPr>
        <p:grpSpPr>
          <a:xfrm>
            <a:off x="5718839" y="2764733"/>
            <a:ext cx="42890" cy="53759"/>
            <a:chOff x="5725279" y="2758293"/>
            <a:chExt cx="42890" cy="53759"/>
          </a:xfrm>
        </p:grpSpPr>
        <p:cxnSp>
          <p:nvCxnSpPr>
            <p:cNvPr id="56" name="Connettore diritto 55">
              <a:extLst>
                <a:ext uri="{FF2B5EF4-FFF2-40B4-BE49-F238E27FC236}">
                  <a16:creationId xmlns:a16="http://schemas.microsoft.com/office/drawing/2014/main" id="{CC6901D2-33E9-D154-D97D-AD622B9382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2406" y="2758293"/>
              <a:ext cx="31038" cy="5375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F119FD83-0A1F-E6A4-88FC-2D1D6F50F1C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25279" y="2776311"/>
              <a:ext cx="42890" cy="2476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DD3826AA-4DC1-9BDD-853A-A4BC3C21FAB9}"/>
              </a:ext>
            </a:extLst>
          </p:cNvPr>
          <p:cNvCxnSpPr>
            <a:cxnSpLocks/>
            <a:stCxn id="30" idx="1"/>
          </p:cNvCxnSpPr>
          <p:nvPr/>
        </p:nvCxnSpPr>
        <p:spPr>
          <a:xfrm flipH="1" flipV="1">
            <a:off x="5739505" y="2794468"/>
            <a:ext cx="1938835" cy="1108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827EEE2-57CC-C6C8-11BC-B145B0AF4C74}"/>
              </a:ext>
            </a:extLst>
          </p:cNvPr>
          <p:cNvSpPr/>
          <p:nvPr/>
        </p:nvSpPr>
        <p:spPr>
          <a:xfrm>
            <a:off x="10802872" y="648782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12004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3540D7E-4549-F23C-EA58-0824F1E4DD78}"/>
              </a:ext>
            </a:extLst>
          </p:cNvPr>
          <p:cNvCxnSpPr>
            <a:cxnSpLocks/>
          </p:cNvCxnSpPr>
          <p:nvPr/>
        </p:nvCxnSpPr>
        <p:spPr>
          <a:xfrm>
            <a:off x="4035105" y="3124939"/>
            <a:ext cx="78901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07A1C20-64D1-9B86-B3C0-57D4EC84AB25}"/>
              </a:ext>
            </a:extLst>
          </p:cNvPr>
          <p:cNvCxnSpPr>
            <a:cxnSpLocks/>
          </p:cNvCxnSpPr>
          <p:nvPr/>
        </p:nvCxnSpPr>
        <p:spPr>
          <a:xfrm flipV="1">
            <a:off x="9196275" y="603679"/>
            <a:ext cx="0" cy="11857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41C83112-2BA1-8E40-FEEE-B52235741E16}"/>
              </a:ext>
            </a:extLst>
          </p:cNvPr>
          <p:cNvCxnSpPr>
            <a:cxnSpLocks/>
          </p:cNvCxnSpPr>
          <p:nvPr/>
        </p:nvCxnSpPr>
        <p:spPr>
          <a:xfrm flipV="1">
            <a:off x="8806968" y="603679"/>
            <a:ext cx="389307" cy="10900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D09C0CD-7C89-82E7-4C23-3C752D3BCE4D}"/>
              </a:ext>
            </a:extLst>
          </p:cNvPr>
          <p:cNvCxnSpPr>
            <a:cxnSpLocks/>
          </p:cNvCxnSpPr>
          <p:nvPr/>
        </p:nvCxnSpPr>
        <p:spPr>
          <a:xfrm flipH="1" flipV="1">
            <a:off x="9196274" y="602419"/>
            <a:ext cx="390213" cy="10931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CF07232-2137-DBEE-0C1E-8F6803F7EC74}"/>
              </a:ext>
            </a:extLst>
          </p:cNvPr>
          <p:cNvCxnSpPr>
            <a:cxnSpLocks/>
          </p:cNvCxnSpPr>
          <p:nvPr/>
        </p:nvCxnSpPr>
        <p:spPr>
          <a:xfrm flipH="1">
            <a:off x="5454452" y="1195032"/>
            <a:ext cx="2042442" cy="35433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9E502FA-38C7-4C24-CA09-095BDF0B9C47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1282201" cy="23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D616B7A7-241B-98F5-0EBB-43DFC7B700F3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848397" cy="9971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>
            <a:extLst>
              <a:ext uri="{FF2B5EF4-FFF2-40B4-BE49-F238E27FC236}">
                <a16:creationId xmlns:a16="http://schemas.microsoft.com/office/drawing/2014/main" id="{0061F9AA-9F22-1540-C70C-178D74B33DF0}"/>
              </a:ext>
            </a:extLst>
          </p:cNvPr>
          <p:cNvSpPr/>
          <p:nvPr/>
        </p:nvSpPr>
        <p:spPr>
          <a:xfrm rot="-3600000">
            <a:off x="5026101" y="2068332"/>
            <a:ext cx="1440000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C98F32BF-D55F-F3A3-F98D-2AD10B082B7C}"/>
              </a:ext>
            </a:extLst>
          </p:cNvPr>
          <p:cNvGrpSpPr/>
          <p:nvPr/>
        </p:nvGrpSpPr>
        <p:grpSpPr>
          <a:xfrm>
            <a:off x="7437186" y="3903413"/>
            <a:ext cx="3600000" cy="1800000"/>
            <a:chOff x="7311564" y="3903413"/>
            <a:chExt cx="3600000" cy="1800000"/>
          </a:xfrm>
        </p:grpSpPr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B725D4A0-8273-39C4-EC90-EC1ACBD7DD01}"/>
                </a:ext>
              </a:extLst>
            </p:cNvPr>
            <p:cNvSpPr/>
            <p:nvPr/>
          </p:nvSpPr>
          <p:spPr>
            <a:xfrm rot="1800000">
              <a:off x="7311564" y="4083413"/>
              <a:ext cx="3600000" cy="1440000"/>
            </a:xfrm>
            <a:prstGeom prst="rect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38085031-E65F-31AC-67FF-09466E3E7451}"/>
                </a:ext>
              </a:extLst>
            </p:cNvPr>
            <p:cNvCxnSpPr>
              <a:stCxn id="30" idx="1"/>
              <a:endCxn id="30" idx="3"/>
            </p:cNvCxnSpPr>
            <p:nvPr/>
          </p:nvCxnSpPr>
          <p:spPr>
            <a:xfrm>
              <a:off x="7552718" y="3903413"/>
              <a:ext cx="3117692" cy="1800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Ovale 101">
            <a:extLst>
              <a:ext uri="{FF2B5EF4-FFF2-40B4-BE49-F238E27FC236}">
                <a16:creationId xmlns:a16="http://schemas.microsoft.com/office/drawing/2014/main" id="{54D793A1-7D75-117F-22F5-011CA634188D}"/>
              </a:ext>
            </a:extLst>
          </p:cNvPr>
          <p:cNvSpPr/>
          <p:nvPr/>
        </p:nvSpPr>
        <p:spPr>
          <a:xfrm>
            <a:off x="10435037" y="1684980"/>
            <a:ext cx="720029" cy="144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igura a mano libera: forma 32">
            <a:extLst>
              <a:ext uri="{FF2B5EF4-FFF2-40B4-BE49-F238E27FC236}">
                <a16:creationId xmlns:a16="http://schemas.microsoft.com/office/drawing/2014/main" id="{94243CC0-5E0F-9D35-F52F-C445521C5CB1}"/>
              </a:ext>
            </a:extLst>
          </p:cNvPr>
          <p:cNvSpPr/>
          <p:nvPr/>
        </p:nvSpPr>
        <p:spPr>
          <a:xfrm>
            <a:off x="8802855" y="4354806"/>
            <a:ext cx="783305" cy="849704"/>
          </a:xfrm>
          <a:custGeom>
            <a:avLst/>
            <a:gdLst>
              <a:gd name="connsiteX0" fmla="*/ 55395 w 783305"/>
              <a:gd name="connsiteY0" fmla="*/ 230529 h 849704"/>
              <a:gd name="connsiteX1" fmla="*/ 150 w 783305"/>
              <a:gd name="connsiteY1" fmla="*/ 521994 h 849704"/>
              <a:gd name="connsiteX2" fmla="*/ 64920 w 783305"/>
              <a:gd name="connsiteY2" fmla="*/ 708684 h 849704"/>
              <a:gd name="connsiteX3" fmla="*/ 171600 w 783305"/>
              <a:gd name="connsiteY3" fmla="*/ 809649 h 849704"/>
              <a:gd name="connsiteX4" fmla="*/ 312570 w 783305"/>
              <a:gd name="connsiteY4" fmla="*/ 849654 h 849704"/>
              <a:gd name="connsiteX5" fmla="*/ 506880 w 783305"/>
              <a:gd name="connsiteY5" fmla="*/ 811554 h 849704"/>
              <a:gd name="connsiteX6" fmla="*/ 731670 w 783305"/>
              <a:gd name="connsiteY6" fmla="*/ 619149 h 849704"/>
              <a:gd name="connsiteX7" fmla="*/ 783105 w 783305"/>
              <a:gd name="connsiteY7" fmla="*/ 323874 h 849704"/>
              <a:gd name="connsiteX8" fmla="*/ 722145 w 783305"/>
              <a:gd name="connsiteY8" fmla="*/ 146709 h 849704"/>
              <a:gd name="connsiteX9" fmla="*/ 611655 w 783305"/>
              <a:gd name="connsiteY9" fmla="*/ 41934 h 849704"/>
              <a:gd name="connsiteX10" fmla="*/ 463065 w 783305"/>
              <a:gd name="connsiteY10" fmla="*/ 24 h 849704"/>
              <a:gd name="connsiteX11" fmla="*/ 278280 w 783305"/>
              <a:gd name="connsiteY11" fmla="*/ 40029 h 849704"/>
              <a:gd name="connsiteX12" fmla="*/ 55395 w 783305"/>
              <a:gd name="connsiteY12" fmla="*/ 230529 h 84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3305" h="849704">
                <a:moveTo>
                  <a:pt x="55395" y="230529"/>
                </a:moveTo>
                <a:cubicBezTo>
                  <a:pt x="9040" y="310856"/>
                  <a:pt x="-1438" y="442302"/>
                  <a:pt x="150" y="521994"/>
                </a:cubicBezTo>
                <a:cubicBezTo>
                  <a:pt x="1737" y="601687"/>
                  <a:pt x="36345" y="660741"/>
                  <a:pt x="64920" y="708684"/>
                </a:cubicBezTo>
                <a:cubicBezTo>
                  <a:pt x="93495" y="756627"/>
                  <a:pt x="130325" y="786154"/>
                  <a:pt x="171600" y="809649"/>
                </a:cubicBezTo>
                <a:cubicBezTo>
                  <a:pt x="212875" y="833144"/>
                  <a:pt x="256690" y="849337"/>
                  <a:pt x="312570" y="849654"/>
                </a:cubicBezTo>
                <a:cubicBezTo>
                  <a:pt x="368450" y="849971"/>
                  <a:pt x="437030" y="849971"/>
                  <a:pt x="506880" y="811554"/>
                </a:cubicBezTo>
                <a:cubicBezTo>
                  <a:pt x="576730" y="773137"/>
                  <a:pt x="685632" y="700429"/>
                  <a:pt x="731670" y="619149"/>
                </a:cubicBezTo>
                <a:cubicBezTo>
                  <a:pt x="777708" y="537869"/>
                  <a:pt x="784693" y="402614"/>
                  <a:pt x="783105" y="323874"/>
                </a:cubicBezTo>
                <a:cubicBezTo>
                  <a:pt x="781518" y="245134"/>
                  <a:pt x="750720" y="193699"/>
                  <a:pt x="722145" y="146709"/>
                </a:cubicBezTo>
                <a:cubicBezTo>
                  <a:pt x="693570" y="99719"/>
                  <a:pt x="654835" y="66381"/>
                  <a:pt x="611655" y="41934"/>
                </a:cubicBezTo>
                <a:cubicBezTo>
                  <a:pt x="568475" y="17487"/>
                  <a:pt x="518627" y="341"/>
                  <a:pt x="463065" y="24"/>
                </a:cubicBezTo>
                <a:cubicBezTo>
                  <a:pt x="407503" y="-293"/>
                  <a:pt x="346543" y="1929"/>
                  <a:pt x="278280" y="40029"/>
                </a:cubicBezTo>
                <a:cubicBezTo>
                  <a:pt x="210018" y="78129"/>
                  <a:pt x="101750" y="150202"/>
                  <a:pt x="55395" y="230529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Figura a mano libera: forma 170">
            <a:extLst>
              <a:ext uri="{FF2B5EF4-FFF2-40B4-BE49-F238E27FC236}">
                <a16:creationId xmlns:a16="http://schemas.microsoft.com/office/drawing/2014/main" id="{B36C2F71-F4EC-96B7-AB84-0D32C38D5186}"/>
              </a:ext>
            </a:extLst>
          </p:cNvPr>
          <p:cNvSpPr/>
          <p:nvPr/>
        </p:nvSpPr>
        <p:spPr>
          <a:xfrm>
            <a:off x="8799804" y="1681737"/>
            <a:ext cx="785206" cy="150903"/>
          </a:xfrm>
          <a:custGeom>
            <a:avLst/>
            <a:gdLst>
              <a:gd name="connsiteX0" fmla="*/ 8916 w 785206"/>
              <a:gd name="connsiteY0" fmla="*/ 13387 h 156291"/>
              <a:gd name="connsiteX1" fmla="*/ 5106 w 785206"/>
              <a:gd name="connsiteY1" fmla="*/ 66727 h 156291"/>
              <a:gd name="connsiteX2" fmla="*/ 69876 w 785206"/>
              <a:gd name="connsiteY2" fmla="*/ 127687 h 156291"/>
              <a:gd name="connsiteX3" fmla="*/ 178461 w 785206"/>
              <a:gd name="connsiteY3" fmla="*/ 156262 h 156291"/>
              <a:gd name="connsiteX4" fmla="*/ 323241 w 785206"/>
              <a:gd name="connsiteY4" fmla="*/ 131497 h 156291"/>
              <a:gd name="connsiteX5" fmla="*/ 508026 w 785206"/>
              <a:gd name="connsiteY5" fmla="*/ 61012 h 156291"/>
              <a:gd name="connsiteX6" fmla="*/ 730911 w 785206"/>
              <a:gd name="connsiteY6" fmla="*/ 7672 h 156291"/>
              <a:gd name="connsiteX7" fmla="*/ 780441 w 785206"/>
              <a:gd name="connsiteY7" fmla="*/ 5767 h 156291"/>
              <a:gd name="connsiteX8" fmla="*/ 780441 w 785206"/>
              <a:gd name="connsiteY8" fmla="*/ 59107 h 156291"/>
              <a:gd name="connsiteX0" fmla="*/ 8916 w 785206"/>
              <a:gd name="connsiteY0" fmla="*/ 10410 h 153314"/>
              <a:gd name="connsiteX1" fmla="*/ 5106 w 785206"/>
              <a:gd name="connsiteY1" fmla="*/ 63750 h 153314"/>
              <a:gd name="connsiteX2" fmla="*/ 69876 w 785206"/>
              <a:gd name="connsiteY2" fmla="*/ 124710 h 153314"/>
              <a:gd name="connsiteX3" fmla="*/ 178461 w 785206"/>
              <a:gd name="connsiteY3" fmla="*/ 153285 h 153314"/>
              <a:gd name="connsiteX4" fmla="*/ 323241 w 785206"/>
              <a:gd name="connsiteY4" fmla="*/ 128520 h 153314"/>
              <a:gd name="connsiteX5" fmla="*/ 508026 w 785206"/>
              <a:gd name="connsiteY5" fmla="*/ 58035 h 153314"/>
              <a:gd name="connsiteX6" fmla="*/ 730911 w 785206"/>
              <a:gd name="connsiteY6" fmla="*/ 4695 h 153314"/>
              <a:gd name="connsiteX7" fmla="*/ 780441 w 785206"/>
              <a:gd name="connsiteY7" fmla="*/ 8505 h 153314"/>
              <a:gd name="connsiteX8" fmla="*/ 780441 w 785206"/>
              <a:gd name="connsiteY8" fmla="*/ 56130 h 153314"/>
              <a:gd name="connsiteX0" fmla="*/ 8916 w 785206"/>
              <a:gd name="connsiteY0" fmla="*/ 7999 h 150903"/>
              <a:gd name="connsiteX1" fmla="*/ 5106 w 785206"/>
              <a:gd name="connsiteY1" fmla="*/ 61339 h 150903"/>
              <a:gd name="connsiteX2" fmla="*/ 69876 w 785206"/>
              <a:gd name="connsiteY2" fmla="*/ 122299 h 150903"/>
              <a:gd name="connsiteX3" fmla="*/ 178461 w 785206"/>
              <a:gd name="connsiteY3" fmla="*/ 150874 h 150903"/>
              <a:gd name="connsiteX4" fmla="*/ 323241 w 785206"/>
              <a:gd name="connsiteY4" fmla="*/ 126109 h 150903"/>
              <a:gd name="connsiteX5" fmla="*/ 508026 w 785206"/>
              <a:gd name="connsiteY5" fmla="*/ 55624 h 150903"/>
              <a:gd name="connsiteX6" fmla="*/ 730911 w 785206"/>
              <a:gd name="connsiteY6" fmla="*/ 2284 h 150903"/>
              <a:gd name="connsiteX7" fmla="*/ 780441 w 785206"/>
              <a:gd name="connsiteY7" fmla="*/ 6094 h 150903"/>
              <a:gd name="connsiteX8" fmla="*/ 780441 w 785206"/>
              <a:gd name="connsiteY8" fmla="*/ 53719 h 150903"/>
              <a:gd name="connsiteX0" fmla="*/ 8916 w 785206"/>
              <a:gd name="connsiteY0" fmla="*/ 7999 h 150903"/>
              <a:gd name="connsiteX1" fmla="*/ 5106 w 785206"/>
              <a:gd name="connsiteY1" fmla="*/ 61339 h 150903"/>
              <a:gd name="connsiteX2" fmla="*/ 69876 w 785206"/>
              <a:gd name="connsiteY2" fmla="*/ 122299 h 150903"/>
              <a:gd name="connsiteX3" fmla="*/ 178461 w 785206"/>
              <a:gd name="connsiteY3" fmla="*/ 150874 h 150903"/>
              <a:gd name="connsiteX4" fmla="*/ 323241 w 785206"/>
              <a:gd name="connsiteY4" fmla="*/ 126109 h 150903"/>
              <a:gd name="connsiteX5" fmla="*/ 508026 w 785206"/>
              <a:gd name="connsiteY5" fmla="*/ 55624 h 150903"/>
              <a:gd name="connsiteX6" fmla="*/ 730911 w 785206"/>
              <a:gd name="connsiteY6" fmla="*/ 2284 h 150903"/>
              <a:gd name="connsiteX7" fmla="*/ 780441 w 785206"/>
              <a:gd name="connsiteY7" fmla="*/ 6094 h 150903"/>
              <a:gd name="connsiteX8" fmla="*/ 780441 w 785206"/>
              <a:gd name="connsiteY8" fmla="*/ 10567 h 15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206" h="150903">
                <a:moveTo>
                  <a:pt x="8916" y="7999"/>
                </a:moveTo>
                <a:cubicBezTo>
                  <a:pt x="1931" y="25144"/>
                  <a:pt x="-5054" y="42289"/>
                  <a:pt x="5106" y="61339"/>
                </a:cubicBezTo>
                <a:cubicBezTo>
                  <a:pt x="15266" y="80389"/>
                  <a:pt x="40983" y="107376"/>
                  <a:pt x="69876" y="122299"/>
                </a:cubicBezTo>
                <a:cubicBezTo>
                  <a:pt x="98769" y="137222"/>
                  <a:pt x="136234" y="150239"/>
                  <a:pt x="178461" y="150874"/>
                </a:cubicBezTo>
                <a:cubicBezTo>
                  <a:pt x="220688" y="151509"/>
                  <a:pt x="268314" y="141984"/>
                  <a:pt x="323241" y="126109"/>
                </a:cubicBezTo>
                <a:cubicBezTo>
                  <a:pt x="378169" y="110234"/>
                  <a:pt x="440081" y="76261"/>
                  <a:pt x="508026" y="55624"/>
                </a:cubicBezTo>
                <a:cubicBezTo>
                  <a:pt x="575971" y="34987"/>
                  <a:pt x="664554" y="4824"/>
                  <a:pt x="730911" y="2284"/>
                </a:cubicBezTo>
                <a:cubicBezTo>
                  <a:pt x="797268" y="-256"/>
                  <a:pt x="772186" y="-2478"/>
                  <a:pt x="780441" y="6094"/>
                </a:cubicBezTo>
                <a:cubicBezTo>
                  <a:pt x="788696" y="14666"/>
                  <a:pt x="784568" y="-11817"/>
                  <a:pt x="780441" y="1056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F0349BB9-2E6C-55D9-601D-6D9827DC9B9F}"/>
              </a:ext>
            </a:extLst>
          </p:cNvPr>
          <p:cNvCxnSpPr>
            <a:cxnSpLocks/>
          </p:cNvCxnSpPr>
          <p:nvPr/>
        </p:nvCxnSpPr>
        <p:spPr>
          <a:xfrm flipH="1">
            <a:off x="8804096" y="602419"/>
            <a:ext cx="392178" cy="11289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4BE50BFF-1168-9EC9-362B-BDD9F4566A59}"/>
              </a:ext>
            </a:extLst>
          </p:cNvPr>
          <p:cNvCxnSpPr>
            <a:cxnSpLocks/>
          </p:cNvCxnSpPr>
          <p:nvPr/>
        </p:nvCxnSpPr>
        <p:spPr>
          <a:xfrm flipH="1">
            <a:off x="8824596" y="602419"/>
            <a:ext cx="371678" cy="11683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ECA369E5-D2DE-87E0-3C8E-D963AA040CF2}"/>
              </a:ext>
            </a:extLst>
          </p:cNvPr>
          <p:cNvCxnSpPr>
            <a:cxnSpLocks/>
          </p:cNvCxnSpPr>
          <p:nvPr/>
        </p:nvCxnSpPr>
        <p:spPr>
          <a:xfrm flipH="1">
            <a:off x="8809622" y="619747"/>
            <a:ext cx="380938" cy="11360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B946B694-B6E7-207A-7F34-2A846A2D2943}"/>
              </a:ext>
            </a:extLst>
          </p:cNvPr>
          <p:cNvCxnSpPr>
            <a:cxnSpLocks/>
          </p:cNvCxnSpPr>
          <p:nvPr/>
        </p:nvCxnSpPr>
        <p:spPr>
          <a:xfrm flipH="1">
            <a:off x="8849608" y="608435"/>
            <a:ext cx="348407" cy="11858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17B3E3EF-0C0F-3EB4-9074-21FC8B9205C8}"/>
              </a:ext>
            </a:extLst>
          </p:cNvPr>
          <p:cNvCxnSpPr>
            <a:cxnSpLocks/>
          </p:cNvCxnSpPr>
          <p:nvPr/>
        </p:nvCxnSpPr>
        <p:spPr>
          <a:xfrm flipH="1">
            <a:off x="8880781" y="602419"/>
            <a:ext cx="307840" cy="12134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134994A-DC5A-1519-2E2A-0887728D723B}"/>
              </a:ext>
            </a:extLst>
          </p:cNvPr>
          <p:cNvCxnSpPr>
            <a:cxnSpLocks/>
          </p:cNvCxnSpPr>
          <p:nvPr/>
        </p:nvCxnSpPr>
        <p:spPr>
          <a:xfrm flipH="1">
            <a:off x="8936023" y="602419"/>
            <a:ext cx="252598" cy="12231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F09BBE06-F71E-FE1E-E4E1-14A68D979EF8}"/>
              </a:ext>
            </a:extLst>
          </p:cNvPr>
          <p:cNvCxnSpPr>
            <a:cxnSpLocks/>
          </p:cNvCxnSpPr>
          <p:nvPr/>
        </p:nvCxnSpPr>
        <p:spPr>
          <a:xfrm flipH="1">
            <a:off x="9004071" y="602419"/>
            <a:ext cx="191514" cy="12232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5C436410-4FF1-10BF-D2EC-515ABDFCAF08}"/>
              </a:ext>
            </a:extLst>
          </p:cNvPr>
          <p:cNvCxnSpPr>
            <a:cxnSpLocks/>
          </p:cNvCxnSpPr>
          <p:nvPr/>
        </p:nvCxnSpPr>
        <p:spPr>
          <a:xfrm flipH="1">
            <a:off x="9099174" y="597294"/>
            <a:ext cx="95562" cy="12206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B94E5E9-1ADC-E5C8-57D5-65A389832AB2}"/>
              </a:ext>
            </a:extLst>
          </p:cNvPr>
          <p:cNvCxnSpPr>
            <a:cxnSpLocks/>
          </p:cNvCxnSpPr>
          <p:nvPr/>
        </p:nvCxnSpPr>
        <p:spPr>
          <a:xfrm>
            <a:off x="9197574" y="601163"/>
            <a:ext cx="380440" cy="10951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D09E2CC3-1FA1-911F-7DFA-445FD9C13967}"/>
              </a:ext>
            </a:extLst>
          </p:cNvPr>
          <p:cNvCxnSpPr>
            <a:cxnSpLocks/>
          </p:cNvCxnSpPr>
          <p:nvPr/>
        </p:nvCxnSpPr>
        <p:spPr>
          <a:xfrm>
            <a:off x="9197574" y="601163"/>
            <a:ext cx="344237" cy="10821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629426BF-9066-C9C5-0D5B-B88B83B6899B}"/>
              </a:ext>
            </a:extLst>
          </p:cNvPr>
          <p:cNvCxnSpPr>
            <a:cxnSpLocks/>
          </p:cNvCxnSpPr>
          <p:nvPr/>
        </p:nvCxnSpPr>
        <p:spPr>
          <a:xfrm>
            <a:off x="9203288" y="618491"/>
            <a:ext cx="357051" cy="10647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997C3459-4A7C-AC80-8A5C-302B8A99D291}"/>
              </a:ext>
            </a:extLst>
          </p:cNvPr>
          <p:cNvCxnSpPr>
            <a:cxnSpLocks/>
          </p:cNvCxnSpPr>
          <p:nvPr/>
        </p:nvCxnSpPr>
        <p:spPr>
          <a:xfrm>
            <a:off x="9195833" y="607179"/>
            <a:ext cx="316982" cy="10788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AE78A96D-0EC0-FAFC-3BEE-B1FD9A786587}"/>
              </a:ext>
            </a:extLst>
          </p:cNvPr>
          <p:cNvCxnSpPr>
            <a:cxnSpLocks/>
          </p:cNvCxnSpPr>
          <p:nvPr/>
        </p:nvCxnSpPr>
        <p:spPr>
          <a:xfrm>
            <a:off x="9205227" y="601163"/>
            <a:ext cx="277164" cy="10925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0C584C85-14DE-E218-A34E-AE65FA187966}"/>
              </a:ext>
            </a:extLst>
          </p:cNvPr>
          <p:cNvCxnSpPr>
            <a:cxnSpLocks/>
          </p:cNvCxnSpPr>
          <p:nvPr/>
        </p:nvCxnSpPr>
        <p:spPr>
          <a:xfrm>
            <a:off x="9205227" y="601163"/>
            <a:ext cx="228838" cy="11081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8FBD9499-EAA4-7533-99FF-8FD5EFC9DB73}"/>
              </a:ext>
            </a:extLst>
          </p:cNvPr>
          <p:cNvCxnSpPr>
            <a:cxnSpLocks/>
          </p:cNvCxnSpPr>
          <p:nvPr/>
        </p:nvCxnSpPr>
        <p:spPr>
          <a:xfrm>
            <a:off x="9198263" y="601163"/>
            <a:ext cx="174564" cy="11149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E0C20F8A-BEC1-32B8-27F0-8DE666DE212B}"/>
              </a:ext>
            </a:extLst>
          </p:cNvPr>
          <p:cNvCxnSpPr>
            <a:cxnSpLocks/>
          </p:cNvCxnSpPr>
          <p:nvPr/>
        </p:nvCxnSpPr>
        <p:spPr>
          <a:xfrm>
            <a:off x="9199112" y="596038"/>
            <a:ext cx="89407" cy="11420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BA849821-E9E9-ED24-FD37-C360424B7ED5}"/>
              </a:ext>
            </a:extLst>
          </p:cNvPr>
          <p:cNvCxnSpPr>
            <a:cxnSpLocks/>
          </p:cNvCxnSpPr>
          <p:nvPr/>
        </p:nvCxnSpPr>
        <p:spPr>
          <a:xfrm flipH="1">
            <a:off x="8996505" y="2611309"/>
            <a:ext cx="40265" cy="5143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E26D7057-7AC9-E21F-4210-DB69FA5113EF}"/>
              </a:ext>
            </a:extLst>
          </p:cNvPr>
          <p:cNvCxnSpPr>
            <a:cxnSpLocks/>
          </p:cNvCxnSpPr>
          <p:nvPr/>
        </p:nvCxnSpPr>
        <p:spPr>
          <a:xfrm flipH="1">
            <a:off x="8801146" y="2562851"/>
            <a:ext cx="88333" cy="5641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A7F868F8-5F7B-09BC-6FB6-94B7C162D2C6}"/>
              </a:ext>
            </a:extLst>
          </p:cNvPr>
          <p:cNvCxnSpPr>
            <a:cxnSpLocks/>
          </p:cNvCxnSpPr>
          <p:nvPr/>
        </p:nvCxnSpPr>
        <p:spPr>
          <a:xfrm flipH="1">
            <a:off x="8666462" y="2571750"/>
            <a:ext cx="114907" cy="556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B3A94A2-2463-A3D1-36BE-21C9DBAC311C}"/>
              </a:ext>
            </a:extLst>
          </p:cNvPr>
          <p:cNvCxnSpPr>
            <a:cxnSpLocks/>
          </p:cNvCxnSpPr>
          <p:nvPr/>
        </p:nvCxnSpPr>
        <p:spPr>
          <a:xfrm flipH="1">
            <a:off x="8546860" y="2598489"/>
            <a:ext cx="135138" cy="5327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A018FF10-169A-DC75-1196-E41F3830DBA2}"/>
              </a:ext>
            </a:extLst>
          </p:cNvPr>
          <p:cNvCxnSpPr>
            <a:cxnSpLocks/>
          </p:cNvCxnSpPr>
          <p:nvPr/>
        </p:nvCxnSpPr>
        <p:spPr>
          <a:xfrm flipH="1">
            <a:off x="8455818" y="2649385"/>
            <a:ext cx="142228" cy="4840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2A414E0B-F0C7-3317-25DD-198CDF0409B2}"/>
              </a:ext>
            </a:extLst>
          </p:cNvPr>
          <p:cNvCxnSpPr>
            <a:cxnSpLocks/>
          </p:cNvCxnSpPr>
          <p:nvPr/>
        </p:nvCxnSpPr>
        <p:spPr>
          <a:xfrm flipH="1">
            <a:off x="8395490" y="2710319"/>
            <a:ext cx="133195" cy="418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01909892-9950-7F8E-C458-F6AFE70F15B6}"/>
              </a:ext>
            </a:extLst>
          </p:cNvPr>
          <p:cNvCxnSpPr>
            <a:cxnSpLocks/>
          </p:cNvCxnSpPr>
          <p:nvPr/>
        </p:nvCxnSpPr>
        <p:spPr>
          <a:xfrm flipH="1">
            <a:off x="8351628" y="2773680"/>
            <a:ext cx="118617" cy="3537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70E4C9E5-0FDA-059C-DEBA-798849DB2D07}"/>
              </a:ext>
            </a:extLst>
          </p:cNvPr>
          <p:cNvCxnSpPr>
            <a:cxnSpLocks/>
          </p:cNvCxnSpPr>
          <p:nvPr/>
        </p:nvCxnSpPr>
        <p:spPr>
          <a:xfrm flipH="1">
            <a:off x="8317050" y="2889962"/>
            <a:ext cx="78384" cy="2256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F424F461-1804-0D67-FD78-83D8ED2C2D48}"/>
              </a:ext>
            </a:extLst>
          </p:cNvPr>
          <p:cNvCxnSpPr>
            <a:cxnSpLocks/>
          </p:cNvCxnSpPr>
          <p:nvPr/>
        </p:nvCxnSpPr>
        <p:spPr>
          <a:xfrm>
            <a:off x="9371388" y="2821495"/>
            <a:ext cx="23893" cy="305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81038B10-B94C-1599-5481-E379EBF5E63B}"/>
              </a:ext>
            </a:extLst>
          </p:cNvPr>
          <p:cNvCxnSpPr>
            <a:cxnSpLocks/>
          </p:cNvCxnSpPr>
          <p:nvPr/>
        </p:nvCxnSpPr>
        <p:spPr>
          <a:xfrm>
            <a:off x="9566404" y="2945028"/>
            <a:ext cx="28712" cy="1833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BEC68A78-F4BA-1EF5-F45B-47EBDEDB8256}"/>
              </a:ext>
            </a:extLst>
          </p:cNvPr>
          <p:cNvCxnSpPr>
            <a:cxnSpLocks/>
          </p:cNvCxnSpPr>
          <p:nvPr/>
        </p:nvCxnSpPr>
        <p:spPr>
          <a:xfrm>
            <a:off x="9709289" y="3040380"/>
            <a:ext cx="17825" cy="863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C6D1268F-75A7-46EF-E373-9FB5CF5A24F3}"/>
              </a:ext>
            </a:extLst>
          </p:cNvPr>
          <p:cNvCxnSpPr>
            <a:cxnSpLocks/>
          </p:cNvCxnSpPr>
          <p:nvPr/>
        </p:nvCxnSpPr>
        <p:spPr>
          <a:xfrm>
            <a:off x="9835599" y="3087672"/>
            <a:ext cx="10083" cy="397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Figura a mano libera: forma 235">
            <a:extLst>
              <a:ext uri="{FF2B5EF4-FFF2-40B4-BE49-F238E27FC236}">
                <a16:creationId xmlns:a16="http://schemas.microsoft.com/office/drawing/2014/main" id="{D821BF60-5DA6-69B9-AB3C-D7D141BDD1E3}"/>
              </a:ext>
            </a:extLst>
          </p:cNvPr>
          <p:cNvSpPr/>
          <p:nvPr/>
        </p:nvSpPr>
        <p:spPr>
          <a:xfrm>
            <a:off x="8351417" y="2558413"/>
            <a:ext cx="1639984" cy="562024"/>
          </a:xfrm>
          <a:custGeom>
            <a:avLst/>
            <a:gdLst>
              <a:gd name="connsiteX0" fmla="*/ 0 w 1706880"/>
              <a:gd name="connsiteY0" fmla="*/ 409578 h 561985"/>
              <a:gd name="connsiteX1" fmla="*/ 78105 w 1706880"/>
              <a:gd name="connsiteY1" fmla="*/ 278133 h 561985"/>
              <a:gd name="connsiteX2" fmla="*/ 184785 w 1706880"/>
              <a:gd name="connsiteY2" fmla="*/ 140973 h 561985"/>
              <a:gd name="connsiteX3" fmla="*/ 504825 w 1706880"/>
              <a:gd name="connsiteY3" fmla="*/ 3 h 561985"/>
              <a:gd name="connsiteX4" fmla="*/ 870585 w 1706880"/>
              <a:gd name="connsiteY4" fmla="*/ 144783 h 561985"/>
              <a:gd name="connsiteX5" fmla="*/ 1055370 w 1706880"/>
              <a:gd name="connsiteY5" fmla="*/ 278133 h 561985"/>
              <a:gd name="connsiteX6" fmla="*/ 1299210 w 1706880"/>
              <a:gd name="connsiteY6" fmla="*/ 440058 h 561985"/>
              <a:gd name="connsiteX7" fmla="*/ 1424940 w 1706880"/>
              <a:gd name="connsiteY7" fmla="*/ 502923 h 561985"/>
              <a:gd name="connsiteX8" fmla="*/ 1630680 w 1706880"/>
              <a:gd name="connsiteY8" fmla="*/ 561978 h 561985"/>
              <a:gd name="connsiteX9" fmla="*/ 1706880 w 1706880"/>
              <a:gd name="connsiteY9" fmla="*/ 499113 h 561985"/>
              <a:gd name="connsiteX0" fmla="*/ 0 w 1706880"/>
              <a:gd name="connsiteY0" fmla="*/ 409578 h 561985"/>
              <a:gd name="connsiteX1" fmla="*/ 78105 w 1706880"/>
              <a:gd name="connsiteY1" fmla="*/ 278133 h 561985"/>
              <a:gd name="connsiteX2" fmla="*/ 184785 w 1706880"/>
              <a:gd name="connsiteY2" fmla="*/ 140973 h 561985"/>
              <a:gd name="connsiteX3" fmla="*/ 504825 w 1706880"/>
              <a:gd name="connsiteY3" fmla="*/ 3 h 561985"/>
              <a:gd name="connsiteX4" fmla="*/ 870585 w 1706880"/>
              <a:gd name="connsiteY4" fmla="*/ 144783 h 561985"/>
              <a:gd name="connsiteX5" fmla="*/ 1055370 w 1706880"/>
              <a:gd name="connsiteY5" fmla="*/ 278133 h 561985"/>
              <a:gd name="connsiteX6" fmla="*/ 1299210 w 1706880"/>
              <a:gd name="connsiteY6" fmla="*/ 440058 h 561985"/>
              <a:gd name="connsiteX7" fmla="*/ 1424940 w 1706880"/>
              <a:gd name="connsiteY7" fmla="*/ 502923 h 561985"/>
              <a:gd name="connsiteX8" fmla="*/ 1630680 w 1706880"/>
              <a:gd name="connsiteY8" fmla="*/ 561978 h 561985"/>
              <a:gd name="connsiteX9" fmla="*/ 1706880 w 1706880"/>
              <a:gd name="connsiteY9" fmla="*/ 499113 h 561985"/>
              <a:gd name="connsiteX0" fmla="*/ 0 w 1706880"/>
              <a:gd name="connsiteY0" fmla="*/ 409578 h 561985"/>
              <a:gd name="connsiteX1" fmla="*/ 78105 w 1706880"/>
              <a:gd name="connsiteY1" fmla="*/ 278133 h 561985"/>
              <a:gd name="connsiteX2" fmla="*/ 184785 w 1706880"/>
              <a:gd name="connsiteY2" fmla="*/ 140973 h 561985"/>
              <a:gd name="connsiteX3" fmla="*/ 504825 w 1706880"/>
              <a:gd name="connsiteY3" fmla="*/ 3 h 561985"/>
              <a:gd name="connsiteX4" fmla="*/ 870585 w 1706880"/>
              <a:gd name="connsiteY4" fmla="*/ 144783 h 561985"/>
              <a:gd name="connsiteX5" fmla="*/ 1055370 w 1706880"/>
              <a:gd name="connsiteY5" fmla="*/ 278133 h 561985"/>
              <a:gd name="connsiteX6" fmla="*/ 1299210 w 1706880"/>
              <a:gd name="connsiteY6" fmla="*/ 440058 h 561985"/>
              <a:gd name="connsiteX7" fmla="*/ 1424940 w 1706880"/>
              <a:gd name="connsiteY7" fmla="*/ 502923 h 561985"/>
              <a:gd name="connsiteX8" fmla="*/ 1630680 w 1706880"/>
              <a:gd name="connsiteY8" fmla="*/ 561978 h 561985"/>
              <a:gd name="connsiteX9" fmla="*/ 1706880 w 1706880"/>
              <a:gd name="connsiteY9" fmla="*/ 499113 h 561985"/>
              <a:gd name="connsiteX0" fmla="*/ 0 w 1706880"/>
              <a:gd name="connsiteY0" fmla="*/ 409578 h 561985"/>
              <a:gd name="connsiteX1" fmla="*/ 78105 w 1706880"/>
              <a:gd name="connsiteY1" fmla="*/ 278133 h 561985"/>
              <a:gd name="connsiteX2" fmla="*/ 184785 w 1706880"/>
              <a:gd name="connsiteY2" fmla="*/ 140973 h 561985"/>
              <a:gd name="connsiteX3" fmla="*/ 504825 w 1706880"/>
              <a:gd name="connsiteY3" fmla="*/ 3 h 561985"/>
              <a:gd name="connsiteX4" fmla="*/ 870585 w 1706880"/>
              <a:gd name="connsiteY4" fmla="*/ 144783 h 561985"/>
              <a:gd name="connsiteX5" fmla="*/ 1055370 w 1706880"/>
              <a:gd name="connsiteY5" fmla="*/ 278133 h 561985"/>
              <a:gd name="connsiteX6" fmla="*/ 1299210 w 1706880"/>
              <a:gd name="connsiteY6" fmla="*/ 440058 h 561985"/>
              <a:gd name="connsiteX7" fmla="*/ 1424940 w 1706880"/>
              <a:gd name="connsiteY7" fmla="*/ 502923 h 561985"/>
              <a:gd name="connsiteX8" fmla="*/ 1630680 w 1706880"/>
              <a:gd name="connsiteY8" fmla="*/ 561978 h 561985"/>
              <a:gd name="connsiteX9" fmla="*/ 1706880 w 1706880"/>
              <a:gd name="connsiteY9" fmla="*/ 499113 h 561985"/>
              <a:gd name="connsiteX0" fmla="*/ 0 w 1706880"/>
              <a:gd name="connsiteY0" fmla="*/ 409578 h 561985"/>
              <a:gd name="connsiteX1" fmla="*/ 78105 w 1706880"/>
              <a:gd name="connsiteY1" fmla="*/ 278133 h 561985"/>
              <a:gd name="connsiteX2" fmla="*/ 184785 w 1706880"/>
              <a:gd name="connsiteY2" fmla="*/ 140973 h 561985"/>
              <a:gd name="connsiteX3" fmla="*/ 504825 w 1706880"/>
              <a:gd name="connsiteY3" fmla="*/ 3 h 561985"/>
              <a:gd name="connsiteX4" fmla="*/ 870585 w 1706880"/>
              <a:gd name="connsiteY4" fmla="*/ 144783 h 561985"/>
              <a:gd name="connsiteX5" fmla="*/ 1055370 w 1706880"/>
              <a:gd name="connsiteY5" fmla="*/ 278133 h 561985"/>
              <a:gd name="connsiteX6" fmla="*/ 1299210 w 1706880"/>
              <a:gd name="connsiteY6" fmla="*/ 440058 h 561985"/>
              <a:gd name="connsiteX7" fmla="*/ 1424940 w 1706880"/>
              <a:gd name="connsiteY7" fmla="*/ 502923 h 561985"/>
              <a:gd name="connsiteX8" fmla="*/ 1630680 w 1706880"/>
              <a:gd name="connsiteY8" fmla="*/ 561978 h 561985"/>
              <a:gd name="connsiteX9" fmla="*/ 1706880 w 1706880"/>
              <a:gd name="connsiteY9" fmla="*/ 499113 h 561985"/>
              <a:gd name="connsiteX0" fmla="*/ 0 w 1649028"/>
              <a:gd name="connsiteY0" fmla="*/ 409578 h 574764"/>
              <a:gd name="connsiteX1" fmla="*/ 78105 w 1649028"/>
              <a:gd name="connsiteY1" fmla="*/ 278133 h 574764"/>
              <a:gd name="connsiteX2" fmla="*/ 184785 w 1649028"/>
              <a:gd name="connsiteY2" fmla="*/ 140973 h 574764"/>
              <a:gd name="connsiteX3" fmla="*/ 504825 w 1649028"/>
              <a:gd name="connsiteY3" fmla="*/ 3 h 574764"/>
              <a:gd name="connsiteX4" fmla="*/ 870585 w 1649028"/>
              <a:gd name="connsiteY4" fmla="*/ 144783 h 574764"/>
              <a:gd name="connsiteX5" fmla="*/ 1055370 w 1649028"/>
              <a:gd name="connsiteY5" fmla="*/ 278133 h 574764"/>
              <a:gd name="connsiteX6" fmla="*/ 1299210 w 1649028"/>
              <a:gd name="connsiteY6" fmla="*/ 440058 h 574764"/>
              <a:gd name="connsiteX7" fmla="*/ 1424940 w 1649028"/>
              <a:gd name="connsiteY7" fmla="*/ 502923 h 574764"/>
              <a:gd name="connsiteX8" fmla="*/ 1630680 w 1649028"/>
              <a:gd name="connsiteY8" fmla="*/ 561978 h 574764"/>
              <a:gd name="connsiteX9" fmla="*/ 1632425 w 1649028"/>
              <a:gd name="connsiteY9" fmla="*/ 560758 h 574764"/>
              <a:gd name="connsiteX0" fmla="*/ 0 w 1663131"/>
              <a:gd name="connsiteY0" fmla="*/ 409578 h 561985"/>
              <a:gd name="connsiteX1" fmla="*/ 78105 w 1663131"/>
              <a:gd name="connsiteY1" fmla="*/ 278133 h 561985"/>
              <a:gd name="connsiteX2" fmla="*/ 184785 w 1663131"/>
              <a:gd name="connsiteY2" fmla="*/ 140973 h 561985"/>
              <a:gd name="connsiteX3" fmla="*/ 504825 w 1663131"/>
              <a:gd name="connsiteY3" fmla="*/ 3 h 561985"/>
              <a:gd name="connsiteX4" fmla="*/ 870585 w 1663131"/>
              <a:gd name="connsiteY4" fmla="*/ 144783 h 561985"/>
              <a:gd name="connsiteX5" fmla="*/ 1055370 w 1663131"/>
              <a:gd name="connsiteY5" fmla="*/ 278133 h 561985"/>
              <a:gd name="connsiteX6" fmla="*/ 1299210 w 1663131"/>
              <a:gd name="connsiteY6" fmla="*/ 440058 h 561985"/>
              <a:gd name="connsiteX7" fmla="*/ 1424940 w 1663131"/>
              <a:gd name="connsiteY7" fmla="*/ 502923 h 561985"/>
              <a:gd name="connsiteX8" fmla="*/ 1630680 w 1663131"/>
              <a:gd name="connsiteY8" fmla="*/ 561978 h 561985"/>
              <a:gd name="connsiteX9" fmla="*/ 1632425 w 1663131"/>
              <a:gd name="connsiteY9" fmla="*/ 560758 h 561985"/>
              <a:gd name="connsiteX0" fmla="*/ 0 w 1650637"/>
              <a:gd name="connsiteY0" fmla="*/ 409578 h 562024"/>
              <a:gd name="connsiteX1" fmla="*/ 78105 w 1650637"/>
              <a:gd name="connsiteY1" fmla="*/ 278133 h 562024"/>
              <a:gd name="connsiteX2" fmla="*/ 184785 w 1650637"/>
              <a:gd name="connsiteY2" fmla="*/ 140973 h 562024"/>
              <a:gd name="connsiteX3" fmla="*/ 504825 w 1650637"/>
              <a:gd name="connsiteY3" fmla="*/ 3 h 562024"/>
              <a:gd name="connsiteX4" fmla="*/ 870585 w 1650637"/>
              <a:gd name="connsiteY4" fmla="*/ 144783 h 562024"/>
              <a:gd name="connsiteX5" fmla="*/ 1055370 w 1650637"/>
              <a:gd name="connsiteY5" fmla="*/ 278133 h 562024"/>
              <a:gd name="connsiteX6" fmla="*/ 1299210 w 1650637"/>
              <a:gd name="connsiteY6" fmla="*/ 440058 h 562024"/>
              <a:gd name="connsiteX7" fmla="*/ 1424940 w 1650637"/>
              <a:gd name="connsiteY7" fmla="*/ 502923 h 562024"/>
              <a:gd name="connsiteX8" fmla="*/ 1630680 w 1650637"/>
              <a:gd name="connsiteY8" fmla="*/ 561978 h 562024"/>
              <a:gd name="connsiteX9" fmla="*/ 1632425 w 1650637"/>
              <a:gd name="connsiteY9" fmla="*/ 560758 h 56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50637" h="562024">
                <a:moveTo>
                  <a:pt x="0" y="409578"/>
                </a:moveTo>
                <a:cubicBezTo>
                  <a:pt x="23654" y="366239"/>
                  <a:pt x="47308" y="322900"/>
                  <a:pt x="78105" y="278133"/>
                </a:cubicBezTo>
                <a:cubicBezTo>
                  <a:pt x="108902" y="233366"/>
                  <a:pt x="115570" y="206378"/>
                  <a:pt x="184785" y="140973"/>
                </a:cubicBezTo>
                <a:cubicBezTo>
                  <a:pt x="254000" y="75568"/>
                  <a:pt x="390525" y="-632"/>
                  <a:pt x="504825" y="3"/>
                </a:cubicBezTo>
                <a:cubicBezTo>
                  <a:pt x="619125" y="638"/>
                  <a:pt x="780732" y="86998"/>
                  <a:pt x="870585" y="144783"/>
                </a:cubicBezTo>
                <a:cubicBezTo>
                  <a:pt x="960438" y="202568"/>
                  <a:pt x="982028" y="234635"/>
                  <a:pt x="1055370" y="278133"/>
                </a:cubicBezTo>
                <a:cubicBezTo>
                  <a:pt x="1128712" y="321631"/>
                  <a:pt x="1237615" y="402593"/>
                  <a:pt x="1299210" y="440058"/>
                </a:cubicBezTo>
                <a:cubicBezTo>
                  <a:pt x="1360805" y="477523"/>
                  <a:pt x="1369695" y="482603"/>
                  <a:pt x="1424940" y="502923"/>
                </a:cubicBezTo>
                <a:cubicBezTo>
                  <a:pt x="1480185" y="523243"/>
                  <a:pt x="1583690" y="562613"/>
                  <a:pt x="1630680" y="561978"/>
                </a:cubicBezTo>
                <a:cubicBezTo>
                  <a:pt x="1677670" y="561343"/>
                  <a:pt x="1626092" y="563106"/>
                  <a:pt x="1632425" y="560758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7" name="Arco 236">
            <a:extLst>
              <a:ext uri="{FF2B5EF4-FFF2-40B4-BE49-F238E27FC236}">
                <a16:creationId xmlns:a16="http://schemas.microsoft.com/office/drawing/2014/main" id="{D3376489-6375-D00F-297D-CA107ED9DF69}"/>
              </a:ext>
            </a:extLst>
          </p:cNvPr>
          <p:cNvSpPr/>
          <p:nvPr/>
        </p:nvSpPr>
        <p:spPr>
          <a:xfrm flipH="1">
            <a:off x="7318797" y="1686283"/>
            <a:ext cx="720000" cy="1440000"/>
          </a:xfrm>
          <a:prstGeom prst="arc">
            <a:avLst>
              <a:gd name="adj1" fmla="val 16200000"/>
              <a:gd name="adj2" fmla="val 537871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295D57ED-B2E6-82BB-E447-54AB77922BF9}"/>
              </a:ext>
            </a:extLst>
          </p:cNvPr>
          <p:cNvCxnSpPr>
            <a:cxnSpLocks/>
          </p:cNvCxnSpPr>
          <p:nvPr/>
        </p:nvCxnSpPr>
        <p:spPr>
          <a:xfrm>
            <a:off x="7319628" y="2408265"/>
            <a:ext cx="3114508" cy="2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FF7A94DF-F7D4-FAEF-D8DB-B0B533F1E65C}"/>
              </a:ext>
            </a:extLst>
          </p:cNvPr>
          <p:cNvCxnSpPr>
            <a:cxnSpLocks/>
          </p:cNvCxnSpPr>
          <p:nvPr/>
        </p:nvCxnSpPr>
        <p:spPr>
          <a:xfrm>
            <a:off x="9304277" y="1740780"/>
            <a:ext cx="13537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4F1C1718-260D-712D-6B33-7FE05E8DE73C}"/>
              </a:ext>
            </a:extLst>
          </p:cNvPr>
          <p:cNvCxnSpPr>
            <a:cxnSpLocks/>
          </p:cNvCxnSpPr>
          <p:nvPr/>
        </p:nvCxnSpPr>
        <p:spPr>
          <a:xfrm>
            <a:off x="9243815" y="1762587"/>
            <a:ext cx="139513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931BB469-40DA-3CC3-5F01-1E730E0CB9EF}"/>
              </a:ext>
            </a:extLst>
          </p:cNvPr>
          <p:cNvGrpSpPr/>
          <p:nvPr/>
        </p:nvGrpSpPr>
        <p:grpSpPr>
          <a:xfrm>
            <a:off x="7312974" y="1700039"/>
            <a:ext cx="3233433" cy="607429"/>
            <a:chOff x="7312974" y="1700039"/>
            <a:chExt cx="3233433" cy="607429"/>
          </a:xfrm>
        </p:grpSpPr>
        <p:cxnSp>
          <p:nvCxnSpPr>
            <p:cNvPr id="238" name="Connettore diritto 237">
              <a:extLst>
                <a:ext uri="{FF2B5EF4-FFF2-40B4-BE49-F238E27FC236}">
                  <a16:creationId xmlns:a16="http://schemas.microsoft.com/office/drawing/2014/main" id="{40CC0456-EB88-4441-C8A4-69566E16AFAA}"/>
                </a:ext>
              </a:extLst>
            </p:cNvPr>
            <p:cNvCxnSpPr>
              <a:cxnSpLocks/>
            </p:cNvCxnSpPr>
            <p:nvPr/>
          </p:nvCxnSpPr>
          <p:spPr>
            <a:xfrm>
              <a:off x="7612175" y="1700039"/>
              <a:ext cx="118762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diritto 238">
              <a:extLst>
                <a:ext uri="{FF2B5EF4-FFF2-40B4-BE49-F238E27FC236}">
                  <a16:creationId xmlns:a16="http://schemas.microsoft.com/office/drawing/2014/main" id="{E6FC1159-DE13-B07F-ABE4-1B8DC066B3FC}"/>
                </a:ext>
              </a:extLst>
            </p:cNvPr>
            <p:cNvCxnSpPr>
              <a:cxnSpLocks/>
            </p:cNvCxnSpPr>
            <p:nvPr/>
          </p:nvCxnSpPr>
          <p:spPr>
            <a:xfrm>
              <a:off x="7565675" y="1720096"/>
              <a:ext cx="123412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diritto 239">
              <a:extLst>
                <a:ext uri="{FF2B5EF4-FFF2-40B4-BE49-F238E27FC236}">
                  <a16:creationId xmlns:a16="http://schemas.microsoft.com/office/drawing/2014/main" id="{AED302C0-C651-F74B-1786-EAA9D1520340}"/>
                </a:ext>
              </a:extLst>
            </p:cNvPr>
            <p:cNvCxnSpPr>
              <a:cxnSpLocks/>
            </p:cNvCxnSpPr>
            <p:nvPr/>
          </p:nvCxnSpPr>
          <p:spPr>
            <a:xfrm>
              <a:off x="7538686" y="1740666"/>
              <a:ext cx="12709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diritto 240">
              <a:extLst>
                <a:ext uri="{FF2B5EF4-FFF2-40B4-BE49-F238E27FC236}">
                  <a16:creationId xmlns:a16="http://schemas.microsoft.com/office/drawing/2014/main" id="{ED4B0F33-2AD0-E2CF-6EE5-379DA7AE90E1}"/>
                </a:ext>
              </a:extLst>
            </p:cNvPr>
            <p:cNvCxnSpPr>
              <a:cxnSpLocks/>
            </p:cNvCxnSpPr>
            <p:nvPr/>
          </p:nvCxnSpPr>
          <p:spPr>
            <a:xfrm>
              <a:off x="7513655" y="1763680"/>
              <a:ext cx="1310402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diritto 241">
              <a:extLst>
                <a:ext uri="{FF2B5EF4-FFF2-40B4-BE49-F238E27FC236}">
                  <a16:creationId xmlns:a16="http://schemas.microsoft.com/office/drawing/2014/main" id="{C992955D-DC57-7D5C-A724-3FEE1D954EDB}"/>
                </a:ext>
              </a:extLst>
            </p:cNvPr>
            <p:cNvCxnSpPr>
              <a:cxnSpLocks/>
            </p:cNvCxnSpPr>
            <p:nvPr/>
          </p:nvCxnSpPr>
          <p:spPr>
            <a:xfrm>
              <a:off x="7466557" y="1822571"/>
              <a:ext cx="144950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diritto 242">
              <a:extLst>
                <a:ext uri="{FF2B5EF4-FFF2-40B4-BE49-F238E27FC236}">
                  <a16:creationId xmlns:a16="http://schemas.microsoft.com/office/drawing/2014/main" id="{DDADE358-60E6-591C-ABFF-BFFBD2D96FB1}"/>
                </a:ext>
              </a:extLst>
            </p:cNvPr>
            <p:cNvCxnSpPr>
              <a:cxnSpLocks/>
            </p:cNvCxnSpPr>
            <p:nvPr/>
          </p:nvCxnSpPr>
          <p:spPr>
            <a:xfrm>
              <a:off x="7496894" y="1789399"/>
              <a:ext cx="134841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diritto 243">
              <a:extLst>
                <a:ext uri="{FF2B5EF4-FFF2-40B4-BE49-F238E27FC236}">
                  <a16:creationId xmlns:a16="http://schemas.microsoft.com/office/drawing/2014/main" id="{8194B060-E056-2A73-C8FD-664577F93AEF}"/>
                </a:ext>
              </a:extLst>
            </p:cNvPr>
            <p:cNvCxnSpPr>
              <a:cxnSpLocks/>
            </p:cNvCxnSpPr>
            <p:nvPr/>
          </p:nvCxnSpPr>
          <p:spPr>
            <a:xfrm>
              <a:off x="7405202" y="1929027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diritto 245">
              <a:extLst>
                <a:ext uri="{FF2B5EF4-FFF2-40B4-BE49-F238E27FC236}">
                  <a16:creationId xmlns:a16="http://schemas.microsoft.com/office/drawing/2014/main" id="{0B857532-C2EA-5FAB-CF3D-E4FC9EA208E0}"/>
                </a:ext>
              </a:extLst>
            </p:cNvPr>
            <p:cNvCxnSpPr>
              <a:cxnSpLocks/>
            </p:cNvCxnSpPr>
            <p:nvPr/>
          </p:nvCxnSpPr>
          <p:spPr>
            <a:xfrm>
              <a:off x="7431899" y="1871043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diritto 246">
              <a:extLst>
                <a:ext uri="{FF2B5EF4-FFF2-40B4-BE49-F238E27FC236}">
                  <a16:creationId xmlns:a16="http://schemas.microsoft.com/office/drawing/2014/main" id="{A7E71AD5-D0F5-6BEF-4894-9291D9B9FA04}"/>
                </a:ext>
              </a:extLst>
            </p:cNvPr>
            <p:cNvCxnSpPr>
              <a:cxnSpLocks/>
            </p:cNvCxnSpPr>
            <p:nvPr/>
          </p:nvCxnSpPr>
          <p:spPr>
            <a:xfrm>
              <a:off x="7323194" y="2221784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7B267E4E-C5A5-9AB7-9C40-88446E802820}"/>
                </a:ext>
              </a:extLst>
            </p:cNvPr>
            <p:cNvCxnSpPr>
              <a:cxnSpLocks/>
            </p:cNvCxnSpPr>
            <p:nvPr/>
          </p:nvCxnSpPr>
          <p:spPr>
            <a:xfrm>
              <a:off x="7312974" y="2307213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diritto 250">
              <a:extLst>
                <a:ext uri="{FF2B5EF4-FFF2-40B4-BE49-F238E27FC236}">
                  <a16:creationId xmlns:a16="http://schemas.microsoft.com/office/drawing/2014/main" id="{7E739E30-57C8-A4CF-0BE9-C530C0CA7B3F}"/>
                </a:ext>
              </a:extLst>
            </p:cNvPr>
            <p:cNvCxnSpPr>
              <a:cxnSpLocks/>
            </p:cNvCxnSpPr>
            <p:nvPr/>
          </p:nvCxnSpPr>
          <p:spPr>
            <a:xfrm>
              <a:off x="7378769" y="1988926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292CF498-BCFA-5127-D4C6-4AA2525D70D5}"/>
                </a:ext>
              </a:extLst>
            </p:cNvPr>
            <p:cNvCxnSpPr>
              <a:cxnSpLocks/>
            </p:cNvCxnSpPr>
            <p:nvPr/>
          </p:nvCxnSpPr>
          <p:spPr>
            <a:xfrm>
              <a:off x="7347556" y="2129355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diritto 255">
              <a:extLst>
                <a:ext uri="{FF2B5EF4-FFF2-40B4-BE49-F238E27FC236}">
                  <a16:creationId xmlns:a16="http://schemas.microsoft.com/office/drawing/2014/main" id="{22123319-1A09-CD50-ECC9-E2AEA5728B47}"/>
                </a:ext>
              </a:extLst>
            </p:cNvPr>
            <p:cNvCxnSpPr>
              <a:cxnSpLocks/>
            </p:cNvCxnSpPr>
            <p:nvPr/>
          </p:nvCxnSpPr>
          <p:spPr>
            <a:xfrm>
              <a:off x="7358812" y="2060706"/>
              <a:ext cx="3114508" cy="25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AB92ECCD-869D-601A-6CFC-95099590B107}"/>
              </a:ext>
            </a:extLst>
          </p:cNvPr>
          <p:cNvCxnSpPr>
            <a:cxnSpLocks/>
          </p:cNvCxnSpPr>
          <p:nvPr/>
        </p:nvCxnSpPr>
        <p:spPr>
          <a:xfrm>
            <a:off x="9446859" y="1698604"/>
            <a:ext cx="12670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3F91F7D6-4259-845A-90DB-FC4F98823F02}"/>
              </a:ext>
            </a:extLst>
          </p:cNvPr>
          <p:cNvCxnSpPr>
            <a:cxnSpLocks/>
          </p:cNvCxnSpPr>
          <p:nvPr/>
        </p:nvCxnSpPr>
        <p:spPr>
          <a:xfrm>
            <a:off x="7334826" y="2587087"/>
            <a:ext cx="138908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A8FCCCAC-7BED-5597-57F0-05E3E2AB6E03}"/>
              </a:ext>
            </a:extLst>
          </p:cNvPr>
          <p:cNvCxnSpPr>
            <a:cxnSpLocks/>
          </p:cNvCxnSpPr>
          <p:nvPr/>
        </p:nvCxnSpPr>
        <p:spPr>
          <a:xfrm>
            <a:off x="9166424" y="1790253"/>
            <a:ext cx="14402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D6B10B50-384B-6681-49C1-E087EEF65018}"/>
              </a:ext>
            </a:extLst>
          </p:cNvPr>
          <p:cNvCxnSpPr>
            <a:cxnSpLocks/>
          </p:cNvCxnSpPr>
          <p:nvPr/>
        </p:nvCxnSpPr>
        <p:spPr>
          <a:xfrm>
            <a:off x="9070909" y="1822583"/>
            <a:ext cx="151713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F14947AF-3859-C63A-AA2B-2BBA6568E28A}"/>
              </a:ext>
            </a:extLst>
          </p:cNvPr>
          <p:cNvCxnSpPr>
            <a:cxnSpLocks/>
          </p:cNvCxnSpPr>
          <p:nvPr/>
        </p:nvCxnSpPr>
        <p:spPr>
          <a:xfrm>
            <a:off x="7347556" y="2680018"/>
            <a:ext cx="121573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0E33CD1-92E8-94AB-155D-998390F47670}"/>
              </a:ext>
            </a:extLst>
          </p:cNvPr>
          <p:cNvCxnSpPr>
            <a:cxnSpLocks/>
          </p:cNvCxnSpPr>
          <p:nvPr/>
        </p:nvCxnSpPr>
        <p:spPr>
          <a:xfrm>
            <a:off x="9381813" y="1720478"/>
            <a:ext cx="13044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71D39061-1897-F831-6F34-B55A45D3DBA2}"/>
              </a:ext>
            </a:extLst>
          </p:cNvPr>
          <p:cNvCxnSpPr>
            <a:cxnSpLocks/>
          </p:cNvCxnSpPr>
          <p:nvPr/>
        </p:nvCxnSpPr>
        <p:spPr>
          <a:xfrm flipH="1">
            <a:off x="9886535" y="3109087"/>
            <a:ext cx="82735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BFC00471-7D1D-916E-5FFF-8AB22CE7B894}"/>
              </a:ext>
            </a:extLst>
          </p:cNvPr>
          <p:cNvCxnSpPr>
            <a:cxnSpLocks/>
          </p:cNvCxnSpPr>
          <p:nvPr/>
        </p:nvCxnSpPr>
        <p:spPr>
          <a:xfrm flipH="1">
            <a:off x="9829476" y="3089030"/>
            <a:ext cx="8567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0AC3CB02-8775-C92C-BB97-3F184147BA38}"/>
              </a:ext>
            </a:extLst>
          </p:cNvPr>
          <p:cNvCxnSpPr>
            <a:cxnSpLocks/>
          </p:cNvCxnSpPr>
          <p:nvPr/>
        </p:nvCxnSpPr>
        <p:spPr>
          <a:xfrm flipH="1">
            <a:off x="9774833" y="3068460"/>
            <a:ext cx="88316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B2868E34-DA6D-A038-B45E-A8181013C629}"/>
              </a:ext>
            </a:extLst>
          </p:cNvPr>
          <p:cNvCxnSpPr>
            <a:cxnSpLocks/>
          </p:cNvCxnSpPr>
          <p:nvPr/>
        </p:nvCxnSpPr>
        <p:spPr>
          <a:xfrm flipH="1">
            <a:off x="9727114" y="3045446"/>
            <a:ext cx="9118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3FB8AFEC-F81E-93D4-C0CC-E6651FFBA4B7}"/>
              </a:ext>
            </a:extLst>
          </p:cNvPr>
          <p:cNvCxnSpPr>
            <a:cxnSpLocks/>
          </p:cNvCxnSpPr>
          <p:nvPr/>
        </p:nvCxnSpPr>
        <p:spPr>
          <a:xfrm flipH="1">
            <a:off x="9616611" y="2986555"/>
            <a:ext cx="9714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84565846-08FA-936E-4AB5-0EF7D68C642D}"/>
              </a:ext>
            </a:extLst>
          </p:cNvPr>
          <p:cNvCxnSpPr>
            <a:cxnSpLocks/>
          </p:cNvCxnSpPr>
          <p:nvPr/>
        </p:nvCxnSpPr>
        <p:spPr>
          <a:xfrm flipH="1">
            <a:off x="9678256" y="3019727"/>
            <a:ext cx="9283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18C8F727-FBBB-7CCE-151E-0BA23E8549E9}"/>
              </a:ext>
            </a:extLst>
          </p:cNvPr>
          <p:cNvCxnSpPr>
            <a:cxnSpLocks/>
          </p:cNvCxnSpPr>
          <p:nvPr/>
        </p:nvCxnSpPr>
        <p:spPr>
          <a:xfrm flipH="1">
            <a:off x="9472513" y="2880099"/>
            <a:ext cx="105315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C9B5D404-008A-A371-E222-020F128438DF}"/>
              </a:ext>
            </a:extLst>
          </p:cNvPr>
          <p:cNvCxnSpPr>
            <a:cxnSpLocks/>
          </p:cNvCxnSpPr>
          <p:nvPr/>
        </p:nvCxnSpPr>
        <p:spPr>
          <a:xfrm flipH="1">
            <a:off x="9541811" y="2937828"/>
            <a:ext cx="10045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0B55F9F0-B1F2-1C04-4A5A-361ED9CCFE7B}"/>
              </a:ext>
            </a:extLst>
          </p:cNvPr>
          <p:cNvCxnSpPr>
            <a:cxnSpLocks/>
          </p:cNvCxnSpPr>
          <p:nvPr/>
        </p:nvCxnSpPr>
        <p:spPr>
          <a:xfrm flipH="1">
            <a:off x="8996505" y="2587087"/>
            <a:ext cx="145487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E09074D4-CF7C-6C48-8B2B-74CAF09D22E8}"/>
              </a:ext>
            </a:extLst>
          </p:cNvPr>
          <p:cNvCxnSpPr>
            <a:cxnSpLocks/>
          </p:cNvCxnSpPr>
          <p:nvPr/>
        </p:nvCxnSpPr>
        <p:spPr>
          <a:xfrm flipH="1">
            <a:off x="7319628" y="2501658"/>
            <a:ext cx="312101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1FC7A104-8D69-3E3D-3E0C-459C1EFCDA40}"/>
              </a:ext>
            </a:extLst>
          </p:cNvPr>
          <p:cNvCxnSpPr>
            <a:cxnSpLocks/>
          </p:cNvCxnSpPr>
          <p:nvPr/>
        </p:nvCxnSpPr>
        <p:spPr>
          <a:xfrm flipH="1">
            <a:off x="9369692" y="2819945"/>
            <a:ext cx="11325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15C92D87-581F-B20D-2166-7C6BA8EDBD1D}"/>
              </a:ext>
            </a:extLst>
          </p:cNvPr>
          <p:cNvCxnSpPr>
            <a:cxnSpLocks/>
          </p:cNvCxnSpPr>
          <p:nvPr/>
        </p:nvCxnSpPr>
        <p:spPr>
          <a:xfrm flipH="1">
            <a:off x="9166424" y="2679516"/>
            <a:ext cx="12956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9D3D2A49-1FF0-92EE-4FDC-946368E9F42D}"/>
              </a:ext>
            </a:extLst>
          </p:cNvPr>
          <p:cNvCxnSpPr>
            <a:cxnSpLocks/>
          </p:cNvCxnSpPr>
          <p:nvPr/>
        </p:nvCxnSpPr>
        <p:spPr>
          <a:xfrm flipH="1">
            <a:off x="9285545" y="2748165"/>
            <a:ext cx="118777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00F89777-2D9F-FA7D-5F58-DA70A7095C7B}"/>
              </a:ext>
            </a:extLst>
          </p:cNvPr>
          <p:cNvCxnSpPr>
            <a:cxnSpLocks/>
          </p:cNvCxnSpPr>
          <p:nvPr/>
        </p:nvCxnSpPr>
        <p:spPr>
          <a:xfrm>
            <a:off x="7358812" y="2748165"/>
            <a:ext cx="113947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DCAE5482-C943-744C-724E-945E6C8A331F}"/>
              </a:ext>
            </a:extLst>
          </p:cNvPr>
          <p:cNvCxnSpPr>
            <a:cxnSpLocks/>
          </p:cNvCxnSpPr>
          <p:nvPr/>
        </p:nvCxnSpPr>
        <p:spPr>
          <a:xfrm>
            <a:off x="7378769" y="2819970"/>
            <a:ext cx="10546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AE25C9FC-4559-AA84-EA87-3B8103A51EB1}"/>
              </a:ext>
            </a:extLst>
          </p:cNvPr>
          <p:cNvCxnSpPr>
            <a:cxnSpLocks/>
          </p:cNvCxnSpPr>
          <p:nvPr/>
        </p:nvCxnSpPr>
        <p:spPr>
          <a:xfrm>
            <a:off x="7405202" y="2879238"/>
            <a:ext cx="100511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A78A4F23-0962-997C-2E77-CF42A6BFE8A5}"/>
              </a:ext>
            </a:extLst>
          </p:cNvPr>
          <p:cNvCxnSpPr>
            <a:cxnSpLocks/>
          </p:cNvCxnSpPr>
          <p:nvPr/>
        </p:nvCxnSpPr>
        <p:spPr>
          <a:xfrm>
            <a:off x="7466557" y="2986849"/>
            <a:ext cx="88486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DE84AD5A-EF7E-502E-9764-09F3851239C2}"/>
              </a:ext>
            </a:extLst>
          </p:cNvPr>
          <p:cNvCxnSpPr>
            <a:cxnSpLocks/>
          </p:cNvCxnSpPr>
          <p:nvPr/>
        </p:nvCxnSpPr>
        <p:spPr>
          <a:xfrm>
            <a:off x="7496894" y="3019727"/>
            <a:ext cx="8339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F96F6BC1-C877-135B-06D4-BC9E07935BA8}"/>
              </a:ext>
            </a:extLst>
          </p:cNvPr>
          <p:cNvCxnSpPr>
            <a:cxnSpLocks/>
          </p:cNvCxnSpPr>
          <p:nvPr/>
        </p:nvCxnSpPr>
        <p:spPr>
          <a:xfrm>
            <a:off x="7596887" y="3109740"/>
            <a:ext cx="7201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2C6844D5-A568-C372-3A8A-B066BECC9F88}"/>
              </a:ext>
            </a:extLst>
          </p:cNvPr>
          <p:cNvCxnSpPr>
            <a:cxnSpLocks/>
          </p:cNvCxnSpPr>
          <p:nvPr/>
        </p:nvCxnSpPr>
        <p:spPr>
          <a:xfrm>
            <a:off x="7565675" y="3089626"/>
            <a:ext cx="7306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CB4AF25B-2518-5F22-785A-8E81BD909EF7}"/>
              </a:ext>
            </a:extLst>
          </p:cNvPr>
          <p:cNvCxnSpPr>
            <a:cxnSpLocks/>
          </p:cNvCxnSpPr>
          <p:nvPr/>
        </p:nvCxnSpPr>
        <p:spPr>
          <a:xfrm>
            <a:off x="7431899" y="2938527"/>
            <a:ext cx="9385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55265BE7-B95C-959C-FBD7-C49751DAF3F7}"/>
              </a:ext>
            </a:extLst>
          </p:cNvPr>
          <p:cNvCxnSpPr>
            <a:cxnSpLocks/>
          </p:cNvCxnSpPr>
          <p:nvPr/>
        </p:nvCxnSpPr>
        <p:spPr>
          <a:xfrm>
            <a:off x="7538686" y="3067813"/>
            <a:ext cx="7783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393E77C6-5D9E-BFBE-CD68-8BFDB07CB50F}"/>
              </a:ext>
            </a:extLst>
          </p:cNvPr>
          <p:cNvCxnSpPr>
            <a:cxnSpLocks/>
          </p:cNvCxnSpPr>
          <p:nvPr/>
        </p:nvCxnSpPr>
        <p:spPr>
          <a:xfrm>
            <a:off x="7513655" y="3045446"/>
            <a:ext cx="8171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B92B6A4F-193F-E0AC-B088-1276AA8C040E}"/>
              </a:ext>
            </a:extLst>
          </p:cNvPr>
          <p:cNvCxnSpPr>
            <a:cxnSpLocks/>
          </p:cNvCxnSpPr>
          <p:nvPr/>
        </p:nvCxnSpPr>
        <p:spPr>
          <a:xfrm>
            <a:off x="8011613" y="3332271"/>
            <a:ext cx="3115678" cy="17991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3D7DBEF9-A6E8-4C66-137A-8B2222D6F515}"/>
              </a:ext>
            </a:extLst>
          </p:cNvPr>
          <p:cNvCxnSpPr>
            <a:cxnSpLocks/>
          </p:cNvCxnSpPr>
          <p:nvPr/>
        </p:nvCxnSpPr>
        <p:spPr>
          <a:xfrm>
            <a:off x="7991269" y="3366721"/>
            <a:ext cx="3108173" cy="17948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22DF5BBE-D0A3-5A12-0AAC-389BEA615F75}"/>
              </a:ext>
            </a:extLst>
          </p:cNvPr>
          <p:cNvCxnSpPr>
            <a:cxnSpLocks/>
          </p:cNvCxnSpPr>
          <p:nvPr/>
        </p:nvCxnSpPr>
        <p:spPr>
          <a:xfrm>
            <a:off x="7965362" y="3415842"/>
            <a:ext cx="3109262" cy="1795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CC2C6905-8517-1D00-54AA-7666760F7FC4}"/>
              </a:ext>
            </a:extLst>
          </p:cNvPr>
          <p:cNvCxnSpPr>
            <a:cxnSpLocks/>
          </p:cNvCxnSpPr>
          <p:nvPr/>
        </p:nvCxnSpPr>
        <p:spPr>
          <a:xfrm>
            <a:off x="7924406" y="3486601"/>
            <a:ext cx="3109648" cy="17956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11900145-FB04-2835-6138-5BA4B5A91756}"/>
              </a:ext>
            </a:extLst>
          </p:cNvPr>
          <p:cNvCxnSpPr>
            <a:cxnSpLocks/>
          </p:cNvCxnSpPr>
          <p:nvPr/>
        </p:nvCxnSpPr>
        <p:spPr>
          <a:xfrm>
            <a:off x="9558998" y="4556137"/>
            <a:ext cx="1426758" cy="8238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1346A98B-0215-FF42-5083-F71864378E7C}"/>
              </a:ext>
            </a:extLst>
          </p:cNvPr>
          <p:cNvCxnSpPr>
            <a:cxnSpLocks/>
          </p:cNvCxnSpPr>
          <p:nvPr/>
        </p:nvCxnSpPr>
        <p:spPr>
          <a:xfrm>
            <a:off x="9570016" y="4874153"/>
            <a:ext cx="1274037" cy="7356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29AE1377-596A-201D-C472-88F241123BA6}"/>
              </a:ext>
            </a:extLst>
          </p:cNvPr>
          <p:cNvCxnSpPr>
            <a:cxnSpLocks/>
          </p:cNvCxnSpPr>
          <p:nvPr/>
        </p:nvCxnSpPr>
        <p:spPr>
          <a:xfrm>
            <a:off x="9573497" y="4715242"/>
            <a:ext cx="1326898" cy="7662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34EFA44D-16E3-B68D-D0EC-D79FA8C8BE38}"/>
              </a:ext>
            </a:extLst>
          </p:cNvPr>
          <p:cNvCxnSpPr>
            <a:cxnSpLocks/>
          </p:cNvCxnSpPr>
          <p:nvPr/>
        </p:nvCxnSpPr>
        <p:spPr>
          <a:xfrm>
            <a:off x="8023812" y="3298204"/>
            <a:ext cx="3117401" cy="18001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5A7E5CE7-9113-6977-EC47-D060801AC271}"/>
              </a:ext>
            </a:extLst>
          </p:cNvPr>
          <p:cNvCxnSpPr>
            <a:cxnSpLocks/>
          </p:cNvCxnSpPr>
          <p:nvPr/>
        </p:nvCxnSpPr>
        <p:spPr>
          <a:xfrm flipH="1" flipV="1">
            <a:off x="7347556" y="4475455"/>
            <a:ext cx="3112616" cy="1797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876C8BE2-B096-CE73-5264-27423E14D458}"/>
              </a:ext>
            </a:extLst>
          </p:cNvPr>
          <p:cNvCxnSpPr>
            <a:cxnSpLocks/>
          </p:cNvCxnSpPr>
          <p:nvPr/>
        </p:nvCxnSpPr>
        <p:spPr>
          <a:xfrm flipH="1" flipV="1">
            <a:off x="7363174" y="4438276"/>
            <a:ext cx="3114111" cy="17982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1527303A-2F36-0525-1928-A515948B5E4E}"/>
              </a:ext>
            </a:extLst>
          </p:cNvPr>
          <p:cNvCxnSpPr>
            <a:cxnSpLocks/>
          </p:cNvCxnSpPr>
          <p:nvPr/>
        </p:nvCxnSpPr>
        <p:spPr>
          <a:xfrm flipH="1" flipV="1">
            <a:off x="7389509" y="4389403"/>
            <a:ext cx="3128301" cy="18064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DA79A2FA-3BC6-62A1-F9C5-110A17F981F6}"/>
              </a:ext>
            </a:extLst>
          </p:cNvPr>
          <p:cNvCxnSpPr>
            <a:cxnSpLocks/>
          </p:cNvCxnSpPr>
          <p:nvPr/>
        </p:nvCxnSpPr>
        <p:spPr>
          <a:xfrm flipH="1" flipV="1">
            <a:off x="7431899" y="4319472"/>
            <a:ext cx="3116554" cy="17996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DDCE07E3-A5F1-EE89-4B50-1AA5EFE2E670}"/>
              </a:ext>
            </a:extLst>
          </p:cNvPr>
          <p:cNvCxnSpPr>
            <a:cxnSpLocks/>
          </p:cNvCxnSpPr>
          <p:nvPr/>
        </p:nvCxnSpPr>
        <p:spPr>
          <a:xfrm flipH="1" flipV="1">
            <a:off x="9177818" y="5202016"/>
            <a:ext cx="1425564" cy="8231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ttore diritto 367">
            <a:extLst>
              <a:ext uri="{FF2B5EF4-FFF2-40B4-BE49-F238E27FC236}">
                <a16:creationId xmlns:a16="http://schemas.microsoft.com/office/drawing/2014/main" id="{3E95C071-6DB8-C776-677A-64EBB436C33D}"/>
              </a:ext>
            </a:extLst>
          </p:cNvPr>
          <p:cNvCxnSpPr>
            <a:cxnSpLocks/>
          </p:cNvCxnSpPr>
          <p:nvPr/>
        </p:nvCxnSpPr>
        <p:spPr>
          <a:xfrm flipH="1" flipV="1">
            <a:off x="9460137" y="5053387"/>
            <a:ext cx="1276144" cy="7369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ttore diritto 368">
            <a:extLst>
              <a:ext uri="{FF2B5EF4-FFF2-40B4-BE49-F238E27FC236}">
                <a16:creationId xmlns:a16="http://schemas.microsoft.com/office/drawing/2014/main" id="{ED1B7F27-2A65-6D64-F96D-12B185A2DC7F}"/>
              </a:ext>
            </a:extLst>
          </p:cNvPr>
          <p:cNvCxnSpPr>
            <a:cxnSpLocks/>
          </p:cNvCxnSpPr>
          <p:nvPr/>
        </p:nvCxnSpPr>
        <p:spPr>
          <a:xfrm flipH="1" flipV="1">
            <a:off x="9343511" y="5146962"/>
            <a:ext cx="1316297" cy="7600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7BD3B0F4-1924-5062-03FB-2C5F79F9DC98}"/>
              </a:ext>
            </a:extLst>
          </p:cNvPr>
          <p:cNvCxnSpPr>
            <a:cxnSpLocks/>
          </p:cNvCxnSpPr>
          <p:nvPr/>
        </p:nvCxnSpPr>
        <p:spPr>
          <a:xfrm flipH="1" flipV="1">
            <a:off x="7333167" y="4508257"/>
            <a:ext cx="3118211" cy="18006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9B798DB4-8BB7-223A-037B-E4374869B0B8}"/>
              </a:ext>
            </a:extLst>
          </p:cNvPr>
          <p:cNvCxnSpPr>
            <a:cxnSpLocks/>
          </p:cNvCxnSpPr>
          <p:nvPr/>
        </p:nvCxnSpPr>
        <p:spPr>
          <a:xfrm>
            <a:off x="8799804" y="4779541"/>
            <a:ext cx="77769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E95F889-5071-2A15-57BF-ED21BC807639}"/>
              </a:ext>
            </a:extLst>
          </p:cNvPr>
          <p:cNvCxnSpPr>
            <a:cxnSpLocks/>
          </p:cNvCxnSpPr>
          <p:nvPr/>
        </p:nvCxnSpPr>
        <p:spPr>
          <a:xfrm flipV="1">
            <a:off x="8746275" y="5404356"/>
            <a:ext cx="90096" cy="1559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A14F3E5-B378-D895-A4F2-0603E9BBC9BB}"/>
              </a:ext>
            </a:extLst>
          </p:cNvPr>
          <p:cNvCxnSpPr>
            <a:cxnSpLocks/>
          </p:cNvCxnSpPr>
          <p:nvPr/>
        </p:nvCxnSpPr>
        <p:spPr>
          <a:xfrm flipV="1">
            <a:off x="8908093" y="4442383"/>
            <a:ext cx="569659" cy="6783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0C6B5E38-21ED-870C-EFB5-F263A7C2A764}"/>
              </a:ext>
            </a:extLst>
          </p:cNvPr>
          <p:cNvCxnSpPr>
            <a:cxnSpLocks/>
          </p:cNvCxnSpPr>
          <p:nvPr/>
        </p:nvCxnSpPr>
        <p:spPr>
          <a:xfrm flipV="1">
            <a:off x="8860902" y="4502679"/>
            <a:ext cx="663872" cy="5565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971BABA5-712B-7A59-3DAE-5C0787F8D434}"/>
              </a:ext>
            </a:extLst>
          </p:cNvPr>
          <p:cNvCxnSpPr>
            <a:cxnSpLocks/>
          </p:cNvCxnSpPr>
          <p:nvPr/>
        </p:nvCxnSpPr>
        <p:spPr>
          <a:xfrm flipV="1">
            <a:off x="8826899" y="4568546"/>
            <a:ext cx="737804" cy="4255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2E7441CF-76DD-651E-F04F-23A2069D85ED}"/>
              </a:ext>
            </a:extLst>
          </p:cNvPr>
          <p:cNvCxnSpPr>
            <a:cxnSpLocks/>
          </p:cNvCxnSpPr>
          <p:nvPr/>
        </p:nvCxnSpPr>
        <p:spPr>
          <a:xfrm flipV="1">
            <a:off x="8810920" y="4640581"/>
            <a:ext cx="770191" cy="2799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0C980615-37AF-8852-E86A-07656ACCD075}"/>
              </a:ext>
            </a:extLst>
          </p:cNvPr>
          <p:cNvCxnSpPr>
            <a:cxnSpLocks/>
          </p:cNvCxnSpPr>
          <p:nvPr/>
        </p:nvCxnSpPr>
        <p:spPr>
          <a:xfrm flipV="1">
            <a:off x="8800007" y="4710681"/>
            <a:ext cx="790422" cy="1390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BEB9D27A-95E6-75AD-23BD-29EAAD48625A}"/>
              </a:ext>
            </a:extLst>
          </p:cNvPr>
          <p:cNvCxnSpPr>
            <a:cxnSpLocks/>
          </p:cNvCxnSpPr>
          <p:nvPr/>
        </p:nvCxnSpPr>
        <p:spPr>
          <a:xfrm>
            <a:off x="9000843" y="4442298"/>
            <a:ext cx="391066" cy="6767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CB2516EF-1909-5896-5D84-233454CDF80E}"/>
              </a:ext>
            </a:extLst>
          </p:cNvPr>
          <p:cNvCxnSpPr>
            <a:cxnSpLocks/>
          </p:cNvCxnSpPr>
          <p:nvPr/>
        </p:nvCxnSpPr>
        <p:spPr>
          <a:xfrm>
            <a:off x="8898425" y="4533769"/>
            <a:ext cx="596611" cy="5002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AD85B9DA-A272-498F-23F4-F51A4A1E3655}"/>
              </a:ext>
            </a:extLst>
          </p:cNvPr>
          <p:cNvCxnSpPr>
            <a:cxnSpLocks/>
          </p:cNvCxnSpPr>
          <p:nvPr/>
        </p:nvCxnSpPr>
        <p:spPr>
          <a:xfrm>
            <a:off x="8853101" y="4582444"/>
            <a:ext cx="674013" cy="3887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2982E4F-485F-F1A6-700E-11B074ECC1F4}"/>
              </a:ext>
            </a:extLst>
          </p:cNvPr>
          <p:cNvCxnSpPr>
            <a:cxnSpLocks/>
          </p:cNvCxnSpPr>
          <p:nvPr/>
        </p:nvCxnSpPr>
        <p:spPr>
          <a:xfrm>
            <a:off x="8829717" y="4647618"/>
            <a:ext cx="733331" cy="2665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44AFA656-F03D-0D73-16D6-C79D6EA5B8DB}"/>
              </a:ext>
            </a:extLst>
          </p:cNvPr>
          <p:cNvCxnSpPr>
            <a:cxnSpLocks/>
          </p:cNvCxnSpPr>
          <p:nvPr/>
        </p:nvCxnSpPr>
        <p:spPr>
          <a:xfrm>
            <a:off x="8817374" y="4714574"/>
            <a:ext cx="759986" cy="1336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29BECCC-7D48-ECE4-E998-C069E0A358B8}"/>
              </a:ext>
            </a:extLst>
          </p:cNvPr>
          <p:cNvCxnSpPr>
            <a:cxnSpLocks/>
          </p:cNvCxnSpPr>
          <p:nvPr/>
        </p:nvCxnSpPr>
        <p:spPr>
          <a:xfrm flipH="1">
            <a:off x="9042214" y="4367163"/>
            <a:ext cx="299945" cy="8240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6329A84-7E59-3A7A-8D58-67E89274E6E2}"/>
              </a:ext>
            </a:extLst>
          </p:cNvPr>
          <p:cNvCxnSpPr>
            <a:cxnSpLocks/>
          </p:cNvCxnSpPr>
          <p:nvPr/>
        </p:nvCxnSpPr>
        <p:spPr>
          <a:xfrm>
            <a:off x="8946468" y="4483278"/>
            <a:ext cx="499792" cy="5961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CFECC09A-E8A5-DE17-2E45-D25C141B2222}"/>
              </a:ext>
            </a:extLst>
          </p:cNvPr>
          <p:cNvCxnSpPr>
            <a:cxnSpLocks/>
          </p:cNvCxnSpPr>
          <p:nvPr/>
        </p:nvCxnSpPr>
        <p:spPr>
          <a:xfrm>
            <a:off x="9057842" y="4407078"/>
            <a:ext cx="273709" cy="7529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574F891-901E-1332-F447-4668AEC5607A}"/>
              </a:ext>
            </a:extLst>
          </p:cNvPr>
          <p:cNvCxnSpPr>
            <a:cxnSpLocks/>
          </p:cNvCxnSpPr>
          <p:nvPr/>
        </p:nvCxnSpPr>
        <p:spPr>
          <a:xfrm>
            <a:off x="9117738" y="4373891"/>
            <a:ext cx="142621" cy="8107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A10C846C-6250-BD35-B91D-B79050E0AFA2}"/>
              </a:ext>
            </a:extLst>
          </p:cNvPr>
          <p:cNvCxnSpPr>
            <a:cxnSpLocks/>
          </p:cNvCxnSpPr>
          <p:nvPr/>
        </p:nvCxnSpPr>
        <p:spPr>
          <a:xfrm>
            <a:off x="9188193" y="4360983"/>
            <a:ext cx="0" cy="8330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365F86E-141B-F073-52F3-00964200D1F3}"/>
              </a:ext>
            </a:extLst>
          </p:cNvPr>
          <p:cNvCxnSpPr>
            <a:cxnSpLocks/>
            <a:endCxn id="33" idx="4"/>
          </p:cNvCxnSpPr>
          <p:nvPr/>
        </p:nvCxnSpPr>
        <p:spPr>
          <a:xfrm flipH="1">
            <a:off x="9115425" y="4356403"/>
            <a:ext cx="146258" cy="8480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85FB599A-AF7E-2937-1CC9-5EC0BC91D08A}"/>
              </a:ext>
            </a:extLst>
          </p:cNvPr>
          <p:cNvCxnSpPr>
            <a:cxnSpLocks/>
          </p:cNvCxnSpPr>
          <p:nvPr/>
        </p:nvCxnSpPr>
        <p:spPr>
          <a:xfrm flipH="1">
            <a:off x="9443681" y="3932534"/>
            <a:ext cx="57433" cy="1577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64E57619-824C-2F0E-9EFA-47706CE9643B}"/>
              </a:ext>
            </a:extLst>
          </p:cNvPr>
          <p:cNvCxnSpPr>
            <a:cxnSpLocks/>
          </p:cNvCxnSpPr>
          <p:nvPr/>
        </p:nvCxnSpPr>
        <p:spPr>
          <a:xfrm flipH="1">
            <a:off x="8883757" y="5463712"/>
            <a:ext cx="57876" cy="159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18BC74F8-A5C0-496B-FE2F-DE7387AF5CC0}"/>
              </a:ext>
            </a:extLst>
          </p:cNvPr>
          <p:cNvCxnSpPr>
            <a:cxnSpLocks/>
          </p:cNvCxnSpPr>
          <p:nvPr/>
        </p:nvCxnSpPr>
        <p:spPr>
          <a:xfrm flipH="1">
            <a:off x="9031570" y="5529661"/>
            <a:ext cx="24284" cy="13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DFDE5268-CE61-3607-C465-A2E536006651}"/>
              </a:ext>
            </a:extLst>
          </p:cNvPr>
          <p:cNvCxnSpPr>
            <a:cxnSpLocks/>
          </p:cNvCxnSpPr>
          <p:nvPr/>
        </p:nvCxnSpPr>
        <p:spPr>
          <a:xfrm flipH="1">
            <a:off x="9321639" y="3891545"/>
            <a:ext cx="22529" cy="127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C7525C8E-0B90-16D6-BCC2-418539966F19}"/>
              </a:ext>
            </a:extLst>
          </p:cNvPr>
          <p:cNvCxnSpPr>
            <a:cxnSpLocks/>
          </p:cNvCxnSpPr>
          <p:nvPr/>
        </p:nvCxnSpPr>
        <p:spPr>
          <a:xfrm>
            <a:off x="9188407" y="5609847"/>
            <a:ext cx="0" cy="69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80CD3CDD-D318-A89D-2DD4-618B95B5AD82}"/>
              </a:ext>
            </a:extLst>
          </p:cNvPr>
          <p:cNvCxnSpPr>
            <a:cxnSpLocks/>
          </p:cNvCxnSpPr>
          <p:nvPr/>
        </p:nvCxnSpPr>
        <p:spPr>
          <a:xfrm>
            <a:off x="9192894" y="3878080"/>
            <a:ext cx="0" cy="694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5F1BE0A2-9BAD-2429-0D34-9B38381A82BD}"/>
              </a:ext>
            </a:extLst>
          </p:cNvPr>
          <p:cNvCxnSpPr>
            <a:cxnSpLocks/>
          </p:cNvCxnSpPr>
          <p:nvPr/>
        </p:nvCxnSpPr>
        <p:spPr>
          <a:xfrm flipV="1">
            <a:off x="8981354" y="4401745"/>
            <a:ext cx="437454" cy="7569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816BFF7F-8C8E-49E3-9DC4-FB86A731CC97}"/>
              </a:ext>
            </a:extLst>
          </p:cNvPr>
          <p:cNvCxnSpPr>
            <a:cxnSpLocks/>
          </p:cNvCxnSpPr>
          <p:nvPr/>
        </p:nvCxnSpPr>
        <p:spPr>
          <a:xfrm flipV="1">
            <a:off x="9560121" y="4000145"/>
            <a:ext cx="89939" cy="1556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37EAD8F9-6F56-52E1-A7E8-74320B546BCE}"/>
              </a:ext>
            </a:extLst>
          </p:cNvPr>
          <p:cNvCxnSpPr>
            <a:cxnSpLocks/>
          </p:cNvCxnSpPr>
          <p:nvPr/>
        </p:nvCxnSpPr>
        <p:spPr>
          <a:xfrm flipV="1">
            <a:off x="9666297" y="4088934"/>
            <a:ext cx="109596" cy="1305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203B25CC-D4E9-6EFC-66C5-F5AF68E030EA}"/>
              </a:ext>
            </a:extLst>
          </p:cNvPr>
          <p:cNvCxnSpPr>
            <a:cxnSpLocks/>
          </p:cNvCxnSpPr>
          <p:nvPr/>
        </p:nvCxnSpPr>
        <p:spPr>
          <a:xfrm flipV="1">
            <a:off x="8615659" y="5338009"/>
            <a:ext cx="106874" cy="1272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4989ABE-1F77-5A7B-76E6-E998436964BE}"/>
              </a:ext>
            </a:extLst>
          </p:cNvPr>
          <p:cNvCxnSpPr>
            <a:cxnSpLocks/>
          </p:cNvCxnSpPr>
          <p:nvPr/>
        </p:nvCxnSpPr>
        <p:spPr>
          <a:xfrm flipV="1">
            <a:off x="9778673" y="4199112"/>
            <a:ext cx="109582" cy="918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9F7AFFD2-7A3C-53AF-BF69-833EF534391B}"/>
              </a:ext>
            </a:extLst>
          </p:cNvPr>
          <p:cNvCxnSpPr>
            <a:cxnSpLocks/>
          </p:cNvCxnSpPr>
          <p:nvPr/>
        </p:nvCxnSpPr>
        <p:spPr>
          <a:xfrm flipV="1">
            <a:off x="8505735" y="5274846"/>
            <a:ext cx="98131" cy="822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EC2A5597-2863-26F3-1EF4-1C9C07CF25BC}"/>
              </a:ext>
            </a:extLst>
          </p:cNvPr>
          <p:cNvCxnSpPr>
            <a:cxnSpLocks/>
          </p:cNvCxnSpPr>
          <p:nvPr/>
        </p:nvCxnSpPr>
        <p:spPr>
          <a:xfrm flipV="1">
            <a:off x="9913281" y="4329863"/>
            <a:ext cx="64028" cy="369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7F55A53B-6FC4-2515-F89C-90B2184C0358}"/>
              </a:ext>
            </a:extLst>
          </p:cNvPr>
          <p:cNvCxnSpPr>
            <a:cxnSpLocks/>
          </p:cNvCxnSpPr>
          <p:nvPr/>
        </p:nvCxnSpPr>
        <p:spPr>
          <a:xfrm flipV="1">
            <a:off x="8416403" y="5196303"/>
            <a:ext cx="58824" cy="339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B9677A6E-67A0-FFE7-8A41-02C6B1AE813C}"/>
              </a:ext>
            </a:extLst>
          </p:cNvPr>
          <p:cNvCxnSpPr>
            <a:cxnSpLocks/>
          </p:cNvCxnSpPr>
          <p:nvPr/>
        </p:nvCxnSpPr>
        <p:spPr>
          <a:xfrm flipH="1" flipV="1">
            <a:off x="7492724" y="4229890"/>
            <a:ext cx="1355064" cy="782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653CF42E-0F2D-27D3-54E9-B82B40735AD9}"/>
              </a:ext>
            </a:extLst>
          </p:cNvPr>
          <p:cNvCxnSpPr>
            <a:cxnSpLocks/>
          </p:cNvCxnSpPr>
          <p:nvPr/>
        </p:nvCxnSpPr>
        <p:spPr>
          <a:xfrm flipH="1" flipV="1">
            <a:off x="7556985" y="4114227"/>
            <a:ext cx="1248012" cy="7206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AB0E976A-0FAC-CC5A-9A5C-0737C0F0B722}"/>
              </a:ext>
            </a:extLst>
          </p:cNvPr>
          <p:cNvCxnSpPr>
            <a:cxnSpLocks/>
          </p:cNvCxnSpPr>
          <p:nvPr/>
        </p:nvCxnSpPr>
        <p:spPr>
          <a:xfrm flipH="1" flipV="1">
            <a:off x="7622252" y="3992145"/>
            <a:ext cx="1202692" cy="6944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C1241496-93B2-7F36-69F8-499F31492A02}"/>
              </a:ext>
            </a:extLst>
          </p:cNvPr>
          <p:cNvCxnSpPr>
            <a:cxnSpLocks/>
          </p:cNvCxnSpPr>
          <p:nvPr/>
        </p:nvCxnSpPr>
        <p:spPr>
          <a:xfrm flipH="1" flipV="1">
            <a:off x="7730964" y="3812507"/>
            <a:ext cx="1192651" cy="6886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DF76DE62-960C-1866-F683-24820EB6AFCC}"/>
              </a:ext>
            </a:extLst>
          </p:cNvPr>
          <p:cNvCxnSpPr>
            <a:cxnSpLocks/>
          </p:cNvCxnSpPr>
          <p:nvPr/>
        </p:nvCxnSpPr>
        <p:spPr>
          <a:xfrm flipH="1" flipV="1">
            <a:off x="7801900" y="3690553"/>
            <a:ext cx="1256383" cy="7255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455A2603-8DEE-7F94-D015-8920061638A2}"/>
              </a:ext>
            </a:extLst>
          </p:cNvPr>
          <p:cNvCxnSpPr>
            <a:cxnSpLocks/>
          </p:cNvCxnSpPr>
          <p:nvPr/>
        </p:nvCxnSpPr>
        <p:spPr>
          <a:xfrm flipH="1" flipV="1">
            <a:off x="7867980" y="3579954"/>
            <a:ext cx="1337945" cy="7725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4596965B-3E0A-A950-2BC0-446077D085E2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942214" cy="5432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4C0424FC-DF2A-AFDD-4CD8-131AEE1E2DF5}"/>
              </a:ext>
            </a:extLst>
          </p:cNvPr>
          <p:cNvCxnSpPr>
            <a:cxnSpLocks/>
          </p:cNvCxnSpPr>
          <p:nvPr/>
        </p:nvCxnSpPr>
        <p:spPr>
          <a:xfrm>
            <a:off x="4187420" y="1890214"/>
            <a:ext cx="1270999" cy="2391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66EB5DD5-FC2E-9628-C87A-4B41962B26B5}"/>
              </a:ext>
            </a:extLst>
          </p:cNvPr>
          <p:cNvCxnSpPr>
            <a:cxnSpLocks/>
          </p:cNvCxnSpPr>
          <p:nvPr/>
        </p:nvCxnSpPr>
        <p:spPr>
          <a:xfrm>
            <a:off x="4187420" y="1888892"/>
            <a:ext cx="1249332" cy="2506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A0074A7D-EBD8-0F50-36CA-2CE239D296B5}"/>
              </a:ext>
            </a:extLst>
          </p:cNvPr>
          <p:cNvCxnSpPr>
            <a:cxnSpLocks/>
          </p:cNvCxnSpPr>
          <p:nvPr/>
        </p:nvCxnSpPr>
        <p:spPr>
          <a:xfrm>
            <a:off x="4186519" y="1887945"/>
            <a:ext cx="1224531" cy="2690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51F3B73-A4BD-14F7-B745-0249001D55F4}"/>
              </a:ext>
            </a:extLst>
          </p:cNvPr>
          <p:cNvCxnSpPr>
            <a:cxnSpLocks/>
          </p:cNvCxnSpPr>
          <p:nvPr/>
        </p:nvCxnSpPr>
        <p:spPr>
          <a:xfrm>
            <a:off x="4186519" y="1890753"/>
            <a:ext cx="1188136" cy="2876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204897E7-E01A-573D-9A63-E1EA5AFF05EC}"/>
              </a:ext>
            </a:extLst>
          </p:cNvPr>
          <p:cNvCxnSpPr>
            <a:cxnSpLocks/>
          </p:cNvCxnSpPr>
          <p:nvPr/>
        </p:nvCxnSpPr>
        <p:spPr>
          <a:xfrm>
            <a:off x="4186122" y="1887945"/>
            <a:ext cx="1134238" cy="3189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F4B6DFDA-8BF6-9023-8E72-A46640AD9E93}"/>
              </a:ext>
            </a:extLst>
          </p:cNvPr>
          <p:cNvCxnSpPr>
            <a:cxnSpLocks/>
          </p:cNvCxnSpPr>
          <p:nvPr/>
        </p:nvCxnSpPr>
        <p:spPr>
          <a:xfrm>
            <a:off x="4186122" y="1887945"/>
            <a:ext cx="1084681" cy="3649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25768EF4-04BC-E928-5C42-C7A1FFF8BE36}"/>
              </a:ext>
            </a:extLst>
          </p:cNvPr>
          <p:cNvCxnSpPr>
            <a:cxnSpLocks/>
          </p:cNvCxnSpPr>
          <p:nvPr/>
        </p:nvCxnSpPr>
        <p:spPr>
          <a:xfrm>
            <a:off x="4178964" y="1887945"/>
            <a:ext cx="1022744" cy="4182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F0705ADB-8E24-B890-609A-CBC27602BE78}"/>
              </a:ext>
            </a:extLst>
          </p:cNvPr>
          <p:cNvCxnSpPr>
            <a:cxnSpLocks/>
          </p:cNvCxnSpPr>
          <p:nvPr/>
        </p:nvCxnSpPr>
        <p:spPr>
          <a:xfrm>
            <a:off x="4185618" y="1887945"/>
            <a:ext cx="966094" cy="4875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B3A77F58-5995-B045-B26F-C9908EF066C1}"/>
              </a:ext>
            </a:extLst>
          </p:cNvPr>
          <p:cNvCxnSpPr>
            <a:cxnSpLocks/>
          </p:cNvCxnSpPr>
          <p:nvPr/>
        </p:nvCxnSpPr>
        <p:spPr>
          <a:xfrm>
            <a:off x="4189658" y="1886706"/>
            <a:ext cx="840438" cy="9785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CFE4AB3E-17D7-FFEB-19BF-CEECA1B4CE75}"/>
              </a:ext>
            </a:extLst>
          </p:cNvPr>
          <p:cNvCxnSpPr>
            <a:cxnSpLocks/>
          </p:cNvCxnSpPr>
          <p:nvPr/>
        </p:nvCxnSpPr>
        <p:spPr>
          <a:xfrm>
            <a:off x="4188514" y="1890233"/>
            <a:ext cx="839571" cy="9541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84D8292A-D773-5331-3E16-76A1FBFCC2B0}"/>
              </a:ext>
            </a:extLst>
          </p:cNvPr>
          <p:cNvCxnSpPr>
            <a:cxnSpLocks/>
          </p:cNvCxnSpPr>
          <p:nvPr/>
        </p:nvCxnSpPr>
        <p:spPr>
          <a:xfrm>
            <a:off x="4187242" y="1889926"/>
            <a:ext cx="842452" cy="9228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7B41CB3D-68B5-8894-F1F0-90924A1FE204}"/>
              </a:ext>
            </a:extLst>
          </p:cNvPr>
          <p:cNvCxnSpPr>
            <a:cxnSpLocks/>
          </p:cNvCxnSpPr>
          <p:nvPr/>
        </p:nvCxnSpPr>
        <p:spPr>
          <a:xfrm>
            <a:off x="4189674" y="1888522"/>
            <a:ext cx="835605" cy="8771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E69A23F5-23AB-FD46-F83C-A93BC70CF19C}"/>
              </a:ext>
            </a:extLst>
          </p:cNvPr>
          <p:cNvCxnSpPr>
            <a:cxnSpLocks/>
          </p:cNvCxnSpPr>
          <p:nvPr/>
        </p:nvCxnSpPr>
        <p:spPr>
          <a:xfrm>
            <a:off x="4187044" y="1889582"/>
            <a:ext cx="842825" cy="8223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36EE5540-379D-5FBD-3E25-9A7588763B97}"/>
              </a:ext>
            </a:extLst>
          </p:cNvPr>
          <p:cNvCxnSpPr>
            <a:cxnSpLocks/>
          </p:cNvCxnSpPr>
          <p:nvPr/>
        </p:nvCxnSpPr>
        <p:spPr>
          <a:xfrm>
            <a:off x="4187045" y="1889582"/>
            <a:ext cx="856716" cy="7553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6512244-175D-5DB6-EBE2-2A845E8EE1D2}"/>
              </a:ext>
            </a:extLst>
          </p:cNvPr>
          <p:cNvCxnSpPr>
            <a:cxnSpLocks/>
          </p:cNvCxnSpPr>
          <p:nvPr/>
        </p:nvCxnSpPr>
        <p:spPr>
          <a:xfrm>
            <a:off x="4183465" y="1883383"/>
            <a:ext cx="879095" cy="6808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A918AEBD-6797-2DD4-11F9-8E1E268ADCA5}"/>
              </a:ext>
            </a:extLst>
          </p:cNvPr>
          <p:cNvCxnSpPr>
            <a:cxnSpLocks/>
          </p:cNvCxnSpPr>
          <p:nvPr/>
        </p:nvCxnSpPr>
        <p:spPr>
          <a:xfrm>
            <a:off x="4186792" y="1889145"/>
            <a:ext cx="901692" cy="5905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FB9EB877-9E43-0285-0C2B-0D97FF482470}"/>
              </a:ext>
            </a:extLst>
          </p:cNvPr>
          <p:cNvCxnSpPr>
            <a:cxnSpLocks/>
          </p:cNvCxnSpPr>
          <p:nvPr/>
        </p:nvCxnSpPr>
        <p:spPr>
          <a:xfrm>
            <a:off x="6452817" y="2652259"/>
            <a:ext cx="165603" cy="557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C68E619C-F860-8B58-273E-C410A1F7AA02}"/>
              </a:ext>
            </a:extLst>
          </p:cNvPr>
          <p:cNvCxnSpPr>
            <a:cxnSpLocks/>
          </p:cNvCxnSpPr>
          <p:nvPr/>
        </p:nvCxnSpPr>
        <p:spPr>
          <a:xfrm>
            <a:off x="6407222" y="2513482"/>
            <a:ext cx="288702" cy="8118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nettore diritto 320">
            <a:extLst>
              <a:ext uri="{FF2B5EF4-FFF2-40B4-BE49-F238E27FC236}">
                <a16:creationId xmlns:a16="http://schemas.microsoft.com/office/drawing/2014/main" id="{2B6EE0BB-A53E-6337-3CB7-1B2FF3C90143}"/>
              </a:ext>
            </a:extLst>
          </p:cNvPr>
          <p:cNvCxnSpPr>
            <a:cxnSpLocks/>
          </p:cNvCxnSpPr>
          <p:nvPr/>
        </p:nvCxnSpPr>
        <p:spPr>
          <a:xfrm>
            <a:off x="6357579" y="2415989"/>
            <a:ext cx="388350" cy="940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FACD7C61-C197-712F-929D-DF470B35482C}"/>
              </a:ext>
            </a:extLst>
          </p:cNvPr>
          <p:cNvCxnSpPr>
            <a:cxnSpLocks/>
          </p:cNvCxnSpPr>
          <p:nvPr/>
        </p:nvCxnSpPr>
        <p:spPr>
          <a:xfrm>
            <a:off x="6329483" y="2359291"/>
            <a:ext cx="439017" cy="964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CEF1555A-7DD5-C1B5-E596-C73357239511}"/>
              </a:ext>
            </a:extLst>
          </p:cNvPr>
          <p:cNvCxnSpPr>
            <a:cxnSpLocks/>
          </p:cNvCxnSpPr>
          <p:nvPr/>
        </p:nvCxnSpPr>
        <p:spPr>
          <a:xfrm>
            <a:off x="6282124" y="2308065"/>
            <a:ext cx="518645" cy="1040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6BEE500E-B77D-5270-FA03-CD0862270B59}"/>
              </a:ext>
            </a:extLst>
          </p:cNvPr>
          <p:cNvCxnSpPr>
            <a:cxnSpLocks/>
          </p:cNvCxnSpPr>
          <p:nvPr/>
        </p:nvCxnSpPr>
        <p:spPr>
          <a:xfrm>
            <a:off x="6251535" y="2279866"/>
            <a:ext cx="556815" cy="1047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CB37A642-3680-34DF-B961-4D23E936BBBF}"/>
              </a:ext>
            </a:extLst>
          </p:cNvPr>
          <p:cNvCxnSpPr>
            <a:cxnSpLocks/>
          </p:cNvCxnSpPr>
          <p:nvPr/>
        </p:nvCxnSpPr>
        <p:spPr>
          <a:xfrm>
            <a:off x="6232496" y="2257832"/>
            <a:ext cx="597892" cy="1077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2CA6F68D-07D7-5811-85E4-C565E8D929A6}"/>
              </a:ext>
            </a:extLst>
          </p:cNvPr>
          <p:cNvCxnSpPr>
            <a:cxnSpLocks/>
          </p:cNvCxnSpPr>
          <p:nvPr/>
        </p:nvCxnSpPr>
        <p:spPr>
          <a:xfrm>
            <a:off x="6459406" y="2822189"/>
            <a:ext cx="84818" cy="346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F8B1054D-4A24-6B3A-3AB4-8BAD3E656FC1}"/>
              </a:ext>
            </a:extLst>
          </p:cNvPr>
          <p:cNvCxnSpPr>
            <a:cxnSpLocks/>
          </p:cNvCxnSpPr>
          <p:nvPr/>
        </p:nvCxnSpPr>
        <p:spPr>
          <a:xfrm>
            <a:off x="6428186" y="3018566"/>
            <a:ext cx="0" cy="33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ttore diritto 370">
            <a:extLst>
              <a:ext uri="{FF2B5EF4-FFF2-40B4-BE49-F238E27FC236}">
                <a16:creationId xmlns:a16="http://schemas.microsoft.com/office/drawing/2014/main" id="{46591474-71CD-D650-DFB8-E2370A90D9DE}"/>
              </a:ext>
            </a:extLst>
          </p:cNvPr>
          <p:cNvCxnSpPr>
            <a:cxnSpLocks/>
          </p:cNvCxnSpPr>
          <p:nvPr/>
        </p:nvCxnSpPr>
        <p:spPr>
          <a:xfrm>
            <a:off x="6282210" y="3261443"/>
            <a:ext cx="17460" cy="114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ttore diritto 371">
            <a:extLst>
              <a:ext uri="{FF2B5EF4-FFF2-40B4-BE49-F238E27FC236}">
                <a16:creationId xmlns:a16="http://schemas.microsoft.com/office/drawing/2014/main" id="{267BBBFD-7B82-3DCC-04B2-7C50E9D41613}"/>
              </a:ext>
            </a:extLst>
          </p:cNvPr>
          <p:cNvCxnSpPr>
            <a:cxnSpLocks/>
          </p:cNvCxnSpPr>
          <p:nvPr/>
        </p:nvCxnSpPr>
        <p:spPr>
          <a:xfrm>
            <a:off x="6134920" y="3397049"/>
            <a:ext cx="65008" cy="503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3ECF052A-37B7-9834-892E-2DB307EAF210}"/>
              </a:ext>
            </a:extLst>
          </p:cNvPr>
          <p:cNvCxnSpPr>
            <a:cxnSpLocks/>
          </p:cNvCxnSpPr>
          <p:nvPr/>
        </p:nvCxnSpPr>
        <p:spPr>
          <a:xfrm>
            <a:off x="5971966" y="3461314"/>
            <a:ext cx="141260" cy="1245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B145261B-06FE-4324-EA15-61B0857C929A}"/>
              </a:ext>
            </a:extLst>
          </p:cNvPr>
          <p:cNvCxnSpPr>
            <a:cxnSpLocks/>
          </p:cNvCxnSpPr>
          <p:nvPr/>
        </p:nvCxnSpPr>
        <p:spPr>
          <a:xfrm>
            <a:off x="5833274" y="3499449"/>
            <a:ext cx="213738" cy="2085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ttore diritto 376">
            <a:extLst>
              <a:ext uri="{FF2B5EF4-FFF2-40B4-BE49-F238E27FC236}">
                <a16:creationId xmlns:a16="http://schemas.microsoft.com/office/drawing/2014/main" id="{D66902D5-151C-BF35-E530-896C1EEB6355}"/>
              </a:ext>
            </a:extLst>
          </p:cNvPr>
          <p:cNvCxnSpPr>
            <a:cxnSpLocks/>
          </p:cNvCxnSpPr>
          <p:nvPr/>
        </p:nvCxnSpPr>
        <p:spPr>
          <a:xfrm>
            <a:off x="5731715" y="3506906"/>
            <a:ext cx="271016" cy="2844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ttore diritto 380">
            <a:extLst>
              <a:ext uri="{FF2B5EF4-FFF2-40B4-BE49-F238E27FC236}">
                <a16:creationId xmlns:a16="http://schemas.microsoft.com/office/drawing/2014/main" id="{075C5D98-A43B-42B7-8A52-1D08CEDC62EA}"/>
              </a:ext>
            </a:extLst>
          </p:cNvPr>
          <p:cNvCxnSpPr>
            <a:cxnSpLocks/>
          </p:cNvCxnSpPr>
          <p:nvPr/>
        </p:nvCxnSpPr>
        <p:spPr>
          <a:xfrm>
            <a:off x="5663492" y="3503872"/>
            <a:ext cx="309575" cy="3391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DC045CA7-3B2E-4251-D911-40BB907875C1}"/>
              </a:ext>
            </a:extLst>
          </p:cNvPr>
          <p:cNvCxnSpPr>
            <a:cxnSpLocks/>
          </p:cNvCxnSpPr>
          <p:nvPr/>
        </p:nvCxnSpPr>
        <p:spPr>
          <a:xfrm>
            <a:off x="5593509" y="3485502"/>
            <a:ext cx="355907" cy="4044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01B4F1C6-591C-9A1A-0772-D06C8CFDAECB}"/>
              </a:ext>
            </a:extLst>
          </p:cNvPr>
          <p:cNvCxnSpPr>
            <a:cxnSpLocks/>
          </p:cNvCxnSpPr>
          <p:nvPr/>
        </p:nvCxnSpPr>
        <p:spPr>
          <a:xfrm>
            <a:off x="5561036" y="3485502"/>
            <a:ext cx="372663" cy="4339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nettore diritto 395">
            <a:extLst>
              <a:ext uri="{FF2B5EF4-FFF2-40B4-BE49-F238E27FC236}">
                <a16:creationId xmlns:a16="http://schemas.microsoft.com/office/drawing/2014/main" id="{C053268D-252C-D29A-B04F-BBDB77DBD6BA}"/>
              </a:ext>
            </a:extLst>
          </p:cNvPr>
          <p:cNvCxnSpPr>
            <a:cxnSpLocks/>
          </p:cNvCxnSpPr>
          <p:nvPr/>
        </p:nvCxnSpPr>
        <p:spPr>
          <a:xfrm>
            <a:off x="5538528" y="3479758"/>
            <a:ext cx="383243" cy="4504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FDF301C8-A672-B597-26A5-048BD5EFAF4B}"/>
              </a:ext>
            </a:extLst>
          </p:cNvPr>
          <p:cNvCxnSpPr>
            <a:cxnSpLocks/>
          </p:cNvCxnSpPr>
          <p:nvPr/>
        </p:nvCxnSpPr>
        <p:spPr>
          <a:xfrm>
            <a:off x="6427089" y="3015276"/>
            <a:ext cx="21901" cy="11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20D2A667-EB45-112E-6216-F5563649B9AB}"/>
              </a:ext>
            </a:extLst>
          </p:cNvPr>
          <p:cNvCxnSpPr>
            <a:cxnSpLocks/>
          </p:cNvCxnSpPr>
          <p:nvPr/>
        </p:nvCxnSpPr>
        <p:spPr>
          <a:xfrm flipV="1">
            <a:off x="8805448" y="702396"/>
            <a:ext cx="354051" cy="9913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8F972FE0-AA88-D539-C365-38EA3995DA4D}"/>
              </a:ext>
            </a:extLst>
          </p:cNvPr>
          <p:cNvCxnSpPr>
            <a:cxnSpLocks/>
          </p:cNvCxnSpPr>
          <p:nvPr/>
        </p:nvCxnSpPr>
        <p:spPr>
          <a:xfrm flipV="1">
            <a:off x="8296275" y="2915871"/>
            <a:ext cx="74217" cy="2078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6AE31F7-E38F-46B6-A82D-5D057DD57E08}"/>
              </a:ext>
            </a:extLst>
          </p:cNvPr>
          <p:cNvSpPr txBox="1"/>
          <p:nvPr/>
        </p:nvSpPr>
        <p:spPr>
          <a:xfrm>
            <a:off x="11627963" y="2812052"/>
            <a:ext cx="550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9" name="Titolo 3">
            <a:extLst>
              <a:ext uri="{FF2B5EF4-FFF2-40B4-BE49-F238E27FC236}">
                <a16:creationId xmlns:a16="http://schemas.microsoft.com/office/drawing/2014/main" id="{C1D49E27-7EA7-123C-88CC-EE64FC1E0BF3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  <a:endParaRPr lang="it-IT" sz="1700" dirty="0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C43DB00-E2B4-84E8-5E2A-EF4E32BEAF4F}"/>
              </a:ext>
            </a:extLst>
          </p:cNvPr>
          <p:cNvCxnSpPr>
            <a:cxnSpLocks/>
          </p:cNvCxnSpPr>
          <p:nvPr/>
        </p:nvCxnSpPr>
        <p:spPr>
          <a:xfrm>
            <a:off x="9196948" y="2679516"/>
            <a:ext cx="0" cy="4441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C713965F-E65C-D83A-DF46-0C35A5A52305}"/>
              </a:ext>
            </a:extLst>
          </p:cNvPr>
          <p:cNvGrpSpPr/>
          <p:nvPr/>
        </p:nvGrpSpPr>
        <p:grpSpPr>
          <a:xfrm>
            <a:off x="8297397" y="3877758"/>
            <a:ext cx="1801188" cy="1800201"/>
            <a:chOff x="8297397" y="3877758"/>
            <a:chExt cx="1801188" cy="1800201"/>
          </a:xfrm>
        </p:grpSpPr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A1F98122-9489-1C8D-A49B-71EFFF228DA2}"/>
                </a:ext>
              </a:extLst>
            </p:cNvPr>
            <p:cNvSpPr/>
            <p:nvPr/>
          </p:nvSpPr>
          <p:spPr>
            <a:xfrm>
              <a:off x="8298585" y="3877758"/>
              <a:ext cx="1800000" cy="1800000"/>
            </a:xfrm>
            <a:prstGeom prst="arc">
              <a:avLst>
                <a:gd name="adj1" fmla="val 15831739"/>
                <a:gd name="adj2" fmla="val 2024668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Arco 21">
              <a:extLst>
                <a:ext uri="{FF2B5EF4-FFF2-40B4-BE49-F238E27FC236}">
                  <a16:creationId xmlns:a16="http://schemas.microsoft.com/office/drawing/2014/main" id="{9E0959E5-4853-2CBA-4CC8-979C511FDAFE}"/>
                </a:ext>
              </a:extLst>
            </p:cNvPr>
            <p:cNvSpPr/>
            <p:nvPr/>
          </p:nvSpPr>
          <p:spPr>
            <a:xfrm>
              <a:off x="8297397" y="3877959"/>
              <a:ext cx="1800000" cy="1800000"/>
            </a:xfrm>
            <a:prstGeom prst="arc">
              <a:avLst>
                <a:gd name="adj1" fmla="val 4983299"/>
                <a:gd name="adj2" fmla="val 944458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492C1E0-85C5-25FA-8472-4F0F7D02BAE9}"/>
              </a:ext>
            </a:extLst>
          </p:cNvPr>
          <p:cNvCxnSpPr>
            <a:cxnSpLocks/>
          </p:cNvCxnSpPr>
          <p:nvPr/>
        </p:nvCxnSpPr>
        <p:spPr>
          <a:xfrm>
            <a:off x="7673379" y="1684220"/>
            <a:ext cx="11264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D7DDDD6-1AC5-134C-08E4-D068AFBF8F5F}"/>
              </a:ext>
            </a:extLst>
          </p:cNvPr>
          <p:cNvCxnSpPr>
            <a:cxnSpLocks/>
          </p:cNvCxnSpPr>
          <p:nvPr/>
        </p:nvCxnSpPr>
        <p:spPr>
          <a:xfrm>
            <a:off x="9573497" y="1684220"/>
            <a:ext cx="12192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8999E2D-6F88-CF09-632B-D7345BAAE99E}"/>
              </a:ext>
            </a:extLst>
          </p:cNvPr>
          <p:cNvSpPr txBox="1"/>
          <p:nvPr/>
        </p:nvSpPr>
        <p:spPr>
          <a:xfrm>
            <a:off x="0" y="2381817"/>
            <a:ext cx="40558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Eliminate le parti nascoste delle due curve restano evidenziate le sole parti visibili della compenetrazione tra i due solidi descrivendo, così, la presente immagine sintetica</a:t>
            </a:r>
          </a:p>
        </p:txBody>
      </p:sp>
      <p:sp>
        <p:nvSpPr>
          <p:cNvPr id="10" name="Pulsante di azione: vuoto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12C1F15-A2EC-DAA0-BFA7-AB5D182E301B}"/>
              </a:ext>
            </a:extLst>
          </p:cNvPr>
          <p:cNvSpPr/>
          <p:nvPr/>
        </p:nvSpPr>
        <p:spPr>
          <a:xfrm>
            <a:off x="10802872" y="648782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6416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02872" y="648782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9274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Widescreen</PresentationFormat>
  <Paragraphs>105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Symbol</vt:lpstr>
      <vt:lpstr>2_Tema di Office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66</cp:revision>
  <dcterms:created xsi:type="dcterms:W3CDTF">2022-07-05T10:26:53Z</dcterms:created>
  <dcterms:modified xsi:type="dcterms:W3CDTF">2022-12-08T17:08:56Z</dcterms:modified>
</cp:coreProperties>
</file>