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70" r:id="rId2"/>
    <p:sldId id="310" r:id="rId3"/>
    <p:sldId id="319" r:id="rId4"/>
    <p:sldId id="312" r:id="rId5"/>
    <p:sldId id="313" r:id="rId6"/>
    <p:sldId id="314" r:id="rId7"/>
    <p:sldId id="315" r:id="rId8"/>
    <p:sldId id="318" r:id="rId9"/>
    <p:sldId id="316" r:id="rId10"/>
    <p:sldId id="290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5256" autoAdjust="0"/>
  </p:normalViewPr>
  <p:slideViewPr>
    <p:cSldViewPr snapToGrid="0">
      <p:cViewPr varScale="1">
        <p:scale>
          <a:sx n="83" d="100"/>
          <a:sy n="83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92E78-BB75-4AB2-AA4A-170125B6B5A3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3D480-F99E-480D-A840-7A4C8A1A54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932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3D480-F99E-480D-A840-7A4C8A1A54D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515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3D480-F99E-480D-A840-7A4C8A1A54D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133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5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6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59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98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10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67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87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85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1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16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14/02/2023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8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11" Type="http://schemas.openxmlformats.org/officeDocument/2006/relationships/image" Target="../media/image1.jpg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8573" y="1767910"/>
            <a:ext cx="2988000" cy="4770537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2002/03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Pomante Silvia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3°B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 Istituto Statale d’Arte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«M. dei Fiori»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Penne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«Disegno geometrico e architettonico»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 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992950" y="1719874"/>
            <a:ext cx="490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TRA  </a:t>
            </a:r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SFERA TANGENTE </a:t>
            </a:r>
            <a:r>
              <a:rPr lang="it-IT" sz="2000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  CONO  CON  ASSE  IN POSIZIONE GENERICA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4089898" y="240860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4089898" y="280886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4089898" y="357940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6" name="Pulsante di azione: vuoto 25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4092039" y="4373433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4010706" y="5810763"/>
            <a:ext cx="4882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28" name="Pulsante di azione: vuoto 27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4089898" y="398154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4514673" y="2408607"/>
            <a:ext cx="238300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4523553" y="2804778"/>
            <a:ext cx="381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Definizione del metodo operativo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4512532" y="3974487"/>
            <a:ext cx="418812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Somma delle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operazioni e definizione della curva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4512534" y="3581753"/>
            <a:ext cx="359809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Applicazione del metodo al cono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4517398" y="4371224"/>
            <a:ext cx="35932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Sintesi con campitura dinamica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dei solidi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ulsante di azione: vuoto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76065AF-E8FE-4090-E42E-96765C959DA1}"/>
              </a:ext>
            </a:extLst>
          </p:cNvPr>
          <p:cNvSpPr/>
          <p:nvPr/>
        </p:nvSpPr>
        <p:spPr>
          <a:xfrm>
            <a:off x="4098193" y="478142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B35AC405-59B6-85F8-3847-FA00B088D648}"/>
              </a:ext>
            </a:extLst>
          </p:cNvPr>
          <p:cNvSpPr txBox="1"/>
          <p:nvPr/>
        </p:nvSpPr>
        <p:spPr>
          <a:xfrm>
            <a:off x="4523552" y="4779218"/>
            <a:ext cx="417710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Evidenziazione della curva di compenetrazione</a:t>
            </a:r>
          </a:p>
        </p:txBody>
      </p:sp>
      <p:sp>
        <p:nvSpPr>
          <p:cNvPr id="32" name="Pulsante di azione: vuoto 31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4102333" y="319452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4535987" y="3190445"/>
            <a:ext cx="380356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Applicazione del metodo alla sfera</a:t>
            </a:r>
          </a:p>
        </p:txBody>
      </p:sp>
      <p:sp>
        <p:nvSpPr>
          <p:cNvPr id="2" name="Pulsante di azione: vuoto 1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3C8D3D8D-ACE2-577C-C188-1446FBD8C9C6}"/>
              </a:ext>
            </a:extLst>
          </p:cNvPr>
          <p:cNvSpPr/>
          <p:nvPr/>
        </p:nvSpPr>
        <p:spPr>
          <a:xfrm>
            <a:off x="4119472" y="5203046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E64C6A6-DACB-1245-62A4-B0DD141884DD}"/>
              </a:ext>
            </a:extLst>
          </p:cNvPr>
          <p:cNvSpPr txBox="1"/>
          <p:nvPr/>
        </p:nvSpPr>
        <p:spPr>
          <a:xfrm>
            <a:off x="4544831" y="5200837"/>
            <a:ext cx="186520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088E598B-6A7D-B5F8-2822-81BB2D80EDA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5" y="1760580"/>
            <a:ext cx="4014000" cy="4774988"/>
          </a:xfrm>
          <a:prstGeom prst="rect">
            <a:avLst/>
          </a:prstGeom>
          <a:ln>
            <a:solidFill>
              <a:srgbClr val="0000FF"/>
            </a:solidFill>
          </a:ln>
        </p:spPr>
      </p:pic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4F93527-07D7-1760-D48D-1DA051C4B75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4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0"/>
                            </p:stCondLst>
                            <p:childTnLst>
                              <p:par>
                                <p:cTn id="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6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6" grpId="0" animBg="1"/>
      <p:bldP spid="29" grpId="0"/>
      <p:bldP spid="28" grpId="0" animBg="1"/>
      <p:bldP spid="14" grpId="0"/>
      <p:bldP spid="36" grpId="0"/>
      <p:bldP spid="37" grpId="0"/>
      <p:bldP spid="38" grpId="0"/>
      <p:bldP spid="39" grpId="0"/>
      <p:bldP spid="30" grpId="0" animBg="1"/>
      <p:bldP spid="31" grpId="0"/>
      <p:bldP spid="32" grpId="0" animBg="1"/>
      <p:bldP spid="33" grpId="0"/>
      <p:bldP spid="2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4227871" y="2829701"/>
            <a:ext cx="773035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4B27BBE-D45D-DD0B-AD45-383C2C61A9AF}"/>
              </a:ext>
            </a:extLst>
          </p:cNvPr>
          <p:cNvCxnSpPr>
            <a:cxnSpLocks/>
          </p:cNvCxnSpPr>
          <p:nvPr/>
        </p:nvCxnSpPr>
        <p:spPr>
          <a:xfrm>
            <a:off x="8717181" y="314446"/>
            <a:ext cx="0" cy="25159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78FBCD28-F409-C5B8-AE03-878DD2D14B0B}"/>
              </a:ext>
            </a:extLst>
          </p:cNvPr>
          <p:cNvCxnSpPr/>
          <p:nvPr/>
        </p:nvCxnSpPr>
        <p:spPr>
          <a:xfrm>
            <a:off x="8713529" y="2823620"/>
            <a:ext cx="2523819" cy="252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(DATI)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B068983-2774-33DD-2EE6-A21AD951792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2D046421-2557-BB43-CFAD-866B8C439B04}"/>
              </a:ext>
            </a:extLst>
          </p:cNvPr>
          <p:cNvCxnSpPr>
            <a:cxnSpLocks/>
          </p:cNvCxnSpPr>
          <p:nvPr/>
        </p:nvCxnSpPr>
        <p:spPr>
          <a:xfrm>
            <a:off x="7446545" y="1709630"/>
            <a:ext cx="0" cy="24042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9D699C1-1D5C-D634-7B0F-734351BA4031}"/>
              </a:ext>
            </a:extLst>
          </p:cNvPr>
          <p:cNvCxnSpPr/>
          <p:nvPr/>
        </p:nvCxnSpPr>
        <p:spPr>
          <a:xfrm>
            <a:off x="7394253" y="1832828"/>
            <a:ext cx="108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255D2D4B-DA0D-1D3B-A0FE-CF0CFBD003C8}"/>
              </a:ext>
            </a:extLst>
          </p:cNvPr>
          <p:cNvSpPr txBox="1"/>
          <p:nvPr/>
        </p:nvSpPr>
        <p:spPr>
          <a:xfrm>
            <a:off x="8680908" y="1152374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ED9F7905-B94D-6EA2-F24E-663123D23EB7}"/>
              </a:ext>
            </a:extLst>
          </p:cNvPr>
          <p:cNvCxnSpPr>
            <a:cxnSpLocks/>
          </p:cNvCxnSpPr>
          <p:nvPr/>
        </p:nvCxnSpPr>
        <p:spPr>
          <a:xfrm rot="20400000">
            <a:off x="7223815" y="4627721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o 27">
            <a:extLst>
              <a:ext uri="{FF2B5EF4-FFF2-40B4-BE49-F238E27FC236}">
                <a16:creationId xmlns:a16="http://schemas.microsoft.com/office/drawing/2014/main" id="{15F47F8C-E1A4-7CEF-7B3C-B7CA219406B5}"/>
              </a:ext>
            </a:extLst>
          </p:cNvPr>
          <p:cNvSpPr/>
          <p:nvPr/>
        </p:nvSpPr>
        <p:spPr>
          <a:xfrm>
            <a:off x="6449777" y="559340"/>
            <a:ext cx="4536000" cy="4536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C1192DC0-D405-4DB9-120C-5108164671FF}"/>
              </a:ext>
            </a:extLst>
          </p:cNvPr>
          <p:cNvCxnSpPr>
            <a:cxnSpLocks/>
          </p:cNvCxnSpPr>
          <p:nvPr/>
        </p:nvCxnSpPr>
        <p:spPr>
          <a:xfrm>
            <a:off x="6971582" y="873195"/>
            <a:ext cx="0" cy="52323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nettore diritto 462">
            <a:extLst>
              <a:ext uri="{FF2B5EF4-FFF2-40B4-BE49-F238E27FC236}">
                <a16:creationId xmlns:a16="http://schemas.microsoft.com/office/drawing/2014/main" id="{E15B5342-60E3-5A80-8F96-2E099641F061}"/>
              </a:ext>
            </a:extLst>
          </p:cNvPr>
          <p:cNvCxnSpPr>
            <a:cxnSpLocks/>
          </p:cNvCxnSpPr>
          <p:nvPr/>
        </p:nvCxnSpPr>
        <p:spPr>
          <a:xfrm flipH="1">
            <a:off x="7437785" y="1832828"/>
            <a:ext cx="127574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8ADF18B3-3320-7DBB-D9EA-C9B6F6C21D45}"/>
              </a:ext>
            </a:extLst>
          </p:cNvPr>
          <p:cNvCxnSpPr>
            <a:cxnSpLocks/>
          </p:cNvCxnSpPr>
          <p:nvPr/>
        </p:nvCxnSpPr>
        <p:spPr>
          <a:xfrm>
            <a:off x="7445445" y="4095311"/>
            <a:ext cx="704935" cy="7049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ttore diritto 490">
            <a:extLst>
              <a:ext uri="{FF2B5EF4-FFF2-40B4-BE49-F238E27FC236}">
                <a16:creationId xmlns:a16="http://schemas.microsoft.com/office/drawing/2014/main" id="{261E5F6B-EB2B-47FF-37A4-E217D1DA2B5A}"/>
              </a:ext>
            </a:extLst>
          </p:cNvPr>
          <p:cNvCxnSpPr>
            <a:cxnSpLocks/>
          </p:cNvCxnSpPr>
          <p:nvPr/>
        </p:nvCxnSpPr>
        <p:spPr>
          <a:xfrm flipV="1">
            <a:off x="4765836" y="2825647"/>
            <a:ext cx="3950518" cy="396180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2AF6E57A-51BD-AC42-5295-E4C1162543EB}"/>
              </a:ext>
            </a:extLst>
          </p:cNvPr>
          <p:cNvCxnSpPr>
            <a:cxnSpLocks/>
          </p:cNvCxnSpPr>
          <p:nvPr/>
        </p:nvCxnSpPr>
        <p:spPr>
          <a:xfrm flipV="1">
            <a:off x="10083893" y="4434438"/>
            <a:ext cx="237870" cy="2385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3EF8C3D7-1F9A-336E-5B22-38AE21E05684}"/>
              </a:ext>
            </a:extLst>
          </p:cNvPr>
          <p:cNvCxnSpPr>
            <a:cxnSpLocks/>
          </p:cNvCxnSpPr>
          <p:nvPr/>
        </p:nvCxnSpPr>
        <p:spPr>
          <a:xfrm flipV="1">
            <a:off x="6971892" y="5452809"/>
            <a:ext cx="643524" cy="6453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4C9DE6AA-1834-6F16-DE3B-D1822D5EE0BD}"/>
              </a:ext>
            </a:extLst>
          </p:cNvPr>
          <p:cNvCxnSpPr>
            <a:cxnSpLocks/>
          </p:cNvCxnSpPr>
          <p:nvPr/>
        </p:nvCxnSpPr>
        <p:spPr>
          <a:xfrm flipV="1">
            <a:off x="5442295" y="3920638"/>
            <a:ext cx="647902" cy="6497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3D46D1A2-E821-4027-4561-36978BEC7ED2}"/>
              </a:ext>
            </a:extLst>
          </p:cNvPr>
          <p:cNvGrpSpPr/>
          <p:nvPr/>
        </p:nvGrpSpPr>
        <p:grpSpPr>
          <a:xfrm>
            <a:off x="7110064" y="5593624"/>
            <a:ext cx="216000" cy="216000"/>
            <a:chOff x="7046851" y="5624587"/>
            <a:chExt cx="216000" cy="216000"/>
          </a:xfrm>
        </p:grpSpPr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C4D7C6DE-EA6D-65A7-1CFC-331C492A0FBF}"/>
                </a:ext>
              </a:extLst>
            </p:cNvPr>
            <p:cNvCxnSpPr/>
            <p:nvPr/>
          </p:nvCxnSpPr>
          <p:spPr>
            <a:xfrm>
              <a:off x="7158762" y="5624587"/>
              <a:ext cx="0" cy="216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10DEEF8F-9F5F-C0C0-B1A9-858ACCE46EB3}"/>
                </a:ext>
              </a:extLst>
            </p:cNvPr>
            <p:cNvCxnSpPr/>
            <p:nvPr/>
          </p:nvCxnSpPr>
          <p:spPr>
            <a:xfrm>
              <a:off x="7046851" y="5735097"/>
              <a:ext cx="216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Ovale 140">
            <a:extLst>
              <a:ext uri="{FF2B5EF4-FFF2-40B4-BE49-F238E27FC236}">
                <a16:creationId xmlns:a16="http://schemas.microsoft.com/office/drawing/2014/main" id="{F7AE17AB-51A2-162A-414E-827BB53635EF}"/>
              </a:ext>
            </a:extLst>
          </p:cNvPr>
          <p:cNvSpPr/>
          <p:nvPr/>
        </p:nvSpPr>
        <p:spPr>
          <a:xfrm>
            <a:off x="6455629" y="847949"/>
            <a:ext cx="1980000" cy="198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EF4E2057-6F11-07A3-F0BE-43140C4DA33D}"/>
              </a:ext>
            </a:extLst>
          </p:cNvPr>
          <p:cNvGrpSpPr/>
          <p:nvPr/>
        </p:nvGrpSpPr>
        <p:grpSpPr>
          <a:xfrm>
            <a:off x="6457419" y="3109264"/>
            <a:ext cx="1980000" cy="1980000"/>
            <a:chOff x="6366971" y="3019890"/>
            <a:chExt cx="1980000" cy="1980000"/>
          </a:xfrm>
        </p:grpSpPr>
        <p:grpSp>
          <p:nvGrpSpPr>
            <p:cNvPr id="92" name="Gruppo 91">
              <a:extLst>
                <a:ext uri="{FF2B5EF4-FFF2-40B4-BE49-F238E27FC236}">
                  <a16:creationId xmlns:a16="http://schemas.microsoft.com/office/drawing/2014/main" id="{8FAD9AEE-3669-34EE-94E1-897F704CAAEC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55" name="Ovale 154">
                <a:extLst>
                  <a:ext uri="{FF2B5EF4-FFF2-40B4-BE49-F238E27FC236}">
                    <a16:creationId xmlns:a16="http://schemas.microsoft.com/office/drawing/2014/main" id="{6D66943E-B4D5-397A-8C91-4DA3C0909553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86" name="Connettore diritto 85">
                <a:extLst>
                  <a:ext uri="{FF2B5EF4-FFF2-40B4-BE49-F238E27FC236}">
                    <a16:creationId xmlns:a16="http://schemas.microsoft.com/office/drawing/2014/main" id="{25C4E9C8-966C-5836-4D70-3ADB08CE86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Connettore diritto 89">
                <a:extLst>
                  <a:ext uri="{FF2B5EF4-FFF2-40B4-BE49-F238E27FC236}">
                    <a16:creationId xmlns:a16="http://schemas.microsoft.com/office/drawing/2014/main" id="{2755EC24-A0FB-ED00-78C1-B7841859F0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D1E38E01-1792-E7DA-B120-240519EF3AE5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7232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5F35A886-3B70-2265-F220-787582AE665D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66579EEE-F771-E37B-C428-248A13E2FC53}"/>
              </a:ext>
            </a:extLst>
          </p:cNvPr>
          <p:cNvGrpSpPr/>
          <p:nvPr/>
        </p:nvGrpSpPr>
        <p:grpSpPr>
          <a:xfrm>
            <a:off x="7158613" y="3810246"/>
            <a:ext cx="1980000" cy="1980000"/>
            <a:chOff x="6366971" y="3019890"/>
            <a:chExt cx="1980000" cy="1980000"/>
          </a:xfrm>
        </p:grpSpPr>
        <p:grpSp>
          <p:nvGrpSpPr>
            <p:cNvPr id="49" name="Gruppo 48">
              <a:extLst>
                <a:ext uri="{FF2B5EF4-FFF2-40B4-BE49-F238E27FC236}">
                  <a16:creationId xmlns:a16="http://schemas.microsoft.com/office/drawing/2014/main" id="{DDA81213-571D-276A-DB76-C5CFE06D79E1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55" name="Ovale 54">
                <a:extLst>
                  <a:ext uri="{FF2B5EF4-FFF2-40B4-BE49-F238E27FC236}">
                    <a16:creationId xmlns:a16="http://schemas.microsoft.com/office/drawing/2014/main" id="{C66D7ACA-0CCC-2D6F-B845-06C11601E14D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57" name="Connettore diritto 56">
                <a:extLst>
                  <a:ext uri="{FF2B5EF4-FFF2-40B4-BE49-F238E27FC236}">
                    <a16:creationId xmlns:a16="http://schemas.microsoft.com/office/drawing/2014/main" id="{8127930E-247F-E447-980E-219C78C688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ttore diritto 57">
                <a:extLst>
                  <a:ext uri="{FF2B5EF4-FFF2-40B4-BE49-F238E27FC236}">
                    <a16:creationId xmlns:a16="http://schemas.microsoft.com/office/drawing/2014/main" id="{45576AF3-82E5-6F8F-241E-0536E5FE38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Connettore diritto 50">
              <a:extLst>
                <a:ext uri="{FF2B5EF4-FFF2-40B4-BE49-F238E27FC236}">
                  <a16:creationId xmlns:a16="http://schemas.microsoft.com/office/drawing/2014/main" id="{075B43F7-8F92-7AB4-3B00-5E1F2F2CEB54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06F8C606-0B5C-0A99-A009-6474A8D0645F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F8330E17-2DF3-A5BA-9EB7-6B6D977FDC1C}"/>
              </a:ext>
            </a:extLst>
          </p:cNvPr>
          <p:cNvCxnSpPr>
            <a:cxnSpLocks/>
          </p:cNvCxnSpPr>
          <p:nvPr/>
        </p:nvCxnSpPr>
        <p:spPr>
          <a:xfrm flipV="1">
            <a:off x="5052722" y="4540251"/>
            <a:ext cx="5386213" cy="19534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4F88A335-CEAB-101D-154A-5D56D3A1A9BB}"/>
              </a:ext>
            </a:extLst>
          </p:cNvPr>
          <p:cNvCxnSpPr>
            <a:cxnSpLocks/>
          </p:cNvCxnSpPr>
          <p:nvPr/>
        </p:nvCxnSpPr>
        <p:spPr>
          <a:xfrm flipV="1">
            <a:off x="7593198" y="4667646"/>
            <a:ext cx="2497477" cy="20549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B9CCE855-E573-5FAB-65D8-3BE80BF4167F}"/>
              </a:ext>
            </a:extLst>
          </p:cNvPr>
          <p:cNvCxnSpPr>
            <a:cxnSpLocks/>
          </p:cNvCxnSpPr>
          <p:nvPr/>
        </p:nvCxnSpPr>
        <p:spPr>
          <a:xfrm flipV="1">
            <a:off x="6854434" y="4667647"/>
            <a:ext cx="3229727" cy="252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E25E568E-ADB5-DB94-9ED2-D87D1A11BEA7}"/>
              </a:ext>
            </a:extLst>
          </p:cNvPr>
          <p:cNvCxnSpPr>
            <a:cxnSpLocks/>
          </p:cNvCxnSpPr>
          <p:nvPr/>
        </p:nvCxnSpPr>
        <p:spPr>
          <a:xfrm>
            <a:off x="8473042" y="3057967"/>
            <a:ext cx="1613599" cy="16135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AAE1A970-7AA0-2ADD-8922-4675682C5C16}"/>
              </a:ext>
            </a:extLst>
          </p:cNvPr>
          <p:cNvCxnSpPr>
            <a:cxnSpLocks/>
          </p:cNvCxnSpPr>
          <p:nvPr/>
        </p:nvCxnSpPr>
        <p:spPr>
          <a:xfrm>
            <a:off x="8480628" y="559340"/>
            <a:ext cx="0" cy="25159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C6730CBE-2793-3C8A-81BD-6700C10C250F}"/>
              </a:ext>
            </a:extLst>
          </p:cNvPr>
          <p:cNvCxnSpPr>
            <a:cxnSpLocks/>
            <a:stCxn id="28" idx="0"/>
          </p:cNvCxnSpPr>
          <p:nvPr/>
        </p:nvCxnSpPr>
        <p:spPr>
          <a:xfrm flipH="1">
            <a:off x="8480628" y="559340"/>
            <a:ext cx="23714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A8DAB852-CB88-204F-26B1-473CDECAFD9E}"/>
              </a:ext>
            </a:extLst>
          </p:cNvPr>
          <p:cNvCxnSpPr>
            <a:cxnSpLocks/>
          </p:cNvCxnSpPr>
          <p:nvPr/>
        </p:nvCxnSpPr>
        <p:spPr>
          <a:xfrm>
            <a:off x="5761059" y="4246254"/>
            <a:ext cx="1536263" cy="15362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3719D0EF-6242-D873-B044-3CE6635702AE}"/>
              </a:ext>
            </a:extLst>
          </p:cNvPr>
          <p:cNvCxnSpPr>
            <a:cxnSpLocks/>
          </p:cNvCxnSpPr>
          <p:nvPr/>
        </p:nvCxnSpPr>
        <p:spPr>
          <a:xfrm>
            <a:off x="6079814" y="3921912"/>
            <a:ext cx="1540835" cy="15408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7A80BC8D-B817-77ED-D98C-233B93D097FE}"/>
              </a:ext>
            </a:extLst>
          </p:cNvPr>
          <p:cNvCxnSpPr>
            <a:cxnSpLocks/>
          </p:cNvCxnSpPr>
          <p:nvPr/>
        </p:nvCxnSpPr>
        <p:spPr>
          <a:xfrm>
            <a:off x="5437407" y="4562833"/>
            <a:ext cx="2157164" cy="21571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552EDCE-2F16-6701-3217-5D1FBCFA07A1}"/>
              </a:ext>
            </a:extLst>
          </p:cNvPr>
          <p:cNvCxnSpPr>
            <a:cxnSpLocks/>
          </p:cNvCxnSpPr>
          <p:nvPr/>
        </p:nvCxnSpPr>
        <p:spPr>
          <a:xfrm>
            <a:off x="5439938" y="4567649"/>
            <a:ext cx="2182493" cy="8904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D7CBC5C0-25CE-4C3B-11ED-9D37B2408A69}"/>
              </a:ext>
            </a:extLst>
          </p:cNvPr>
          <p:cNvCxnSpPr>
            <a:cxnSpLocks/>
          </p:cNvCxnSpPr>
          <p:nvPr/>
        </p:nvCxnSpPr>
        <p:spPr>
          <a:xfrm>
            <a:off x="6083568" y="3918045"/>
            <a:ext cx="892950" cy="21874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e 134">
            <a:extLst>
              <a:ext uri="{FF2B5EF4-FFF2-40B4-BE49-F238E27FC236}">
                <a16:creationId xmlns:a16="http://schemas.microsoft.com/office/drawing/2014/main" id="{2948EA72-CDD8-527A-772D-773A33DA491E}"/>
              </a:ext>
            </a:extLst>
          </p:cNvPr>
          <p:cNvSpPr/>
          <p:nvPr/>
        </p:nvSpPr>
        <p:spPr>
          <a:xfrm rot="-2700000">
            <a:off x="6078556" y="3932935"/>
            <a:ext cx="907183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0EAB96F-73D3-BF8C-AAA0-B41C4DDC365B}"/>
              </a:ext>
            </a:extLst>
          </p:cNvPr>
          <p:cNvCxnSpPr>
            <a:cxnSpLocks/>
          </p:cNvCxnSpPr>
          <p:nvPr/>
        </p:nvCxnSpPr>
        <p:spPr>
          <a:xfrm flipH="1">
            <a:off x="5793052" y="3064550"/>
            <a:ext cx="2686981" cy="11561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5868B7C-A401-696C-D4C0-329343B35EE9}"/>
              </a:ext>
            </a:extLst>
          </p:cNvPr>
          <p:cNvCxnSpPr>
            <a:cxnSpLocks/>
          </p:cNvCxnSpPr>
          <p:nvPr/>
        </p:nvCxnSpPr>
        <p:spPr>
          <a:xfrm flipH="1">
            <a:off x="7326064" y="3062910"/>
            <a:ext cx="1154563" cy="26784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F4433D14-BD16-E19F-143F-F68C78B67FEC}"/>
              </a:ext>
            </a:extLst>
          </p:cNvPr>
          <p:cNvCxnSpPr>
            <a:cxnSpLocks/>
          </p:cNvCxnSpPr>
          <p:nvPr/>
        </p:nvCxnSpPr>
        <p:spPr>
          <a:xfrm>
            <a:off x="7614499" y="2830407"/>
            <a:ext cx="0" cy="26244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59F8D368-25B5-D2BF-742E-ADC4E5A9B42A}"/>
              </a:ext>
            </a:extLst>
          </p:cNvPr>
          <p:cNvCxnSpPr>
            <a:cxnSpLocks/>
          </p:cNvCxnSpPr>
          <p:nvPr/>
        </p:nvCxnSpPr>
        <p:spPr>
          <a:xfrm>
            <a:off x="6087850" y="2830407"/>
            <a:ext cx="0" cy="11037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C96A5DD2-934D-3CCD-7B95-20B90E4E4B40}"/>
              </a:ext>
            </a:extLst>
          </p:cNvPr>
          <p:cNvCxnSpPr>
            <a:cxnSpLocks/>
          </p:cNvCxnSpPr>
          <p:nvPr/>
        </p:nvCxnSpPr>
        <p:spPr>
          <a:xfrm>
            <a:off x="5444378" y="868037"/>
            <a:ext cx="0" cy="37001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o 6">
            <a:extLst>
              <a:ext uri="{FF2B5EF4-FFF2-40B4-BE49-F238E27FC236}">
                <a16:creationId xmlns:a16="http://schemas.microsoft.com/office/drawing/2014/main" id="{A7779B8F-A822-BB42-3895-0997DCE2B5C3}"/>
              </a:ext>
            </a:extLst>
          </p:cNvPr>
          <p:cNvSpPr/>
          <p:nvPr/>
        </p:nvSpPr>
        <p:spPr>
          <a:xfrm>
            <a:off x="6762903" y="871980"/>
            <a:ext cx="3909600" cy="39096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5F06B025-130E-D20B-25B5-325511DD52D1}"/>
              </a:ext>
            </a:extLst>
          </p:cNvPr>
          <p:cNvCxnSpPr>
            <a:cxnSpLocks/>
            <a:stCxn id="7" idx="0"/>
          </p:cNvCxnSpPr>
          <p:nvPr/>
        </p:nvCxnSpPr>
        <p:spPr>
          <a:xfrm flipH="1">
            <a:off x="5439938" y="871980"/>
            <a:ext cx="32777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20B0DE4B-9AC7-8D86-9D6C-760C6B139635}"/>
              </a:ext>
            </a:extLst>
          </p:cNvPr>
          <p:cNvCxnSpPr>
            <a:cxnSpLocks/>
          </p:cNvCxnSpPr>
          <p:nvPr/>
        </p:nvCxnSpPr>
        <p:spPr>
          <a:xfrm>
            <a:off x="5446881" y="871021"/>
            <a:ext cx="642052" cy="196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76C6733-9DF1-53AF-114E-4A1706C626DF}"/>
              </a:ext>
            </a:extLst>
          </p:cNvPr>
          <p:cNvCxnSpPr>
            <a:cxnSpLocks/>
          </p:cNvCxnSpPr>
          <p:nvPr/>
        </p:nvCxnSpPr>
        <p:spPr>
          <a:xfrm>
            <a:off x="6971582" y="866367"/>
            <a:ext cx="645218" cy="19672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3383EC39-2361-B784-E633-4F68DE44D9E3}"/>
              </a:ext>
            </a:extLst>
          </p:cNvPr>
          <p:cNvCxnSpPr>
            <a:cxnSpLocks/>
          </p:cNvCxnSpPr>
          <p:nvPr/>
        </p:nvCxnSpPr>
        <p:spPr>
          <a:xfrm flipH="1">
            <a:off x="6086383" y="873195"/>
            <a:ext cx="887243" cy="19598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9AE5D924-5920-32E0-3535-4D270292B2D9}"/>
              </a:ext>
            </a:extLst>
          </p:cNvPr>
          <p:cNvCxnSpPr>
            <a:cxnSpLocks/>
          </p:cNvCxnSpPr>
          <p:nvPr/>
        </p:nvCxnSpPr>
        <p:spPr>
          <a:xfrm>
            <a:off x="5443783" y="868997"/>
            <a:ext cx="2176151" cy="19614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56093BDA-E33F-45A3-10F1-5313A36DFFCC}"/>
              </a:ext>
            </a:extLst>
          </p:cNvPr>
          <p:cNvCxnSpPr>
            <a:cxnSpLocks/>
          </p:cNvCxnSpPr>
          <p:nvPr/>
        </p:nvCxnSpPr>
        <p:spPr>
          <a:xfrm>
            <a:off x="6218919" y="2544207"/>
            <a:ext cx="0" cy="17042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6299144C-F9F7-F220-8C12-CDFFB3BEECDD}"/>
              </a:ext>
            </a:extLst>
          </p:cNvPr>
          <p:cNvCxnSpPr>
            <a:cxnSpLocks/>
          </p:cNvCxnSpPr>
          <p:nvPr/>
        </p:nvCxnSpPr>
        <p:spPr>
          <a:xfrm>
            <a:off x="6211307" y="870353"/>
            <a:ext cx="642052" cy="196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A53D3A8B-3109-7413-5040-8AFCE196C85D}"/>
              </a:ext>
            </a:extLst>
          </p:cNvPr>
          <p:cNvCxnSpPr>
            <a:cxnSpLocks/>
          </p:cNvCxnSpPr>
          <p:nvPr/>
        </p:nvCxnSpPr>
        <p:spPr>
          <a:xfrm>
            <a:off x="5767907" y="1851766"/>
            <a:ext cx="152574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C66E51E4-3791-7E19-9976-670FC3434F2C}"/>
              </a:ext>
            </a:extLst>
          </p:cNvPr>
          <p:cNvCxnSpPr>
            <a:cxnSpLocks/>
          </p:cNvCxnSpPr>
          <p:nvPr/>
        </p:nvCxnSpPr>
        <p:spPr>
          <a:xfrm>
            <a:off x="5761059" y="1157911"/>
            <a:ext cx="108391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ttore diritto 466">
            <a:extLst>
              <a:ext uri="{FF2B5EF4-FFF2-40B4-BE49-F238E27FC236}">
                <a16:creationId xmlns:a16="http://schemas.microsoft.com/office/drawing/2014/main" id="{05BB0EED-CB64-F621-88C8-88D4DF47FB34}"/>
              </a:ext>
            </a:extLst>
          </p:cNvPr>
          <p:cNvCxnSpPr>
            <a:cxnSpLocks/>
          </p:cNvCxnSpPr>
          <p:nvPr/>
        </p:nvCxnSpPr>
        <p:spPr>
          <a:xfrm>
            <a:off x="5762890" y="1157911"/>
            <a:ext cx="456223" cy="13942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6F46B7B7-2E15-B043-BAF2-310AFE89C62F}"/>
              </a:ext>
            </a:extLst>
          </p:cNvPr>
          <p:cNvCxnSpPr>
            <a:cxnSpLocks/>
            <a:stCxn id="484" idx="3"/>
          </p:cNvCxnSpPr>
          <p:nvPr/>
        </p:nvCxnSpPr>
        <p:spPr>
          <a:xfrm>
            <a:off x="6214988" y="2548247"/>
            <a:ext cx="1092500" cy="18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Figura a mano libera: forma 483">
            <a:extLst>
              <a:ext uri="{FF2B5EF4-FFF2-40B4-BE49-F238E27FC236}">
                <a16:creationId xmlns:a16="http://schemas.microsoft.com/office/drawing/2014/main" id="{A4BBEC0D-26D4-4367-1A0F-EE1F8069F069}"/>
              </a:ext>
            </a:extLst>
          </p:cNvPr>
          <p:cNvSpPr/>
          <p:nvPr/>
        </p:nvSpPr>
        <p:spPr>
          <a:xfrm>
            <a:off x="5712953" y="873574"/>
            <a:ext cx="1645794" cy="1954802"/>
          </a:xfrm>
          <a:custGeom>
            <a:avLst/>
            <a:gdLst>
              <a:gd name="connsiteX0" fmla="*/ 493772 w 1642218"/>
              <a:gd name="connsiteY0" fmla="*/ 0 h 1959429"/>
              <a:gd name="connsiteX1" fmla="*/ 55622 w 1642218"/>
              <a:gd name="connsiteY1" fmla="*/ 296635 h 1959429"/>
              <a:gd name="connsiteX2" fmla="*/ 55622 w 1642218"/>
              <a:gd name="connsiteY2" fmla="*/ 985157 h 1959429"/>
              <a:gd name="connsiteX3" fmla="*/ 507379 w 1642218"/>
              <a:gd name="connsiteY3" fmla="*/ 1676400 h 1959429"/>
              <a:gd name="connsiteX4" fmla="*/ 1138751 w 1642218"/>
              <a:gd name="connsiteY4" fmla="*/ 1959428 h 1959429"/>
              <a:gd name="connsiteX5" fmla="*/ 1590508 w 1642218"/>
              <a:gd name="connsiteY5" fmla="*/ 1679121 h 1959429"/>
              <a:gd name="connsiteX6" fmla="*/ 1579622 w 1642218"/>
              <a:gd name="connsiteY6" fmla="*/ 985157 h 1959429"/>
              <a:gd name="connsiteX7" fmla="*/ 1119701 w 1642218"/>
              <a:gd name="connsiteY7" fmla="*/ 296635 h 1959429"/>
              <a:gd name="connsiteX8" fmla="*/ 493772 w 1642218"/>
              <a:gd name="connsiteY8" fmla="*/ 0 h 1959429"/>
              <a:gd name="connsiteX0" fmla="*/ 495304 w 1643750"/>
              <a:gd name="connsiteY0" fmla="*/ 11 h 1959440"/>
              <a:gd name="connsiteX1" fmla="*/ 54433 w 1643750"/>
              <a:gd name="connsiteY1" fmla="*/ 288461 h 1959440"/>
              <a:gd name="connsiteX2" fmla="*/ 57154 w 1643750"/>
              <a:gd name="connsiteY2" fmla="*/ 985168 h 1959440"/>
              <a:gd name="connsiteX3" fmla="*/ 508911 w 1643750"/>
              <a:gd name="connsiteY3" fmla="*/ 1676411 h 1959440"/>
              <a:gd name="connsiteX4" fmla="*/ 1140283 w 1643750"/>
              <a:gd name="connsiteY4" fmla="*/ 1959439 h 1959440"/>
              <a:gd name="connsiteX5" fmla="*/ 1592040 w 1643750"/>
              <a:gd name="connsiteY5" fmla="*/ 1679132 h 1959440"/>
              <a:gd name="connsiteX6" fmla="*/ 1581154 w 1643750"/>
              <a:gd name="connsiteY6" fmla="*/ 985168 h 1959440"/>
              <a:gd name="connsiteX7" fmla="*/ 1121233 w 1643750"/>
              <a:gd name="connsiteY7" fmla="*/ 296646 h 1959440"/>
              <a:gd name="connsiteX8" fmla="*/ 495304 w 1643750"/>
              <a:gd name="connsiteY8" fmla="*/ 11 h 1959440"/>
              <a:gd name="connsiteX0" fmla="*/ 495304 w 1643750"/>
              <a:gd name="connsiteY0" fmla="*/ 0 h 1959429"/>
              <a:gd name="connsiteX1" fmla="*/ 54433 w 1643750"/>
              <a:gd name="connsiteY1" fmla="*/ 288450 h 1959429"/>
              <a:gd name="connsiteX2" fmla="*/ 57154 w 1643750"/>
              <a:gd name="connsiteY2" fmla="*/ 985157 h 1959429"/>
              <a:gd name="connsiteX3" fmla="*/ 508911 w 1643750"/>
              <a:gd name="connsiteY3" fmla="*/ 1676400 h 1959429"/>
              <a:gd name="connsiteX4" fmla="*/ 1140283 w 1643750"/>
              <a:gd name="connsiteY4" fmla="*/ 1959428 h 1959429"/>
              <a:gd name="connsiteX5" fmla="*/ 1592040 w 1643750"/>
              <a:gd name="connsiteY5" fmla="*/ 1679121 h 1959429"/>
              <a:gd name="connsiteX6" fmla="*/ 1581154 w 1643750"/>
              <a:gd name="connsiteY6" fmla="*/ 985157 h 1959429"/>
              <a:gd name="connsiteX7" fmla="*/ 1132119 w 1643750"/>
              <a:gd name="connsiteY7" fmla="*/ 288451 h 1959429"/>
              <a:gd name="connsiteX8" fmla="*/ 495304 w 1643750"/>
              <a:gd name="connsiteY8" fmla="*/ 0 h 1959429"/>
              <a:gd name="connsiteX0" fmla="*/ 495167 w 1643613"/>
              <a:gd name="connsiteY0" fmla="*/ 0 h 1959428"/>
              <a:gd name="connsiteX1" fmla="*/ 54296 w 1643613"/>
              <a:gd name="connsiteY1" fmla="*/ 288450 h 1959428"/>
              <a:gd name="connsiteX2" fmla="*/ 57017 w 1643613"/>
              <a:gd name="connsiteY2" fmla="*/ 985157 h 1959428"/>
              <a:gd name="connsiteX3" fmla="*/ 506544 w 1643613"/>
              <a:gd name="connsiteY3" fmla="*/ 1678636 h 1959428"/>
              <a:gd name="connsiteX4" fmla="*/ 1140146 w 1643613"/>
              <a:gd name="connsiteY4" fmla="*/ 1959428 h 1959428"/>
              <a:gd name="connsiteX5" fmla="*/ 1591903 w 1643613"/>
              <a:gd name="connsiteY5" fmla="*/ 1679121 h 1959428"/>
              <a:gd name="connsiteX6" fmla="*/ 1581017 w 1643613"/>
              <a:gd name="connsiteY6" fmla="*/ 985157 h 1959428"/>
              <a:gd name="connsiteX7" fmla="*/ 1131982 w 1643613"/>
              <a:gd name="connsiteY7" fmla="*/ 288451 h 1959428"/>
              <a:gd name="connsiteX8" fmla="*/ 495167 w 1643613"/>
              <a:gd name="connsiteY8" fmla="*/ 0 h 1959428"/>
              <a:gd name="connsiteX0" fmla="*/ 494754 w 1643200"/>
              <a:gd name="connsiteY0" fmla="*/ 0 h 1959428"/>
              <a:gd name="connsiteX1" fmla="*/ 53883 w 1643200"/>
              <a:gd name="connsiteY1" fmla="*/ 288450 h 1959428"/>
              <a:gd name="connsiteX2" fmla="*/ 56604 w 1643200"/>
              <a:gd name="connsiteY2" fmla="*/ 985157 h 1959428"/>
              <a:gd name="connsiteX3" fmla="*/ 499441 w 1643200"/>
              <a:gd name="connsiteY3" fmla="*/ 1678636 h 1959428"/>
              <a:gd name="connsiteX4" fmla="*/ 1139733 w 1643200"/>
              <a:gd name="connsiteY4" fmla="*/ 1959428 h 1959428"/>
              <a:gd name="connsiteX5" fmla="*/ 1591490 w 1643200"/>
              <a:gd name="connsiteY5" fmla="*/ 1679121 h 1959428"/>
              <a:gd name="connsiteX6" fmla="*/ 1580604 w 1643200"/>
              <a:gd name="connsiteY6" fmla="*/ 985157 h 1959428"/>
              <a:gd name="connsiteX7" fmla="*/ 1131569 w 1643200"/>
              <a:gd name="connsiteY7" fmla="*/ 288451 h 1959428"/>
              <a:gd name="connsiteX8" fmla="*/ 494754 w 1643200"/>
              <a:gd name="connsiteY8" fmla="*/ 0 h 1959428"/>
              <a:gd name="connsiteX0" fmla="*/ 497348 w 1645794"/>
              <a:gd name="connsiteY0" fmla="*/ 3 h 1959431"/>
              <a:gd name="connsiteX1" fmla="*/ 52016 w 1645794"/>
              <a:gd name="connsiteY1" fmla="*/ 283982 h 1959431"/>
              <a:gd name="connsiteX2" fmla="*/ 59198 w 1645794"/>
              <a:gd name="connsiteY2" fmla="*/ 985160 h 1959431"/>
              <a:gd name="connsiteX3" fmla="*/ 502035 w 1645794"/>
              <a:gd name="connsiteY3" fmla="*/ 1678639 h 1959431"/>
              <a:gd name="connsiteX4" fmla="*/ 1142327 w 1645794"/>
              <a:gd name="connsiteY4" fmla="*/ 1959431 h 1959431"/>
              <a:gd name="connsiteX5" fmla="*/ 1594084 w 1645794"/>
              <a:gd name="connsiteY5" fmla="*/ 1679124 h 1959431"/>
              <a:gd name="connsiteX6" fmla="*/ 1583198 w 1645794"/>
              <a:gd name="connsiteY6" fmla="*/ 985160 h 1959431"/>
              <a:gd name="connsiteX7" fmla="*/ 1134163 w 1645794"/>
              <a:gd name="connsiteY7" fmla="*/ 288454 h 1959431"/>
              <a:gd name="connsiteX8" fmla="*/ 497348 w 1645794"/>
              <a:gd name="connsiteY8" fmla="*/ 3 h 1959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5794" h="1959431">
                <a:moveTo>
                  <a:pt x="497348" y="3"/>
                </a:moveTo>
                <a:cubicBezTo>
                  <a:pt x="316990" y="-742"/>
                  <a:pt x="125041" y="119789"/>
                  <a:pt x="52016" y="283982"/>
                </a:cubicBezTo>
                <a:cubicBezTo>
                  <a:pt x="-21009" y="448175"/>
                  <a:pt x="-15805" y="752717"/>
                  <a:pt x="59198" y="985160"/>
                </a:cubicBezTo>
                <a:cubicBezTo>
                  <a:pt x="134201" y="1217603"/>
                  <a:pt x="321514" y="1516261"/>
                  <a:pt x="502035" y="1678639"/>
                </a:cubicBezTo>
                <a:cubicBezTo>
                  <a:pt x="682556" y="1841017"/>
                  <a:pt x="960319" y="1959350"/>
                  <a:pt x="1142327" y="1959431"/>
                </a:cubicBezTo>
                <a:cubicBezTo>
                  <a:pt x="1324335" y="1959512"/>
                  <a:pt x="1520605" y="1841503"/>
                  <a:pt x="1594084" y="1679124"/>
                </a:cubicBezTo>
                <a:cubicBezTo>
                  <a:pt x="1667563" y="1516745"/>
                  <a:pt x="1661666" y="1215574"/>
                  <a:pt x="1583198" y="985160"/>
                </a:cubicBezTo>
                <a:cubicBezTo>
                  <a:pt x="1504730" y="754746"/>
                  <a:pt x="1315138" y="452647"/>
                  <a:pt x="1134163" y="288454"/>
                </a:cubicBezTo>
                <a:cubicBezTo>
                  <a:pt x="953188" y="124261"/>
                  <a:pt x="677706" y="748"/>
                  <a:pt x="497348" y="3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578A185D-9CD9-8F51-0582-F5C68509D6E6}"/>
              </a:ext>
            </a:extLst>
          </p:cNvPr>
          <p:cNvCxnSpPr>
            <a:cxnSpLocks/>
          </p:cNvCxnSpPr>
          <p:nvPr/>
        </p:nvCxnSpPr>
        <p:spPr>
          <a:xfrm flipH="1">
            <a:off x="6179260" y="561536"/>
            <a:ext cx="2300773" cy="3096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F5D3EDB7-81DA-043C-322E-6C6528CC6EA6}"/>
              </a:ext>
            </a:extLst>
          </p:cNvPr>
          <p:cNvCxnSpPr>
            <a:cxnSpLocks/>
          </p:cNvCxnSpPr>
          <p:nvPr/>
        </p:nvCxnSpPr>
        <p:spPr>
          <a:xfrm flipH="1">
            <a:off x="7281390" y="557670"/>
            <a:ext cx="1197771" cy="20420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Arco 448">
            <a:extLst>
              <a:ext uri="{FF2B5EF4-FFF2-40B4-BE49-F238E27FC236}">
                <a16:creationId xmlns:a16="http://schemas.microsoft.com/office/drawing/2014/main" id="{352FE62A-2331-364B-A644-6CB94D222032}"/>
              </a:ext>
            </a:extLst>
          </p:cNvPr>
          <p:cNvSpPr/>
          <p:nvPr/>
        </p:nvSpPr>
        <p:spPr>
          <a:xfrm>
            <a:off x="7725276" y="1833685"/>
            <a:ext cx="1987200" cy="19872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1F284FF8-0B11-672E-C8EA-367060AFC7B5}"/>
              </a:ext>
            </a:extLst>
          </p:cNvPr>
          <p:cNvCxnSpPr>
            <a:cxnSpLocks/>
            <a:endCxn id="449" idx="2"/>
          </p:cNvCxnSpPr>
          <p:nvPr/>
        </p:nvCxnSpPr>
        <p:spPr>
          <a:xfrm flipV="1">
            <a:off x="8069967" y="3531152"/>
            <a:ext cx="1350202" cy="13385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4D78C565-0446-DCB9-1618-64BBFE280431}"/>
              </a:ext>
            </a:extLst>
          </p:cNvPr>
          <p:cNvCxnSpPr>
            <a:cxnSpLocks/>
          </p:cNvCxnSpPr>
          <p:nvPr/>
        </p:nvCxnSpPr>
        <p:spPr>
          <a:xfrm flipV="1">
            <a:off x="7593037" y="4204165"/>
            <a:ext cx="2510956" cy="25181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718FC00-6DB3-0328-ED03-A8D05FA9FC0F}"/>
              </a:ext>
            </a:extLst>
          </p:cNvPr>
          <p:cNvCxnSpPr>
            <a:stCxn id="484" idx="1"/>
            <a:endCxn id="484" idx="1"/>
          </p:cNvCxnSpPr>
          <p:nvPr/>
        </p:nvCxnSpPr>
        <p:spPr>
          <a:xfrm>
            <a:off x="5764969" y="11568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8817959E-3551-616E-AB79-71DCE280D2DA}"/>
              </a:ext>
            </a:extLst>
          </p:cNvPr>
          <p:cNvCxnSpPr>
            <a:cxnSpLocks/>
          </p:cNvCxnSpPr>
          <p:nvPr/>
        </p:nvCxnSpPr>
        <p:spPr>
          <a:xfrm flipV="1">
            <a:off x="7224086" y="3511399"/>
            <a:ext cx="2185138" cy="21913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o 20">
            <a:extLst>
              <a:ext uri="{FF2B5EF4-FFF2-40B4-BE49-F238E27FC236}">
                <a16:creationId xmlns:a16="http://schemas.microsoft.com/office/drawing/2014/main" id="{74DDFFFB-6F41-7FAF-922D-0D70AEF51DDE}"/>
              </a:ext>
            </a:extLst>
          </p:cNvPr>
          <p:cNvSpPr/>
          <p:nvPr/>
        </p:nvSpPr>
        <p:spPr>
          <a:xfrm>
            <a:off x="7747631" y="1853888"/>
            <a:ext cx="1944000" cy="1944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C1F7D39D-8F23-04DF-EF2F-F2097C3EADE1}"/>
              </a:ext>
            </a:extLst>
          </p:cNvPr>
          <p:cNvCxnSpPr>
            <a:cxnSpLocks/>
          </p:cNvCxnSpPr>
          <p:nvPr/>
        </p:nvCxnSpPr>
        <p:spPr>
          <a:xfrm flipH="1">
            <a:off x="6536871" y="1851471"/>
            <a:ext cx="218431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5" name="CasellaDiTesto 464">
            <a:extLst>
              <a:ext uri="{FF2B5EF4-FFF2-40B4-BE49-F238E27FC236}">
                <a16:creationId xmlns:a16="http://schemas.microsoft.com/office/drawing/2014/main" id="{E2ABC5C4-4770-2B37-C4A0-B98B67857CFF}"/>
              </a:ext>
            </a:extLst>
          </p:cNvPr>
          <p:cNvSpPr txBox="1"/>
          <p:nvPr/>
        </p:nvSpPr>
        <p:spPr>
          <a:xfrm>
            <a:off x="5205618" y="5649997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70" name="CasellaDiTesto 469">
            <a:extLst>
              <a:ext uri="{FF2B5EF4-FFF2-40B4-BE49-F238E27FC236}">
                <a16:creationId xmlns:a16="http://schemas.microsoft.com/office/drawing/2014/main" id="{58DBC485-5EED-BBEC-4EB5-95C5FF61099F}"/>
              </a:ext>
            </a:extLst>
          </p:cNvPr>
          <p:cNvSpPr txBox="1"/>
          <p:nvPr/>
        </p:nvSpPr>
        <p:spPr>
          <a:xfrm>
            <a:off x="11135961" y="5029572"/>
            <a:ext cx="72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6F2B0FF2-3A82-7ACA-191F-C40711A8AE80}"/>
              </a:ext>
            </a:extLst>
          </p:cNvPr>
          <p:cNvCxnSpPr>
            <a:cxnSpLocks/>
          </p:cNvCxnSpPr>
          <p:nvPr/>
        </p:nvCxnSpPr>
        <p:spPr>
          <a:xfrm>
            <a:off x="6531636" y="1849702"/>
            <a:ext cx="0" cy="31620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50F8A74-CC09-C8E9-6ED4-DFF4028DC4A4}"/>
              </a:ext>
            </a:extLst>
          </p:cNvPr>
          <p:cNvCxnSpPr>
            <a:cxnSpLocks/>
          </p:cNvCxnSpPr>
          <p:nvPr/>
        </p:nvCxnSpPr>
        <p:spPr>
          <a:xfrm flipV="1">
            <a:off x="5052723" y="399327"/>
            <a:ext cx="3666093" cy="24310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7EC2F6C-FC09-97A0-C33A-4108C89109EA}"/>
              </a:ext>
            </a:extLst>
          </p:cNvPr>
          <p:cNvCxnSpPr>
            <a:cxnSpLocks/>
          </p:cNvCxnSpPr>
          <p:nvPr/>
        </p:nvCxnSpPr>
        <p:spPr>
          <a:xfrm>
            <a:off x="5056861" y="2830407"/>
            <a:ext cx="0" cy="36715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o 12">
            <a:extLst>
              <a:ext uri="{FF2B5EF4-FFF2-40B4-BE49-F238E27FC236}">
                <a16:creationId xmlns:a16="http://schemas.microsoft.com/office/drawing/2014/main" id="{B23E4FD1-0739-CDB2-A3A8-1AB29AABD5E8}"/>
              </a:ext>
            </a:extLst>
          </p:cNvPr>
          <p:cNvSpPr/>
          <p:nvPr/>
        </p:nvSpPr>
        <p:spPr>
          <a:xfrm>
            <a:off x="6290242" y="397672"/>
            <a:ext cx="4860000" cy="4860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96A5883-0FB4-71E5-6D7F-7C7D85AF8839}"/>
              </a:ext>
            </a:extLst>
          </p:cNvPr>
          <p:cNvSpPr txBox="1"/>
          <p:nvPr/>
        </p:nvSpPr>
        <p:spPr>
          <a:xfrm>
            <a:off x="5495602" y="2177023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00B0F0"/>
                </a:solidFill>
              </a:rPr>
              <a:t>a’</a:t>
            </a:r>
            <a:r>
              <a:rPr lang="it-IT" sz="1200" dirty="0">
                <a:solidFill>
                  <a:srgbClr val="00B0F0"/>
                </a:solidFill>
              </a:rPr>
              <a:t>’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886236F-BE0A-60CA-0440-0200FF9FDC21}"/>
              </a:ext>
            </a:extLst>
          </p:cNvPr>
          <p:cNvSpPr txBox="1"/>
          <p:nvPr/>
        </p:nvSpPr>
        <p:spPr>
          <a:xfrm>
            <a:off x="5804765" y="5575943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00B0F0"/>
                </a:solidFill>
              </a:rPr>
              <a:t>a’</a:t>
            </a:r>
            <a:endParaRPr lang="it-IT" sz="1200" dirty="0">
              <a:solidFill>
                <a:srgbClr val="00B0F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86D9FB7-F8DA-E5AF-083C-FDFA4BF54F70}"/>
              </a:ext>
            </a:extLst>
          </p:cNvPr>
          <p:cNvSpPr txBox="1"/>
          <p:nvPr/>
        </p:nvSpPr>
        <p:spPr>
          <a:xfrm>
            <a:off x="8680908" y="265467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302FA43-330B-16E9-5382-76DE2678C6EF}"/>
              </a:ext>
            </a:extLst>
          </p:cNvPr>
          <p:cNvSpPr txBox="1"/>
          <p:nvPr/>
        </p:nvSpPr>
        <p:spPr>
          <a:xfrm>
            <a:off x="4694298" y="6332673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3554433-5258-F127-DFD3-7BC267CD8125}"/>
              </a:ext>
            </a:extLst>
          </p:cNvPr>
          <p:cNvSpPr txBox="1"/>
          <p:nvPr/>
        </p:nvSpPr>
        <p:spPr>
          <a:xfrm>
            <a:off x="10436912" y="4390136"/>
            <a:ext cx="5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a)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68B8422-3CD6-493B-82EA-A785822A5B3E}"/>
              </a:ext>
            </a:extLst>
          </p:cNvPr>
          <p:cNvSpPr txBox="1"/>
          <p:nvPr/>
        </p:nvSpPr>
        <p:spPr>
          <a:xfrm>
            <a:off x="8233080" y="5271773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</a:t>
            </a:r>
            <a:r>
              <a:rPr lang="it-IT" sz="1200" dirty="0" err="1">
                <a:solidFill>
                  <a:srgbClr val="00B0F0"/>
                </a:solidFill>
              </a:rPr>
              <a:t>a’</a:t>
            </a:r>
            <a:r>
              <a:rPr lang="it-IT" sz="1200" dirty="0">
                <a:solidFill>
                  <a:srgbClr val="00B0F0"/>
                </a:solidFill>
              </a:rPr>
              <a:t>’)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669D59B-6555-D577-94E3-9FB34BD58542}"/>
              </a:ext>
            </a:extLst>
          </p:cNvPr>
          <p:cNvSpPr txBox="1"/>
          <p:nvPr/>
        </p:nvSpPr>
        <p:spPr>
          <a:xfrm>
            <a:off x="8324714" y="321276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V’’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3B203C1-DC6D-696C-C07D-3EA6DA156359}"/>
              </a:ext>
            </a:extLst>
          </p:cNvPr>
          <p:cNvSpPr txBox="1"/>
          <p:nvPr/>
        </p:nvSpPr>
        <p:spPr>
          <a:xfrm>
            <a:off x="8451422" y="2956894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V’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20373089-CADF-B423-B72F-6F897B748D76}"/>
              </a:ext>
            </a:extLst>
          </p:cNvPr>
          <p:cNvSpPr txBox="1"/>
          <p:nvPr/>
        </p:nvSpPr>
        <p:spPr>
          <a:xfrm>
            <a:off x="10001310" y="4687162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(V’’)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7A6A8732-6794-F0C7-06A6-0D89E7B5980F}"/>
              </a:ext>
            </a:extLst>
          </p:cNvPr>
          <p:cNvSpPr txBox="1"/>
          <p:nvPr/>
        </p:nvSpPr>
        <p:spPr>
          <a:xfrm>
            <a:off x="7312164" y="1610746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C’’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0B85C23-F994-5523-ACC5-8D22EBBC4CC9}"/>
              </a:ext>
            </a:extLst>
          </p:cNvPr>
          <p:cNvSpPr txBox="1"/>
          <p:nvPr/>
        </p:nvSpPr>
        <p:spPr>
          <a:xfrm>
            <a:off x="7201762" y="3889248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D04378BD-86DE-C695-4C74-46E50C92B5DF}"/>
              </a:ext>
            </a:extLst>
          </p:cNvPr>
          <p:cNvSpPr txBox="1"/>
          <p:nvPr/>
        </p:nvSpPr>
        <p:spPr>
          <a:xfrm>
            <a:off x="8134504" y="4706655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(C’’)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CBBEF30E-FDF3-2078-52B0-08595C124265}"/>
              </a:ext>
            </a:extLst>
          </p:cNvPr>
          <p:cNvSpPr txBox="1"/>
          <p:nvPr/>
        </p:nvSpPr>
        <p:spPr>
          <a:xfrm>
            <a:off x="0" y="391038"/>
            <a:ext cx="46769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La composizione è costituita dai seguenti solidi di rotazione: </a:t>
            </a:r>
            <a:r>
              <a:rPr lang="it-IT" sz="1700" dirty="0">
                <a:solidFill>
                  <a:srgbClr val="00B050"/>
                </a:solidFill>
              </a:rPr>
              <a:t>sfera</a:t>
            </a:r>
            <a:r>
              <a:rPr lang="it-IT" sz="1700" dirty="0"/>
              <a:t> e </a:t>
            </a:r>
            <a:r>
              <a:rPr lang="it-IT" sz="1700" dirty="0">
                <a:solidFill>
                  <a:srgbClr val="00B0F0"/>
                </a:solidFill>
              </a:rPr>
              <a:t>cono circolare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037F8170-F0E5-646C-20C2-86559EC00608}"/>
              </a:ext>
            </a:extLst>
          </p:cNvPr>
          <p:cNvSpPr txBox="1"/>
          <p:nvPr/>
        </p:nvSpPr>
        <p:spPr>
          <a:xfrm>
            <a:off x="-60368" y="2191288"/>
            <a:ext cx="429426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50"/>
                </a:solidFill>
              </a:rPr>
              <a:t>Sfera di centro C (C’; C’’) collocata nello spazio del primo diedro e tangente a </a:t>
            </a:r>
            <a:r>
              <a:rPr lang="it-IT" sz="1700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E1D9B290-03F3-831E-B674-A1C4ED1991BD}"/>
              </a:ext>
            </a:extLst>
          </p:cNvPr>
          <p:cNvSpPr txBox="1"/>
          <p:nvPr/>
        </p:nvSpPr>
        <p:spPr>
          <a:xfrm>
            <a:off x="-47591" y="2784763"/>
            <a:ext cx="43639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F0"/>
                </a:solidFill>
              </a:rPr>
              <a:t>Cono circolare retto con l’asse </a:t>
            </a:r>
          </a:p>
          <a:p>
            <a:r>
              <a:rPr lang="it-IT" sz="1700" dirty="0">
                <a:solidFill>
                  <a:srgbClr val="00B0F0"/>
                </a:solidFill>
              </a:rPr>
              <a:t>a( </a:t>
            </a:r>
            <a:r>
              <a:rPr lang="it-IT" sz="1700" dirty="0" err="1">
                <a:solidFill>
                  <a:srgbClr val="00B0F0"/>
                </a:solidFill>
              </a:rPr>
              <a:t>a’</a:t>
            </a:r>
            <a:r>
              <a:rPr lang="it-IT" sz="1700" dirty="0">
                <a:solidFill>
                  <a:srgbClr val="00B0F0"/>
                </a:solidFill>
              </a:rPr>
              <a:t>; </a:t>
            </a:r>
            <a:r>
              <a:rPr lang="it-IT" sz="1700" dirty="0" err="1">
                <a:solidFill>
                  <a:srgbClr val="00B0F0"/>
                </a:solidFill>
              </a:rPr>
              <a:t>a’</a:t>
            </a:r>
            <a:r>
              <a:rPr lang="it-IT" sz="1700" dirty="0">
                <a:solidFill>
                  <a:srgbClr val="00B0F0"/>
                </a:solidFill>
              </a:rPr>
              <a:t>’; T</a:t>
            </a:r>
            <a:r>
              <a:rPr lang="it-IT" sz="1700" baseline="-25000" dirty="0">
                <a:solidFill>
                  <a:srgbClr val="00B0F0"/>
                </a:solidFill>
              </a:rPr>
              <a:t>1</a:t>
            </a:r>
            <a:r>
              <a:rPr lang="it-IT" sz="1700" dirty="0">
                <a:solidFill>
                  <a:srgbClr val="00B0F0"/>
                </a:solidFill>
              </a:rPr>
              <a:t>a; T</a:t>
            </a:r>
            <a:r>
              <a:rPr lang="it-IT" sz="1700" baseline="-25000" dirty="0">
                <a:solidFill>
                  <a:srgbClr val="00B0F0"/>
                </a:solidFill>
              </a:rPr>
              <a:t>2</a:t>
            </a:r>
            <a:r>
              <a:rPr lang="it-IT" sz="1700" dirty="0">
                <a:solidFill>
                  <a:srgbClr val="00B0F0"/>
                </a:solidFill>
              </a:rPr>
              <a:t>a) in posizione generica nello spazio del primo diedro e con la circonferenza di base tangente a </a:t>
            </a:r>
            <a:r>
              <a:rPr lang="it-IT" sz="17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00B0F0"/>
                </a:solidFill>
              </a:rPr>
              <a:t>1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3EB4610-3AE4-02F2-1EC4-6184AB986728}"/>
              </a:ext>
            </a:extLst>
          </p:cNvPr>
          <p:cNvCxnSpPr>
            <a:cxnSpLocks/>
          </p:cNvCxnSpPr>
          <p:nvPr/>
        </p:nvCxnSpPr>
        <p:spPr>
          <a:xfrm flipV="1">
            <a:off x="5065298" y="2859388"/>
            <a:ext cx="3616985" cy="362731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D99CF670-912D-7739-FF55-1AD83561B704}"/>
              </a:ext>
            </a:extLst>
          </p:cNvPr>
          <p:cNvSpPr txBox="1"/>
          <p:nvPr/>
        </p:nvSpPr>
        <p:spPr>
          <a:xfrm>
            <a:off x="-22435" y="988323"/>
            <a:ext cx="447493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Per definire con maggiore chiarezza i rapporti tra i solidi impostiamo la composizione nella posizione ribaltata mediante il piano a(t</a:t>
            </a:r>
            <a:r>
              <a:rPr lang="it-IT" sz="1700" baseline="-25000" dirty="0"/>
              <a:t>1</a:t>
            </a:r>
            <a:r>
              <a:rPr lang="it-IT" sz="1700" dirty="0">
                <a:latin typeface="Symbol" panose="05050102010706020507" pitchFamily="18" charset="2"/>
              </a:rPr>
              <a:t>a</a:t>
            </a:r>
            <a:r>
              <a:rPr lang="it-IT" sz="1700" dirty="0"/>
              <a:t>; t</a:t>
            </a:r>
            <a:r>
              <a:rPr lang="it-IT" sz="1700" baseline="-25000" dirty="0"/>
              <a:t>2</a:t>
            </a:r>
            <a:r>
              <a:rPr lang="it-IT" sz="1700" dirty="0">
                <a:latin typeface="Symbol" panose="05050102010706020507" pitchFamily="18" charset="2"/>
              </a:rPr>
              <a:t>a; </a:t>
            </a:r>
            <a:r>
              <a:rPr lang="it-IT" sz="1700" dirty="0"/>
              <a:t>(t</a:t>
            </a:r>
            <a:r>
              <a:rPr lang="it-IT" sz="1700" baseline="-25000" dirty="0"/>
              <a:t>2</a:t>
            </a:r>
            <a:r>
              <a:rPr lang="it-IT" sz="1700" dirty="0">
                <a:latin typeface="Symbol" panose="05050102010706020507" pitchFamily="18" charset="2"/>
              </a:rPr>
              <a:t>a</a:t>
            </a:r>
            <a:r>
              <a:rPr lang="it-IT" sz="1700" dirty="0"/>
              <a:t>))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B17390CF-F22C-F82C-1691-A9AEBC98343E}"/>
              </a:ext>
            </a:extLst>
          </p:cNvPr>
          <p:cNvSpPr txBox="1"/>
          <p:nvPr/>
        </p:nvSpPr>
        <p:spPr>
          <a:xfrm>
            <a:off x="-28219" y="3835794"/>
            <a:ext cx="45799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50"/>
                </a:solidFill>
              </a:rPr>
              <a:t>Determiniamo l’immagine della sfera su </a:t>
            </a:r>
            <a:r>
              <a:rPr lang="it-IT" sz="1700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00B050"/>
                </a:solidFill>
              </a:rPr>
              <a:t>1</a:t>
            </a:r>
            <a:r>
              <a:rPr lang="it-IT" sz="17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BF86B71-CAF0-B371-2D26-9CDE7171C95E}"/>
              </a:ext>
            </a:extLst>
          </p:cNvPr>
          <p:cNvSpPr txBox="1"/>
          <p:nvPr/>
        </p:nvSpPr>
        <p:spPr>
          <a:xfrm>
            <a:off x="-85579" y="4155850"/>
            <a:ext cx="472123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F0"/>
                </a:solidFill>
              </a:rPr>
              <a:t>Quindi la posizione del cono sempre su </a:t>
            </a:r>
            <a:r>
              <a:rPr lang="it-IT" sz="17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85B79B5F-C3A9-B8D9-D6E3-2455B8442EF4}"/>
              </a:ext>
            </a:extLst>
          </p:cNvPr>
          <p:cNvSpPr txBox="1"/>
          <p:nvPr/>
        </p:nvSpPr>
        <p:spPr>
          <a:xfrm>
            <a:off x="-67823" y="4482097"/>
            <a:ext cx="45233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Eseguiamo, ora, il ribaltamento degli elementi geometrici su </a:t>
            </a:r>
            <a:r>
              <a:rPr lang="it-IT" sz="1700" dirty="0">
                <a:latin typeface="Symbol" panose="05050102010706020507" pitchFamily="18" charset="2"/>
              </a:rPr>
              <a:t>p</a:t>
            </a:r>
            <a:r>
              <a:rPr lang="it-IT" sz="1700" baseline="-25000" dirty="0"/>
              <a:t>2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3B277C3A-28D7-EA1D-4527-4D7A23220025}"/>
              </a:ext>
            </a:extLst>
          </p:cNvPr>
          <p:cNvSpPr txBox="1"/>
          <p:nvPr/>
        </p:nvSpPr>
        <p:spPr>
          <a:xfrm>
            <a:off x="-30595" y="5082233"/>
            <a:ext cx="4682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Proiettiamo gli enti geometrici dei solidi su </a:t>
            </a:r>
            <a:r>
              <a:rPr lang="it-IT" sz="1700" dirty="0">
                <a:latin typeface="Symbol" panose="05050102010706020507" pitchFamily="18" charset="2"/>
              </a:rPr>
              <a:t>p</a:t>
            </a:r>
            <a:r>
              <a:rPr lang="it-IT" sz="1700" baseline="-25000" dirty="0"/>
              <a:t>2 </a:t>
            </a:r>
            <a:r>
              <a:rPr lang="it-IT" sz="1700" dirty="0"/>
              <a:t>completando l’immagine della composizione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70D42D8B-52CE-67F5-1709-41F81DB04287}"/>
              </a:ext>
            </a:extLst>
          </p:cNvPr>
          <p:cNvSpPr txBox="1"/>
          <p:nvPr/>
        </p:nvSpPr>
        <p:spPr>
          <a:xfrm>
            <a:off x="0" y="5790246"/>
            <a:ext cx="3998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Immagine della sfera su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9C5B4A8E-EE75-8CB6-5222-ABBAD004186B}"/>
              </a:ext>
            </a:extLst>
          </p:cNvPr>
          <p:cNvSpPr txBox="1"/>
          <p:nvPr/>
        </p:nvSpPr>
        <p:spPr>
          <a:xfrm>
            <a:off x="-47591" y="6204416"/>
            <a:ext cx="3998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Immagine del cono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52" name="Pulsante di azione: vuoto 5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BD914E-A7B1-E0F5-5883-188742F3819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87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1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10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2"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1"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1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28" grpId="0" animBg="1"/>
      <p:bldP spid="141" grpId="0" animBg="1"/>
      <p:bldP spid="135" grpId="0" animBg="1"/>
      <p:bldP spid="7" grpId="0" animBg="1"/>
      <p:bldP spid="484" grpId="0" animBg="1"/>
      <p:bldP spid="449" grpId="0" animBg="1"/>
      <p:bldP spid="21" grpId="0" animBg="1"/>
      <p:bldP spid="465" grpId="0"/>
      <p:bldP spid="470" grpId="0"/>
      <p:bldP spid="13" grpId="0" animBg="1"/>
      <p:bldP spid="2" grpId="0"/>
      <p:bldP spid="10" grpId="0"/>
      <p:bldP spid="11" grpId="0"/>
      <p:bldP spid="15" grpId="0"/>
      <p:bldP spid="16" grpId="0"/>
      <p:bldP spid="17" grpId="0"/>
      <p:bldP spid="19" grpId="0"/>
      <p:bldP spid="20" grpId="0"/>
      <p:bldP spid="22" grpId="0"/>
      <p:bldP spid="23" grpId="0"/>
      <p:bldP spid="24" grpId="0"/>
      <p:bldP spid="25" grpId="0"/>
      <p:bldP spid="30" grpId="0"/>
      <p:bldP spid="36" grpId="0"/>
      <p:bldP spid="37" grpId="0"/>
      <p:bldP spid="41" grpId="0"/>
      <p:bldP spid="31" grpId="0"/>
      <p:bldP spid="40" grpId="0"/>
      <p:bldP spid="42" grpId="0"/>
      <p:bldP spid="43" grpId="0"/>
      <p:bldP spid="47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4227871" y="2829701"/>
            <a:ext cx="773035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4B27BBE-D45D-DD0B-AD45-383C2C61A9AF}"/>
              </a:ext>
            </a:extLst>
          </p:cNvPr>
          <p:cNvCxnSpPr>
            <a:cxnSpLocks/>
          </p:cNvCxnSpPr>
          <p:nvPr/>
        </p:nvCxnSpPr>
        <p:spPr>
          <a:xfrm>
            <a:off x="8717181" y="314446"/>
            <a:ext cx="0" cy="25159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78FBCD28-F409-C5B8-AE03-878DD2D14B0B}"/>
              </a:ext>
            </a:extLst>
          </p:cNvPr>
          <p:cNvCxnSpPr/>
          <p:nvPr/>
        </p:nvCxnSpPr>
        <p:spPr>
          <a:xfrm>
            <a:off x="8713529" y="2823620"/>
            <a:ext cx="2523819" cy="252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(1)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B068983-2774-33DD-2EE6-A21AD951792C}"/>
              </a:ext>
            </a:extLst>
          </p:cNvPr>
          <p:cNvSpPr txBox="1"/>
          <p:nvPr/>
        </p:nvSpPr>
        <p:spPr>
          <a:xfrm>
            <a:off x="11660667" y="252116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2D046421-2557-BB43-CFAD-866B8C439B04}"/>
              </a:ext>
            </a:extLst>
          </p:cNvPr>
          <p:cNvCxnSpPr>
            <a:cxnSpLocks/>
          </p:cNvCxnSpPr>
          <p:nvPr/>
        </p:nvCxnSpPr>
        <p:spPr>
          <a:xfrm>
            <a:off x="7446545" y="1709630"/>
            <a:ext cx="0" cy="24042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9D699C1-1D5C-D634-7B0F-734351BA4031}"/>
              </a:ext>
            </a:extLst>
          </p:cNvPr>
          <p:cNvCxnSpPr/>
          <p:nvPr/>
        </p:nvCxnSpPr>
        <p:spPr>
          <a:xfrm>
            <a:off x="7394253" y="1832828"/>
            <a:ext cx="108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255D2D4B-DA0D-1D3B-A0FE-CF0CFBD003C8}"/>
              </a:ext>
            </a:extLst>
          </p:cNvPr>
          <p:cNvSpPr txBox="1"/>
          <p:nvPr/>
        </p:nvSpPr>
        <p:spPr>
          <a:xfrm>
            <a:off x="8659881" y="877418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ED9F7905-B94D-6EA2-F24E-663123D23EB7}"/>
              </a:ext>
            </a:extLst>
          </p:cNvPr>
          <p:cNvCxnSpPr>
            <a:cxnSpLocks/>
          </p:cNvCxnSpPr>
          <p:nvPr/>
        </p:nvCxnSpPr>
        <p:spPr>
          <a:xfrm rot="20400000">
            <a:off x="7223815" y="4627721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o 27">
            <a:extLst>
              <a:ext uri="{FF2B5EF4-FFF2-40B4-BE49-F238E27FC236}">
                <a16:creationId xmlns:a16="http://schemas.microsoft.com/office/drawing/2014/main" id="{15F47F8C-E1A4-7CEF-7B3C-B7CA219406B5}"/>
              </a:ext>
            </a:extLst>
          </p:cNvPr>
          <p:cNvSpPr/>
          <p:nvPr/>
        </p:nvSpPr>
        <p:spPr>
          <a:xfrm>
            <a:off x="6449777" y="559340"/>
            <a:ext cx="4536000" cy="4536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C1192DC0-D405-4DB9-120C-5108164671FF}"/>
              </a:ext>
            </a:extLst>
          </p:cNvPr>
          <p:cNvCxnSpPr>
            <a:cxnSpLocks/>
          </p:cNvCxnSpPr>
          <p:nvPr/>
        </p:nvCxnSpPr>
        <p:spPr>
          <a:xfrm>
            <a:off x="6971582" y="873195"/>
            <a:ext cx="0" cy="52323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nettore diritto 462">
            <a:extLst>
              <a:ext uri="{FF2B5EF4-FFF2-40B4-BE49-F238E27FC236}">
                <a16:creationId xmlns:a16="http://schemas.microsoft.com/office/drawing/2014/main" id="{E15B5342-60E3-5A80-8F96-2E099641F061}"/>
              </a:ext>
            </a:extLst>
          </p:cNvPr>
          <p:cNvCxnSpPr>
            <a:cxnSpLocks/>
          </p:cNvCxnSpPr>
          <p:nvPr/>
        </p:nvCxnSpPr>
        <p:spPr>
          <a:xfrm flipH="1">
            <a:off x="7437785" y="1832828"/>
            <a:ext cx="127574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8ADF18B3-3320-7DBB-D9EA-C9B6F6C21D45}"/>
              </a:ext>
            </a:extLst>
          </p:cNvPr>
          <p:cNvCxnSpPr>
            <a:cxnSpLocks/>
          </p:cNvCxnSpPr>
          <p:nvPr/>
        </p:nvCxnSpPr>
        <p:spPr>
          <a:xfrm>
            <a:off x="7445445" y="4095311"/>
            <a:ext cx="704935" cy="7049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ttore diritto 490">
            <a:extLst>
              <a:ext uri="{FF2B5EF4-FFF2-40B4-BE49-F238E27FC236}">
                <a16:creationId xmlns:a16="http://schemas.microsoft.com/office/drawing/2014/main" id="{261E5F6B-EB2B-47FF-37A4-E217D1DA2B5A}"/>
              </a:ext>
            </a:extLst>
          </p:cNvPr>
          <p:cNvCxnSpPr>
            <a:cxnSpLocks/>
          </p:cNvCxnSpPr>
          <p:nvPr/>
        </p:nvCxnSpPr>
        <p:spPr>
          <a:xfrm flipV="1">
            <a:off x="4765836" y="2825647"/>
            <a:ext cx="3950518" cy="396180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2AF6E57A-51BD-AC42-5295-E4C1162543EB}"/>
              </a:ext>
            </a:extLst>
          </p:cNvPr>
          <p:cNvCxnSpPr>
            <a:cxnSpLocks/>
          </p:cNvCxnSpPr>
          <p:nvPr/>
        </p:nvCxnSpPr>
        <p:spPr>
          <a:xfrm flipV="1">
            <a:off x="10083893" y="4434438"/>
            <a:ext cx="237870" cy="2385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3EF8C3D7-1F9A-336E-5B22-38AE21E05684}"/>
              </a:ext>
            </a:extLst>
          </p:cNvPr>
          <p:cNvCxnSpPr>
            <a:cxnSpLocks/>
          </p:cNvCxnSpPr>
          <p:nvPr/>
        </p:nvCxnSpPr>
        <p:spPr>
          <a:xfrm flipV="1">
            <a:off x="6971892" y="5452809"/>
            <a:ext cx="643524" cy="6453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4C9DE6AA-1834-6F16-DE3B-D1822D5EE0BD}"/>
              </a:ext>
            </a:extLst>
          </p:cNvPr>
          <p:cNvCxnSpPr>
            <a:cxnSpLocks/>
          </p:cNvCxnSpPr>
          <p:nvPr/>
        </p:nvCxnSpPr>
        <p:spPr>
          <a:xfrm flipV="1">
            <a:off x="5442295" y="3920638"/>
            <a:ext cx="647902" cy="6497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3D46D1A2-E821-4027-4561-36978BEC7ED2}"/>
              </a:ext>
            </a:extLst>
          </p:cNvPr>
          <p:cNvGrpSpPr/>
          <p:nvPr/>
        </p:nvGrpSpPr>
        <p:grpSpPr>
          <a:xfrm>
            <a:off x="7110064" y="5593624"/>
            <a:ext cx="216000" cy="216000"/>
            <a:chOff x="7046851" y="5624587"/>
            <a:chExt cx="216000" cy="216000"/>
          </a:xfrm>
        </p:grpSpPr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C4D7C6DE-EA6D-65A7-1CFC-331C492A0FBF}"/>
                </a:ext>
              </a:extLst>
            </p:cNvPr>
            <p:cNvCxnSpPr/>
            <p:nvPr/>
          </p:nvCxnSpPr>
          <p:spPr>
            <a:xfrm>
              <a:off x="7158762" y="5624587"/>
              <a:ext cx="0" cy="216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10DEEF8F-9F5F-C0C0-B1A9-858ACCE46EB3}"/>
                </a:ext>
              </a:extLst>
            </p:cNvPr>
            <p:cNvCxnSpPr/>
            <p:nvPr/>
          </p:nvCxnSpPr>
          <p:spPr>
            <a:xfrm>
              <a:off x="7046851" y="5735097"/>
              <a:ext cx="216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Ovale 140">
            <a:extLst>
              <a:ext uri="{FF2B5EF4-FFF2-40B4-BE49-F238E27FC236}">
                <a16:creationId xmlns:a16="http://schemas.microsoft.com/office/drawing/2014/main" id="{F7AE17AB-51A2-162A-414E-827BB53635EF}"/>
              </a:ext>
            </a:extLst>
          </p:cNvPr>
          <p:cNvSpPr/>
          <p:nvPr/>
        </p:nvSpPr>
        <p:spPr>
          <a:xfrm>
            <a:off x="6455629" y="847949"/>
            <a:ext cx="1980000" cy="198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EF4E2057-6F11-07A3-F0BE-43140C4DA33D}"/>
              </a:ext>
            </a:extLst>
          </p:cNvPr>
          <p:cNvGrpSpPr/>
          <p:nvPr/>
        </p:nvGrpSpPr>
        <p:grpSpPr>
          <a:xfrm>
            <a:off x="6457419" y="3109264"/>
            <a:ext cx="1980000" cy="1980000"/>
            <a:chOff x="6366971" y="3019890"/>
            <a:chExt cx="1980000" cy="1980000"/>
          </a:xfrm>
        </p:grpSpPr>
        <p:grpSp>
          <p:nvGrpSpPr>
            <p:cNvPr id="92" name="Gruppo 91">
              <a:extLst>
                <a:ext uri="{FF2B5EF4-FFF2-40B4-BE49-F238E27FC236}">
                  <a16:creationId xmlns:a16="http://schemas.microsoft.com/office/drawing/2014/main" id="{8FAD9AEE-3669-34EE-94E1-897F704CAAEC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55" name="Ovale 154">
                <a:extLst>
                  <a:ext uri="{FF2B5EF4-FFF2-40B4-BE49-F238E27FC236}">
                    <a16:creationId xmlns:a16="http://schemas.microsoft.com/office/drawing/2014/main" id="{6D66943E-B4D5-397A-8C91-4DA3C0909553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86" name="Connettore diritto 85">
                <a:extLst>
                  <a:ext uri="{FF2B5EF4-FFF2-40B4-BE49-F238E27FC236}">
                    <a16:creationId xmlns:a16="http://schemas.microsoft.com/office/drawing/2014/main" id="{25C4E9C8-966C-5836-4D70-3ADB08CE86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Connettore diritto 89">
                <a:extLst>
                  <a:ext uri="{FF2B5EF4-FFF2-40B4-BE49-F238E27FC236}">
                    <a16:creationId xmlns:a16="http://schemas.microsoft.com/office/drawing/2014/main" id="{2755EC24-A0FB-ED00-78C1-B7841859F0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D1E38E01-1792-E7DA-B120-240519EF3AE5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7232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5F35A886-3B70-2265-F220-787582AE665D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66579EEE-F771-E37B-C428-248A13E2FC53}"/>
              </a:ext>
            </a:extLst>
          </p:cNvPr>
          <p:cNvGrpSpPr/>
          <p:nvPr/>
        </p:nvGrpSpPr>
        <p:grpSpPr>
          <a:xfrm>
            <a:off x="7158613" y="3810246"/>
            <a:ext cx="1980000" cy="1980000"/>
            <a:chOff x="6366971" y="3019890"/>
            <a:chExt cx="1980000" cy="1980000"/>
          </a:xfrm>
        </p:grpSpPr>
        <p:grpSp>
          <p:nvGrpSpPr>
            <p:cNvPr id="49" name="Gruppo 48">
              <a:extLst>
                <a:ext uri="{FF2B5EF4-FFF2-40B4-BE49-F238E27FC236}">
                  <a16:creationId xmlns:a16="http://schemas.microsoft.com/office/drawing/2014/main" id="{DDA81213-571D-276A-DB76-C5CFE06D79E1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55" name="Ovale 54">
                <a:extLst>
                  <a:ext uri="{FF2B5EF4-FFF2-40B4-BE49-F238E27FC236}">
                    <a16:creationId xmlns:a16="http://schemas.microsoft.com/office/drawing/2014/main" id="{C66D7ACA-0CCC-2D6F-B845-06C11601E14D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57" name="Connettore diritto 56">
                <a:extLst>
                  <a:ext uri="{FF2B5EF4-FFF2-40B4-BE49-F238E27FC236}">
                    <a16:creationId xmlns:a16="http://schemas.microsoft.com/office/drawing/2014/main" id="{8127930E-247F-E447-980E-219C78C688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ttore diritto 57">
                <a:extLst>
                  <a:ext uri="{FF2B5EF4-FFF2-40B4-BE49-F238E27FC236}">
                    <a16:creationId xmlns:a16="http://schemas.microsoft.com/office/drawing/2014/main" id="{45576AF3-82E5-6F8F-241E-0536E5FE38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Connettore diritto 50">
              <a:extLst>
                <a:ext uri="{FF2B5EF4-FFF2-40B4-BE49-F238E27FC236}">
                  <a16:creationId xmlns:a16="http://schemas.microsoft.com/office/drawing/2014/main" id="{075B43F7-8F92-7AB4-3B00-5E1F2F2CEB54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06F8C606-0B5C-0A99-A009-6474A8D0645F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F8330E17-2DF3-A5BA-9EB7-6B6D977FDC1C}"/>
              </a:ext>
            </a:extLst>
          </p:cNvPr>
          <p:cNvCxnSpPr>
            <a:cxnSpLocks/>
          </p:cNvCxnSpPr>
          <p:nvPr/>
        </p:nvCxnSpPr>
        <p:spPr>
          <a:xfrm flipV="1">
            <a:off x="5052722" y="4540251"/>
            <a:ext cx="5386213" cy="19534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4F88A335-CEAB-101D-154A-5D56D3A1A9BB}"/>
              </a:ext>
            </a:extLst>
          </p:cNvPr>
          <p:cNvCxnSpPr>
            <a:cxnSpLocks/>
          </p:cNvCxnSpPr>
          <p:nvPr/>
        </p:nvCxnSpPr>
        <p:spPr>
          <a:xfrm flipV="1">
            <a:off x="7593198" y="4667646"/>
            <a:ext cx="2497477" cy="20549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B9CCE855-E573-5FAB-65D8-3BE80BF4167F}"/>
              </a:ext>
            </a:extLst>
          </p:cNvPr>
          <p:cNvCxnSpPr>
            <a:cxnSpLocks/>
          </p:cNvCxnSpPr>
          <p:nvPr/>
        </p:nvCxnSpPr>
        <p:spPr>
          <a:xfrm flipV="1">
            <a:off x="6854434" y="4667647"/>
            <a:ext cx="3229727" cy="252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E25E568E-ADB5-DB94-9ED2-D87D1A11BEA7}"/>
              </a:ext>
            </a:extLst>
          </p:cNvPr>
          <p:cNvCxnSpPr>
            <a:cxnSpLocks/>
          </p:cNvCxnSpPr>
          <p:nvPr/>
        </p:nvCxnSpPr>
        <p:spPr>
          <a:xfrm>
            <a:off x="8473042" y="3057967"/>
            <a:ext cx="1613599" cy="16135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AAE1A970-7AA0-2ADD-8922-4675682C5C16}"/>
              </a:ext>
            </a:extLst>
          </p:cNvPr>
          <p:cNvCxnSpPr>
            <a:cxnSpLocks/>
          </p:cNvCxnSpPr>
          <p:nvPr/>
        </p:nvCxnSpPr>
        <p:spPr>
          <a:xfrm>
            <a:off x="8480628" y="559340"/>
            <a:ext cx="0" cy="25159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C6730CBE-2793-3C8A-81BD-6700C10C250F}"/>
              </a:ext>
            </a:extLst>
          </p:cNvPr>
          <p:cNvCxnSpPr>
            <a:cxnSpLocks/>
            <a:stCxn id="28" idx="0"/>
          </p:cNvCxnSpPr>
          <p:nvPr/>
        </p:nvCxnSpPr>
        <p:spPr>
          <a:xfrm flipH="1">
            <a:off x="8480628" y="559340"/>
            <a:ext cx="23714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A8DAB852-CB88-204F-26B1-473CDECAFD9E}"/>
              </a:ext>
            </a:extLst>
          </p:cNvPr>
          <p:cNvCxnSpPr>
            <a:cxnSpLocks/>
          </p:cNvCxnSpPr>
          <p:nvPr/>
        </p:nvCxnSpPr>
        <p:spPr>
          <a:xfrm>
            <a:off x="5761059" y="4246254"/>
            <a:ext cx="1536263" cy="15362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3719D0EF-6242-D873-B044-3CE6635702AE}"/>
              </a:ext>
            </a:extLst>
          </p:cNvPr>
          <p:cNvCxnSpPr>
            <a:cxnSpLocks/>
          </p:cNvCxnSpPr>
          <p:nvPr/>
        </p:nvCxnSpPr>
        <p:spPr>
          <a:xfrm>
            <a:off x="6079814" y="3921912"/>
            <a:ext cx="1540835" cy="15408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7A80BC8D-B817-77ED-D98C-233B93D097FE}"/>
              </a:ext>
            </a:extLst>
          </p:cNvPr>
          <p:cNvCxnSpPr>
            <a:cxnSpLocks/>
          </p:cNvCxnSpPr>
          <p:nvPr/>
        </p:nvCxnSpPr>
        <p:spPr>
          <a:xfrm>
            <a:off x="5437407" y="4562833"/>
            <a:ext cx="2157164" cy="21571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552EDCE-2F16-6701-3217-5D1FBCFA07A1}"/>
              </a:ext>
            </a:extLst>
          </p:cNvPr>
          <p:cNvCxnSpPr>
            <a:cxnSpLocks/>
          </p:cNvCxnSpPr>
          <p:nvPr/>
        </p:nvCxnSpPr>
        <p:spPr>
          <a:xfrm>
            <a:off x="5439938" y="4567649"/>
            <a:ext cx="2182493" cy="8904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D7CBC5C0-25CE-4C3B-11ED-9D37B2408A69}"/>
              </a:ext>
            </a:extLst>
          </p:cNvPr>
          <p:cNvCxnSpPr>
            <a:cxnSpLocks/>
          </p:cNvCxnSpPr>
          <p:nvPr/>
        </p:nvCxnSpPr>
        <p:spPr>
          <a:xfrm>
            <a:off x="6083568" y="3918045"/>
            <a:ext cx="892950" cy="21874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e 134">
            <a:extLst>
              <a:ext uri="{FF2B5EF4-FFF2-40B4-BE49-F238E27FC236}">
                <a16:creationId xmlns:a16="http://schemas.microsoft.com/office/drawing/2014/main" id="{2948EA72-CDD8-527A-772D-773A33DA491E}"/>
              </a:ext>
            </a:extLst>
          </p:cNvPr>
          <p:cNvSpPr/>
          <p:nvPr/>
        </p:nvSpPr>
        <p:spPr>
          <a:xfrm rot="-2700000">
            <a:off x="6078556" y="3932935"/>
            <a:ext cx="907183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0EAB96F-73D3-BF8C-AAA0-B41C4DDC365B}"/>
              </a:ext>
            </a:extLst>
          </p:cNvPr>
          <p:cNvCxnSpPr>
            <a:cxnSpLocks/>
          </p:cNvCxnSpPr>
          <p:nvPr/>
        </p:nvCxnSpPr>
        <p:spPr>
          <a:xfrm flipH="1">
            <a:off x="5793052" y="3064550"/>
            <a:ext cx="2686981" cy="11561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5868B7C-A401-696C-D4C0-329343B35EE9}"/>
              </a:ext>
            </a:extLst>
          </p:cNvPr>
          <p:cNvCxnSpPr>
            <a:cxnSpLocks/>
          </p:cNvCxnSpPr>
          <p:nvPr/>
        </p:nvCxnSpPr>
        <p:spPr>
          <a:xfrm flipH="1">
            <a:off x="7326064" y="3062910"/>
            <a:ext cx="1154563" cy="26784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F4433D14-BD16-E19F-143F-F68C78B67FEC}"/>
              </a:ext>
            </a:extLst>
          </p:cNvPr>
          <p:cNvCxnSpPr>
            <a:cxnSpLocks/>
          </p:cNvCxnSpPr>
          <p:nvPr/>
        </p:nvCxnSpPr>
        <p:spPr>
          <a:xfrm>
            <a:off x="7614499" y="2830407"/>
            <a:ext cx="0" cy="26244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59F8D368-25B5-D2BF-742E-ADC4E5A9B42A}"/>
              </a:ext>
            </a:extLst>
          </p:cNvPr>
          <p:cNvCxnSpPr>
            <a:cxnSpLocks/>
          </p:cNvCxnSpPr>
          <p:nvPr/>
        </p:nvCxnSpPr>
        <p:spPr>
          <a:xfrm>
            <a:off x="6087850" y="2830407"/>
            <a:ext cx="0" cy="11037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C96A5DD2-934D-3CCD-7B95-20B90E4E4B40}"/>
              </a:ext>
            </a:extLst>
          </p:cNvPr>
          <p:cNvCxnSpPr>
            <a:cxnSpLocks/>
          </p:cNvCxnSpPr>
          <p:nvPr/>
        </p:nvCxnSpPr>
        <p:spPr>
          <a:xfrm>
            <a:off x="5444378" y="868037"/>
            <a:ext cx="0" cy="37001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o 6">
            <a:extLst>
              <a:ext uri="{FF2B5EF4-FFF2-40B4-BE49-F238E27FC236}">
                <a16:creationId xmlns:a16="http://schemas.microsoft.com/office/drawing/2014/main" id="{A7779B8F-A822-BB42-3895-0997DCE2B5C3}"/>
              </a:ext>
            </a:extLst>
          </p:cNvPr>
          <p:cNvSpPr/>
          <p:nvPr/>
        </p:nvSpPr>
        <p:spPr>
          <a:xfrm>
            <a:off x="6762903" y="871980"/>
            <a:ext cx="3909600" cy="39096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5F06B025-130E-D20B-25B5-325511DD52D1}"/>
              </a:ext>
            </a:extLst>
          </p:cNvPr>
          <p:cNvCxnSpPr>
            <a:cxnSpLocks/>
            <a:stCxn id="7" idx="0"/>
          </p:cNvCxnSpPr>
          <p:nvPr/>
        </p:nvCxnSpPr>
        <p:spPr>
          <a:xfrm flipH="1">
            <a:off x="5439938" y="871980"/>
            <a:ext cx="32777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20B0DE4B-9AC7-8D86-9D6C-760C6B139635}"/>
              </a:ext>
            </a:extLst>
          </p:cNvPr>
          <p:cNvCxnSpPr>
            <a:cxnSpLocks/>
          </p:cNvCxnSpPr>
          <p:nvPr/>
        </p:nvCxnSpPr>
        <p:spPr>
          <a:xfrm>
            <a:off x="5446881" y="871021"/>
            <a:ext cx="642052" cy="196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76C6733-9DF1-53AF-114E-4A1706C626DF}"/>
              </a:ext>
            </a:extLst>
          </p:cNvPr>
          <p:cNvCxnSpPr>
            <a:cxnSpLocks/>
          </p:cNvCxnSpPr>
          <p:nvPr/>
        </p:nvCxnSpPr>
        <p:spPr>
          <a:xfrm>
            <a:off x="6971582" y="866367"/>
            <a:ext cx="645218" cy="19672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3383EC39-2361-B784-E633-4F68DE44D9E3}"/>
              </a:ext>
            </a:extLst>
          </p:cNvPr>
          <p:cNvCxnSpPr>
            <a:cxnSpLocks/>
          </p:cNvCxnSpPr>
          <p:nvPr/>
        </p:nvCxnSpPr>
        <p:spPr>
          <a:xfrm flipH="1">
            <a:off x="6086383" y="873195"/>
            <a:ext cx="887243" cy="19598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9AE5D924-5920-32E0-3535-4D270292B2D9}"/>
              </a:ext>
            </a:extLst>
          </p:cNvPr>
          <p:cNvCxnSpPr>
            <a:cxnSpLocks/>
          </p:cNvCxnSpPr>
          <p:nvPr/>
        </p:nvCxnSpPr>
        <p:spPr>
          <a:xfrm>
            <a:off x="5443783" y="868997"/>
            <a:ext cx="2176151" cy="19614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56093BDA-E33F-45A3-10F1-5313A36DFFCC}"/>
              </a:ext>
            </a:extLst>
          </p:cNvPr>
          <p:cNvCxnSpPr>
            <a:cxnSpLocks/>
          </p:cNvCxnSpPr>
          <p:nvPr/>
        </p:nvCxnSpPr>
        <p:spPr>
          <a:xfrm>
            <a:off x="6218919" y="2544207"/>
            <a:ext cx="0" cy="17042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6299144C-F9F7-F220-8C12-CDFFB3BEECDD}"/>
              </a:ext>
            </a:extLst>
          </p:cNvPr>
          <p:cNvCxnSpPr>
            <a:cxnSpLocks/>
          </p:cNvCxnSpPr>
          <p:nvPr/>
        </p:nvCxnSpPr>
        <p:spPr>
          <a:xfrm>
            <a:off x="6211307" y="870353"/>
            <a:ext cx="642052" cy="196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A53D3A8B-3109-7413-5040-8AFCE196C85D}"/>
              </a:ext>
            </a:extLst>
          </p:cNvPr>
          <p:cNvCxnSpPr>
            <a:cxnSpLocks/>
          </p:cNvCxnSpPr>
          <p:nvPr/>
        </p:nvCxnSpPr>
        <p:spPr>
          <a:xfrm>
            <a:off x="5767907" y="1851766"/>
            <a:ext cx="152574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C66E51E4-3791-7E19-9976-670FC3434F2C}"/>
              </a:ext>
            </a:extLst>
          </p:cNvPr>
          <p:cNvCxnSpPr>
            <a:cxnSpLocks/>
          </p:cNvCxnSpPr>
          <p:nvPr/>
        </p:nvCxnSpPr>
        <p:spPr>
          <a:xfrm>
            <a:off x="5761059" y="1157911"/>
            <a:ext cx="108391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ttore diritto 466">
            <a:extLst>
              <a:ext uri="{FF2B5EF4-FFF2-40B4-BE49-F238E27FC236}">
                <a16:creationId xmlns:a16="http://schemas.microsoft.com/office/drawing/2014/main" id="{05BB0EED-CB64-F621-88C8-88D4DF47FB34}"/>
              </a:ext>
            </a:extLst>
          </p:cNvPr>
          <p:cNvCxnSpPr>
            <a:cxnSpLocks/>
          </p:cNvCxnSpPr>
          <p:nvPr/>
        </p:nvCxnSpPr>
        <p:spPr>
          <a:xfrm>
            <a:off x="5762890" y="1157911"/>
            <a:ext cx="456223" cy="13942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6F46B7B7-2E15-B043-BAF2-310AFE89C62F}"/>
              </a:ext>
            </a:extLst>
          </p:cNvPr>
          <p:cNvCxnSpPr>
            <a:cxnSpLocks/>
            <a:stCxn id="484" idx="3"/>
          </p:cNvCxnSpPr>
          <p:nvPr/>
        </p:nvCxnSpPr>
        <p:spPr>
          <a:xfrm>
            <a:off x="6214988" y="2548247"/>
            <a:ext cx="1092500" cy="18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Figura a mano libera: forma 483">
            <a:extLst>
              <a:ext uri="{FF2B5EF4-FFF2-40B4-BE49-F238E27FC236}">
                <a16:creationId xmlns:a16="http://schemas.microsoft.com/office/drawing/2014/main" id="{A4BBEC0D-26D4-4367-1A0F-EE1F8069F069}"/>
              </a:ext>
            </a:extLst>
          </p:cNvPr>
          <p:cNvSpPr/>
          <p:nvPr/>
        </p:nvSpPr>
        <p:spPr>
          <a:xfrm>
            <a:off x="5712953" y="873574"/>
            <a:ext cx="1645794" cy="1954802"/>
          </a:xfrm>
          <a:custGeom>
            <a:avLst/>
            <a:gdLst>
              <a:gd name="connsiteX0" fmla="*/ 493772 w 1642218"/>
              <a:gd name="connsiteY0" fmla="*/ 0 h 1959429"/>
              <a:gd name="connsiteX1" fmla="*/ 55622 w 1642218"/>
              <a:gd name="connsiteY1" fmla="*/ 296635 h 1959429"/>
              <a:gd name="connsiteX2" fmla="*/ 55622 w 1642218"/>
              <a:gd name="connsiteY2" fmla="*/ 985157 h 1959429"/>
              <a:gd name="connsiteX3" fmla="*/ 507379 w 1642218"/>
              <a:gd name="connsiteY3" fmla="*/ 1676400 h 1959429"/>
              <a:gd name="connsiteX4" fmla="*/ 1138751 w 1642218"/>
              <a:gd name="connsiteY4" fmla="*/ 1959428 h 1959429"/>
              <a:gd name="connsiteX5" fmla="*/ 1590508 w 1642218"/>
              <a:gd name="connsiteY5" fmla="*/ 1679121 h 1959429"/>
              <a:gd name="connsiteX6" fmla="*/ 1579622 w 1642218"/>
              <a:gd name="connsiteY6" fmla="*/ 985157 h 1959429"/>
              <a:gd name="connsiteX7" fmla="*/ 1119701 w 1642218"/>
              <a:gd name="connsiteY7" fmla="*/ 296635 h 1959429"/>
              <a:gd name="connsiteX8" fmla="*/ 493772 w 1642218"/>
              <a:gd name="connsiteY8" fmla="*/ 0 h 1959429"/>
              <a:gd name="connsiteX0" fmla="*/ 495304 w 1643750"/>
              <a:gd name="connsiteY0" fmla="*/ 11 h 1959440"/>
              <a:gd name="connsiteX1" fmla="*/ 54433 w 1643750"/>
              <a:gd name="connsiteY1" fmla="*/ 288461 h 1959440"/>
              <a:gd name="connsiteX2" fmla="*/ 57154 w 1643750"/>
              <a:gd name="connsiteY2" fmla="*/ 985168 h 1959440"/>
              <a:gd name="connsiteX3" fmla="*/ 508911 w 1643750"/>
              <a:gd name="connsiteY3" fmla="*/ 1676411 h 1959440"/>
              <a:gd name="connsiteX4" fmla="*/ 1140283 w 1643750"/>
              <a:gd name="connsiteY4" fmla="*/ 1959439 h 1959440"/>
              <a:gd name="connsiteX5" fmla="*/ 1592040 w 1643750"/>
              <a:gd name="connsiteY5" fmla="*/ 1679132 h 1959440"/>
              <a:gd name="connsiteX6" fmla="*/ 1581154 w 1643750"/>
              <a:gd name="connsiteY6" fmla="*/ 985168 h 1959440"/>
              <a:gd name="connsiteX7" fmla="*/ 1121233 w 1643750"/>
              <a:gd name="connsiteY7" fmla="*/ 296646 h 1959440"/>
              <a:gd name="connsiteX8" fmla="*/ 495304 w 1643750"/>
              <a:gd name="connsiteY8" fmla="*/ 11 h 1959440"/>
              <a:gd name="connsiteX0" fmla="*/ 495304 w 1643750"/>
              <a:gd name="connsiteY0" fmla="*/ 0 h 1959429"/>
              <a:gd name="connsiteX1" fmla="*/ 54433 w 1643750"/>
              <a:gd name="connsiteY1" fmla="*/ 288450 h 1959429"/>
              <a:gd name="connsiteX2" fmla="*/ 57154 w 1643750"/>
              <a:gd name="connsiteY2" fmla="*/ 985157 h 1959429"/>
              <a:gd name="connsiteX3" fmla="*/ 508911 w 1643750"/>
              <a:gd name="connsiteY3" fmla="*/ 1676400 h 1959429"/>
              <a:gd name="connsiteX4" fmla="*/ 1140283 w 1643750"/>
              <a:gd name="connsiteY4" fmla="*/ 1959428 h 1959429"/>
              <a:gd name="connsiteX5" fmla="*/ 1592040 w 1643750"/>
              <a:gd name="connsiteY5" fmla="*/ 1679121 h 1959429"/>
              <a:gd name="connsiteX6" fmla="*/ 1581154 w 1643750"/>
              <a:gd name="connsiteY6" fmla="*/ 985157 h 1959429"/>
              <a:gd name="connsiteX7" fmla="*/ 1132119 w 1643750"/>
              <a:gd name="connsiteY7" fmla="*/ 288451 h 1959429"/>
              <a:gd name="connsiteX8" fmla="*/ 495304 w 1643750"/>
              <a:gd name="connsiteY8" fmla="*/ 0 h 1959429"/>
              <a:gd name="connsiteX0" fmla="*/ 495167 w 1643613"/>
              <a:gd name="connsiteY0" fmla="*/ 0 h 1959428"/>
              <a:gd name="connsiteX1" fmla="*/ 54296 w 1643613"/>
              <a:gd name="connsiteY1" fmla="*/ 288450 h 1959428"/>
              <a:gd name="connsiteX2" fmla="*/ 57017 w 1643613"/>
              <a:gd name="connsiteY2" fmla="*/ 985157 h 1959428"/>
              <a:gd name="connsiteX3" fmla="*/ 506544 w 1643613"/>
              <a:gd name="connsiteY3" fmla="*/ 1678636 h 1959428"/>
              <a:gd name="connsiteX4" fmla="*/ 1140146 w 1643613"/>
              <a:gd name="connsiteY4" fmla="*/ 1959428 h 1959428"/>
              <a:gd name="connsiteX5" fmla="*/ 1591903 w 1643613"/>
              <a:gd name="connsiteY5" fmla="*/ 1679121 h 1959428"/>
              <a:gd name="connsiteX6" fmla="*/ 1581017 w 1643613"/>
              <a:gd name="connsiteY6" fmla="*/ 985157 h 1959428"/>
              <a:gd name="connsiteX7" fmla="*/ 1131982 w 1643613"/>
              <a:gd name="connsiteY7" fmla="*/ 288451 h 1959428"/>
              <a:gd name="connsiteX8" fmla="*/ 495167 w 1643613"/>
              <a:gd name="connsiteY8" fmla="*/ 0 h 1959428"/>
              <a:gd name="connsiteX0" fmla="*/ 494754 w 1643200"/>
              <a:gd name="connsiteY0" fmla="*/ 0 h 1959428"/>
              <a:gd name="connsiteX1" fmla="*/ 53883 w 1643200"/>
              <a:gd name="connsiteY1" fmla="*/ 288450 h 1959428"/>
              <a:gd name="connsiteX2" fmla="*/ 56604 w 1643200"/>
              <a:gd name="connsiteY2" fmla="*/ 985157 h 1959428"/>
              <a:gd name="connsiteX3" fmla="*/ 499441 w 1643200"/>
              <a:gd name="connsiteY3" fmla="*/ 1678636 h 1959428"/>
              <a:gd name="connsiteX4" fmla="*/ 1139733 w 1643200"/>
              <a:gd name="connsiteY4" fmla="*/ 1959428 h 1959428"/>
              <a:gd name="connsiteX5" fmla="*/ 1591490 w 1643200"/>
              <a:gd name="connsiteY5" fmla="*/ 1679121 h 1959428"/>
              <a:gd name="connsiteX6" fmla="*/ 1580604 w 1643200"/>
              <a:gd name="connsiteY6" fmla="*/ 985157 h 1959428"/>
              <a:gd name="connsiteX7" fmla="*/ 1131569 w 1643200"/>
              <a:gd name="connsiteY7" fmla="*/ 288451 h 1959428"/>
              <a:gd name="connsiteX8" fmla="*/ 494754 w 1643200"/>
              <a:gd name="connsiteY8" fmla="*/ 0 h 1959428"/>
              <a:gd name="connsiteX0" fmla="*/ 497348 w 1645794"/>
              <a:gd name="connsiteY0" fmla="*/ 3 h 1959431"/>
              <a:gd name="connsiteX1" fmla="*/ 52016 w 1645794"/>
              <a:gd name="connsiteY1" fmla="*/ 283982 h 1959431"/>
              <a:gd name="connsiteX2" fmla="*/ 59198 w 1645794"/>
              <a:gd name="connsiteY2" fmla="*/ 985160 h 1959431"/>
              <a:gd name="connsiteX3" fmla="*/ 502035 w 1645794"/>
              <a:gd name="connsiteY3" fmla="*/ 1678639 h 1959431"/>
              <a:gd name="connsiteX4" fmla="*/ 1142327 w 1645794"/>
              <a:gd name="connsiteY4" fmla="*/ 1959431 h 1959431"/>
              <a:gd name="connsiteX5" fmla="*/ 1594084 w 1645794"/>
              <a:gd name="connsiteY5" fmla="*/ 1679124 h 1959431"/>
              <a:gd name="connsiteX6" fmla="*/ 1583198 w 1645794"/>
              <a:gd name="connsiteY6" fmla="*/ 985160 h 1959431"/>
              <a:gd name="connsiteX7" fmla="*/ 1134163 w 1645794"/>
              <a:gd name="connsiteY7" fmla="*/ 288454 h 1959431"/>
              <a:gd name="connsiteX8" fmla="*/ 497348 w 1645794"/>
              <a:gd name="connsiteY8" fmla="*/ 3 h 1959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5794" h="1959431">
                <a:moveTo>
                  <a:pt x="497348" y="3"/>
                </a:moveTo>
                <a:cubicBezTo>
                  <a:pt x="316990" y="-742"/>
                  <a:pt x="125041" y="119789"/>
                  <a:pt x="52016" y="283982"/>
                </a:cubicBezTo>
                <a:cubicBezTo>
                  <a:pt x="-21009" y="448175"/>
                  <a:pt x="-15805" y="752717"/>
                  <a:pt x="59198" y="985160"/>
                </a:cubicBezTo>
                <a:cubicBezTo>
                  <a:pt x="134201" y="1217603"/>
                  <a:pt x="321514" y="1516261"/>
                  <a:pt x="502035" y="1678639"/>
                </a:cubicBezTo>
                <a:cubicBezTo>
                  <a:pt x="682556" y="1841017"/>
                  <a:pt x="960319" y="1959350"/>
                  <a:pt x="1142327" y="1959431"/>
                </a:cubicBezTo>
                <a:cubicBezTo>
                  <a:pt x="1324335" y="1959512"/>
                  <a:pt x="1520605" y="1841503"/>
                  <a:pt x="1594084" y="1679124"/>
                </a:cubicBezTo>
                <a:cubicBezTo>
                  <a:pt x="1667563" y="1516745"/>
                  <a:pt x="1661666" y="1215574"/>
                  <a:pt x="1583198" y="985160"/>
                </a:cubicBezTo>
                <a:cubicBezTo>
                  <a:pt x="1504730" y="754746"/>
                  <a:pt x="1315138" y="452647"/>
                  <a:pt x="1134163" y="288454"/>
                </a:cubicBezTo>
                <a:cubicBezTo>
                  <a:pt x="953188" y="124261"/>
                  <a:pt x="677706" y="748"/>
                  <a:pt x="497348" y="3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578A185D-9CD9-8F51-0582-F5C68509D6E6}"/>
              </a:ext>
            </a:extLst>
          </p:cNvPr>
          <p:cNvCxnSpPr>
            <a:cxnSpLocks/>
          </p:cNvCxnSpPr>
          <p:nvPr/>
        </p:nvCxnSpPr>
        <p:spPr>
          <a:xfrm flipH="1">
            <a:off x="6179260" y="561536"/>
            <a:ext cx="2300773" cy="3096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F5D3EDB7-81DA-043C-322E-6C6528CC6EA6}"/>
              </a:ext>
            </a:extLst>
          </p:cNvPr>
          <p:cNvCxnSpPr>
            <a:cxnSpLocks/>
          </p:cNvCxnSpPr>
          <p:nvPr/>
        </p:nvCxnSpPr>
        <p:spPr>
          <a:xfrm flipH="1">
            <a:off x="7281390" y="557670"/>
            <a:ext cx="1197771" cy="20420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Arco 448">
            <a:extLst>
              <a:ext uri="{FF2B5EF4-FFF2-40B4-BE49-F238E27FC236}">
                <a16:creationId xmlns:a16="http://schemas.microsoft.com/office/drawing/2014/main" id="{352FE62A-2331-364B-A644-6CB94D222032}"/>
              </a:ext>
            </a:extLst>
          </p:cNvPr>
          <p:cNvSpPr/>
          <p:nvPr/>
        </p:nvSpPr>
        <p:spPr>
          <a:xfrm>
            <a:off x="7725276" y="1833685"/>
            <a:ext cx="1987200" cy="19872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1F284FF8-0B11-672E-C8EA-367060AFC7B5}"/>
              </a:ext>
            </a:extLst>
          </p:cNvPr>
          <p:cNvCxnSpPr>
            <a:cxnSpLocks/>
            <a:endCxn id="449" idx="2"/>
          </p:cNvCxnSpPr>
          <p:nvPr/>
        </p:nvCxnSpPr>
        <p:spPr>
          <a:xfrm flipV="1">
            <a:off x="8069967" y="3531152"/>
            <a:ext cx="1350202" cy="13385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4D78C565-0446-DCB9-1618-64BBFE280431}"/>
              </a:ext>
            </a:extLst>
          </p:cNvPr>
          <p:cNvCxnSpPr>
            <a:cxnSpLocks/>
          </p:cNvCxnSpPr>
          <p:nvPr/>
        </p:nvCxnSpPr>
        <p:spPr>
          <a:xfrm flipV="1">
            <a:off x="7593037" y="4204165"/>
            <a:ext cx="2510956" cy="25181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718FC00-6DB3-0328-ED03-A8D05FA9FC0F}"/>
              </a:ext>
            </a:extLst>
          </p:cNvPr>
          <p:cNvCxnSpPr>
            <a:stCxn id="484" idx="1"/>
            <a:endCxn id="484" idx="1"/>
          </p:cNvCxnSpPr>
          <p:nvPr/>
        </p:nvCxnSpPr>
        <p:spPr>
          <a:xfrm>
            <a:off x="5764969" y="11568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8817959E-3551-616E-AB79-71DCE280D2DA}"/>
              </a:ext>
            </a:extLst>
          </p:cNvPr>
          <p:cNvCxnSpPr>
            <a:cxnSpLocks/>
          </p:cNvCxnSpPr>
          <p:nvPr/>
        </p:nvCxnSpPr>
        <p:spPr>
          <a:xfrm flipV="1">
            <a:off x="7224086" y="3511399"/>
            <a:ext cx="2185138" cy="21913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o 20">
            <a:extLst>
              <a:ext uri="{FF2B5EF4-FFF2-40B4-BE49-F238E27FC236}">
                <a16:creationId xmlns:a16="http://schemas.microsoft.com/office/drawing/2014/main" id="{74DDFFFB-6F41-7FAF-922D-0D70AEF51DDE}"/>
              </a:ext>
            </a:extLst>
          </p:cNvPr>
          <p:cNvSpPr/>
          <p:nvPr/>
        </p:nvSpPr>
        <p:spPr>
          <a:xfrm>
            <a:off x="7747631" y="1853888"/>
            <a:ext cx="1944000" cy="1944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C1F7D39D-8F23-04DF-EF2F-F2097C3EADE1}"/>
              </a:ext>
            </a:extLst>
          </p:cNvPr>
          <p:cNvCxnSpPr>
            <a:cxnSpLocks/>
          </p:cNvCxnSpPr>
          <p:nvPr/>
        </p:nvCxnSpPr>
        <p:spPr>
          <a:xfrm flipH="1">
            <a:off x="6536871" y="1851471"/>
            <a:ext cx="218431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5" name="CasellaDiTesto 464">
            <a:extLst>
              <a:ext uri="{FF2B5EF4-FFF2-40B4-BE49-F238E27FC236}">
                <a16:creationId xmlns:a16="http://schemas.microsoft.com/office/drawing/2014/main" id="{E2ABC5C4-4770-2B37-C4A0-B98B67857CFF}"/>
              </a:ext>
            </a:extLst>
          </p:cNvPr>
          <p:cNvSpPr txBox="1"/>
          <p:nvPr/>
        </p:nvSpPr>
        <p:spPr>
          <a:xfrm>
            <a:off x="5205618" y="5649997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70" name="CasellaDiTesto 469">
            <a:extLst>
              <a:ext uri="{FF2B5EF4-FFF2-40B4-BE49-F238E27FC236}">
                <a16:creationId xmlns:a16="http://schemas.microsoft.com/office/drawing/2014/main" id="{58DBC485-5EED-BBEC-4EB5-95C5FF61099F}"/>
              </a:ext>
            </a:extLst>
          </p:cNvPr>
          <p:cNvSpPr txBox="1"/>
          <p:nvPr/>
        </p:nvSpPr>
        <p:spPr>
          <a:xfrm>
            <a:off x="11135961" y="5039404"/>
            <a:ext cx="72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6F2B0FF2-3A82-7ACA-191F-C40711A8AE80}"/>
              </a:ext>
            </a:extLst>
          </p:cNvPr>
          <p:cNvCxnSpPr>
            <a:cxnSpLocks/>
          </p:cNvCxnSpPr>
          <p:nvPr/>
        </p:nvCxnSpPr>
        <p:spPr>
          <a:xfrm>
            <a:off x="6531636" y="1849702"/>
            <a:ext cx="0" cy="31620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50F8A74-CC09-C8E9-6ED4-DFF4028DC4A4}"/>
              </a:ext>
            </a:extLst>
          </p:cNvPr>
          <p:cNvCxnSpPr>
            <a:cxnSpLocks/>
          </p:cNvCxnSpPr>
          <p:nvPr/>
        </p:nvCxnSpPr>
        <p:spPr>
          <a:xfrm flipV="1">
            <a:off x="5052723" y="399327"/>
            <a:ext cx="3666093" cy="24310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7EC2F6C-FC09-97A0-C33A-4108C89109EA}"/>
              </a:ext>
            </a:extLst>
          </p:cNvPr>
          <p:cNvCxnSpPr>
            <a:cxnSpLocks/>
          </p:cNvCxnSpPr>
          <p:nvPr/>
        </p:nvCxnSpPr>
        <p:spPr>
          <a:xfrm>
            <a:off x="5056861" y="2830407"/>
            <a:ext cx="0" cy="36715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o 12">
            <a:extLst>
              <a:ext uri="{FF2B5EF4-FFF2-40B4-BE49-F238E27FC236}">
                <a16:creationId xmlns:a16="http://schemas.microsoft.com/office/drawing/2014/main" id="{B23E4FD1-0739-CDB2-A3A8-1AB29AABD5E8}"/>
              </a:ext>
            </a:extLst>
          </p:cNvPr>
          <p:cNvSpPr/>
          <p:nvPr/>
        </p:nvSpPr>
        <p:spPr>
          <a:xfrm>
            <a:off x="6290242" y="397672"/>
            <a:ext cx="4860000" cy="4860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96A5883-0FB4-71E5-6D7F-7C7D85AF8839}"/>
              </a:ext>
            </a:extLst>
          </p:cNvPr>
          <p:cNvSpPr txBox="1"/>
          <p:nvPr/>
        </p:nvSpPr>
        <p:spPr>
          <a:xfrm>
            <a:off x="5495602" y="2177023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00B0F0"/>
                </a:solidFill>
              </a:rPr>
              <a:t>a’</a:t>
            </a:r>
            <a:r>
              <a:rPr lang="it-IT" sz="1200" dirty="0">
                <a:solidFill>
                  <a:srgbClr val="00B0F0"/>
                </a:solidFill>
              </a:rPr>
              <a:t>’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886236F-BE0A-60CA-0440-0200FF9FDC21}"/>
              </a:ext>
            </a:extLst>
          </p:cNvPr>
          <p:cNvSpPr txBox="1"/>
          <p:nvPr/>
        </p:nvSpPr>
        <p:spPr>
          <a:xfrm>
            <a:off x="5804765" y="5575943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00B0F0"/>
                </a:solidFill>
              </a:rPr>
              <a:t>a’</a:t>
            </a:r>
            <a:endParaRPr lang="it-IT" sz="1200" dirty="0">
              <a:solidFill>
                <a:srgbClr val="00B0F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86D9FB7-F8DA-E5AF-083C-FDFA4BF54F70}"/>
              </a:ext>
            </a:extLst>
          </p:cNvPr>
          <p:cNvSpPr txBox="1"/>
          <p:nvPr/>
        </p:nvSpPr>
        <p:spPr>
          <a:xfrm>
            <a:off x="8680908" y="265467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302FA43-330B-16E9-5382-76DE2678C6EF}"/>
              </a:ext>
            </a:extLst>
          </p:cNvPr>
          <p:cNvSpPr txBox="1"/>
          <p:nvPr/>
        </p:nvSpPr>
        <p:spPr>
          <a:xfrm>
            <a:off x="4694298" y="6332673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1</a:t>
            </a:r>
            <a:r>
              <a:rPr lang="it-IT" sz="12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3554433-5258-F127-DFD3-7BC267CD8125}"/>
              </a:ext>
            </a:extLst>
          </p:cNvPr>
          <p:cNvSpPr txBox="1"/>
          <p:nvPr/>
        </p:nvSpPr>
        <p:spPr>
          <a:xfrm>
            <a:off x="10436912" y="4390136"/>
            <a:ext cx="5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a)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68B8422-3CD6-493B-82EA-A785822A5B3E}"/>
              </a:ext>
            </a:extLst>
          </p:cNvPr>
          <p:cNvSpPr txBox="1"/>
          <p:nvPr/>
        </p:nvSpPr>
        <p:spPr>
          <a:xfrm>
            <a:off x="8233080" y="5271773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</a:t>
            </a:r>
            <a:r>
              <a:rPr lang="it-IT" sz="1200" dirty="0" err="1">
                <a:solidFill>
                  <a:srgbClr val="00B0F0"/>
                </a:solidFill>
              </a:rPr>
              <a:t>a’</a:t>
            </a:r>
            <a:r>
              <a:rPr lang="it-IT" sz="1200" dirty="0">
                <a:solidFill>
                  <a:srgbClr val="00B0F0"/>
                </a:solidFill>
              </a:rPr>
              <a:t>’)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669D59B-6555-D577-94E3-9FB34BD58542}"/>
              </a:ext>
            </a:extLst>
          </p:cNvPr>
          <p:cNvSpPr txBox="1"/>
          <p:nvPr/>
        </p:nvSpPr>
        <p:spPr>
          <a:xfrm>
            <a:off x="8334528" y="304782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V’’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3B203C1-DC6D-696C-C07D-3EA6DA156359}"/>
              </a:ext>
            </a:extLst>
          </p:cNvPr>
          <p:cNvSpPr txBox="1"/>
          <p:nvPr/>
        </p:nvSpPr>
        <p:spPr>
          <a:xfrm>
            <a:off x="8451422" y="2956894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V’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20373089-CADF-B423-B72F-6F897B748D76}"/>
              </a:ext>
            </a:extLst>
          </p:cNvPr>
          <p:cNvSpPr txBox="1"/>
          <p:nvPr/>
        </p:nvSpPr>
        <p:spPr>
          <a:xfrm>
            <a:off x="10001310" y="4687162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(V’’)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7A6A8732-6794-F0C7-06A6-0D89E7B5980F}"/>
              </a:ext>
            </a:extLst>
          </p:cNvPr>
          <p:cNvSpPr txBox="1"/>
          <p:nvPr/>
        </p:nvSpPr>
        <p:spPr>
          <a:xfrm>
            <a:off x="7324061" y="1588488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C’’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0B85C23-F994-5523-ACC5-8D22EBBC4CC9}"/>
              </a:ext>
            </a:extLst>
          </p:cNvPr>
          <p:cNvSpPr txBox="1"/>
          <p:nvPr/>
        </p:nvSpPr>
        <p:spPr>
          <a:xfrm>
            <a:off x="7201762" y="3889248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D04378BD-86DE-C695-4C74-46E50C92B5DF}"/>
              </a:ext>
            </a:extLst>
          </p:cNvPr>
          <p:cNvSpPr txBox="1"/>
          <p:nvPr/>
        </p:nvSpPr>
        <p:spPr>
          <a:xfrm>
            <a:off x="8134504" y="4706655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(C’’)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3EB4610-3AE4-02F2-1EC4-6184AB986728}"/>
              </a:ext>
            </a:extLst>
          </p:cNvPr>
          <p:cNvCxnSpPr>
            <a:cxnSpLocks/>
          </p:cNvCxnSpPr>
          <p:nvPr/>
        </p:nvCxnSpPr>
        <p:spPr>
          <a:xfrm flipV="1">
            <a:off x="5065298" y="2859388"/>
            <a:ext cx="3616985" cy="362731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EF82C9A5-F26C-330E-806A-F32372539BEE}"/>
              </a:ext>
            </a:extLst>
          </p:cNvPr>
          <p:cNvCxnSpPr>
            <a:cxnSpLocks/>
          </p:cNvCxnSpPr>
          <p:nvPr/>
        </p:nvCxnSpPr>
        <p:spPr>
          <a:xfrm>
            <a:off x="8419859" y="3109264"/>
            <a:ext cx="859027" cy="23601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A5A54D7-7B7E-D245-152B-8BC0D7954962}"/>
              </a:ext>
            </a:extLst>
          </p:cNvPr>
          <p:cNvCxnSpPr>
            <a:cxnSpLocks/>
          </p:cNvCxnSpPr>
          <p:nvPr/>
        </p:nvCxnSpPr>
        <p:spPr>
          <a:xfrm>
            <a:off x="8188942" y="3326848"/>
            <a:ext cx="851990" cy="23408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77F4A84B-F316-F00A-E162-E26627999E1B}"/>
              </a:ext>
            </a:extLst>
          </p:cNvPr>
          <p:cNvCxnSpPr>
            <a:cxnSpLocks/>
          </p:cNvCxnSpPr>
          <p:nvPr/>
        </p:nvCxnSpPr>
        <p:spPr>
          <a:xfrm>
            <a:off x="7973637" y="3561316"/>
            <a:ext cx="835163" cy="22945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72565DA9-73C8-B0B3-FBB2-9D26C10EFC04}"/>
              </a:ext>
            </a:extLst>
          </p:cNvPr>
          <p:cNvCxnSpPr>
            <a:cxnSpLocks/>
          </p:cNvCxnSpPr>
          <p:nvPr/>
        </p:nvCxnSpPr>
        <p:spPr>
          <a:xfrm>
            <a:off x="7772578" y="3764746"/>
            <a:ext cx="822142" cy="22588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05B8E718-F76A-1438-8B13-B304E4469B5F}"/>
              </a:ext>
            </a:extLst>
          </p:cNvPr>
          <p:cNvCxnSpPr>
            <a:cxnSpLocks/>
          </p:cNvCxnSpPr>
          <p:nvPr/>
        </p:nvCxnSpPr>
        <p:spPr>
          <a:xfrm>
            <a:off x="7563188" y="3986198"/>
            <a:ext cx="810993" cy="22281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0A00D12-3B9C-2085-878F-AABF0C36D12B}"/>
              </a:ext>
            </a:extLst>
          </p:cNvPr>
          <p:cNvCxnSpPr>
            <a:cxnSpLocks/>
          </p:cNvCxnSpPr>
          <p:nvPr/>
        </p:nvCxnSpPr>
        <p:spPr>
          <a:xfrm>
            <a:off x="7348830" y="4192492"/>
            <a:ext cx="798514" cy="21938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EE956271-72B0-A563-4D31-7426BC9EBDDA}"/>
              </a:ext>
            </a:extLst>
          </p:cNvPr>
          <p:cNvSpPr txBox="1"/>
          <p:nvPr/>
        </p:nvSpPr>
        <p:spPr>
          <a:xfrm>
            <a:off x="9181404" y="5389493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6BCE7D3B-3C44-FF3A-2261-5E36B6D2A4AA}"/>
              </a:ext>
            </a:extLst>
          </p:cNvPr>
          <p:cNvSpPr txBox="1"/>
          <p:nvPr/>
        </p:nvSpPr>
        <p:spPr>
          <a:xfrm>
            <a:off x="8935838" y="5587033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409E3DAC-65A6-8FF7-C515-4F212A6C2C02}"/>
              </a:ext>
            </a:extLst>
          </p:cNvPr>
          <p:cNvSpPr txBox="1"/>
          <p:nvPr/>
        </p:nvSpPr>
        <p:spPr>
          <a:xfrm>
            <a:off x="8718080" y="5774975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3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0F894103-ABD8-6881-45A5-4532899578E4}"/>
              </a:ext>
            </a:extLst>
          </p:cNvPr>
          <p:cNvSpPr txBox="1"/>
          <p:nvPr/>
        </p:nvSpPr>
        <p:spPr>
          <a:xfrm>
            <a:off x="8495447" y="5946052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4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B5BB1B55-7AD5-CB4B-B36C-8F4635704B38}"/>
              </a:ext>
            </a:extLst>
          </p:cNvPr>
          <p:cNvSpPr txBox="1"/>
          <p:nvPr/>
        </p:nvSpPr>
        <p:spPr>
          <a:xfrm>
            <a:off x="8277431" y="6140181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5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2C90C573-9913-4FF4-B7CE-4A301F74B3BB}"/>
              </a:ext>
            </a:extLst>
          </p:cNvPr>
          <p:cNvSpPr txBox="1"/>
          <p:nvPr/>
        </p:nvSpPr>
        <p:spPr>
          <a:xfrm>
            <a:off x="7821900" y="6508099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7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417EC727-68BC-FCAF-15AB-851D512F5A30}"/>
              </a:ext>
            </a:extLst>
          </p:cNvPr>
          <p:cNvSpPr txBox="1"/>
          <p:nvPr/>
        </p:nvSpPr>
        <p:spPr>
          <a:xfrm>
            <a:off x="8048085" y="6322670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6</a:t>
            </a:r>
          </a:p>
        </p:txBody>
      </p: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CE9F433F-2477-A9BA-903C-1D7CA84D4A27}"/>
              </a:ext>
            </a:extLst>
          </p:cNvPr>
          <p:cNvCxnSpPr>
            <a:cxnSpLocks/>
          </p:cNvCxnSpPr>
          <p:nvPr/>
        </p:nvCxnSpPr>
        <p:spPr>
          <a:xfrm>
            <a:off x="7118715" y="4402203"/>
            <a:ext cx="794869" cy="21838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6D025E19-88E4-993D-C5A7-778104DE511F}"/>
              </a:ext>
            </a:extLst>
          </p:cNvPr>
          <p:cNvSpPr txBox="1"/>
          <p:nvPr/>
        </p:nvSpPr>
        <p:spPr>
          <a:xfrm>
            <a:off x="0" y="347784"/>
            <a:ext cx="4803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risolvere il problema e definire la curva di compenetrazione immaginiamo di sezionare la composizione con una serie di piani generici, che nella posizione ribaltata, saranno perpendicolari all’asse del cono. 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3E434CB7-E726-1F2D-42A7-01E7D1A17C60}"/>
              </a:ext>
            </a:extLst>
          </p:cNvPr>
          <p:cNvSpPr txBox="1"/>
          <p:nvPr/>
        </p:nvSpPr>
        <p:spPr>
          <a:xfrm>
            <a:off x="0" y="1752917"/>
            <a:ext cx="439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piani sono indicati con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</a:rPr>
              <a:t>, ...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7 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  <a:p>
            <a:r>
              <a:rPr lang="it-IT" dirty="0">
                <a:solidFill>
                  <a:srgbClr val="FF0000"/>
                </a:solidFill>
              </a:rPr>
              <a:t>e sono compresi tra i punti X(X’;X’’;(X’)) e Y(Y’; Y’’; (Y’))  determinati dall’intersezione tra la proiezione della sfera ribaltata e la generatrice del cono passante per il vertice e il punto di tangenza della base con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54" name="CasellaDiTesto 453">
            <a:extLst>
              <a:ext uri="{FF2B5EF4-FFF2-40B4-BE49-F238E27FC236}">
                <a16:creationId xmlns:a16="http://schemas.microsoft.com/office/drawing/2014/main" id="{F41968BC-A8B8-83F5-C5BE-957F163BCDF0}"/>
              </a:ext>
            </a:extLst>
          </p:cNvPr>
          <p:cNvSpPr txBox="1"/>
          <p:nvPr/>
        </p:nvSpPr>
        <p:spPr>
          <a:xfrm>
            <a:off x="6941781" y="4635393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(X’)</a:t>
            </a:r>
          </a:p>
        </p:txBody>
      </p:sp>
      <p:sp>
        <p:nvSpPr>
          <p:cNvPr id="455" name="CasellaDiTesto 454">
            <a:extLst>
              <a:ext uri="{FF2B5EF4-FFF2-40B4-BE49-F238E27FC236}">
                <a16:creationId xmlns:a16="http://schemas.microsoft.com/office/drawing/2014/main" id="{01EC0936-AB48-D0E7-6530-EF8EE7EED316}"/>
              </a:ext>
            </a:extLst>
          </p:cNvPr>
          <p:cNvSpPr txBox="1"/>
          <p:nvPr/>
        </p:nvSpPr>
        <p:spPr>
          <a:xfrm>
            <a:off x="6747187" y="4405155"/>
            <a:ext cx="32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456" name="CasellaDiTesto 455">
            <a:extLst>
              <a:ext uri="{FF2B5EF4-FFF2-40B4-BE49-F238E27FC236}">
                <a16:creationId xmlns:a16="http://schemas.microsoft.com/office/drawing/2014/main" id="{A2CDB735-E5D1-9475-A2C4-5FF5937BE299}"/>
              </a:ext>
            </a:extLst>
          </p:cNvPr>
          <p:cNvSpPr txBox="1"/>
          <p:nvPr/>
        </p:nvSpPr>
        <p:spPr>
          <a:xfrm>
            <a:off x="8932135" y="4616820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(Y’)</a:t>
            </a:r>
          </a:p>
        </p:txBody>
      </p:sp>
      <p:cxnSp>
        <p:nvCxnSpPr>
          <p:cNvPr id="457" name="Connettore diritto 456">
            <a:extLst>
              <a:ext uri="{FF2B5EF4-FFF2-40B4-BE49-F238E27FC236}">
                <a16:creationId xmlns:a16="http://schemas.microsoft.com/office/drawing/2014/main" id="{10FCF08C-EA25-A5AD-D51A-951767A5823A}"/>
              </a:ext>
            </a:extLst>
          </p:cNvPr>
          <p:cNvCxnSpPr>
            <a:cxnSpLocks/>
          </p:cNvCxnSpPr>
          <p:nvPr/>
        </p:nvCxnSpPr>
        <p:spPr>
          <a:xfrm>
            <a:off x="7993178" y="3538861"/>
            <a:ext cx="1134799" cy="11347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nettore diritto 457">
            <a:extLst>
              <a:ext uri="{FF2B5EF4-FFF2-40B4-BE49-F238E27FC236}">
                <a16:creationId xmlns:a16="http://schemas.microsoft.com/office/drawing/2014/main" id="{1CD7FF9A-04F0-7DF5-2613-2EB3A2EBB30F}"/>
              </a:ext>
            </a:extLst>
          </p:cNvPr>
          <p:cNvCxnSpPr>
            <a:cxnSpLocks/>
          </p:cNvCxnSpPr>
          <p:nvPr/>
        </p:nvCxnSpPr>
        <p:spPr>
          <a:xfrm>
            <a:off x="7144061" y="1333266"/>
            <a:ext cx="0" cy="14971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nettore diritto 458">
            <a:extLst>
              <a:ext uri="{FF2B5EF4-FFF2-40B4-BE49-F238E27FC236}">
                <a16:creationId xmlns:a16="http://schemas.microsoft.com/office/drawing/2014/main" id="{D9A20C34-D8AD-BAAE-11DE-A544A7E4AC9B}"/>
              </a:ext>
            </a:extLst>
          </p:cNvPr>
          <p:cNvCxnSpPr>
            <a:cxnSpLocks/>
          </p:cNvCxnSpPr>
          <p:nvPr/>
        </p:nvCxnSpPr>
        <p:spPr>
          <a:xfrm>
            <a:off x="7008339" y="4534510"/>
            <a:ext cx="152794" cy="1527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nettore diritto 460">
            <a:extLst>
              <a:ext uri="{FF2B5EF4-FFF2-40B4-BE49-F238E27FC236}">
                <a16:creationId xmlns:a16="http://schemas.microsoft.com/office/drawing/2014/main" id="{ACD449D4-20CB-358D-DC9B-DAACF54DA41E}"/>
              </a:ext>
            </a:extLst>
          </p:cNvPr>
          <p:cNvCxnSpPr>
            <a:cxnSpLocks/>
          </p:cNvCxnSpPr>
          <p:nvPr/>
        </p:nvCxnSpPr>
        <p:spPr>
          <a:xfrm>
            <a:off x="7007514" y="2617573"/>
            <a:ext cx="0" cy="19169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nettore diritto 465">
            <a:extLst>
              <a:ext uri="{FF2B5EF4-FFF2-40B4-BE49-F238E27FC236}">
                <a16:creationId xmlns:a16="http://schemas.microsoft.com/office/drawing/2014/main" id="{24ADE906-114C-1F91-53FB-D95720BA7D1E}"/>
              </a:ext>
            </a:extLst>
          </p:cNvPr>
          <p:cNvCxnSpPr>
            <a:cxnSpLocks/>
          </p:cNvCxnSpPr>
          <p:nvPr/>
        </p:nvCxnSpPr>
        <p:spPr>
          <a:xfrm>
            <a:off x="6855418" y="2830407"/>
            <a:ext cx="0" cy="18655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nettore diritto 470">
            <a:extLst>
              <a:ext uri="{FF2B5EF4-FFF2-40B4-BE49-F238E27FC236}">
                <a16:creationId xmlns:a16="http://schemas.microsoft.com/office/drawing/2014/main" id="{5EB82555-0147-E4F8-36D4-13E4399BFF04}"/>
              </a:ext>
            </a:extLst>
          </p:cNvPr>
          <p:cNvCxnSpPr>
            <a:cxnSpLocks/>
            <a:endCxn id="484" idx="4"/>
          </p:cNvCxnSpPr>
          <p:nvPr/>
        </p:nvCxnSpPr>
        <p:spPr>
          <a:xfrm flipH="1">
            <a:off x="6855280" y="560713"/>
            <a:ext cx="1622975" cy="22676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CasellaDiTesto 482">
            <a:extLst>
              <a:ext uri="{FF2B5EF4-FFF2-40B4-BE49-F238E27FC236}">
                <a16:creationId xmlns:a16="http://schemas.microsoft.com/office/drawing/2014/main" id="{A5D426CF-6632-AC02-C554-D6865C521E64}"/>
              </a:ext>
            </a:extLst>
          </p:cNvPr>
          <p:cNvSpPr txBox="1"/>
          <p:nvPr/>
        </p:nvSpPr>
        <p:spPr>
          <a:xfrm>
            <a:off x="7756693" y="3401570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Y’</a:t>
            </a:r>
          </a:p>
        </p:txBody>
      </p:sp>
      <p:sp>
        <p:nvSpPr>
          <p:cNvPr id="485" name="CasellaDiTesto 484">
            <a:extLst>
              <a:ext uri="{FF2B5EF4-FFF2-40B4-BE49-F238E27FC236}">
                <a16:creationId xmlns:a16="http://schemas.microsoft.com/office/drawing/2014/main" id="{B6AD75B4-1100-5CBF-F5A5-09CEA3170D97}"/>
              </a:ext>
            </a:extLst>
          </p:cNvPr>
          <p:cNvSpPr txBox="1"/>
          <p:nvPr/>
        </p:nvSpPr>
        <p:spPr>
          <a:xfrm>
            <a:off x="6941167" y="2531462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486" name="CasellaDiTesto 485">
            <a:extLst>
              <a:ext uri="{FF2B5EF4-FFF2-40B4-BE49-F238E27FC236}">
                <a16:creationId xmlns:a16="http://schemas.microsoft.com/office/drawing/2014/main" id="{178EC404-BCD7-ABA8-A0CD-BEDDCBE5C368}"/>
              </a:ext>
            </a:extLst>
          </p:cNvPr>
          <p:cNvSpPr txBox="1"/>
          <p:nvPr/>
        </p:nvSpPr>
        <p:spPr>
          <a:xfrm>
            <a:off x="7923484" y="1168075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Y’’</a:t>
            </a:r>
          </a:p>
        </p:txBody>
      </p:sp>
      <p:sp>
        <p:nvSpPr>
          <p:cNvPr id="492" name="CasellaDiTesto 491">
            <a:extLst>
              <a:ext uri="{FF2B5EF4-FFF2-40B4-BE49-F238E27FC236}">
                <a16:creationId xmlns:a16="http://schemas.microsoft.com/office/drawing/2014/main" id="{0EE69816-5A76-61F9-46B4-37527D8D182A}"/>
              </a:ext>
            </a:extLst>
          </p:cNvPr>
          <p:cNvSpPr txBox="1"/>
          <p:nvPr/>
        </p:nvSpPr>
        <p:spPr>
          <a:xfrm>
            <a:off x="0" y="5274754"/>
            <a:ext cx="4983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suddetti piani sezionando, contemporaneamente, i due solidi conterranno due circonferenze complanari che intersecandosi determinano i punti </a:t>
            </a:r>
          </a:p>
          <a:p>
            <a:r>
              <a:rPr lang="it-IT" dirty="0"/>
              <a:t>della curva di compenetrazione</a:t>
            </a:r>
          </a:p>
        </p:txBody>
      </p:sp>
      <p:cxnSp>
        <p:nvCxnSpPr>
          <p:cNvPr id="452" name="Connettore diritto 451">
            <a:extLst>
              <a:ext uri="{FF2B5EF4-FFF2-40B4-BE49-F238E27FC236}">
                <a16:creationId xmlns:a16="http://schemas.microsoft.com/office/drawing/2014/main" id="{F71228B3-5802-6465-650B-F17F824DBF7F}"/>
              </a:ext>
            </a:extLst>
          </p:cNvPr>
          <p:cNvCxnSpPr>
            <a:cxnSpLocks/>
          </p:cNvCxnSpPr>
          <p:nvPr/>
        </p:nvCxnSpPr>
        <p:spPr>
          <a:xfrm flipV="1">
            <a:off x="9236226" y="4357278"/>
            <a:ext cx="1010469" cy="10133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749E83E6-51F6-426B-7247-08B17D43C565}"/>
              </a:ext>
            </a:extLst>
          </p:cNvPr>
          <p:cNvCxnSpPr>
            <a:cxnSpLocks/>
          </p:cNvCxnSpPr>
          <p:nvPr/>
        </p:nvCxnSpPr>
        <p:spPr>
          <a:xfrm flipV="1">
            <a:off x="8986182" y="3879569"/>
            <a:ext cx="794465" cy="7967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Arco 468">
            <a:extLst>
              <a:ext uri="{FF2B5EF4-FFF2-40B4-BE49-F238E27FC236}">
                <a16:creationId xmlns:a16="http://schemas.microsoft.com/office/drawing/2014/main" id="{FA76B785-BC4B-2EE3-41C7-38CC75394CF7}"/>
              </a:ext>
            </a:extLst>
          </p:cNvPr>
          <p:cNvSpPr/>
          <p:nvPr/>
        </p:nvSpPr>
        <p:spPr>
          <a:xfrm>
            <a:off x="6556854" y="675427"/>
            <a:ext cx="4320000" cy="4320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2FD4A811-9818-9D83-7517-076FE1F6D1E3}"/>
              </a:ext>
            </a:extLst>
          </p:cNvPr>
          <p:cNvCxnSpPr>
            <a:cxnSpLocks/>
            <a:stCxn id="469" idx="0"/>
          </p:cNvCxnSpPr>
          <p:nvPr/>
        </p:nvCxnSpPr>
        <p:spPr>
          <a:xfrm flipH="1">
            <a:off x="5205618" y="675427"/>
            <a:ext cx="351123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4" name="Arco 473">
            <a:extLst>
              <a:ext uri="{FF2B5EF4-FFF2-40B4-BE49-F238E27FC236}">
                <a16:creationId xmlns:a16="http://schemas.microsoft.com/office/drawing/2014/main" id="{BBA6DEB0-4F7B-1056-3B7F-3F4886118F0D}"/>
              </a:ext>
            </a:extLst>
          </p:cNvPr>
          <p:cNvSpPr/>
          <p:nvPr/>
        </p:nvSpPr>
        <p:spPr>
          <a:xfrm>
            <a:off x="7221767" y="1334078"/>
            <a:ext cx="2988000" cy="2988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77" name="Connettore diritto 476">
            <a:extLst>
              <a:ext uri="{FF2B5EF4-FFF2-40B4-BE49-F238E27FC236}">
                <a16:creationId xmlns:a16="http://schemas.microsoft.com/office/drawing/2014/main" id="{C7FC262C-8D3A-13BA-E3F0-B057F0B6536A}"/>
              </a:ext>
            </a:extLst>
          </p:cNvPr>
          <p:cNvCxnSpPr>
            <a:cxnSpLocks/>
          </p:cNvCxnSpPr>
          <p:nvPr/>
        </p:nvCxnSpPr>
        <p:spPr>
          <a:xfrm flipH="1">
            <a:off x="5126298" y="1334078"/>
            <a:ext cx="35914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nettore diritto 489">
            <a:extLst>
              <a:ext uri="{FF2B5EF4-FFF2-40B4-BE49-F238E27FC236}">
                <a16:creationId xmlns:a16="http://schemas.microsoft.com/office/drawing/2014/main" id="{02F2C797-1DD8-A8C1-6FD1-BD9E34AFB43E}"/>
              </a:ext>
            </a:extLst>
          </p:cNvPr>
          <p:cNvCxnSpPr>
            <a:cxnSpLocks/>
          </p:cNvCxnSpPr>
          <p:nvPr/>
        </p:nvCxnSpPr>
        <p:spPr>
          <a:xfrm>
            <a:off x="6521822" y="397672"/>
            <a:ext cx="1615897" cy="24346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AAA52A66-23D5-A809-B4F1-34B81A23E58A}"/>
              </a:ext>
            </a:extLst>
          </p:cNvPr>
          <p:cNvCxnSpPr>
            <a:cxnSpLocks/>
          </p:cNvCxnSpPr>
          <p:nvPr/>
        </p:nvCxnSpPr>
        <p:spPr>
          <a:xfrm>
            <a:off x="8625442" y="3210367"/>
            <a:ext cx="1613599" cy="16135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202F8DAA-6CA0-CF02-A5F4-C8229927AC0A}"/>
              </a:ext>
            </a:extLst>
          </p:cNvPr>
          <p:cNvCxnSpPr>
            <a:cxnSpLocks/>
          </p:cNvCxnSpPr>
          <p:nvPr/>
        </p:nvCxnSpPr>
        <p:spPr>
          <a:xfrm>
            <a:off x="7142107" y="2826499"/>
            <a:ext cx="1847769" cy="18477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E3A3E582-49EC-CA29-C9DB-0F3F1FFDCF9C}"/>
              </a:ext>
            </a:extLst>
          </p:cNvPr>
          <p:cNvCxnSpPr>
            <a:cxnSpLocks/>
          </p:cNvCxnSpPr>
          <p:nvPr/>
        </p:nvCxnSpPr>
        <p:spPr>
          <a:xfrm>
            <a:off x="6701872" y="2826499"/>
            <a:ext cx="2538356" cy="25383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FE96C31F-C487-41E4-3542-3F2729CAE1E7}"/>
              </a:ext>
            </a:extLst>
          </p:cNvPr>
          <p:cNvCxnSpPr>
            <a:cxnSpLocks/>
          </p:cNvCxnSpPr>
          <p:nvPr/>
        </p:nvCxnSpPr>
        <p:spPr>
          <a:xfrm>
            <a:off x="7996331" y="1232650"/>
            <a:ext cx="0" cy="23093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nettore diritto 505">
            <a:extLst>
              <a:ext uri="{FF2B5EF4-FFF2-40B4-BE49-F238E27FC236}">
                <a16:creationId xmlns:a16="http://schemas.microsoft.com/office/drawing/2014/main" id="{927C3C96-A182-CC3A-5C20-A1D79CF67F22}"/>
              </a:ext>
            </a:extLst>
          </p:cNvPr>
          <p:cNvCxnSpPr>
            <a:cxnSpLocks/>
          </p:cNvCxnSpPr>
          <p:nvPr/>
        </p:nvCxnSpPr>
        <p:spPr>
          <a:xfrm>
            <a:off x="6703826" y="675427"/>
            <a:ext cx="0" cy="21549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99413290-5BDE-7609-B71F-774524169E14}"/>
              </a:ext>
            </a:extLst>
          </p:cNvPr>
          <p:cNvCxnSpPr>
            <a:cxnSpLocks/>
          </p:cNvCxnSpPr>
          <p:nvPr/>
        </p:nvCxnSpPr>
        <p:spPr>
          <a:xfrm>
            <a:off x="8131223" y="2825143"/>
            <a:ext cx="3266184" cy="32661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DD7C0FFA-6463-104A-CC35-076FFA127E76}"/>
              </a:ext>
            </a:extLst>
          </p:cNvPr>
          <p:cNvSpPr txBox="1"/>
          <p:nvPr/>
        </p:nvSpPr>
        <p:spPr>
          <a:xfrm>
            <a:off x="7704285" y="2075277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E298293-C277-7D41-A5BA-7A8F0EE14452}"/>
              </a:ext>
            </a:extLst>
          </p:cNvPr>
          <p:cNvSpPr txBox="1"/>
          <p:nvPr/>
        </p:nvSpPr>
        <p:spPr>
          <a:xfrm>
            <a:off x="11131197" y="5656221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62" name="CasellaDiTesto 461">
            <a:extLst>
              <a:ext uri="{FF2B5EF4-FFF2-40B4-BE49-F238E27FC236}">
                <a16:creationId xmlns:a16="http://schemas.microsoft.com/office/drawing/2014/main" id="{97B96459-0AAF-7916-AB85-233BEB56EDCE}"/>
              </a:ext>
            </a:extLst>
          </p:cNvPr>
          <p:cNvSpPr txBox="1"/>
          <p:nvPr/>
        </p:nvSpPr>
        <p:spPr>
          <a:xfrm>
            <a:off x="0" y="3777789"/>
            <a:ext cx="49988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esemplificazione sono state identificate le tracce 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e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 del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>
                <a:solidFill>
                  <a:srgbClr val="FF0000"/>
                </a:solidFill>
              </a:rPr>
              <a:t>e la relativa tipologia tramite due rette  orizzontali a e b e i rispettivi enti geometrici rappresentativi: tracce e proiezioni</a:t>
            </a:r>
          </a:p>
        </p:txBody>
      </p:sp>
      <p:sp>
        <p:nvSpPr>
          <p:cNvPr id="464" name="CasellaDiTesto 463">
            <a:extLst>
              <a:ext uri="{FF2B5EF4-FFF2-40B4-BE49-F238E27FC236}">
                <a16:creationId xmlns:a16="http://schemas.microsoft.com/office/drawing/2014/main" id="{2883714D-4658-C7F4-C5F3-2F4845585384}"/>
              </a:ext>
            </a:extLst>
          </p:cNvPr>
          <p:cNvSpPr txBox="1"/>
          <p:nvPr/>
        </p:nvSpPr>
        <p:spPr>
          <a:xfrm>
            <a:off x="6926820" y="3243126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a’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68" name="CasellaDiTesto 467">
            <a:extLst>
              <a:ext uri="{FF2B5EF4-FFF2-40B4-BE49-F238E27FC236}">
                <a16:creationId xmlns:a16="http://schemas.microsoft.com/office/drawing/2014/main" id="{E7D28E1B-E43A-A10F-E1FA-8F38D2888A09}"/>
              </a:ext>
            </a:extLst>
          </p:cNvPr>
          <p:cNvSpPr txBox="1"/>
          <p:nvPr/>
        </p:nvSpPr>
        <p:spPr>
          <a:xfrm>
            <a:off x="5314166" y="357800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a’</a:t>
            </a:r>
            <a:r>
              <a:rPr lang="it-IT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472" name="CasellaDiTesto 471">
            <a:extLst>
              <a:ext uri="{FF2B5EF4-FFF2-40B4-BE49-F238E27FC236}">
                <a16:creationId xmlns:a16="http://schemas.microsoft.com/office/drawing/2014/main" id="{07E6EDF7-DB8F-140E-A0F3-AF5ACB9ED83C}"/>
              </a:ext>
            </a:extLst>
          </p:cNvPr>
          <p:cNvSpPr txBox="1"/>
          <p:nvPr/>
        </p:nvSpPr>
        <p:spPr>
          <a:xfrm>
            <a:off x="5099258" y="1037413"/>
            <a:ext cx="43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475" name="CasellaDiTesto 474">
            <a:extLst>
              <a:ext uri="{FF2B5EF4-FFF2-40B4-BE49-F238E27FC236}">
                <a16:creationId xmlns:a16="http://schemas.microsoft.com/office/drawing/2014/main" id="{67694ECA-0EF6-7813-ADF6-1ED9AF2DF0F0}"/>
              </a:ext>
            </a:extLst>
          </p:cNvPr>
          <p:cNvSpPr txBox="1"/>
          <p:nvPr/>
        </p:nvSpPr>
        <p:spPr>
          <a:xfrm>
            <a:off x="7347808" y="3063307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479" name="CasellaDiTesto 478">
            <a:extLst>
              <a:ext uri="{FF2B5EF4-FFF2-40B4-BE49-F238E27FC236}">
                <a16:creationId xmlns:a16="http://schemas.microsoft.com/office/drawing/2014/main" id="{E86183E0-162D-586A-8685-127B3DB2AC94}"/>
              </a:ext>
            </a:extLst>
          </p:cNvPr>
          <p:cNvSpPr txBox="1"/>
          <p:nvPr/>
        </p:nvSpPr>
        <p:spPr>
          <a:xfrm>
            <a:off x="6174184" y="480954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82" name="CasellaDiTesto 481">
            <a:extLst>
              <a:ext uri="{FF2B5EF4-FFF2-40B4-BE49-F238E27FC236}">
                <a16:creationId xmlns:a16="http://schemas.microsoft.com/office/drawing/2014/main" id="{6C985672-7055-6ECC-AB8E-3E5FEC981659}"/>
              </a:ext>
            </a:extLst>
          </p:cNvPr>
          <p:cNvSpPr txBox="1"/>
          <p:nvPr/>
        </p:nvSpPr>
        <p:spPr>
          <a:xfrm>
            <a:off x="7046700" y="1113343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87" name="Pulsante di azione: vuoto 48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21A0B85-BEDE-9A84-4C0C-AEDF11371E7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494" name="Connettore diritto 493">
            <a:extLst>
              <a:ext uri="{FF2B5EF4-FFF2-40B4-BE49-F238E27FC236}">
                <a16:creationId xmlns:a16="http://schemas.microsoft.com/office/drawing/2014/main" id="{AAF0595B-BD0B-DA88-262D-8B95EEF63FD6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68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10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10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10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1"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4" dur="10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10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6" grpId="0"/>
      <p:bldP spid="59" grpId="0"/>
      <p:bldP spid="61" grpId="0"/>
      <p:bldP spid="62" grpId="0"/>
      <p:bldP spid="63" grpId="0"/>
      <p:bldP spid="30" grpId="0"/>
      <p:bldP spid="41" grpId="0"/>
      <p:bldP spid="454" grpId="0"/>
      <p:bldP spid="455" grpId="0"/>
      <p:bldP spid="456" grpId="0"/>
      <p:bldP spid="483" grpId="0"/>
      <p:bldP spid="485" grpId="0"/>
      <p:bldP spid="486" grpId="0"/>
      <p:bldP spid="492" grpId="0"/>
      <p:bldP spid="469" grpId="0" animBg="1"/>
      <p:bldP spid="474" grpId="0" animBg="1"/>
      <p:bldP spid="36" grpId="0"/>
      <p:bldP spid="37" grpId="0"/>
      <p:bldP spid="462" grpId="0"/>
      <p:bldP spid="464" grpId="0"/>
      <p:bldP spid="468" grpId="0"/>
      <p:bldP spid="472" grpId="0"/>
      <p:bldP spid="475" grpId="0"/>
      <p:bldP spid="479" grpId="0"/>
      <p:bldP spid="4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4795736" y="2829701"/>
            <a:ext cx="716248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4B27BBE-D45D-DD0B-AD45-383C2C61A9AF}"/>
              </a:ext>
            </a:extLst>
          </p:cNvPr>
          <p:cNvCxnSpPr>
            <a:cxnSpLocks/>
          </p:cNvCxnSpPr>
          <p:nvPr/>
        </p:nvCxnSpPr>
        <p:spPr>
          <a:xfrm>
            <a:off x="8717181" y="289027"/>
            <a:ext cx="0" cy="25413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78FBCD28-F409-C5B8-AE03-878DD2D14B0B}"/>
              </a:ext>
            </a:extLst>
          </p:cNvPr>
          <p:cNvCxnSpPr/>
          <p:nvPr/>
        </p:nvCxnSpPr>
        <p:spPr>
          <a:xfrm>
            <a:off x="8713529" y="2823620"/>
            <a:ext cx="2523819" cy="252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B068983-2774-33DD-2EE6-A21AD951792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2D046421-2557-BB43-CFAD-866B8C439B04}"/>
              </a:ext>
            </a:extLst>
          </p:cNvPr>
          <p:cNvCxnSpPr>
            <a:cxnSpLocks/>
          </p:cNvCxnSpPr>
          <p:nvPr/>
        </p:nvCxnSpPr>
        <p:spPr>
          <a:xfrm>
            <a:off x="7446545" y="1838084"/>
            <a:ext cx="0" cy="227582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255D2D4B-DA0D-1D3B-A0FE-CF0CFBD003C8}"/>
              </a:ext>
            </a:extLst>
          </p:cNvPr>
          <p:cNvSpPr txBox="1"/>
          <p:nvPr/>
        </p:nvSpPr>
        <p:spPr>
          <a:xfrm>
            <a:off x="8674841" y="250391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ED9F7905-B94D-6EA2-F24E-663123D23EB7}"/>
              </a:ext>
            </a:extLst>
          </p:cNvPr>
          <p:cNvCxnSpPr>
            <a:cxnSpLocks/>
          </p:cNvCxnSpPr>
          <p:nvPr/>
        </p:nvCxnSpPr>
        <p:spPr>
          <a:xfrm rot="20400000">
            <a:off x="7223815" y="4627721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o 27">
            <a:extLst>
              <a:ext uri="{FF2B5EF4-FFF2-40B4-BE49-F238E27FC236}">
                <a16:creationId xmlns:a16="http://schemas.microsoft.com/office/drawing/2014/main" id="{15F47F8C-E1A4-7CEF-7B3C-B7CA219406B5}"/>
              </a:ext>
            </a:extLst>
          </p:cNvPr>
          <p:cNvSpPr/>
          <p:nvPr/>
        </p:nvSpPr>
        <p:spPr>
          <a:xfrm>
            <a:off x="6449777" y="559340"/>
            <a:ext cx="4536000" cy="4536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63" name="Connettore diritto 462">
            <a:extLst>
              <a:ext uri="{FF2B5EF4-FFF2-40B4-BE49-F238E27FC236}">
                <a16:creationId xmlns:a16="http://schemas.microsoft.com/office/drawing/2014/main" id="{E15B5342-60E3-5A80-8F96-2E099641F061}"/>
              </a:ext>
            </a:extLst>
          </p:cNvPr>
          <p:cNvCxnSpPr>
            <a:cxnSpLocks/>
          </p:cNvCxnSpPr>
          <p:nvPr/>
        </p:nvCxnSpPr>
        <p:spPr>
          <a:xfrm flipH="1">
            <a:off x="7437785" y="1838084"/>
            <a:ext cx="127396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8ADF18B3-3320-7DBB-D9EA-C9B6F6C21D45}"/>
              </a:ext>
            </a:extLst>
          </p:cNvPr>
          <p:cNvCxnSpPr>
            <a:cxnSpLocks/>
          </p:cNvCxnSpPr>
          <p:nvPr/>
        </p:nvCxnSpPr>
        <p:spPr>
          <a:xfrm>
            <a:off x="7447998" y="4098444"/>
            <a:ext cx="702382" cy="7018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ttore diritto 490">
            <a:extLst>
              <a:ext uri="{FF2B5EF4-FFF2-40B4-BE49-F238E27FC236}">
                <a16:creationId xmlns:a16="http://schemas.microsoft.com/office/drawing/2014/main" id="{261E5F6B-EB2B-47FF-37A4-E217D1DA2B5A}"/>
              </a:ext>
            </a:extLst>
          </p:cNvPr>
          <p:cNvCxnSpPr>
            <a:cxnSpLocks/>
          </p:cNvCxnSpPr>
          <p:nvPr/>
        </p:nvCxnSpPr>
        <p:spPr>
          <a:xfrm flipV="1">
            <a:off x="5277335" y="2825647"/>
            <a:ext cx="3439019" cy="3448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2AF6E57A-51BD-AC42-5295-E4C1162543EB}"/>
              </a:ext>
            </a:extLst>
          </p:cNvPr>
          <p:cNvCxnSpPr>
            <a:cxnSpLocks/>
          </p:cNvCxnSpPr>
          <p:nvPr/>
        </p:nvCxnSpPr>
        <p:spPr>
          <a:xfrm flipV="1">
            <a:off x="10083893" y="4434438"/>
            <a:ext cx="237870" cy="2385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3EF8C3D7-1F9A-336E-5B22-38AE21E05684}"/>
              </a:ext>
            </a:extLst>
          </p:cNvPr>
          <p:cNvCxnSpPr>
            <a:cxnSpLocks/>
          </p:cNvCxnSpPr>
          <p:nvPr/>
        </p:nvCxnSpPr>
        <p:spPr>
          <a:xfrm flipV="1">
            <a:off x="6971892" y="5452809"/>
            <a:ext cx="643524" cy="6453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4C9DE6AA-1834-6F16-DE3B-D1822D5EE0BD}"/>
              </a:ext>
            </a:extLst>
          </p:cNvPr>
          <p:cNvCxnSpPr>
            <a:cxnSpLocks/>
          </p:cNvCxnSpPr>
          <p:nvPr/>
        </p:nvCxnSpPr>
        <p:spPr>
          <a:xfrm flipV="1">
            <a:off x="5442295" y="3920638"/>
            <a:ext cx="647902" cy="6497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3D46D1A2-E821-4027-4561-36978BEC7ED2}"/>
              </a:ext>
            </a:extLst>
          </p:cNvPr>
          <p:cNvGrpSpPr/>
          <p:nvPr/>
        </p:nvGrpSpPr>
        <p:grpSpPr>
          <a:xfrm>
            <a:off x="7110064" y="5593624"/>
            <a:ext cx="216000" cy="216000"/>
            <a:chOff x="7046851" y="5624587"/>
            <a:chExt cx="216000" cy="216000"/>
          </a:xfrm>
        </p:grpSpPr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C4D7C6DE-EA6D-65A7-1CFC-331C492A0FBF}"/>
                </a:ext>
              </a:extLst>
            </p:cNvPr>
            <p:cNvCxnSpPr/>
            <p:nvPr/>
          </p:nvCxnSpPr>
          <p:spPr>
            <a:xfrm>
              <a:off x="7158762" y="5624587"/>
              <a:ext cx="0" cy="216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10DEEF8F-9F5F-C0C0-B1A9-858ACCE46EB3}"/>
                </a:ext>
              </a:extLst>
            </p:cNvPr>
            <p:cNvCxnSpPr/>
            <p:nvPr/>
          </p:nvCxnSpPr>
          <p:spPr>
            <a:xfrm>
              <a:off x="7046851" y="5735097"/>
              <a:ext cx="216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Ovale 140">
            <a:extLst>
              <a:ext uri="{FF2B5EF4-FFF2-40B4-BE49-F238E27FC236}">
                <a16:creationId xmlns:a16="http://schemas.microsoft.com/office/drawing/2014/main" id="{F7AE17AB-51A2-162A-414E-827BB53635EF}"/>
              </a:ext>
            </a:extLst>
          </p:cNvPr>
          <p:cNvSpPr/>
          <p:nvPr/>
        </p:nvSpPr>
        <p:spPr>
          <a:xfrm>
            <a:off x="6455629" y="850577"/>
            <a:ext cx="1980000" cy="198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EF4E2057-6F11-07A3-F0BE-43140C4DA33D}"/>
              </a:ext>
            </a:extLst>
          </p:cNvPr>
          <p:cNvGrpSpPr/>
          <p:nvPr/>
        </p:nvGrpSpPr>
        <p:grpSpPr>
          <a:xfrm>
            <a:off x="6457419" y="3109264"/>
            <a:ext cx="1980000" cy="1980000"/>
            <a:chOff x="6366971" y="3019890"/>
            <a:chExt cx="1980000" cy="1980000"/>
          </a:xfrm>
        </p:grpSpPr>
        <p:grpSp>
          <p:nvGrpSpPr>
            <p:cNvPr id="92" name="Gruppo 91">
              <a:extLst>
                <a:ext uri="{FF2B5EF4-FFF2-40B4-BE49-F238E27FC236}">
                  <a16:creationId xmlns:a16="http://schemas.microsoft.com/office/drawing/2014/main" id="{8FAD9AEE-3669-34EE-94E1-897F704CAAEC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55" name="Ovale 154">
                <a:extLst>
                  <a:ext uri="{FF2B5EF4-FFF2-40B4-BE49-F238E27FC236}">
                    <a16:creationId xmlns:a16="http://schemas.microsoft.com/office/drawing/2014/main" id="{6D66943E-B4D5-397A-8C91-4DA3C0909553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86" name="Connettore diritto 85">
                <a:extLst>
                  <a:ext uri="{FF2B5EF4-FFF2-40B4-BE49-F238E27FC236}">
                    <a16:creationId xmlns:a16="http://schemas.microsoft.com/office/drawing/2014/main" id="{25C4E9C8-966C-5836-4D70-3ADB08CE86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Connettore diritto 89">
                <a:extLst>
                  <a:ext uri="{FF2B5EF4-FFF2-40B4-BE49-F238E27FC236}">
                    <a16:creationId xmlns:a16="http://schemas.microsoft.com/office/drawing/2014/main" id="{2755EC24-A0FB-ED00-78C1-B7841859F0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D1E38E01-1792-E7DA-B120-240519EF3AE5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7232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5F35A886-3B70-2265-F220-787582AE665D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66579EEE-F771-E37B-C428-248A13E2FC53}"/>
              </a:ext>
            </a:extLst>
          </p:cNvPr>
          <p:cNvGrpSpPr/>
          <p:nvPr/>
        </p:nvGrpSpPr>
        <p:grpSpPr>
          <a:xfrm>
            <a:off x="7158613" y="3810246"/>
            <a:ext cx="1980000" cy="1980000"/>
            <a:chOff x="6366971" y="3019890"/>
            <a:chExt cx="1980000" cy="1980000"/>
          </a:xfrm>
        </p:grpSpPr>
        <p:grpSp>
          <p:nvGrpSpPr>
            <p:cNvPr id="49" name="Gruppo 48">
              <a:extLst>
                <a:ext uri="{FF2B5EF4-FFF2-40B4-BE49-F238E27FC236}">
                  <a16:creationId xmlns:a16="http://schemas.microsoft.com/office/drawing/2014/main" id="{DDA81213-571D-276A-DB76-C5CFE06D79E1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55" name="Ovale 54">
                <a:extLst>
                  <a:ext uri="{FF2B5EF4-FFF2-40B4-BE49-F238E27FC236}">
                    <a16:creationId xmlns:a16="http://schemas.microsoft.com/office/drawing/2014/main" id="{C66D7ACA-0CCC-2D6F-B845-06C11601E14D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57" name="Connettore diritto 56">
                <a:extLst>
                  <a:ext uri="{FF2B5EF4-FFF2-40B4-BE49-F238E27FC236}">
                    <a16:creationId xmlns:a16="http://schemas.microsoft.com/office/drawing/2014/main" id="{8127930E-247F-E447-980E-219C78C688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ttore diritto 57">
                <a:extLst>
                  <a:ext uri="{FF2B5EF4-FFF2-40B4-BE49-F238E27FC236}">
                    <a16:creationId xmlns:a16="http://schemas.microsoft.com/office/drawing/2014/main" id="{45576AF3-82E5-6F8F-241E-0536E5FE38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Connettore diritto 50">
              <a:extLst>
                <a:ext uri="{FF2B5EF4-FFF2-40B4-BE49-F238E27FC236}">
                  <a16:creationId xmlns:a16="http://schemas.microsoft.com/office/drawing/2014/main" id="{075B43F7-8F92-7AB4-3B00-5E1F2F2CEB54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06F8C606-0B5C-0A99-A009-6474A8D0645F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F8330E17-2DF3-A5BA-9EB7-6B6D977FDC1C}"/>
              </a:ext>
            </a:extLst>
          </p:cNvPr>
          <p:cNvCxnSpPr>
            <a:cxnSpLocks/>
          </p:cNvCxnSpPr>
          <p:nvPr/>
        </p:nvCxnSpPr>
        <p:spPr>
          <a:xfrm flipV="1">
            <a:off x="7222928" y="4667648"/>
            <a:ext cx="2864730" cy="10389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4F88A335-CEAB-101D-154A-5D56D3A1A9BB}"/>
              </a:ext>
            </a:extLst>
          </p:cNvPr>
          <p:cNvCxnSpPr>
            <a:cxnSpLocks/>
          </p:cNvCxnSpPr>
          <p:nvPr/>
        </p:nvCxnSpPr>
        <p:spPr>
          <a:xfrm flipV="1">
            <a:off x="7593198" y="4667646"/>
            <a:ext cx="2497477" cy="20549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B9CCE855-E573-5FAB-65D8-3BE80BF4167F}"/>
              </a:ext>
            </a:extLst>
          </p:cNvPr>
          <p:cNvCxnSpPr>
            <a:cxnSpLocks/>
          </p:cNvCxnSpPr>
          <p:nvPr/>
        </p:nvCxnSpPr>
        <p:spPr>
          <a:xfrm flipV="1">
            <a:off x="6854434" y="4667647"/>
            <a:ext cx="3229727" cy="252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E25E568E-ADB5-DB94-9ED2-D87D1A11BEA7}"/>
              </a:ext>
            </a:extLst>
          </p:cNvPr>
          <p:cNvCxnSpPr>
            <a:cxnSpLocks/>
          </p:cNvCxnSpPr>
          <p:nvPr/>
        </p:nvCxnSpPr>
        <p:spPr>
          <a:xfrm>
            <a:off x="8473042" y="3057967"/>
            <a:ext cx="1613599" cy="16135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AAE1A970-7AA0-2ADD-8922-4675682C5C16}"/>
              </a:ext>
            </a:extLst>
          </p:cNvPr>
          <p:cNvCxnSpPr>
            <a:cxnSpLocks/>
          </p:cNvCxnSpPr>
          <p:nvPr/>
        </p:nvCxnSpPr>
        <p:spPr>
          <a:xfrm>
            <a:off x="8480628" y="559340"/>
            <a:ext cx="0" cy="25159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C6730CBE-2793-3C8A-81BD-6700C10C250F}"/>
              </a:ext>
            </a:extLst>
          </p:cNvPr>
          <p:cNvCxnSpPr>
            <a:cxnSpLocks/>
            <a:stCxn id="28" idx="0"/>
          </p:cNvCxnSpPr>
          <p:nvPr/>
        </p:nvCxnSpPr>
        <p:spPr>
          <a:xfrm flipH="1">
            <a:off x="8480628" y="559340"/>
            <a:ext cx="23714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3719D0EF-6242-D873-B044-3CE6635702AE}"/>
              </a:ext>
            </a:extLst>
          </p:cNvPr>
          <p:cNvCxnSpPr>
            <a:cxnSpLocks/>
          </p:cNvCxnSpPr>
          <p:nvPr/>
        </p:nvCxnSpPr>
        <p:spPr>
          <a:xfrm>
            <a:off x="6079814" y="3921912"/>
            <a:ext cx="1540835" cy="15408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7A80BC8D-B817-77ED-D98C-233B93D097FE}"/>
              </a:ext>
            </a:extLst>
          </p:cNvPr>
          <p:cNvCxnSpPr>
            <a:cxnSpLocks/>
          </p:cNvCxnSpPr>
          <p:nvPr/>
        </p:nvCxnSpPr>
        <p:spPr>
          <a:xfrm>
            <a:off x="5437407" y="4562833"/>
            <a:ext cx="2157164" cy="21571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552EDCE-2F16-6701-3217-5D1FBCFA07A1}"/>
              </a:ext>
            </a:extLst>
          </p:cNvPr>
          <p:cNvCxnSpPr>
            <a:cxnSpLocks/>
          </p:cNvCxnSpPr>
          <p:nvPr/>
        </p:nvCxnSpPr>
        <p:spPr>
          <a:xfrm>
            <a:off x="5439938" y="4567649"/>
            <a:ext cx="2182493" cy="8904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D7CBC5C0-25CE-4C3B-11ED-9D37B2408A69}"/>
              </a:ext>
            </a:extLst>
          </p:cNvPr>
          <p:cNvCxnSpPr>
            <a:cxnSpLocks/>
          </p:cNvCxnSpPr>
          <p:nvPr/>
        </p:nvCxnSpPr>
        <p:spPr>
          <a:xfrm>
            <a:off x="6083568" y="3918045"/>
            <a:ext cx="892950" cy="21874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e 134">
            <a:extLst>
              <a:ext uri="{FF2B5EF4-FFF2-40B4-BE49-F238E27FC236}">
                <a16:creationId xmlns:a16="http://schemas.microsoft.com/office/drawing/2014/main" id="{2948EA72-CDD8-527A-772D-773A33DA491E}"/>
              </a:ext>
            </a:extLst>
          </p:cNvPr>
          <p:cNvSpPr/>
          <p:nvPr/>
        </p:nvSpPr>
        <p:spPr>
          <a:xfrm rot="-2700000">
            <a:off x="6078556" y="3932935"/>
            <a:ext cx="907183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0EAB96F-73D3-BF8C-AAA0-B41C4DDC365B}"/>
              </a:ext>
            </a:extLst>
          </p:cNvPr>
          <p:cNvCxnSpPr>
            <a:cxnSpLocks/>
          </p:cNvCxnSpPr>
          <p:nvPr/>
        </p:nvCxnSpPr>
        <p:spPr>
          <a:xfrm flipH="1">
            <a:off x="5793052" y="3064550"/>
            <a:ext cx="2686981" cy="11561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5868B7C-A401-696C-D4C0-329343B35EE9}"/>
              </a:ext>
            </a:extLst>
          </p:cNvPr>
          <p:cNvCxnSpPr>
            <a:cxnSpLocks/>
          </p:cNvCxnSpPr>
          <p:nvPr/>
        </p:nvCxnSpPr>
        <p:spPr>
          <a:xfrm flipH="1">
            <a:off x="7326064" y="3062910"/>
            <a:ext cx="1154563" cy="26784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F4433D14-BD16-E19F-143F-F68C78B67FEC}"/>
              </a:ext>
            </a:extLst>
          </p:cNvPr>
          <p:cNvCxnSpPr>
            <a:cxnSpLocks/>
          </p:cNvCxnSpPr>
          <p:nvPr/>
        </p:nvCxnSpPr>
        <p:spPr>
          <a:xfrm>
            <a:off x="7614499" y="2830407"/>
            <a:ext cx="0" cy="26244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59F8D368-25B5-D2BF-742E-ADC4E5A9B42A}"/>
              </a:ext>
            </a:extLst>
          </p:cNvPr>
          <p:cNvCxnSpPr>
            <a:cxnSpLocks/>
          </p:cNvCxnSpPr>
          <p:nvPr/>
        </p:nvCxnSpPr>
        <p:spPr>
          <a:xfrm>
            <a:off x="6087850" y="2830407"/>
            <a:ext cx="0" cy="11037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C96A5DD2-934D-3CCD-7B95-20B90E4E4B40}"/>
              </a:ext>
            </a:extLst>
          </p:cNvPr>
          <p:cNvCxnSpPr>
            <a:cxnSpLocks/>
          </p:cNvCxnSpPr>
          <p:nvPr/>
        </p:nvCxnSpPr>
        <p:spPr>
          <a:xfrm>
            <a:off x="5444378" y="868037"/>
            <a:ext cx="0" cy="37001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o 6">
            <a:extLst>
              <a:ext uri="{FF2B5EF4-FFF2-40B4-BE49-F238E27FC236}">
                <a16:creationId xmlns:a16="http://schemas.microsoft.com/office/drawing/2014/main" id="{A7779B8F-A822-BB42-3895-0997DCE2B5C3}"/>
              </a:ext>
            </a:extLst>
          </p:cNvPr>
          <p:cNvSpPr/>
          <p:nvPr/>
        </p:nvSpPr>
        <p:spPr>
          <a:xfrm>
            <a:off x="6880077" y="992438"/>
            <a:ext cx="3672000" cy="3672000"/>
          </a:xfrm>
          <a:prstGeom prst="arc">
            <a:avLst>
              <a:gd name="adj1" fmla="val 16200000"/>
              <a:gd name="adj2" fmla="val 27078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5F06B025-130E-D20B-25B5-325511DD52D1}"/>
              </a:ext>
            </a:extLst>
          </p:cNvPr>
          <p:cNvCxnSpPr>
            <a:cxnSpLocks/>
          </p:cNvCxnSpPr>
          <p:nvPr/>
        </p:nvCxnSpPr>
        <p:spPr>
          <a:xfrm flipH="1">
            <a:off x="7433649" y="992438"/>
            <a:ext cx="128412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20B0DE4B-9AC7-8D86-9D6C-760C6B139635}"/>
              </a:ext>
            </a:extLst>
          </p:cNvPr>
          <p:cNvCxnSpPr>
            <a:cxnSpLocks/>
          </p:cNvCxnSpPr>
          <p:nvPr/>
        </p:nvCxnSpPr>
        <p:spPr>
          <a:xfrm>
            <a:off x="5446881" y="871021"/>
            <a:ext cx="642052" cy="196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76C6733-9DF1-53AF-114E-4A1706C626DF}"/>
              </a:ext>
            </a:extLst>
          </p:cNvPr>
          <p:cNvCxnSpPr>
            <a:cxnSpLocks/>
          </p:cNvCxnSpPr>
          <p:nvPr/>
        </p:nvCxnSpPr>
        <p:spPr>
          <a:xfrm>
            <a:off x="6971582" y="866367"/>
            <a:ext cx="645218" cy="19672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3383EC39-2361-B784-E633-4F68DE44D9E3}"/>
              </a:ext>
            </a:extLst>
          </p:cNvPr>
          <p:cNvCxnSpPr/>
          <p:nvPr/>
        </p:nvCxnSpPr>
        <p:spPr>
          <a:xfrm flipH="1">
            <a:off x="6096000" y="866367"/>
            <a:ext cx="875582" cy="19640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9AE5D924-5920-32E0-3535-4D270292B2D9}"/>
              </a:ext>
            </a:extLst>
          </p:cNvPr>
          <p:cNvCxnSpPr>
            <a:cxnSpLocks/>
          </p:cNvCxnSpPr>
          <p:nvPr/>
        </p:nvCxnSpPr>
        <p:spPr>
          <a:xfrm>
            <a:off x="5445433" y="868562"/>
            <a:ext cx="2174501" cy="19618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56093BDA-E33F-45A3-10F1-5313A36DFFCC}"/>
              </a:ext>
            </a:extLst>
          </p:cNvPr>
          <p:cNvCxnSpPr>
            <a:cxnSpLocks/>
          </p:cNvCxnSpPr>
          <p:nvPr/>
        </p:nvCxnSpPr>
        <p:spPr>
          <a:xfrm>
            <a:off x="6218919" y="2544207"/>
            <a:ext cx="0" cy="17042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6299144C-F9F7-F220-8C12-CDFFB3BEECDD}"/>
              </a:ext>
            </a:extLst>
          </p:cNvPr>
          <p:cNvCxnSpPr>
            <a:cxnSpLocks/>
          </p:cNvCxnSpPr>
          <p:nvPr/>
        </p:nvCxnSpPr>
        <p:spPr>
          <a:xfrm>
            <a:off x="6211307" y="870353"/>
            <a:ext cx="642052" cy="196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A53D3A8B-3109-7413-5040-8AFCE196C85D}"/>
              </a:ext>
            </a:extLst>
          </p:cNvPr>
          <p:cNvCxnSpPr>
            <a:cxnSpLocks/>
          </p:cNvCxnSpPr>
          <p:nvPr/>
        </p:nvCxnSpPr>
        <p:spPr>
          <a:xfrm>
            <a:off x="5767907" y="1851643"/>
            <a:ext cx="152574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C66E51E4-3791-7E19-9976-670FC3434F2C}"/>
              </a:ext>
            </a:extLst>
          </p:cNvPr>
          <p:cNvCxnSpPr>
            <a:cxnSpLocks/>
          </p:cNvCxnSpPr>
          <p:nvPr/>
        </p:nvCxnSpPr>
        <p:spPr>
          <a:xfrm>
            <a:off x="5766316" y="1163185"/>
            <a:ext cx="108391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ttore diritto 466">
            <a:extLst>
              <a:ext uri="{FF2B5EF4-FFF2-40B4-BE49-F238E27FC236}">
                <a16:creationId xmlns:a16="http://schemas.microsoft.com/office/drawing/2014/main" id="{05BB0EED-CB64-F621-88C8-88D4DF47FB34}"/>
              </a:ext>
            </a:extLst>
          </p:cNvPr>
          <p:cNvCxnSpPr>
            <a:cxnSpLocks/>
          </p:cNvCxnSpPr>
          <p:nvPr/>
        </p:nvCxnSpPr>
        <p:spPr>
          <a:xfrm>
            <a:off x="5767350" y="1157911"/>
            <a:ext cx="456223" cy="13942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6F46B7B7-2E15-B043-BAF2-310AFE89C62F}"/>
              </a:ext>
            </a:extLst>
          </p:cNvPr>
          <p:cNvCxnSpPr>
            <a:cxnSpLocks/>
          </p:cNvCxnSpPr>
          <p:nvPr/>
        </p:nvCxnSpPr>
        <p:spPr>
          <a:xfrm>
            <a:off x="6223573" y="2545652"/>
            <a:ext cx="108391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Figura a mano libera: forma 483">
            <a:extLst>
              <a:ext uri="{FF2B5EF4-FFF2-40B4-BE49-F238E27FC236}">
                <a16:creationId xmlns:a16="http://schemas.microsoft.com/office/drawing/2014/main" id="{A4BBEC0D-26D4-4367-1A0F-EE1F8069F069}"/>
              </a:ext>
            </a:extLst>
          </p:cNvPr>
          <p:cNvSpPr/>
          <p:nvPr/>
        </p:nvSpPr>
        <p:spPr>
          <a:xfrm>
            <a:off x="5714996" y="873578"/>
            <a:ext cx="1643750" cy="1954800"/>
          </a:xfrm>
          <a:custGeom>
            <a:avLst/>
            <a:gdLst>
              <a:gd name="connsiteX0" fmla="*/ 493772 w 1642218"/>
              <a:gd name="connsiteY0" fmla="*/ 0 h 1959429"/>
              <a:gd name="connsiteX1" fmla="*/ 55622 w 1642218"/>
              <a:gd name="connsiteY1" fmla="*/ 296635 h 1959429"/>
              <a:gd name="connsiteX2" fmla="*/ 55622 w 1642218"/>
              <a:gd name="connsiteY2" fmla="*/ 985157 h 1959429"/>
              <a:gd name="connsiteX3" fmla="*/ 507379 w 1642218"/>
              <a:gd name="connsiteY3" fmla="*/ 1676400 h 1959429"/>
              <a:gd name="connsiteX4" fmla="*/ 1138751 w 1642218"/>
              <a:gd name="connsiteY4" fmla="*/ 1959428 h 1959429"/>
              <a:gd name="connsiteX5" fmla="*/ 1590508 w 1642218"/>
              <a:gd name="connsiteY5" fmla="*/ 1679121 h 1959429"/>
              <a:gd name="connsiteX6" fmla="*/ 1579622 w 1642218"/>
              <a:gd name="connsiteY6" fmla="*/ 985157 h 1959429"/>
              <a:gd name="connsiteX7" fmla="*/ 1119701 w 1642218"/>
              <a:gd name="connsiteY7" fmla="*/ 296635 h 1959429"/>
              <a:gd name="connsiteX8" fmla="*/ 493772 w 1642218"/>
              <a:gd name="connsiteY8" fmla="*/ 0 h 1959429"/>
              <a:gd name="connsiteX0" fmla="*/ 495304 w 1643750"/>
              <a:gd name="connsiteY0" fmla="*/ 11 h 1959440"/>
              <a:gd name="connsiteX1" fmla="*/ 54433 w 1643750"/>
              <a:gd name="connsiteY1" fmla="*/ 288461 h 1959440"/>
              <a:gd name="connsiteX2" fmla="*/ 57154 w 1643750"/>
              <a:gd name="connsiteY2" fmla="*/ 985168 h 1959440"/>
              <a:gd name="connsiteX3" fmla="*/ 508911 w 1643750"/>
              <a:gd name="connsiteY3" fmla="*/ 1676411 h 1959440"/>
              <a:gd name="connsiteX4" fmla="*/ 1140283 w 1643750"/>
              <a:gd name="connsiteY4" fmla="*/ 1959439 h 1959440"/>
              <a:gd name="connsiteX5" fmla="*/ 1592040 w 1643750"/>
              <a:gd name="connsiteY5" fmla="*/ 1679132 h 1959440"/>
              <a:gd name="connsiteX6" fmla="*/ 1581154 w 1643750"/>
              <a:gd name="connsiteY6" fmla="*/ 985168 h 1959440"/>
              <a:gd name="connsiteX7" fmla="*/ 1121233 w 1643750"/>
              <a:gd name="connsiteY7" fmla="*/ 296646 h 1959440"/>
              <a:gd name="connsiteX8" fmla="*/ 495304 w 1643750"/>
              <a:gd name="connsiteY8" fmla="*/ 11 h 1959440"/>
              <a:gd name="connsiteX0" fmla="*/ 495304 w 1643750"/>
              <a:gd name="connsiteY0" fmla="*/ 0 h 1959429"/>
              <a:gd name="connsiteX1" fmla="*/ 54433 w 1643750"/>
              <a:gd name="connsiteY1" fmla="*/ 288450 h 1959429"/>
              <a:gd name="connsiteX2" fmla="*/ 57154 w 1643750"/>
              <a:gd name="connsiteY2" fmla="*/ 985157 h 1959429"/>
              <a:gd name="connsiteX3" fmla="*/ 508911 w 1643750"/>
              <a:gd name="connsiteY3" fmla="*/ 1676400 h 1959429"/>
              <a:gd name="connsiteX4" fmla="*/ 1140283 w 1643750"/>
              <a:gd name="connsiteY4" fmla="*/ 1959428 h 1959429"/>
              <a:gd name="connsiteX5" fmla="*/ 1592040 w 1643750"/>
              <a:gd name="connsiteY5" fmla="*/ 1679121 h 1959429"/>
              <a:gd name="connsiteX6" fmla="*/ 1581154 w 1643750"/>
              <a:gd name="connsiteY6" fmla="*/ 985157 h 1959429"/>
              <a:gd name="connsiteX7" fmla="*/ 1132119 w 1643750"/>
              <a:gd name="connsiteY7" fmla="*/ 288451 h 1959429"/>
              <a:gd name="connsiteX8" fmla="*/ 495304 w 1643750"/>
              <a:gd name="connsiteY8" fmla="*/ 0 h 195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3750" h="1959429">
                <a:moveTo>
                  <a:pt x="495304" y="0"/>
                </a:moveTo>
                <a:cubicBezTo>
                  <a:pt x="315690" y="0"/>
                  <a:pt x="127458" y="124257"/>
                  <a:pt x="54433" y="288450"/>
                </a:cubicBezTo>
                <a:cubicBezTo>
                  <a:pt x="-18592" y="452643"/>
                  <a:pt x="-18592" y="753832"/>
                  <a:pt x="57154" y="985157"/>
                </a:cubicBezTo>
                <a:cubicBezTo>
                  <a:pt x="132900" y="1216482"/>
                  <a:pt x="328390" y="1514022"/>
                  <a:pt x="508911" y="1676400"/>
                </a:cubicBezTo>
                <a:cubicBezTo>
                  <a:pt x="689432" y="1838778"/>
                  <a:pt x="959762" y="1958975"/>
                  <a:pt x="1140283" y="1959428"/>
                </a:cubicBezTo>
                <a:cubicBezTo>
                  <a:pt x="1320804" y="1959881"/>
                  <a:pt x="1518561" y="1841500"/>
                  <a:pt x="1592040" y="1679121"/>
                </a:cubicBezTo>
                <a:cubicBezTo>
                  <a:pt x="1665519" y="1516742"/>
                  <a:pt x="1659622" y="1215571"/>
                  <a:pt x="1581154" y="985157"/>
                </a:cubicBezTo>
                <a:cubicBezTo>
                  <a:pt x="1502686" y="754743"/>
                  <a:pt x="1313094" y="452644"/>
                  <a:pt x="1132119" y="288451"/>
                </a:cubicBezTo>
                <a:cubicBezTo>
                  <a:pt x="951144" y="124258"/>
                  <a:pt x="674918" y="0"/>
                  <a:pt x="495304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578A185D-9CD9-8F51-0582-F5C68509D6E6}"/>
              </a:ext>
            </a:extLst>
          </p:cNvPr>
          <p:cNvCxnSpPr>
            <a:cxnSpLocks/>
          </p:cNvCxnSpPr>
          <p:nvPr/>
        </p:nvCxnSpPr>
        <p:spPr>
          <a:xfrm flipH="1">
            <a:off x="6179260" y="561536"/>
            <a:ext cx="2300773" cy="3096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F5D3EDB7-81DA-043C-322E-6C6528CC6EA6}"/>
              </a:ext>
            </a:extLst>
          </p:cNvPr>
          <p:cNvCxnSpPr>
            <a:cxnSpLocks/>
          </p:cNvCxnSpPr>
          <p:nvPr/>
        </p:nvCxnSpPr>
        <p:spPr>
          <a:xfrm flipH="1">
            <a:off x="7288322" y="557670"/>
            <a:ext cx="1190839" cy="20364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Arco 448">
            <a:extLst>
              <a:ext uri="{FF2B5EF4-FFF2-40B4-BE49-F238E27FC236}">
                <a16:creationId xmlns:a16="http://schemas.microsoft.com/office/drawing/2014/main" id="{352FE62A-2331-364B-A644-6CB94D222032}"/>
              </a:ext>
            </a:extLst>
          </p:cNvPr>
          <p:cNvSpPr/>
          <p:nvPr/>
        </p:nvSpPr>
        <p:spPr>
          <a:xfrm>
            <a:off x="7727904" y="1841569"/>
            <a:ext cx="1980000" cy="1980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C896D309-29F8-A4ED-50EC-ADDD6242313B}"/>
              </a:ext>
            </a:extLst>
          </p:cNvPr>
          <p:cNvCxnSpPr>
            <a:cxnSpLocks/>
          </p:cNvCxnSpPr>
          <p:nvPr/>
        </p:nvCxnSpPr>
        <p:spPr>
          <a:xfrm flipH="1">
            <a:off x="6640164" y="870756"/>
            <a:ext cx="209120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1F284FF8-0B11-672E-C8EA-367060AFC7B5}"/>
              </a:ext>
            </a:extLst>
          </p:cNvPr>
          <p:cNvCxnSpPr>
            <a:cxnSpLocks/>
            <a:endCxn id="449" idx="2"/>
          </p:cNvCxnSpPr>
          <p:nvPr/>
        </p:nvCxnSpPr>
        <p:spPr>
          <a:xfrm flipV="1">
            <a:off x="8072595" y="3532886"/>
            <a:ext cx="1344061" cy="13447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Arco 458">
            <a:extLst>
              <a:ext uri="{FF2B5EF4-FFF2-40B4-BE49-F238E27FC236}">
                <a16:creationId xmlns:a16="http://schemas.microsoft.com/office/drawing/2014/main" id="{6863C6A6-4F7C-CF55-A7FA-7A3646BD999A}"/>
              </a:ext>
            </a:extLst>
          </p:cNvPr>
          <p:cNvSpPr/>
          <p:nvPr/>
        </p:nvSpPr>
        <p:spPr>
          <a:xfrm>
            <a:off x="8246536" y="2358527"/>
            <a:ext cx="943200" cy="943200"/>
          </a:xfrm>
          <a:prstGeom prst="arc">
            <a:avLst>
              <a:gd name="adj1" fmla="val 16200000"/>
              <a:gd name="adj2" fmla="val 26557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9" name="Arco 468">
            <a:extLst>
              <a:ext uri="{FF2B5EF4-FFF2-40B4-BE49-F238E27FC236}">
                <a16:creationId xmlns:a16="http://schemas.microsoft.com/office/drawing/2014/main" id="{FD123237-0B15-4F8A-64EC-86B65CFE7AD2}"/>
              </a:ext>
            </a:extLst>
          </p:cNvPr>
          <p:cNvSpPr/>
          <p:nvPr/>
        </p:nvSpPr>
        <p:spPr>
          <a:xfrm>
            <a:off x="6747762" y="861565"/>
            <a:ext cx="3942000" cy="3942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4D78C565-0446-DCB9-1618-64BBFE280431}"/>
              </a:ext>
            </a:extLst>
          </p:cNvPr>
          <p:cNvCxnSpPr>
            <a:cxnSpLocks/>
          </p:cNvCxnSpPr>
          <p:nvPr/>
        </p:nvCxnSpPr>
        <p:spPr>
          <a:xfrm flipV="1">
            <a:off x="8217367" y="4055556"/>
            <a:ext cx="1731006" cy="17359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718FC00-6DB3-0328-ED03-A8D05FA9FC0F}"/>
              </a:ext>
            </a:extLst>
          </p:cNvPr>
          <p:cNvCxnSpPr>
            <a:stCxn id="484" idx="1"/>
            <a:endCxn id="484" idx="1"/>
          </p:cNvCxnSpPr>
          <p:nvPr/>
        </p:nvCxnSpPr>
        <p:spPr>
          <a:xfrm>
            <a:off x="5769429" y="11613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7E6659E0-BD06-18D7-4B8C-43AD67A3A854}"/>
              </a:ext>
            </a:extLst>
          </p:cNvPr>
          <p:cNvCxnSpPr>
            <a:cxnSpLocks/>
          </p:cNvCxnSpPr>
          <p:nvPr/>
        </p:nvCxnSpPr>
        <p:spPr>
          <a:xfrm>
            <a:off x="8419858" y="3109264"/>
            <a:ext cx="893269" cy="24542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ABBDB714-2AC4-0774-E1D2-9B92BA754F68}"/>
              </a:ext>
            </a:extLst>
          </p:cNvPr>
          <p:cNvCxnSpPr>
            <a:cxnSpLocks/>
          </p:cNvCxnSpPr>
          <p:nvPr/>
        </p:nvCxnSpPr>
        <p:spPr>
          <a:xfrm>
            <a:off x="7439753" y="3346339"/>
            <a:ext cx="1687691" cy="16876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485DB72C-5A0C-C517-F5D3-B3B4E15FC7D5}"/>
              </a:ext>
            </a:extLst>
          </p:cNvPr>
          <p:cNvCxnSpPr>
            <a:cxnSpLocks/>
          </p:cNvCxnSpPr>
          <p:nvPr/>
        </p:nvCxnSpPr>
        <p:spPr>
          <a:xfrm>
            <a:off x="7757056" y="3021715"/>
            <a:ext cx="980273" cy="9802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FA4CD5CD-2419-C6D1-5553-33F8E9251E90}"/>
              </a:ext>
            </a:extLst>
          </p:cNvPr>
          <p:cNvCxnSpPr>
            <a:cxnSpLocks/>
          </p:cNvCxnSpPr>
          <p:nvPr/>
        </p:nvCxnSpPr>
        <p:spPr>
          <a:xfrm>
            <a:off x="7600153" y="3184928"/>
            <a:ext cx="1336630" cy="13366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1F3007CD-BB47-D71F-FF60-7242E505E06D}"/>
              </a:ext>
            </a:extLst>
          </p:cNvPr>
          <p:cNvCxnSpPr>
            <a:cxnSpLocks/>
          </p:cNvCxnSpPr>
          <p:nvPr/>
        </p:nvCxnSpPr>
        <p:spPr>
          <a:xfrm flipV="1">
            <a:off x="7439713" y="3021850"/>
            <a:ext cx="325991" cy="3261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B665734A-3D26-B7DA-4A6A-C8A868D761F6}"/>
              </a:ext>
            </a:extLst>
          </p:cNvPr>
          <p:cNvCxnSpPr>
            <a:cxnSpLocks/>
          </p:cNvCxnSpPr>
          <p:nvPr/>
        </p:nvCxnSpPr>
        <p:spPr>
          <a:xfrm flipV="1">
            <a:off x="8201758" y="3782477"/>
            <a:ext cx="324883" cy="3250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nettore diritto 457">
            <a:extLst>
              <a:ext uri="{FF2B5EF4-FFF2-40B4-BE49-F238E27FC236}">
                <a16:creationId xmlns:a16="http://schemas.microsoft.com/office/drawing/2014/main" id="{092F3338-67D0-1E76-F762-933C34C39670}"/>
              </a:ext>
            </a:extLst>
          </p:cNvPr>
          <p:cNvCxnSpPr/>
          <p:nvPr/>
        </p:nvCxnSpPr>
        <p:spPr>
          <a:xfrm>
            <a:off x="7757056" y="3016248"/>
            <a:ext cx="441100" cy="10897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nettore diritto 467">
            <a:extLst>
              <a:ext uri="{FF2B5EF4-FFF2-40B4-BE49-F238E27FC236}">
                <a16:creationId xmlns:a16="http://schemas.microsoft.com/office/drawing/2014/main" id="{8CC539C4-A243-9EEE-47C4-405FDF5C920F}"/>
              </a:ext>
            </a:extLst>
          </p:cNvPr>
          <p:cNvCxnSpPr>
            <a:cxnSpLocks/>
          </p:cNvCxnSpPr>
          <p:nvPr/>
        </p:nvCxnSpPr>
        <p:spPr>
          <a:xfrm>
            <a:off x="7437785" y="3346339"/>
            <a:ext cx="1082608" cy="4398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7" name="Ovale 476">
            <a:extLst>
              <a:ext uri="{FF2B5EF4-FFF2-40B4-BE49-F238E27FC236}">
                <a16:creationId xmlns:a16="http://schemas.microsoft.com/office/drawing/2014/main" id="{8FA527B0-A538-E150-D1E8-7EA46712F961}"/>
              </a:ext>
            </a:extLst>
          </p:cNvPr>
          <p:cNvSpPr/>
          <p:nvPr/>
        </p:nvSpPr>
        <p:spPr>
          <a:xfrm rot="18900000">
            <a:off x="7758428" y="3032201"/>
            <a:ext cx="450000" cy="10728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65FB8594-ACBF-F79F-96D8-B941D0C90C33}"/>
              </a:ext>
            </a:extLst>
          </p:cNvPr>
          <p:cNvCxnSpPr>
            <a:cxnSpLocks/>
          </p:cNvCxnSpPr>
          <p:nvPr/>
        </p:nvCxnSpPr>
        <p:spPr>
          <a:xfrm>
            <a:off x="8199058" y="3354641"/>
            <a:ext cx="875962" cy="24066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15CB2F4A-453A-0FEF-F220-56C043BEE939}"/>
              </a:ext>
            </a:extLst>
          </p:cNvPr>
          <p:cNvCxnSpPr>
            <a:cxnSpLocks/>
          </p:cNvCxnSpPr>
          <p:nvPr/>
        </p:nvCxnSpPr>
        <p:spPr>
          <a:xfrm>
            <a:off x="7444290" y="2905856"/>
            <a:ext cx="1189339" cy="11893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E69DAD01-FEA1-7BC9-1F35-A4163752F520}"/>
              </a:ext>
            </a:extLst>
          </p:cNvPr>
          <p:cNvCxnSpPr>
            <a:cxnSpLocks/>
          </p:cNvCxnSpPr>
          <p:nvPr/>
        </p:nvCxnSpPr>
        <p:spPr>
          <a:xfrm>
            <a:off x="6954276" y="3412554"/>
            <a:ext cx="1986139" cy="19861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664DDEE7-B79F-577C-D6A5-08A2F067FAA1}"/>
              </a:ext>
            </a:extLst>
          </p:cNvPr>
          <p:cNvCxnSpPr>
            <a:cxnSpLocks/>
          </p:cNvCxnSpPr>
          <p:nvPr/>
        </p:nvCxnSpPr>
        <p:spPr>
          <a:xfrm>
            <a:off x="7203270" y="3160992"/>
            <a:ext cx="1458184" cy="14581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20891A5C-55D5-0CB9-BAB3-DF55315BBB92}"/>
              </a:ext>
            </a:extLst>
          </p:cNvPr>
          <p:cNvCxnSpPr>
            <a:cxnSpLocks/>
          </p:cNvCxnSpPr>
          <p:nvPr/>
        </p:nvCxnSpPr>
        <p:spPr>
          <a:xfrm flipV="1">
            <a:off x="8138977" y="4095079"/>
            <a:ext cx="495191" cy="4954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CC44A0A5-8491-6F22-23CF-D4ABD16C96F0}"/>
              </a:ext>
            </a:extLst>
          </p:cNvPr>
          <p:cNvCxnSpPr>
            <a:cxnSpLocks/>
          </p:cNvCxnSpPr>
          <p:nvPr/>
        </p:nvCxnSpPr>
        <p:spPr>
          <a:xfrm flipV="1">
            <a:off x="6949791" y="2909932"/>
            <a:ext cx="503331" cy="5035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207292F4-B9ED-3B6C-7C0B-11E60DF5B386}"/>
              </a:ext>
            </a:extLst>
          </p:cNvPr>
          <p:cNvCxnSpPr>
            <a:cxnSpLocks/>
          </p:cNvCxnSpPr>
          <p:nvPr/>
        </p:nvCxnSpPr>
        <p:spPr>
          <a:xfrm>
            <a:off x="6949791" y="3413296"/>
            <a:ext cx="1680766" cy="6825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>
            <a:extLst>
              <a:ext uri="{FF2B5EF4-FFF2-40B4-BE49-F238E27FC236}">
                <a16:creationId xmlns:a16="http://schemas.microsoft.com/office/drawing/2014/main" id="{317275D6-C7B2-75D8-A1BF-05D435BB2EEC}"/>
              </a:ext>
            </a:extLst>
          </p:cNvPr>
          <p:cNvSpPr/>
          <p:nvPr/>
        </p:nvSpPr>
        <p:spPr>
          <a:xfrm rot="18906984">
            <a:off x="7442610" y="2921454"/>
            <a:ext cx="705110" cy="1671257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D88C982C-FBD5-6CDD-DBC7-A340A8A9A8C3}"/>
              </a:ext>
            </a:extLst>
          </p:cNvPr>
          <p:cNvCxnSpPr>
            <a:cxnSpLocks/>
          </p:cNvCxnSpPr>
          <p:nvPr/>
        </p:nvCxnSpPr>
        <p:spPr>
          <a:xfrm>
            <a:off x="7974656" y="3564115"/>
            <a:ext cx="834144" cy="22917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03D14790-A1EB-107D-A881-AED76FA260F2}"/>
              </a:ext>
            </a:extLst>
          </p:cNvPr>
          <p:cNvCxnSpPr>
            <a:cxnSpLocks/>
          </p:cNvCxnSpPr>
          <p:nvPr/>
        </p:nvCxnSpPr>
        <p:spPr>
          <a:xfrm>
            <a:off x="7219507" y="2969936"/>
            <a:ext cx="1357029" cy="13570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804458C4-ABBA-958B-9158-911187E11B0A}"/>
              </a:ext>
            </a:extLst>
          </p:cNvPr>
          <p:cNvCxnSpPr>
            <a:cxnSpLocks/>
          </p:cNvCxnSpPr>
          <p:nvPr/>
        </p:nvCxnSpPr>
        <p:spPr>
          <a:xfrm>
            <a:off x="6656372" y="3540681"/>
            <a:ext cx="2066412" cy="20664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27DC4D06-144F-B0FF-32D9-7EDE658CADE2}"/>
              </a:ext>
            </a:extLst>
          </p:cNvPr>
          <p:cNvCxnSpPr>
            <a:cxnSpLocks/>
          </p:cNvCxnSpPr>
          <p:nvPr/>
        </p:nvCxnSpPr>
        <p:spPr>
          <a:xfrm>
            <a:off x="6940027" y="3259872"/>
            <a:ext cx="1452771" cy="14527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89E4E081-77B8-DB54-EC22-81D79BF61C10}"/>
              </a:ext>
            </a:extLst>
          </p:cNvPr>
          <p:cNvCxnSpPr>
            <a:cxnSpLocks/>
          </p:cNvCxnSpPr>
          <p:nvPr/>
        </p:nvCxnSpPr>
        <p:spPr>
          <a:xfrm flipV="1">
            <a:off x="8005457" y="4323539"/>
            <a:ext cx="566565" cy="5668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F3F92EB7-2367-900D-0FDF-40974364BAEE}"/>
              </a:ext>
            </a:extLst>
          </p:cNvPr>
          <p:cNvCxnSpPr>
            <a:cxnSpLocks/>
          </p:cNvCxnSpPr>
          <p:nvPr/>
        </p:nvCxnSpPr>
        <p:spPr>
          <a:xfrm flipV="1">
            <a:off x="6652001" y="2970970"/>
            <a:ext cx="573331" cy="5736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B668E695-BD95-0EA0-C28B-BAD567A1F3B1}"/>
              </a:ext>
            </a:extLst>
          </p:cNvPr>
          <p:cNvCxnSpPr>
            <a:cxnSpLocks/>
          </p:cNvCxnSpPr>
          <p:nvPr/>
        </p:nvCxnSpPr>
        <p:spPr>
          <a:xfrm>
            <a:off x="6640164" y="3532063"/>
            <a:ext cx="1931555" cy="7937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3250479E-D1A4-C752-276D-76AD7E92E20A}"/>
              </a:ext>
            </a:extLst>
          </p:cNvPr>
          <p:cNvCxnSpPr>
            <a:cxnSpLocks/>
          </p:cNvCxnSpPr>
          <p:nvPr/>
        </p:nvCxnSpPr>
        <p:spPr>
          <a:xfrm>
            <a:off x="7221975" y="2969936"/>
            <a:ext cx="781843" cy="19143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Ovale 180">
            <a:extLst>
              <a:ext uri="{FF2B5EF4-FFF2-40B4-BE49-F238E27FC236}">
                <a16:creationId xmlns:a16="http://schemas.microsoft.com/office/drawing/2014/main" id="{B08F95FB-0595-228C-D445-57C6EB7AB0BB}"/>
              </a:ext>
            </a:extLst>
          </p:cNvPr>
          <p:cNvSpPr/>
          <p:nvPr/>
        </p:nvSpPr>
        <p:spPr>
          <a:xfrm rot="18906984">
            <a:off x="7214765" y="2979894"/>
            <a:ext cx="801969" cy="190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12100085-A4FB-5602-E3A1-F15C34872DC3}"/>
              </a:ext>
            </a:extLst>
          </p:cNvPr>
          <p:cNvCxnSpPr>
            <a:cxnSpLocks/>
          </p:cNvCxnSpPr>
          <p:nvPr/>
        </p:nvCxnSpPr>
        <p:spPr>
          <a:xfrm>
            <a:off x="7775299" y="3772223"/>
            <a:ext cx="822582" cy="22600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3235E1DA-822A-9670-25EE-422967501F85}"/>
              </a:ext>
            </a:extLst>
          </p:cNvPr>
          <p:cNvCxnSpPr>
            <a:cxnSpLocks/>
          </p:cNvCxnSpPr>
          <p:nvPr/>
        </p:nvCxnSpPr>
        <p:spPr>
          <a:xfrm>
            <a:off x="7043954" y="3102395"/>
            <a:ext cx="1404372" cy="14043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A308F00D-8BF7-5974-CF4C-0C33B4AC4FFF}"/>
              </a:ext>
            </a:extLst>
          </p:cNvPr>
          <p:cNvCxnSpPr>
            <a:cxnSpLocks/>
          </p:cNvCxnSpPr>
          <p:nvPr/>
        </p:nvCxnSpPr>
        <p:spPr>
          <a:xfrm>
            <a:off x="6451803" y="3695055"/>
            <a:ext cx="2034525" cy="20345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E9C19A8B-134A-363F-3D52-9E50A8AEEDF9}"/>
              </a:ext>
            </a:extLst>
          </p:cNvPr>
          <p:cNvCxnSpPr>
            <a:cxnSpLocks/>
          </p:cNvCxnSpPr>
          <p:nvPr/>
        </p:nvCxnSpPr>
        <p:spPr>
          <a:xfrm>
            <a:off x="6746539" y="3395941"/>
            <a:ext cx="1406494" cy="14064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BA347DCB-E4B8-1140-76B8-1BB05D2EE5DE}"/>
              </a:ext>
            </a:extLst>
          </p:cNvPr>
          <p:cNvCxnSpPr>
            <a:cxnSpLocks/>
          </p:cNvCxnSpPr>
          <p:nvPr/>
        </p:nvCxnSpPr>
        <p:spPr>
          <a:xfrm flipV="1">
            <a:off x="7847892" y="4508736"/>
            <a:ext cx="592946" cy="5932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8918D46E-31AB-4302-4381-DE9BB4EBAC94}"/>
              </a:ext>
            </a:extLst>
          </p:cNvPr>
          <p:cNvCxnSpPr>
            <a:cxnSpLocks/>
          </p:cNvCxnSpPr>
          <p:nvPr/>
        </p:nvCxnSpPr>
        <p:spPr>
          <a:xfrm flipV="1">
            <a:off x="6445319" y="3099550"/>
            <a:ext cx="599088" cy="5993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536876DE-28D8-46C7-FCB2-2CC65880BA18}"/>
              </a:ext>
            </a:extLst>
          </p:cNvPr>
          <p:cNvCxnSpPr/>
          <p:nvPr/>
        </p:nvCxnSpPr>
        <p:spPr>
          <a:xfrm>
            <a:off x="7043747" y="3099550"/>
            <a:ext cx="807412" cy="20024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D07F0AD6-E52C-FBFC-097B-351E09D12E23}"/>
              </a:ext>
            </a:extLst>
          </p:cNvPr>
          <p:cNvCxnSpPr/>
          <p:nvPr/>
        </p:nvCxnSpPr>
        <p:spPr>
          <a:xfrm>
            <a:off x="6446481" y="3694961"/>
            <a:ext cx="1998361" cy="81242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Ovale 210">
            <a:extLst>
              <a:ext uri="{FF2B5EF4-FFF2-40B4-BE49-F238E27FC236}">
                <a16:creationId xmlns:a16="http://schemas.microsoft.com/office/drawing/2014/main" id="{0AE61210-A3F8-70D4-55E0-8EFC56563480}"/>
              </a:ext>
            </a:extLst>
          </p:cNvPr>
          <p:cNvSpPr/>
          <p:nvPr/>
        </p:nvSpPr>
        <p:spPr>
          <a:xfrm rot="18906984">
            <a:off x="7032404" y="3111561"/>
            <a:ext cx="835054" cy="19793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B17CAF3A-CD00-B242-EA07-1CD7879E7234}"/>
              </a:ext>
            </a:extLst>
          </p:cNvPr>
          <p:cNvCxnSpPr>
            <a:cxnSpLocks/>
          </p:cNvCxnSpPr>
          <p:nvPr/>
        </p:nvCxnSpPr>
        <p:spPr>
          <a:xfrm flipV="1">
            <a:off x="7913584" y="5387645"/>
            <a:ext cx="1042827" cy="378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41CF448F-1416-735F-FF8E-5E3FFFDC1D12}"/>
              </a:ext>
            </a:extLst>
          </p:cNvPr>
          <p:cNvCxnSpPr>
            <a:cxnSpLocks/>
          </p:cNvCxnSpPr>
          <p:nvPr/>
        </p:nvCxnSpPr>
        <p:spPr>
          <a:xfrm>
            <a:off x="7550579" y="3951555"/>
            <a:ext cx="834485" cy="22927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4CBF0F10-ECD3-F85F-F41A-10EE4CBF0D2B}"/>
              </a:ext>
            </a:extLst>
          </p:cNvPr>
          <p:cNvCxnSpPr>
            <a:cxnSpLocks/>
          </p:cNvCxnSpPr>
          <p:nvPr/>
        </p:nvCxnSpPr>
        <p:spPr>
          <a:xfrm>
            <a:off x="6312041" y="3883538"/>
            <a:ext cx="1911958" cy="19119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AAAE6D47-FEF2-3E13-0C50-9B9FB52D7E37}"/>
              </a:ext>
            </a:extLst>
          </p:cNvPr>
          <p:cNvCxnSpPr>
            <a:cxnSpLocks/>
          </p:cNvCxnSpPr>
          <p:nvPr/>
        </p:nvCxnSpPr>
        <p:spPr>
          <a:xfrm>
            <a:off x="6881736" y="3311775"/>
            <a:ext cx="1352663" cy="13526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9842B841-CE04-2C55-7E12-DC327EA4ECEB}"/>
              </a:ext>
            </a:extLst>
          </p:cNvPr>
          <p:cNvCxnSpPr>
            <a:cxnSpLocks/>
          </p:cNvCxnSpPr>
          <p:nvPr/>
        </p:nvCxnSpPr>
        <p:spPr>
          <a:xfrm>
            <a:off x="6597833" y="3597073"/>
            <a:ext cx="1291880" cy="12918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24943667-C9F2-6B09-9EBC-37C60DB492AD}"/>
              </a:ext>
            </a:extLst>
          </p:cNvPr>
          <p:cNvCxnSpPr>
            <a:cxnSpLocks/>
          </p:cNvCxnSpPr>
          <p:nvPr/>
        </p:nvCxnSpPr>
        <p:spPr>
          <a:xfrm flipV="1">
            <a:off x="6312913" y="3309346"/>
            <a:ext cx="573331" cy="5736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AD6DE6AA-5811-C26F-9099-55DBAD7466BE}"/>
              </a:ext>
            </a:extLst>
          </p:cNvPr>
          <p:cNvCxnSpPr>
            <a:cxnSpLocks/>
          </p:cNvCxnSpPr>
          <p:nvPr/>
        </p:nvCxnSpPr>
        <p:spPr>
          <a:xfrm flipV="1">
            <a:off x="7659208" y="4665763"/>
            <a:ext cx="573331" cy="5736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e 237">
            <a:extLst>
              <a:ext uri="{FF2B5EF4-FFF2-40B4-BE49-F238E27FC236}">
                <a16:creationId xmlns:a16="http://schemas.microsoft.com/office/drawing/2014/main" id="{D00AB698-D09F-7667-56EE-4FEAFF9935B4}"/>
              </a:ext>
            </a:extLst>
          </p:cNvPr>
          <p:cNvSpPr/>
          <p:nvPr/>
        </p:nvSpPr>
        <p:spPr>
          <a:xfrm rot="18906984">
            <a:off x="6870822" y="3321005"/>
            <a:ext cx="801969" cy="190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BFD28FBE-BBD6-13F0-BAE0-FA84DEBA364F}"/>
              </a:ext>
            </a:extLst>
          </p:cNvPr>
          <p:cNvCxnSpPr>
            <a:cxnSpLocks/>
          </p:cNvCxnSpPr>
          <p:nvPr/>
        </p:nvCxnSpPr>
        <p:spPr>
          <a:xfrm>
            <a:off x="7347667" y="4189296"/>
            <a:ext cx="800874" cy="22003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86C06BBC-4421-5AA8-1A5A-58A60AC967CE}"/>
              </a:ext>
            </a:extLst>
          </p:cNvPr>
          <p:cNvCxnSpPr>
            <a:cxnSpLocks/>
          </p:cNvCxnSpPr>
          <p:nvPr/>
        </p:nvCxnSpPr>
        <p:spPr>
          <a:xfrm>
            <a:off x="6265831" y="4109540"/>
            <a:ext cx="1652496" cy="16524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6EE5CE4B-AB93-5315-07EB-FB085D99896E}"/>
              </a:ext>
            </a:extLst>
          </p:cNvPr>
          <p:cNvCxnSpPr>
            <a:cxnSpLocks/>
          </p:cNvCxnSpPr>
          <p:nvPr/>
        </p:nvCxnSpPr>
        <p:spPr>
          <a:xfrm>
            <a:off x="6752851" y="3612204"/>
            <a:ext cx="1187187" cy="11871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3AE1018B-CEA9-9C7B-A971-921BD343FF0A}"/>
              </a:ext>
            </a:extLst>
          </p:cNvPr>
          <p:cNvCxnSpPr>
            <a:cxnSpLocks/>
          </p:cNvCxnSpPr>
          <p:nvPr/>
        </p:nvCxnSpPr>
        <p:spPr>
          <a:xfrm>
            <a:off x="6514115" y="3864545"/>
            <a:ext cx="1170056" cy="11700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0D14D01E-A13C-3B46-8365-E2A91A92E81A}"/>
              </a:ext>
            </a:extLst>
          </p:cNvPr>
          <p:cNvCxnSpPr>
            <a:cxnSpLocks/>
          </p:cNvCxnSpPr>
          <p:nvPr/>
        </p:nvCxnSpPr>
        <p:spPr>
          <a:xfrm flipV="1">
            <a:off x="6268154" y="3612216"/>
            <a:ext cx="497110" cy="4973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C93ED38D-3F55-5888-CEB5-355C09D99493}"/>
              </a:ext>
            </a:extLst>
          </p:cNvPr>
          <p:cNvCxnSpPr>
            <a:cxnSpLocks/>
          </p:cNvCxnSpPr>
          <p:nvPr/>
        </p:nvCxnSpPr>
        <p:spPr>
          <a:xfrm flipV="1">
            <a:off x="7433948" y="4788279"/>
            <a:ext cx="500075" cy="500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e 265">
            <a:extLst>
              <a:ext uri="{FF2B5EF4-FFF2-40B4-BE49-F238E27FC236}">
                <a16:creationId xmlns:a16="http://schemas.microsoft.com/office/drawing/2014/main" id="{99AAD098-FF7C-27EC-45FE-0F6B9322EEB6}"/>
              </a:ext>
            </a:extLst>
          </p:cNvPr>
          <p:cNvSpPr/>
          <p:nvPr/>
        </p:nvSpPr>
        <p:spPr>
          <a:xfrm rot="18906984">
            <a:off x="6751072" y="3620184"/>
            <a:ext cx="705110" cy="1656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7" name="CasellaDiTesto 266">
            <a:extLst>
              <a:ext uri="{FF2B5EF4-FFF2-40B4-BE49-F238E27FC236}">
                <a16:creationId xmlns:a16="http://schemas.microsoft.com/office/drawing/2014/main" id="{158B6902-CCAA-DCF5-C581-EF22281D74B6}"/>
              </a:ext>
            </a:extLst>
          </p:cNvPr>
          <p:cNvSpPr txBox="1"/>
          <p:nvPr/>
        </p:nvSpPr>
        <p:spPr>
          <a:xfrm>
            <a:off x="9208096" y="5490836"/>
            <a:ext cx="322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268" name="CasellaDiTesto 267">
            <a:extLst>
              <a:ext uri="{FF2B5EF4-FFF2-40B4-BE49-F238E27FC236}">
                <a16:creationId xmlns:a16="http://schemas.microsoft.com/office/drawing/2014/main" id="{301353F5-076E-56DF-CC16-4EC96F4043F2}"/>
              </a:ext>
            </a:extLst>
          </p:cNvPr>
          <p:cNvSpPr txBox="1"/>
          <p:nvPr/>
        </p:nvSpPr>
        <p:spPr>
          <a:xfrm>
            <a:off x="8977235" y="5651877"/>
            <a:ext cx="322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</a:p>
        </p:txBody>
      </p:sp>
      <p:sp>
        <p:nvSpPr>
          <p:cNvPr id="271" name="CasellaDiTesto 270">
            <a:extLst>
              <a:ext uri="{FF2B5EF4-FFF2-40B4-BE49-F238E27FC236}">
                <a16:creationId xmlns:a16="http://schemas.microsoft.com/office/drawing/2014/main" id="{1A59468F-31C6-02A0-C39D-2182FBECFDD5}"/>
              </a:ext>
            </a:extLst>
          </p:cNvPr>
          <p:cNvSpPr txBox="1"/>
          <p:nvPr/>
        </p:nvSpPr>
        <p:spPr>
          <a:xfrm>
            <a:off x="8746926" y="5779376"/>
            <a:ext cx="322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3</a:t>
            </a:r>
          </a:p>
        </p:txBody>
      </p:sp>
      <p:sp>
        <p:nvSpPr>
          <p:cNvPr id="274" name="CasellaDiTesto 273">
            <a:extLst>
              <a:ext uri="{FF2B5EF4-FFF2-40B4-BE49-F238E27FC236}">
                <a16:creationId xmlns:a16="http://schemas.microsoft.com/office/drawing/2014/main" id="{4C7B0A45-986A-AEDD-97E6-E524C462BA28}"/>
              </a:ext>
            </a:extLst>
          </p:cNvPr>
          <p:cNvSpPr txBox="1"/>
          <p:nvPr/>
        </p:nvSpPr>
        <p:spPr>
          <a:xfrm>
            <a:off x="8524929" y="5973684"/>
            <a:ext cx="322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4</a:t>
            </a:r>
          </a:p>
        </p:txBody>
      </p:sp>
      <p:sp>
        <p:nvSpPr>
          <p:cNvPr id="275" name="CasellaDiTesto 274">
            <a:extLst>
              <a:ext uri="{FF2B5EF4-FFF2-40B4-BE49-F238E27FC236}">
                <a16:creationId xmlns:a16="http://schemas.microsoft.com/office/drawing/2014/main" id="{ACCA22FC-5842-871D-DE62-7A005BD55DE9}"/>
              </a:ext>
            </a:extLst>
          </p:cNvPr>
          <p:cNvSpPr txBox="1"/>
          <p:nvPr/>
        </p:nvSpPr>
        <p:spPr>
          <a:xfrm>
            <a:off x="8305517" y="6181337"/>
            <a:ext cx="322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5</a:t>
            </a:r>
          </a:p>
        </p:txBody>
      </p:sp>
      <p:sp>
        <p:nvSpPr>
          <p:cNvPr id="276" name="CasellaDiTesto 275">
            <a:extLst>
              <a:ext uri="{FF2B5EF4-FFF2-40B4-BE49-F238E27FC236}">
                <a16:creationId xmlns:a16="http://schemas.microsoft.com/office/drawing/2014/main" id="{0128D425-2F13-FCDE-20E9-1FBEC58F2447}"/>
              </a:ext>
            </a:extLst>
          </p:cNvPr>
          <p:cNvSpPr txBox="1"/>
          <p:nvPr/>
        </p:nvSpPr>
        <p:spPr>
          <a:xfrm>
            <a:off x="7803214" y="6498252"/>
            <a:ext cx="322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7</a:t>
            </a:r>
          </a:p>
        </p:txBody>
      </p:sp>
      <p:sp>
        <p:nvSpPr>
          <p:cNvPr id="277" name="CasellaDiTesto 276">
            <a:extLst>
              <a:ext uri="{FF2B5EF4-FFF2-40B4-BE49-F238E27FC236}">
                <a16:creationId xmlns:a16="http://schemas.microsoft.com/office/drawing/2014/main" id="{F3D61B2A-4317-3716-5461-4D5F812ECE3B}"/>
              </a:ext>
            </a:extLst>
          </p:cNvPr>
          <p:cNvSpPr txBox="1"/>
          <p:nvPr/>
        </p:nvSpPr>
        <p:spPr>
          <a:xfrm>
            <a:off x="8060048" y="6335034"/>
            <a:ext cx="322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6</a:t>
            </a:r>
          </a:p>
        </p:txBody>
      </p: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23CC7F5C-CA51-73F1-5D52-1C110863D489}"/>
              </a:ext>
            </a:extLst>
          </p:cNvPr>
          <p:cNvCxnSpPr>
            <a:cxnSpLocks/>
          </p:cNvCxnSpPr>
          <p:nvPr/>
        </p:nvCxnSpPr>
        <p:spPr>
          <a:xfrm>
            <a:off x="7118715" y="4402203"/>
            <a:ext cx="794869" cy="21838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E004EFBD-838B-8348-8CBF-7AAF6DB6273F}"/>
              </a:ext>
            </a:extLst>
          </p:cNvPr>
          <p:cNvCxnSpPr>
            <a:cxnSpLocks/>
          </p:cNvCxnSpPr>
          <p:nvPr/>
        </p:nvCxnSpPr>
        <p:spPr>
          <a:xfrm>
            <a:off x="6365246" y="4405117"/>
            <a:ext cx="1184763" cy="11847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2E4D014A-6F2D-F313-B7C4-1B457F97E486}"/>
              </a:ext>
            </a:extLst>
          </p:cNvPr>
          <p:cNvCxnSpPr>
            <a:cxnSpLocks/>
          </p:cNvCxnSpPr>
          <p:nvPr/>
        </p:nvCxnSpPr>
        <p:spPr>
          <a:xfrm>
            <a:off x="6687037" y="4084252"/>
            <a:ext cx="986800" cy="9868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BBDE25DD-C919-92CF-48D2-104795726FE0}"/>
              </a:ext>
            </a:extLst>
          </p:cNvPr>
          <p:cNvCxnSpPr>
            <a:cxnSpLocks/>
          </p:cNvCxnSpPr>
          <p:nvPr/>
        </p:nvCxnSpPr>
        <p:spPr>
          <a:xfrm>
            <a:off x="6527847" y="4242011"/>
            <a:ext cx="974840" cy="9748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Ovale 283">
            <a:extLst>
              <a:ext uri="{FF2B5EF4-FFF2-40B4-BE49-F238E27FC236}">
                <a16:creationId xmlns:a16="http://schemas.microsoft.com/office/drawing/2014/main" id="{1944C57E-7F75-9EAC-816D-44C24CD6C4EE}"/>
              </a:ext>
            </a:extLst>
          </p:cNvPr>
          <p:cNvSpPr/>
          <p:nvPr/>
        </p:nvSpPr>
        <p:spPr>
          <a:xfrm rot="18900000">
            <a:off x="6685251" y="4090509"/>
            <a:ext cx="453600" cy="10764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0BEAB383-C58C-3B12-4891-C4BA262B7CEC}"/>
              </a:ext>
            </a:extLst>
          </p:cNvPr>
          <p:cNvCxnSpPr>
            <a:cxnSpLocks/>
          </p:cNvCxnSpPr>
          <p:nvPr/>
        </p:nvCxnSpPr>
        <p:spPr>
          <a:xfrm flipV="1">
            <a:off x="6365191" y="4082305"/>
            <a:ext cx="329425" cy="3295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C15B4A7F-AB99-9605-9281-AF3CB9D0A8B5}"/>
              </a:ext>
            </a:extLst>
          </p:cNvPr>
          <p:cNvCxnSpPr>
            <a:cxnSpLocks/>
          </p:cNvCxnSpPr>
          <p:nvPr/>
        </p:nvCxnSpPr>
        <p:spPr>
          <a:xfrm flipV="1">
            <a:off x="7128816" y="4846683"/>
            <a:ext cx="328543" cy="3287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970D8EB0-E4FD-A975-9CBC-75C1D5E50BAC}"/>
              </a:ext>
            </a:extLst>
          </p:cNvPr>
          <p:cNvCxnSpPr>
            <a:cxnSpLocks/>
          </p:cNvCxnSpPr>
          <p:nvPr/>
        </p:nvCxnSpPr>
        <p:spPr>
          <a:xfrm>
            <a:off x="6688863" y="4083036"/>
            <a:ext cx="448003" cy="10953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F6FD26ED-ACE6-BA1E-6C27-414AA4E937A2}"/>
              </a:ext>
            </a:extLst>
          </p:cNvPr>
          <p:cNvCxnSpPr>
            <a:cxnSpLocks/>
          </p:cNvCxnSpPr>
          <p:nvPr/>
        </p:nvCxnSpPr>
        <p:spPr>
          <a:xfrm>
            <a:off x="6365191" y="4411896"/>
            <a:ext cx="1096811" cy="4399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ttore diritto 331">
            <a:extLst>
              <a:ext uri="{FF2B5EF4-FFF2-40B4-BE49-F238E27FC236}">
                <a16:creationId xmlns:a16="http://schemas.microsoft.com/office/drawing/2014/main" id="{9507B915-C5E8-449D-DFB7-4FDA7880070D}"/>
              </a:ext>
            </a:extLst>
          </p:cNvPr>
          <p:cNvCxnSpPr>
            <a:cxnSpLocks/>
          </p:cNvCxnSpPr>
          <p:nvPr/>
        </p:nvCxnSpPr>
        <p:spPr>
          <a:xfrm>
            <a:off x="6265831" y="4109540"/>
            <a:ext cx="1669352" cy="6820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nettore diritto 334">
            <a:extLst>
              <a:ext uri="{FF2B5EF4-FFF2-40B4-BE49-F238E27FC236}">
                <a16:creationId xmlns:a16="http://schemas.microsoft.com/office/drawing/2014/main" id="{11216022-C9E9-05BD-E9C0-C2E139A493FE}"/>
              </a:ext>
            </a:extLst>
          </p:cNvPr>
          <p:cNvCxnSpPr>
            <a:cxnSpLocks/>
          </p:cNvCxnSpPr>
          <p:nvPr/>
        </p:nvCxnSpPr>
        <p:spPr>
          <a:xfrm>
            <a:off x="6761262" y="3615502"/>
            <a:ext cx="684419" cy="16708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31C82BB-A3C2-DC62-7016-FBD1DF0E9B58}"/>
              </a:ext>
            </a:extLst>
          </p:cNvPr>
          <p:cNvCxnSpPr>
            <a:cxnSpLocks/>
          </p:cNvCxnSpPr>
          <p:nvPr/>
        </p:nvCxnSpPr>
        <p:spPr>
          <a:xfrm flipH="1">
            <a:off x="7216159" y="4458940"/>
            <a:ext cx="1862112" cy="6832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E0A2DE4E-5971-2470-70F2-2FE486E04A8E}"/>
              </a:ext>
            </a:extLst>
          </p:cNvPr>
          <p:cNvCxnSpPr>
            <a:cxnSpLocks/>
          </p:cNvCxnSpPr>
          <p:nvPr/>
        </p:nvCxnSpPr>
        <p:spPr>
          <a:xfrm>
            <a:off x="7761384" y="1973320"/>
            <a:ext cx="0" cy="10542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279F28D-0A8F-25CC-D7F1-0E831C87CB44}"/>
              </a:ext>
            </a:extLst>
          </p:cNvPr>
          <p:cNvCxnSpPr>
            <a:cxnSpLocks/>
          </p:cNvCxnSpPr>
          <p:nvPr/>
        </p:nvCxnSpPr>
        <p:spPr>
          <a:xfrm flipV="1">
            <a:off x="8744767" y="3435426"/>
            <a:ext cx="582505" cy="5828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CF0446E3-9263-0340-346F-438439B92BEB}"/>
              </a:ext>
            </a:extLst>
          </p:cNvPr>
          <p:cNvCxnSpPr>
            <a:cxnSpLocks/>
          </p:cNvCxnSpPr>
          <p:nvPr/>
        </p:nvCxnSpPr>
        <p:spPr>
          <a:xfrm flipV="1">
            <a:off x="9113621" y="4125589"/>
            <a:ext cx="897219" cy="8976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Arco 453">
            <a:extLst>
              <a:ext uri="{FF2B5EF4-FFF2-40B4-BE49-F238E27FC236}">
                <a16:creationId xmlns:a16="http://schemas.microsoft.com/office/drawing/2014/main" id="{FD1C5C7F-D9F2-C52E-7D6A-8B634CFFE8CF}"/>
              </a:ext>
            </a:extLst>
          </p:cNvPr>
          <p:cNvSpPr/>
          <p:nvPr/>
        </p:nvSpPr>
        <p:spPr>
          <a:xfrm>
            <a:off x="7865675" y="1973320"/>
            <a:ext cx="1710000" cy="1710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56" name="Connettore diritto 455">
            <a:extLst>
              <a:ext uri="{FF2B5EF4-FFF2-40B4-BE49-F238E27FC236}">
                <a16:creationId xmlns:a16="http://schemas.microsoft.com/office/drawing/2014/main" id="{E1132E6D-14D2-1456-1AD8-BDE01EFA9547}"/>
              </a:ext>
            </a:extLst>
          </p:cNvPr>
          <p:cNvCxnSpPr>
            <a:cxnSpLocks/>
          </p:cNvCxnSpPr>
          <p:nvPr/>
        </p:nvCxnSpPr>
        <p:spPr>
          <a:xfrm flipH="1">
            <a:off x="7757056" y="1973320"/>
            <a:ext cx="9543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6ECCA354-B79C-CC28-E840-C1D098F7770D}"/>
              </a:ext>
            </a:extLst>
          </p:cNvPr>
          <p:cNvCxnSpPr>
            <a:cxnSpLocks/>
          </p:cNvCxnSpPr>
          <p:nvPr/>
        </p:nvCxnSpPr>
        <p:spPr>
          <a:xfrm>
            <a:off x="8522831" y="1973320"/>
            <a:ext cx="0" cy="18134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nettore diritto 470">
            <a:extLst>
              <a:ext uri="{FF2B5EF4-FFF2-40B4-BE49-F238E27FC236}">
                <a16:creationId xmlns:a16="http://schemas.microsoft.com/office/drawing/2014/main" id="{8941E495-0D2D-EE1F-9B3F-153AF297383A}"/>
              </a:ext>
            </a:extLst>
          </p:cNvPr>
          <p:cNvCxnSpPr>
            <a:cxnSpLocks/>
          </p:cNvCxnSpPr>
          <p:nvPr/>
        </p:nvCxnSpPr>
        <p:spPr>
          <a:xfrm>
            <a:off x="7440453" y="992438"/>
            <a:ext cx="0" cy="236220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5203DE5A-6376-62D2-918C-926BFBA88BC6}"/>
              </a:ext>
            </a:extLst>
          </p:cNvPr>
          <p:cNvCxnSpPr>
            <a:cxnSpLocks/>
          </p:cNvCxnSpPr>
          <p:nvPr/>
        </p:nvCxnSpPr>
        <p:spPr>
          <a:xfrm>
            <a:off x="8201030" y="992438"/>
            <a:ext cx="0" cy="31171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nettore diritto 505">
            <a:extLst>
              <a:ext uri="{FF2B5EF4-FFF2-40B4-BE49-F238E27FC236}">
                <a16:creationId xmlns:a16="http://schemas.microsoft.com/office/drawing/2014/main" id="{A0E1C88B-280D-9F70-AAA6-8AED6087F89B}"/>
              </a:ext>
            </a:extLst>
          </p:cNvPr>
          <p:cNvCxnSpPr/>
          <p:nvPr/>
        </p:nvCxnSpPr>
        <p:spPr>
          <a:xfrm>
            <a:off x="7440453" y="992438"/>
            <a:ext cx="316603" cy="9808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45EF9B81-F013-D5DF-F338-54D4D4B474DF}"/>
              </a:ext>
            </a:extLst>
          </p:cNvPr>
          <p:cNvCxnSpPr/>
          <p:nvPr/>
        </p:nvCxnSpPr>
        <p:spPr>
          <a:xfrm>
            <a:off x="8203002" y="990608"/>
            <a:ext cx="316603" cy="9808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7A3C99BB-8A09-51A8-DE05-036E03EC6F05}"/>
              </a:ext>
            </a:extLst>
          </p:cNvPr>
          <p:cNvCxnSpPr/>
          <p:nvPr/>
        </p:nvCxnSpPr>
        <p:spPr>
          <a:xfrm>
            <a:off x="7440239" y="990608"/>
            <a:ext cx="1079366" cy="9808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31867DFF-786E-79F0-017C-BDECB9F3A679}"/>
              </a:ext>
            </a:extLst>
          </p:cNvPr>
          <p:cNvCxnSpPr>
            <a:cxnSpLocks/>
          </p:cNvCxnSpPr>
          <p:nvPr/>
        </p:nvCxnSpPr>
        <p:spPr>
          <a:xfrm flipH="1">
            <a:off x="7760398" y="992844"/>
            <a:ext cx="437623" cy="9784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E93F16E6-02EE-F4E9-31EC-3FA6DA345994}"/>
              </a:ext>
            </a:extLst>
          </p:cNvPr>
          <p:cNvCxnSpPr/>
          <p:nvPr/>
        </p:nvCxnSpPr>
        <p:spPr>
          <a:xfrm>
            <a:off x="7824733" y="990370"/>
            <a:ext cx="316603" cy="9808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A071AC5D-2C2A-EF45-A3F2-D3D37F6CFC19}"/>
              </a:ext>
            </a:extLst>
          </p:cNvPr>
          <p:cNvCxnSpPr>
            <a:cxnSpLocks/>
          </p:cNvCxnSpPr>
          <p:nvPr/>
        </p:nvCxnSpPr>
        <p:spPr>
          <a:xfrm flipH="1">
            <a:off x="7593197" y="1480811"/>
            <a:ext cx="7681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190F4080-784E-0F07-D2A1-F6E7F3319871}"/>
              </a:ext>
            </a:extLst>
          </p:cNvPr>
          <p:cNvCxnSpPr>
            <a:cxnSpLocks/>
          </p:cNvCxnSpPr>
          <p:nvPr/>
        </p:nvCxnSpPr>
        <p:spPr>
          <a:xfrm>
            <a:off x="7824502" y="1817312"/>
            <a:ext cx="0" cy="13640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B7C6B50A-5324-02A9-437A-2F4AABF7E62D}"/>
              </a:ext>
            </a:extLst>
          </p:cNvPr>
          <p:cNvCxnSpPr>
            <a:cxnSpLocks/>
          </p:cNvCxnSpPr>
          <p:nvPr/>
        </p:nvCxnSpPr>
        <p:spPr>
          <a:xfrm>
            <a:off x="7597825" y="1127286"/>
            <a:ext cx="228973" cy="7093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D7E566BF-40A9-028E-3F8A-451437D9EB23}"/>
              </a:ext>
            </a:extLst>
          </p:cNvPr>
          <p:cNvCxnSpPr>
            <a:cxnSpLocks/>
          </p:cNvCxnSpPr>
          <p:nvPr/>
        </p:nvCxnSpPr>
        <p:spPr>
          <a:xfrm flipH="1">
            <a:off x="7594525" y="1138443"/>
            <a:ext cx="53150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F07F12B7-093C-55A1-94B6-590DB650B50C}"/>
              </a:ext>
            </a:extLst>
          </p:cNvPr>
          <p:cNvCxnSpPr>
            <a:cxnSpLocks/>
          </p:cNvCxnSpPr>
          <p:nvPr/>
        </p:nvCxnSpPr>
        <p:spPr>
          <a:xfrm flipH="1">
            <a:off x="7826638" y="1830697"/>
            <a:ext cx="53150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Figura a mano libera: forma 94">
            <a:extLst>
              <a:ext uri="{FF2B5EF4-FFF2-40B4-BE49-F238E27FC236}">
                <a16:creationId xmlns:a16="http://schemas.microsoft.com/office/drawing/2014/main" id="{E329CC61-57B2-6C2E-0808-97EA328FEC69}"/>
              </a:ext>
            </a:extLst>
          </p:cNvPr>
          <p:cNvSpPr/>
          <p:nvPr/>
        </p:nvSpPr>
        <p:spPr>
          <a:xfrm>
            <a:off x="7572212" y="995581"/>
            <a:ext cx="821576" cy="975543"/>
          </a:xfrm>
          <a:custGeom>
            <a:avLst/>
            <a:gdLst>
              <a:gd name="connsiteX0" fmla="*/ 254707 w 825833"/>
              <a:gd name="connsiteY0" fmla="*/ 335 h 966183"/>
              <a:gd name="connsiteX1" fmla="*/ 30380 w 825833"/>
              <a:gd name="connsiteY1" fmla="*/ 177660 h 966183"/>
              <a:gd name="connsiteX2" fmla="*/ 26107 w 825833"/>
              <a:gd name="connsiteY2" fmla="*/ 485309 h 966183"/>
              <a:gd name="connsiteX3" fmla="*/ 252571 w 825833"/>
              <a:gd name="connsiteY3" fmla="*/ 837823 h 966183"/>
              <a:gd name="connsiteX4" fmla="*/ 579447 w 825833"/>
              <a:gd name="connsiteY4" fmla="*/ 966010 h 966183"/>
              <a:gd name="connsiteX5" fmla="*/ 799502 w 825833"/>
              <a:gd name="connsiteY5" fmla="*/ 816458 h 966183"/>
              <a:gd name="connsiteX6" fmla="*/ 795229 w 825833"/>
              <a:gd name="connsiteY6" fmla="*/ 487445 h 966183"/>
              <a:gd name="connsiteX7" fmla="*/ 560219 w 825833"/>
              <a:gd name="connsiteY7" fmla="*/ 143477 h 966183"/>
              <a:gd name="connsiteX8" fmla="*/ 254707 w 825833"/>
              <a:gd name="connsiteY8" fmla="*/ 335 h 966183"/>
              <a:gd name="connsiteX0" fmla="*/ 253599 w 824725"/>
              <a:gd name="connsiteY0" fmla="*/ 6 h 965854"/>
              <a:gd name="connsiteX1" fmla="*/ 31408 w 824725"/>
              <a:gd name="connsiteY1" fmla="*/ 139262 h 965854"/>
              <a:gd name="connsiteX2" fmla="*/ 24999 w 824725"/>
              <a:gd name="connsiteY2" fmla="*/ 484980 h 965854"/>
              <a:gd name="connsiteX3" fmla="*/ 251463 w 824725"/>
              <a:gd name="connsiteY3" fmla="*/ 837494 h 965854"/>
              <a:gd name="connsiteX4" fmla="*/ 578339 w 824725"/>
              <a:gd name="connsiteY4" fmla="*/ 965681 h 965854"/>
              <a:gd name="connsiteX5" fmla="*/ 798394 w 824725"/>
              <a:gd name="connsiteY5" fmla="*/ 816129 h 965854"/>
              <a:gd name="connsiteX6" fmla="*/ 794121 w 824725"/>
              <a:gd name="connsiteY6" fmla="*/ 487116 h 965854"/>
              <a:gd name="connsiteX7" fmla="*/ 559111 w 824725"/>
              <a:gd name="connsiteY7" fmla="*/ 143148 h 965854"/>
              <a:gd name="connsiteX8" fmla="*/ 253599 w 824725"/>
              <a:gd name="connsiteY8" fmla="*/ 6 h 965854"/>
              <a:gd name="connsiteX0" fmla="*/ 253599 w 821576"/>
              <a:gd name="connsiteY0" fmla="*/ 6 h 965728"/>
              <a:gd name="connsiteX1" fmla="*/ 31408 w 821576"/>
              <a:gd name="connsiteY1" fmla="*/ 139262 h 965728"/>
              <a:gd name="connsiteX2" fmla="*/ 24999 w 821576"/>
              <a:gd name="connsiteY2" fmla="*/ 484980 h 965728"/>
              <a:gd name="connsiteX3" fmla="*/ 251463 w 821576"/>
              <a:gd name="connsiteY3" fmla="*/ 837494 h 965728"/>
              <a:gd name="connsiteX4" fmla="*/ 578339 w 821576"/>
              <a:gd name="connsiteY4" fmla="*/ 965681 h 965728"/>
              <a:gd name="connsiteX5" fmla="*/ 791984 w 821576"/>
              <a:gd name="connsiteY5" fmla="*/ 826704 h 965728"/>
              <a:gd name="connsiteX6" fmla="*/ 794121 w 821576"/>
              <a:gd name="connsiteY6" fmla="*/ 487116 h 965728"/>
              <a:gd name="connsiteX7" fmla="*/ 559111 w 821576"/>
              <a:gd name="connsiteY7" fmla="*/ 143148 h 965728"/>
              <a:gd name="connsiteX8" fmla="*/ 253599 w 821576"/>
              <a:gd name="connsiteY8" fmla="*/ 6 h 965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576" h="965728">
                <a:moveTo>
                  <a:pt x="253599" y="6"/>
                </a:moveTo>
                <a:cubicBezTo>
                  <a:pt x="165649" y="-642"/>
                  <a:pt x="69508" y="58433"/>
                  <a:pt x="31408" y="139262"/>
                </a:cubicBezTo>
                <a:cubicBezTo>
                  <a:pt x="-6692" y="220091"/>
                  <a:pt x="-11677" y="368608"/>
                  <a:pt x="24999" y="484980"/>
                </a:cubicBezTo>
                <a:cubicBezTo>
                  <a:pt x="61675" y="601352"/>
                  <a:pt x="159240" y="757377"/>
                  <a:pt x="251463" y="837494"/>
                </a:cubicBezTo>
                <a:cubicBezTo>
                  <a:pt x="343686" y="917611"/>
                  <a:pt x="488252" y="967479"/>
                  <a:pt x="578339" y="965681"/>
                </a:cubicBezTo>
                <a:cubicBezTo>
                  <a:pt x="668426" y="963883"/>
                  <a:pt x="756020" y="906465"/>
                  <a:pt x="791984" y="826704"/>
                </a:cubicBezTo>
                <a:cubicBezTo>
                  <a:pt x="827948" y="746943"/>
                  <a:pt x="834001" y="599279"/>
                  <a:pt x="794121" y="487116"/>
                </a:cubicBezTo>
                <a:cubicBezTo>
                  <a:pt x="754241" y="374953"/>
                  <a:pt x="649554" y="224333"/>
                  <a:pt x="559111" y="143148"/>
                </a:cubicBezTo>
                <a:cubicBezTo>
                  <a:pt x="468668" y="61963"/>
                  <a:pt x="341549" y="654"/>
                  <a:pt x="253599" y="6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7C0F9358-CA31-CC7E-EEC8-9E1AF260B25B}"/>
              </a:ext>
            </a:extLst>
          </p:cNvPr>
          <p:cNvCxnSpPr>
            <a:cxnSpLocks/>
          </p:cNvCxnSpPr>
          <p:nvPr/>
        </p:nvCxnSpPr>
        <p:spPr>
          <a:xfrm flipV="1">
            <a:off x="8943245" y="4221984"/>
            <a:ext cx="1172049" cy="11726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BC56EC4E-6841-329A-71E6-6E415B2D890D}"/>
              </a:ext>
            </a:extLst>
          </p:cNvPr>
          <p:cNvCxnSpPr>
            <a:cxnSpLocks/>
          </p:cNvCxnSpPr>
          <p:nvPr/>
        </p:nvCxnSpPr>
        <p:spPr>
          <a:xfrm flipV="1">
            <a:off x="8371581" y="3154620"/>
            <a:ext cx="686384" cy="6867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4" name="Gruppo 473">
            <a:extLst>
              <a:ext uri="{FF2B5EF4-FFF2-40B4-BE49-F238E27FC236}">
                <a16:creationId xmlns:a16="http://schemas.microsoft.com/office/drawing/2014/main" id="{5E5CA0DB-10C6-0978-F534-AF14612C3831}"/>
              </a:ext>
            </a:extLst>
          </p:cNvPr>
          <p:cNvGrpSpPr/>
          <p:nvPr/>
        </p:nvGrpSpPr>
        <p:grpSpPr>
          <a:xfrm>
            <a:off x="7394253" y="1788175"/>
            <a:ext cx="108000" cy="108000"/>
            <a:chOff x="7394253" y="1788175"/>
            <a:chExt cx="108000" cy="108000"/>
          </a:xfrm>
        </p:grpSpPr>
        <p:cxnSp>
          <p:nvCxnSpPr>
            <p:cNvPr id="129" name="Connettore diritto 128">
              <a:extLst>
                <a:ext uri="{FF2B5EF4-FFF2-40B4-BE49-F238E27FC236}">
                  <a16:creationId xmlns:a16="http://schemas.microsoft.com/office/drawing/2014/main" id="{19D699C1-1D5C-D634-7B0F-734351BA4031}"/>
                </a:ext>
              </a:extLst>
            </p:cNvPr>
            <p:cNvCxnSpPr/>
            <p:nvPr/>
          </p:nvCxnSpPr>
          <p:spPr>
            <a:xfrm>
              <a:off x="7394253" y="183808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Connettore diritto 469">
              <a:extLst>
                <a:ext uri="{FF2B5EF4-FFF2-40B4-BE49-F238E27FC236}">
                  <a16:creationId xmlns:a16="http://schemas.microsoft.com/office/drawing/2014/main" id="{66F58D48-3704-24C6-A8CF-BDCFC8641BEB}"/>
                </a:ext>
              </a:extLst>
            </p:cNvPr>
            <p:cNvCxnSpPr/>
            <p:nvPr/>
          </p:nvCxnSpPr>
          <p:spPr>
            <a:xfrm>
              <a:off x="7446914" y="1788175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5" name="Connettore diritto 474">
            <a:extLst>
              <a:ext uri="{FF2B5EF4-FFF2-40B4-BE49-F238E27FC236}">
                <a16:creationId xmlns:a16="http://schemas.microsoft.com/office/drawing/2014/main" id="{A15F826B-81AF-3E8A-FFC1-0AA65208B86C}"/>
              </a:ext>
            </a:extLst>
          </p:cNvPr>
          <p:cNvCxnSpPr>
            <a:cxnSpLocks/>
          </p:cNvCxnSpPr>
          <p:nvPr/>
        </p:nvCxnSpPr>
        <p:spPr>
          <a:xfrm>
            <a:off x="8630557" y="2358527"/>
            <a:ext cx="0" cy="17365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nettore diritto 478">
            <a:extLst>
              <a:ext uri="{FF2B5EF4-FFF2-40B4-BE49-F238E27FC236}">
                <a16:creationId xmlns:a16="http://schemas.microsoft.com/office/drawing/2014/main" id="{F6773947-54C4-8936-1A50-8F7446976BEA}"/>
              </a:ext>
            </a:extLst>
          </p:cNvPr>
          <p:cNvCxnSpPr>
            <a:cxnSpLocks/>
          </p:cNvCxnSpPr>
          <p:nvPr/>
        </p:nvCxnSpPr>
        <p:spPr>
          <a:xfrm>
            <a:off x="7450178" y="2358527"/>
            <a:ext cx="0" cy="5608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8495BE26-17FE-BA8B-B1A6-D2C988E985D8}"/>
              </a:ext>
            </a:extLst>
          </p:cNvPr>
          <p:cNvCxnSpPr>
            <a:stCxn id="459" idx="0"/>
          </p:cNvCxnSpPr>
          <p:nvPr/>
        </p:nvCxnSpPr>
        <p:spPr>
          <a:xfrm flipH="1">
            <a:off x="7433649" y="2358527"/>
            <a:ext cx="128448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DFC6F2AB-2E69-F488-285C-CEAFEAB6B4FF}"/>
              </a:ext>
            </a:extLst>
          </p:cNvPr>
          <p:cNvCxnSpPr>
            <a:cxnSpLocks/>
          </p:cNvCxnSpPr>
          <p:nvPr/>
        </p:nvCxnSpPr>
        <p:spPr>
          <a:xfrm>
            <a:off x="6949791" y="859963"/>
            <a:ext cx="0" cy="25525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6018E7D9-FDDF-52F5-65C2-431E1AC7BCFF}"/>
              </a:ext>
            </a:extLst>
          </p:cNvPr>
          <p:cNvCxnSpPr>
            <a:cxnSpLocks/>
          </p:cNvCxnSpPr>
          <p:nvPr/>
        </p:nvCxnSpPr>
        <p:spPr>
          <a:xfrm>
            <a:off x="8148613" y="859963"/>
            <a:ext cx="0" cy="37229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DF557132-13BA-0EB4-E8C9-F964ABE6C586}"/>
              </a:ext>
            </a:extLst>
          </p:cNvPr>
          <p:cNvCxnSpPr>
            <a:cxnSpLocks/>
          </p:cNvCxnSpPr>
          <p:nvPr/>
        </p:nvCxnSpPr>
        <p:spPr>
          <a:xfrm>
            <a:off x="6946308" y="858290"/>
            <a:ext cx="177146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CF724F79-6119-3386-4DA4-8F1FF4A3CC82}"/>
              </a:ext>
            </a:extLst>
          </p:cNvPr>
          <p:cNvCxnSpPr/>
          <p:nvPr/>
        </p:nvCxnSpPr>
        <p:spPr>
          <a:xfrm>
            <a:off x="6949791" y="859963"/>
            <a:ext cx="1680766" cy="14985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D6C8BB1A-79E3-85E5-5B83-24D96939E8AB}"/>
              </a:ext>
            </a:extLst>
          </p:cNvPr>
          <p:cNvCxnSpPr>
            <a:cxnSpLocks/>
          </p:cNvCxnSpPr>
          <p:nvPr/>
        </p:nvCxnSpPr>
        <p:spPr>
          <a:xfrm flipH="1">
            <a:off x="7450963" y="859481"/>
            <a:ext cx="698190" cy="15030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0FB98953-3092-2641-F13E-03A8FB4EB19F}"/>
              </a:ext>
            </a:extLst>
          </p:cNvPr>
          <p:cNvCxnSpPr>
            <a:cxnSpLocks/>
          </p:cNvCxnSpPr>
          <p:nvPr/>
        </p:nvCxnSpPr>
        <p:spPr>
          <a:xfrm>
            <a:off x="6950778" y="853303"/>
            <a:ext cx="502166" cy="15152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7B2E5B34-455B-C95E-6177-64FB0C18EBD2}"/>
              </a:ext>
            </a:extLst>
          </p:cNvPr>
          <p:cNvCxnSpPr/>
          <p:nvPr/>
        </p:nvCxnSpPr>
        <p:spPr>
          <a:xfrm>
            <a:off x="8142711" y="865217"/>
            <a:ext cx="485777" cy="14937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5D012F2F-0A3D-6B9F-4605-87C94555F524}"/>
              </a:ext>
            </a:extLst>
          </p:cNvPr>
          <p:cNvCxnSpPr>
            <a:cxnSpLocks/>
          </p:cNvCxnSpPr>
          <p:nvPr/>
        </p:nvCxnSpPr>
        <p:spPr>
          <a:xfrm flipH="1">
            <a:off x="7201456" y="1615586"/>
            <a:ext cx="118414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EF8E4239-374D-9CCE-38B7-08EAB245D8F2}"/>
              </a:ext>
            </a:extLst>
          </p:cNvPr>
          <p:cNvCxnSpPr>
            <a:cxnSpLocks/>
          </p:cNvCxnSpPr>
          <p:nvPr/>
        </p:nvCxnSpPr>
        <p:spPr>
          <a:xfrm>
            <a:off x="7545237" y="854109"/>
            <a:ext cx="502166" cy="15152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C6793528-65B7-171A-E2D2-0085DB96B8E7}"/>
              </a:ext>
            </a:extLst>
          </p:cNvPr>
          <p:cNvCxnSpPr>
            <a:cxnSpLocks/>
          </p:cNvCxnSpPr>
          <p:nvPr/>
        </p:nvCxnSpPr>
        <p:spPr>
          <a:xfrm>
            <a:off x="7201456" y="1080135"/>
            <a:ext cx="0" cy="24417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D2AD328F-EC83-7DBC-E5DB-FA4789116F5D}"/>
              </a:ext>
            </a:extLst>
          </p:cNvPr>
          <p:cNvCxnSpPr>
            <a:cxnSpLocks/>
          </p:cNvCxnSpPr>
          <p:nvPr/>
        </p:nvCxnSpPr>
        <p:spPr>
          <a:xfrm flipH="1">
            <a:off x="7199551" y="1085850"/>
            <a:ext cx="84785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30BD8DC8-56C1-99B4-B635-8BA10DD0F551}"/>
              </a:ext>
            </a:extLst>
          </p:cNvPr>
          <p:cNvCxnSpPr>
            <a:cxnSpLocks/>
          </p:cNvCxnSpPr>
          <p:nvPr/>
        </p:nvCxnSpPr>
        <p:spPr>
          <a:xfrm flipH="1">
            <a:off x="7545237" y="2136258"/>
            <a:ext cx="84756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EAC28A26-7D91-2AFA-0F11-A0C537BB7B76}"/>
              </a:ext>
            </a:extLst>
          </p:cNvPr>
          <p:cNvCxnSpPr>
            <a:cxnSpLocks/>
          </p:cNvCxnSpPr>
          <p:nvPr/>
        </p:nvCxnSpPr>
        <p:spPr>
          <a:xfrm>
            <a:off x="7204285" y="1088531"/>
            <a:ext cx="349341" cy="10541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Figura a mano libera: forma 132">
            <a:extLst>
              <a:ext uri="{FF2B5EF4-FFF2-40B4-BE49-F238E27FC236}">
                <a16:creationId xmlns:a16="http://schemas.microsoft.com/office/drawing/2014/main" id="{22F750E3-A741-2957-D5B7-285C7326438F}"/>
              </a:ext>
            </a:extLst>
          </p:cNvPr>
          <p:cNvSpPr/>
          <p:nvPr/>
        </p:nvSpPr>
        <p:spPr>
          <a:xfrm>
            <a:off x="7162260" y="859967"/>
            <a:ext cx="1261786" cy="1497879"/>
          </a:xfrm>
          <a:custGeom>
            <a:avLst/>
            <a:gdLst>
              <a:gd name="connsiteX0" fmla="*/ 383717 w 1263026"/>
              <a:gd name="connsiteY0" fmla="*/ 3 h 1502232"/>
              <a:gd name="connsiteX1" fmla="*/ 46260 w 1263026"/>
              <a:gd name="connsiteY1" fmla="*/ 230781 h 1502232"/>
              <a:gd name="connsiteX2" fmla="*/ 39729 w 1263026"/>
              <a:gd name="connsiteY2" fmla="*/ 755472 h 1502232"/>
              <a:gd name="connsiteX3" fmla="*/ 388071 w 1263026"/>
              <a:gd name="connsiteY3" fmla="*/ 1277986 h 1502232"/>
              <a:gd name="connsiteX4" fmla="*/ 884460 w 1263026"/>
              <a:gd name="connsiteY4" fmla="*/ 1502232 h 1502232"/>
              <a:gd name="connsiteX5" fmla="*/ 1219740 w 1263026"/>
              <a:gd name="connsiteY5" fmla="*/ 1275809 h 1502232"/>
              <a:gd name="connsiteX6" fmla="*/ 1221917 w 1263026"/>
              <a:gd name="connsiteY6" fmla="*/ 748941 h 1502232"/>
              <a:gd name="connsiteX7" fmla="*/ 882283 w 1263026"/>
              <a:gd name="connsiteY7" fmla="*/ 226426 h 1502232"/>
              <a:gd name="connsiteX8" fmla="*/ 383717 w 1263026"/>
              <a:gd name="connsiteY8" fmla="*/ 3 h 1502232"/>
              <a:gd name="connsiteX0" fmla="*/ 383717 w 1263293"/>
              <a:gd name="connsiteY0" fmla="*/ 3 h 1500056"/>
              <a:gd name="connsiteX1" fmla="*/ 46260 w 1263293"/>
              <a:gd name="connsiteY1" fmla="*/ 230781 h 1500056"/>
              <a:gd name="connsiteX2" fmla="*/ 39729 w 1263293"/>
              <a:gd name="connsiteY2" fmla="*/ 755472 h 1500056"/>
              <a:gd name="connsiteX3" fmla="*/ 388071 w 1263293"/>
              <a:gd name="connsiteY3" fmla="*/ 1277986 h 1500056"/>
              <a:gd name="connsiteX4" fmla="*/ 880106 w 1263293"/>
              <a:gd name="connsiteY4" fmla="*/ 1500055 h 1500056"/>
              <a:gd name="connsiteX5" fmla="*/ 1219740 w 1263293"/>
              <a:gd name="connsiteY5" fmla="*/ 1275809 h 1500056"/>
              <a:gd name="connsiteX6" fmla="*/ 1221917 w 1263293"/>
              <a:gd name="connsiteY6" fmla="*/ 748941 h 1500056"/>
              <a:gd name="connsiteX7" fmla="*/ 882283 w 1263293"/>
              <a:gd name="connsiteY7" fmla="*/ 226426 h 1500056"/>
              <a:gd name="connsiteX8" fmla="*/ 383717 w 1263293"/>
              <a:gd name="connsiteY8" fmla="*/ 3 h 1500056"/>
              <a:gd name="connsiteX0" fmla="*/ 383717 w 1263026"/>
              <a:gd name="connsiteY0" fmla="*/ 3 h 1497879"/>
              <a:gd name="connsiteX1" fmla="*/ 46260 w 1263026"/>
              <a:gd name="connsiteY1" fmla="*/ 230781 h 1497879"/>
              <a:gd name="connsiteX2" fmla="*/ 39729 w 1263026"/>
              <a:gd name="connsiteY2" fmla="*/ 755472 h 1497879"/>
              <a:gd name="connsiteX3" fmla="*/ 388071 w 1263026"/>
              <a:gd name="connsiteY3" fmla="*/ 1277986 h 1497879"/>
              <a:gd name="connsiteX4" fmla="*/ 884460 w 1263026"/>
              <a:gd name="connsiteY4" fmla="*/ 1497878 h 1497879"/>
              <a:gd name="connsiteX5" fmla="*/ 1219740 w 1263026"/>
              <a:gd name="connsiteY5" fmla="*/ 1275809 h 1497879"/>
              <a:gd name="connsiteX6" fmla="*/ 1221917 w 1263026"/>
              <a:gd name="connsiteY6" fmla="*/ 748941 h 1497879"/>
              <a:gd name="connsiteX7" fmla="*/ 882283 w 1263026"/>
              <a:gd name="connsiteY7" fmla="*/ 226426 h 1497879"/>
              <a:gd name="connsiteX8" fmla="*/ 383717 w 1263026"/>
              <a:gd name="connsiteY8" fmla="*/ 3 h 1497879"/>
              <a:gd name="connsiteX0" fmla="*/ 383717 w 1261786"/>
              <a:gd name="connsiteY0" fmla="*/ 3 h 1497879"/>
              <a:gd name="connsiteX1" fmla="*/ 46260 w 1261786"/>
              <a:gd name="connsiteY1" fmla="*/ 230781 h 1497879"/>
              <a:gd name="connsiteX2" fmla="*/ 39729 w 1261786"/>
              <a:gd name="connsiteY2" fmla="*/ 755472 h 1497879"/>
              <a:gd name="connsiteX3" fmla="*/ 388071 w 1261786"/>
              <a:gd name="connsiteY3" fmla="*/ 1277986 h 1497879"/>
              <a:gd name="connsiteX4" fmla="*/ 884460 w 1261786"/>
              <a:gd name="connsiteY4" fmla="*/ 1497878 h 1497879"/>
              <a:gd name="connsiteX5" fmla="*/ 1219740 w 1261786"/>
              <a:gd name="connsiteY5" fmla="*/ 1275809 h 1497879"/>
              <a:gd name="connsiteX6" fmla="*/ 1219740 w 1261786"/>
              <a:gd name="connsiteY6" fmla="*/ 755473 h 1497879"/>
              <a:gd name="connsiteX7" fmla="*/ 882283 w 1261786"/>
              <a:gd name="connsiteY7" fmla="*/ 226426 h 1497879"/>
              <a:gd name="connsiteX8" fmla="*/ 383717 w 1261786"/>
              <a:gd name="connsiteY8" fmla="*/ 3 h 14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1786" h="1497879">
                <a:moveTo>
                  <a:pt x="383717" y="3"/>
                </a:moveTo>
                <a:cubicBezTo>
                  <a:pt x="244380" y="729"/>
                  <a:pt x="103591" y="104869"/>
                  <a:pt x="46260" y="230781"/>
                </a:cubicBezTo>
                <a:cubicBezTo>
                  <a:pt x="-11071" y="356693"/>
                  <a:pt x="-17240" y="580938"/>
                  <a:pt x="39729" y="755472"/>
                </a:cubicBezTo>
                <a:cubicBezTo>
                  <a:pt x="96697" y="930006"/>
                  <a:pt x="247283" y="1154252"/>
                  <a:pt x="388071" y="1277986"/>
                </a:cubicBezTo>
                <a:cubicBezTo>
                  <a:pt x="528859" y="1401720"/>
                  <a:pt x="745849" y="1498241"/>
                  <a:pt x="884460" y="1497878"/>
                </a:cubicBezTo>
                <a:cubicBezTo>
                  <a:pt x="1023072" y="1497515"/>
                  <a:pt x="1163860" y="1399543"/>
                  <a:pt x="1219740" y="1275809"/>
                </a:cubicBezTo>
                <a:cubicBezTo>
                  <a:pt x="1275620" y="1152075"/>
                  <a:pt x="1275983" y="930370"/>
                  <a:pt x="1219740" y="755473"/>
                </a:cubicBezTo>
                <a:cubicBezTo>
                  <a:pt x="1163497" y="580576"/>
                  <a:pt x="1021620" y="352338"/>
                  <a:pt x="882283" y="226426"/>
                </a:cubicBezTo>
                <a:cubicBezTo>
                  <a:pt x="742946" y="100514"/>
                  <a:pt x="523054" y="-723"/>
                  <a:pt x="383717" y="3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EBAF246A-02EC-5D98-DFCD-294DE162A8E7}"/>
              </a:ext>
            </a:extLst>
          </p:cNvPr>
          <p:cNvCxnSpPr>
            <a:cxnSpLocks/>
          </p:cNvCxnSpPr>
          <p:nvPr/>
        </p:nvCxnSpPr>
        <p:spPr>
          <a:xfrm>
            <a:off x="8011874" y="873578"/>
            <a:ext cx="0" cy="40172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nettore diritto 451">
            <a:extLst>
              <a:ext uri="{FF2B5EF4-FFF2-40B4-BE49-F238E27FC236}">
                <a16:creationId xmlns:a16="http://schemas.microsoft.com/office/drawing/2014/main" id="{836FC402-ACEE-5CEF-9D56-414D3ED11E72}"/>
              </a:ext>
            </a:extLst>
          </p:cNvPr>
          <p:cNvCxnSpPr>
            <a:cxnSpLocks/>
          </p:cNvCxnSpPr>
          <p:nvPr/>
        </p:nvCxnSpPr>
        <p:spPr>
          <a:xfrm>
            <a:off x="8571719" y="2594113"/>
            <a:ext cx="0" cy="17387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nettore diritto 454">
            <a:extLst>
              <a:ext uri="{FF2B5EF4-FFF2-40B4-BE49-F238E27FC236}">
                <a16:creationId xmlns:a16="http://schemas.microsoft.com/office/drawing/2014/main" id="{03B761FC-CE1D-B7B6-B9D7-A2E5E4D6E80B}"/>
              </a:ext>
            </a:extLst>
          </p:cNvPr>
          <p:cNvCxnSpPr>
            <a:cxnSpLocks/>
          </p:cNvCxnSpPr>
          <p:nvPr/>
        </p:nvCxnSpPr>
        <p:spPr>
          <a:xfrm>
            <a:off x="6652001" y="873578"/>
            <a:ext cx="0" cy="26653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nettore diritto 460">
            <a:extLst>
              <a:ext uri="{FF2B5EF4-FFF2-40B4-BE49-F238E27FC236}">
                <a16:creationId xmlns:a16="http://schemas.microsoft.com/office/drawing/2014/main" id="{F3729464-C8C7-F03F-14A8-91D8FD114CAF}"/>
              </a:ext>
            </a:extLst>
          </p:cNvPr>
          <p:cNvCxnSpPr>
            <a:cxnSpLocks/>
          </p:cNvCxnSpPr>
          <p:nvPr/>
        </p:nvCxnSpPr>
        <p:spPr>
          <a:xfrm>
            <a:off x="7226705" y="2594113"/>
            <a:ext cx="0" cy="3894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nettore diritto 461">
            <a:extLst>
              <a:ext uri="{FF2B5EF4-FFF2-40B4-BE49-F238E27FC236}">
                <a16:creationId xmlns:a16="http://schemas.microsoft.com/office/drawing/2014/main" id="{C986F4B8-0A73-2A43-072F-7EFF12581C08}"/>
              </a:ext>
            </a:extLst>
          </p:cNvPr>
          <p:cNvCxnSpPr>
            <a:cxnSpLocks/>
          </p:cNvCxnSpPr>
          <p:nvPr/>
        </p:nvCxnSpPr>
        <p:spPr>
          <a:xfrm flipV="1">
            <a:off x="8715004" y="4218815"/>
            <a:ext cx="1389915" cy="13906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ttore diritto 463">
            <a:extLst>
              <a:ext uri="{FF2B5EF4-FFF2-40B4-BE49-F238E27FC236}">
                <a16:creationId xmlns:a16="http://schemas.microsoft.com/office/drawing/2014/main" id="{83862F1C-FB9B-E277-A775-347314D3F97A}"/>
              </a:ext>
            </a:extLst>
          </p:cNvPr>
          <p:cNvCxnSpPr>
            <a:cxnSpLocks/>
          </p:cNvCxnSpPr>
          <p:nvPr/>
        </p:nvCxnSpPr>
        <p:spPr>
          <a:xfrm flipV="1">
            <a:off x="8063702" y="2994208"/>
            <a:ext cx="822664" cy="8230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Arco 465">
            <a:extLst>
              <a:ext uri="{FF2B5EF4-FFF2-40B4-BE49-F238E27FC236}">
                <a16:creationId xmlns:a16="http://schemas.microsoft.com/office/drawing/2014/main" id="{C7A6A103-EA7B-B441-0B9A-0B3CB22EEA9D}"/>
              </a:ext>
            </a:extLst>
          </p:cNvPr>
          <p:cNvSpPr/>
          <p:nvPr/>
        </p:nvSpPr>
        <p:spPr>
          <a:xfrm>
            <a:off x="8481779" y="2597036"/>
            <a:ext cx="468000" cy="468000"/>
          </a:xfrm>
          <a:prstGeom prst="arc">
            <a:avLst>
              <a:gd name="adj1" fmla="val 16200000"/>
              <a:gd name="adj2" fmla="val 26557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2" name="Connettore diritto 481">
            <a:extLst>
              <a:ext uri="{FF2B5EF4-FFF2-40B4-BE49-F238E27FC236}">
                <a16:creationId xmlns:a16="http://schemas.microsoft.com/office/drawing/2014/main" id="{EA8A1023-E57A-C956-4A5E-034AE56F5B6C}"/>
              </a:ext>
            </a:extLst>
          </p:cNvPr>
          <p:cNvCxnSpPr>
            <a:cxnSpLocks/>
          </p:cNvCxnSpPr>
          <p:nvPr/>
        </p:nvCxnSpPr>
        <p:spPr>
          <a:xfrm flipH="1">
            <a:off x="7222928" y="2597209"/>
            <a:ext cx="149885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1684F119-CBA6-B9B9-3CAD-56FA94B1BB6D}"/>
              </a:ext>
            </a:extLst>
          </p:cNvPr>
          <p:cNvCxnSpPr>
            <a:cxnSpLocks/>
          </p:cNvCxnSpPr>
          <p:nvPr/>
        </p:nvCxnSpPr>
        <p:spPr>
          <a:xfrm>
            <a:off x="8011874" y="878478"/>
            <a:ext cx="565996" cy="17167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D3EF17FA-9674-C3EA-FCB6-F3A596855500}"/>
              </a:ext>
            </a:extLst>
          </p:cNvPr>
          <p:cNvCxnSpPr>
            <a:cxnSpLocks/>
          </p:cNvCxnSpPr>
          <p:nvPr/>
        </p:nvCxnSpPr>
        <p:spPr>
          <a:xfrm>
            <a:off x="6652001" y="863677"/>
            <a:ext cx="577484" cy="17314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76AE9F58-A46E-6A45-34C0-ED4CD9FBCAC0}"/>
              </a:ext>
            </a:extLst>
          </p:cNvPr>
          <p:cNvCxnSpPr>
            <a:cxnSpLocks/>
          </p:cNvCxnSpPr>
          <p:nvPr/>
        </p:nvCxnSpPr>
        <p:spPr>
          <a:xfrm flipH="1">
            <a:off x="7223413" y="873760"/>
            <a:ext cx="786539" cy="17289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87229D5F-A016-3FB4-E141-009AD2BEF801}"/>
              </a:ext>
            </a:extLst>
          </p:cNvPr>
          <p:cNvCxnSpPr>
            <a:cxnSpLocks/>
          </p:cNvCxnSpPr>
          <p:nvPr/>
        </p:nvCxnSpPr>
        <p:spPr>
          <a:xfrm>
            <a:off x="6647475" y="866259"/>
            <a:ext cx="1925597" cy="17306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98111AD5-3C01-6BBC-1A35-2A315BA64708}"/>
              </a:ext>
            </a:extLst>
          </p:cNvPr>
          <p:cNvCxnSpPr>
            <a:cxnSpLocks/>
          </p:cNvCxnSpPr>
          <p:nvPr/>
        </p:nvCxnSpPr>
        <p:spPr>
          <a:xfrm flipH="1">
            <a:off x="6938666" y="1736873"/>
            <a:ext cx="13562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99101A17-2071-F774-ECFE-25A32DDAF5D0}"/>
              </a:ext>
            </a:extLst>
          </p:cNvPr>
          <p:cNvCxnSpPr>
            <a:cxnSpLocks/>
          </p:cNvCxnSpPr>
          <p:nvPr/>
        </p:nvCxnSpPr>
        <p:spPr>
          <a:xfrm>
            <a:off x="7327880" y="868636"/>
            <a:ext cx="577484" cy="17314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30FE8613-2826-7959-704E-34816B88985F}"/>
              </a:ext>
            </a:extLst>
          </p:cNvPr>
          <p:cNvCxnSpPr>
            <a:cxnSpLocks/>
          </p:cNvCxnSpPr>
          <p:nvPr/>
        </p:nvCxnSpPr>
        <p:spPr>
          <a:xfrm>
            <a:off x="7339767" y="2339114"/>
            <a:ext cx="0" cy="9186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75417D3B-5C3F-B81A-07A8-B5FACEE24189}"/>
              </a:ext>
            </a:extLst>
          </p:cNvPr>
          <p:cNvCxnSpPr>
            <a:cxnSpLocks/>
          </p:cNvCxnSpPr>
          <p:nvPr/>
        </p:nvCxnSpPr>
        <p:spPr>
          <a:xfrm flipH="1">
            <a:off x="7335674" y="2345363"/>
            <a:ext cx="95919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1EA11A4C-A400-A3B4-8443-2AEEC00F1907}"/>
              </a:ext>
            </a:extLst>
          </p:cNvPr>
          <p:cNvCxnSpPr>
            <a:cxnSpLocks/>
          </p:cNvCxnSpPr>
          <p:nvPr/>
        </p:nvCxnSpPr>
        <p:spPr>
          <a:xfrm>
            <a:off x="6938481" y="1133786"/>
            <a:ext cx="404001" cy="12113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BD2C8EED-CCED-AEA4-A342-8E351A08CCC0}"/>
              </a:ext>
            </a:extLst>
          </p:cNvPr>
          <p:cNvCxnSpPr>
            <a:cxnSpLocks/>
          </p:cNvCxnSpPr>
          <p:nvPr/>
        </p:nvCxnSpPr>
        <p:spPr>
          <a:xfrm flipH="1">
            <a:off x="6932129" y="1132783"/>
            <a:ext cx="95919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Figura a mano libera: forma 156">
            <a:extLst>
              <a:ext uri="{FF2B5EF4-FFF2-40B4-BE49-F238E27FC236}">
                <a16:creationId xmlns:a16="http://schemas.microsoft.com/office/drawing/2014/main" id="{67D045A0-1C09-56D4-2869-41E7CF3A2F81}"/>
              </a:ext>
            </a:extLst>
          </p:cNvPr>
          <p:cNvSpPr/>
          <p:nvPr/>
        </p:nvSpPr>
        <p:spPr>
          <a:xfrm>
            <a:off x="6895279" y="869675"/>
            <a:ext cx="1448808" cy="1727584"/>
          </a:xfrm>
          <a:custGeom>
            <a:avLst/>
            <a:gdLst>
              <a:gd name="connsiteX0" fmla="*/ 429840 w 1443834"/>
              <a:gd name="connsiteY0" fmla="*/ 1 h 1727538"/>
              <a:gd name="connsiteX1" fmla="*/ 48591 w 1443834"/>
              <a:gd name="connsiteY1" fmla="*/ 265088 h 1727538"/>
              <a:gd name="connsiteX2" fmla="*/ 48591 w 1443834"/>
              <a:gd name="connsiteY2" fmla="*/ 875681 h 1727538"/>
              <a:gd name="connsiteX3" fmla="*/ 444732 w 1443834"/>
              <a:gd name="connsiteY3" fmla="*/ 1477338 h 1727538"/>
              <a:gd name="connsiteX4" fmla="*/ 1007669 w 1443834"/>
              <a:gd name="connsiteY4" fmla="*/ 1727532 h 1727538"/>
              <a:gd name="connsiteX5" fmla="*/ 1394874 w 1443834"/>
              <a:gd name="connsiteY5" fmla="*/ 1471381 h 1727538"/>
              <a:gd name="connsiteX6" fmla="*/ 1394874 w 1443834"/>
              <a:gd name="connsiteY6" fmla="*/ 869724 h 1727538"/>
              <a:gd name="connsiteX7" fmla="*/ 998733 w 1443834"/>
              <a:gd name="connsiteY7" fmla="*/ 268067 h 1727538"/>
              <a:gd name="connsiteX8" fmla="*/ 429840 w 1443834"/>
              <a:gd name="connsiteY8" fmla="*/ 1 h 1727538"/>
              <a:gd name="connsiteX0" fmla="*/ 434814 w 1448808"/>
              <a:gd name="connsiteY0" fmla="*/ 47 h 1727584"/>
              <a:gd name="connsiteX1" fmla="*/ 44939 w 1448808"/>
              <a:gd name="connsiteY1" fmla="*/ 252194 h 1727584"/>
              <a:gd name="connsiteX2" fmla="*/ 53565 w 1448808"/>
              <a:gd name="connsiteY2" fmla="*/ 875727 h 1727584"/>
              <a:gd name="connsiteX3" fmla="*/ 449706 w 1448808"/>
              <a:gd name="connsiteY3" fmla="*/ 1477384 h 1727584"/>
              <a:gd name="connsiteX4" fmla="*/ 1012643 w 1448808"/>
              <a:gd name="connsiteY4" fmla="*/ 1727578 h 1727584"/>
              <a:gd name="connsiteX5" fmla="*/ 1399848 w 1448808"/>
              <a:gd name="connsiteY5" fmla="*/ 1471427 h 1727584"/>
              <a:gd name="connsiteX6" fmla="*/ 1399848 w 1448808"/>
              <a:gd name="connsiteY6" fmla="*/ 869770 h 1727584"/>
              <a:gd name="connsiteX7" fmla="*/ 1003707 w 1448808"/>
              <a:gd name="connsiteY7" fmla="*/ 268113 h 1727584"/>
              <a:gd name="connsiteX8" fmla="*/ 434814 w 1448808"/>
              <a:gd name="connsiteY8" fmla="*/ 47 h 17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8808" h="1727584">
                <a:moveTo>
                  <a:pt x="434814" y="47"/>
                </a:moveTo>
                <a:cubicBezTo>
                  <a:pt x="275019" y="-2606"/>
                  <a:pt x="108480" y="106247"/>
                  <a:pt x="44939" y="252194"/>
                </a:cubicBezTo>
                <a:cubicBezTo>
                  <a:pt x="-18602" y="398141"/>
                  <a:pt x="-13896" y="671529"/>
                  <a:pt x="53565" y="875727"/>
                </a:cubicBezTo>
                <a:cubicBezTo>
                  <a:pt x="121026" y="1079925"/>
                  <a:pt x="289860" y="1335409"/>
                  <a:pt x="449706" y="1477384"/>
                </a:cubicBezTo>
                <a:cubicBezTo>
                  <a:pt x="609552" y="1619359"/>
                  <a:pt x="854286" y="1728571"/>
                  <a:pt x="1012643" y="1727578"/>
                </a:cubicBezTo>
                <a:cubicBezTo>
                  <a:pt x="1171000" y="1726585"/>
                  <a:pt x="1335314" y="1614395"/>
                  <a:pt x="1399848" y="1471427"/>
                </a:cubicBezTo>
                <a:cubicBezTo>
                  <a:pt x="1464382" y="1328459"/>
                  <a:pt x="1465872" y="1070322"/>
                  <a:pt x="1399848" y="869770"/>
                </a:cubicBezTo>
                <a:cubicBezTo>
                  <a:pt x="1333825" y="669218"/>
                  <a:pt x="1165043" y="413563"/>
                  <a:pt x="1003707" y="268113"/>
                </a:cubicBezTo>
                <a:cubicBezTo>
                  <a:pt x="842372" y="122663"/>
                  <a:pt x="594609" y="2700"/>
                  <a:pt x="434814" y="47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65" name="Connettore diritto 464">
            <a:extLst>
              <a:ext uri="{FF2B5EF4-FFF2-40B4-BE49-F238E27FC236}">
                <a16:creationId xmlns:a16="http://schemas.microsoft.com/office/drawing/2014/main" id="{F449A90A-7919-85E5-F0FF-C149D632427F}"/>
              </a:ext>
            </a:extLst>
          </p:cNvPr>
          <p:cNvCxnSpPr>
            <a:cxnSpLocks/>
          </p:cNvCxnSpPr>
          <p:nvPr/>
        </p:nvCxnSpPr>
        <p:spPr>
          <a:xfrm>
            <a:off x="8444160" y="2727848"/>
            <a:ext cx="0" cy="17798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nettore diritto 484">
            <a:extLst>
              <a:ext uri="{FF2B5EF4-FFF2-40B4-BE49-F238E27FC236}">
                <a16:creationId xmlns:a16="http://schemas.microsoft.com/office/drawing/2014/main" id="{FA18A8C7-872D-EDFB-786C-BEB1A55227A0}"/>
              </a:ext>
            </a:extLst>
          </p:cNvPr>
          <p:cNvCxnSpPr>
            <a:cxnSpLocks/>
          </p:cNvCxnSpPr>
          <p:nvPr/>
        </p:nvCxnSpPr>
        <p:spPr>
          <a:xfrm>
            <a:off x="7043747" y="2727848"/>
            <a:ext cx="0" cy="3814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D84B233C-16F1-C24A-AB83-28D01C011A7B}"/>
              </a:ext>
            </a:extLst>
          </p:cNvPr>
          <p:cNvCxnSpPr>
            <a:cxnSpLocks/>
          </p:cNvCxnSpPr>
          <p:nvPr/>
        </p:nvCxnSpPr>
        <p:spPr>
          <a:xfrm flipV="1">
            <a:off x="7812614" y="2891728"/>
            <a:ext cx="977062" cy="9775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o 66">
            <a:extLst>
              <a:ext uri="{FF2B5EF4-FFF2-40B4-BE49-F238E27FC236}">
                <a16:creationId xmlns:a16="http://schemas.microsoft.com/office/drawing/2014/main" id="{B03E4D18-9ACB-08C7-D10F-CB13B168F827}"/>
              </a:ext>
            </a:extLst>
          </p:cNvPr>
          <p:cNvSpPr/>
          <p:nvPr/>
        </p:nvSpPr>
        <p:spPr>
          <a:xfrm>
            <a:off x="8618971" y="2727848"/>
            <a:ext cx="198000" cy="198000"/>
          </a:xfrm>
          <a:prstGeom prst="arc">
            <a:avLst>
              <a:gd name="adj1" fmla="val 16200000"/>
              <a:gd name="adj2" fmla="val 26557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C52787B4-FE0F-8BDA-E0F4-85B4B3B8CCAE}"/>
              </a:ext>
            </a:extLst>
          </p:cNvPr>
          <p:cNvCxnSpPr>
            <a:stCxn id="67" idx="0"/>
          </p:cNvCxnSpPr>
          <p:nvPr/>
        </p:nvCxnSpPr>
        <p:spPr>
          <a:xfrm flipH="1">
            <a:off x="7043747" y="2727848"/>
            <a:ext cx="167422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F1A30D84-925C-5DDA-4D91-D623F7FAFD1B}"/>
              </a:ext>
            </a:extLst>
          </p:cNvPr>
          <p:cNvCxnSpPr>
            <a:cxnSpLocks/>
          </p:cNvCxnSpPr>
          <p:nvPr/>
        </p:nvCxnSpPr>
        <p:spPr>
          <a:xfrm>
            <a:off x="6452734" y="948262"/>
            <a:ext cx="0" cy="27456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0FAD0399-F408-6813-A032-236F8133430B}"/>
              </a:ext>
            </a:extLst>
          </p:cNvPr>
          <p:cNvCxnSpPr>
            <a:cxnSpLocks/>
          </p:cNvCxnSpPr>
          <p:nvPr/>
        </p:nvCxnSpPr>
        <p:spPr>
          <a:xfrm>
            <a:off x="7851138" y="948262"/>
            <a:ext cx="0" cy="41537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07BB1E56-A495-4E21-A857-88ED73BC2209}"/>
              </a:ext>
            </a:extLst>
          </p:cNvPr>
          <p:cNvCxnSpPr>
            <a:cxnSpLocks/>
          </p:cNvCxnSpPr>
          <p:nvPr/>
        </p:nvCxnSpPr>
        <p:spPr>
          <a:xfrm flipV="1">
            <a:off x="8486712" y="4163055"/>
            <a:ext cx="1562792" cy="15672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o 147">
            <a:extLst>
              <a:ext uri="{FF2B5EF4-FFF2-40B4-BE49-F238E27FC236}">
                <a16:creationId xmlns:a16="http://schemas.microsoft.com/office/drawing/2014/main" id="{3B0ACB3C-80BA-D629-BDFA-CDFE70CF3FDA}"/>
              </a:ext>
            </a:extLst>
          </p:cNvPr>
          <p:cNvSpPr/>
          <p:nvPr/>
        </p:nvSpPr>
        <p:spPr>
          <a:xfrm>
            <a:off x="6839788" y="948262"/>
            <a:ext cx="3762000" cy="3762000"/>
          </a:xfrm>
          <a:prstGeom prst="arc">
            <a:avLst>
              <a:gd name="adj1" fmla="val 16200000"/>
              <a:gd name="adj2" fmla="val 27078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CF603C69-29DD-6C81-859A-30235F9AD57F}"/>
              </a:ext>
            </a:extLst>
          </p:cNvPr>
          <p:cNvCxnSpPr/>
          <p:nvPr/>
        </p:nvCxnSpPr>
        <p:spPr>
          <a:xfrm flipH="1">
            <a:off x="6451803" y="948262"/>
            <a:ext cx="226597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0A564B50-FA49-B0D7-6B91-599DD8B02276}"/>
              </a:ext>
            </a:extLst>
          </p:cNvPr>
          <p:cNvCxnSpPr>
            <a:cxnSpLocks/>
          </p:cNvCxnSpPr>
          <p:nvPr/>
        </p:nvCxnSpPr>
        <p:spPr>
          <a:xfrm>
            <a:off x="6452654" y="948673"/>
            <a:ext cx="595616" cy="17858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688CC85-A3B7-73A7-5CB4-466B93937888}"/>
              </a:ext>
            </a:extLst>
          </p:cNvPr>
          <p:cNvCxnSpPr>
            <a:cxnSpLocks/>
          </p:cNvCxnSpPr>
          <p:nvPr/>
        </p:nvCxnSpPr>
        <p:spPr>
          <a:xfrm>
            <a:off x="7849730" y="946804"/>
            <a:ext cx="593668" cy="17799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1DBD5FC0-0CCD-324D-BD36-098348FB00F3}"/>
              </a:ext>
            </a:extLst>
          </p:cNvPr>
          <p:cNvCxnSpPr>
            <a:cxnSpLocks/>
          </p:cNvCxnSpPr>
          <p:nvPr/>
        </p:nvCxnSpPr>
        <p:spPr>
          <a:xfrm flipH="1">
            <a:off x="7047065" y="946804"/>
            <a:ext cx="800827" cy="178355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775108B2-BEB7-9D0B-35A3-69E621E91481}"/>
              </a:ext>
            </a:extLst>
          </p:cNvPr>
          <p:cNvCxnSpPr/>
          <p:nvPr/>
        </p:nvCxnSpPr>
        <p:spPr>
          <a:xfrm>
            <a:off x="6445319" y="946804"/>
            <a:ext cx="1998079" cy="17799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25C1A9F5-C13F-CB1F-36E0-EC52CB355B30}"/>
              </a:ext>
            </a:extLst>
          </p:cNvPr>
          <p:cNvCxnSpPr>
            <a:cxnSpLocks/>
          </p:cNvCxnSpPr>
          <p:nvPr/>
        </p:nvCxnSpPr>
        <p:spPr>
          <a:xfrm>
            <a:off x="6746520" y="1209856"/>
            <a:ext cx="0" cy="26004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5605BFBF-585A-2C5F-3B30-D7777EC8DB7E}"/>
              </a:ext>
            </a:extLst>
          </p:cNvPr>
          <p:cNvCxnSpPr>
            <a:cxnSpLocks/>
          </p:cNvCxnSpPr>
          <p:nvPr/>
        </p:nvCxnSpPr>
        <p:spPr>
          <a:xfrm>
            <a:off x="6744444" y="1217495"/>
            <a:ext cx="98346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64C23DAA-2504-8A0A-9E29-DB23E122EF0E}"/>
              </a:ext>
            </a:extLst>
          </p:cNvPr>
          <p:cNvCxnSpPr>
            <a:cxnSpLocks/>
          </p:cNvCxnSpPr>
          <p:nvPr/>
        </p:nvCxnSpPr>
        <p:spPr>
          <a:xfrm>
            <a:off x="6749608" y="1214861"/>
            <a:ext cx="418114" cy="12536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9436A6A8-BA94-B985-D5C5-3DA5951561B7}"/>
              </a:ext>
            </a:extLst>
          </p:cNvPr>
          <p:cNvCxnSpPr>
            <a:cxnSpLocks/>
          </p:cNvCxnSpPr>
          <p:nvPr/>
        </p:nvCxnSpPr>
        <p:spPr>
          <a:xfrm>
            <a:off x="7163012" y="2462930"/>
            <a:ext cx="98355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701C49F7-875E-D75F-8674-2DDB53067869}"/>
              </a:ext>
            </a:extLst>
          </p:cNvPr>
          <p:cNvCxnSpPr>
            <a:cxnSpLocks/>
          </p:cNvCxnSpPr>
          <p:nvPr/>
        </p:nvCxnSpPr>
        <p:spPr>
          <a:xfrm>
            <a:off x="7147242" y="944586"/>
            <a:ext cx="595616" cy="17858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4207C403-3B30-D836-96FA-97D1653C3B96}"/>
              </a:ext>
            </a:extLst>
          </p:cNvPr>
          <p:cNvCxnSpPr>
            <a:cxnSpLocks/>
          </p:cNvCxnSpPr>
          <p:nvPr/>
        </p:nvCxnSpPr>
        <p:spPr>
          <a:xfrm>
            <a:off x="6752043" y="1837504"/>
            <a:ext cx="140099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Figura a mano libera: forma 208">
            <a:extLst>
              <a:ext uri="{FF2B5EF4-FFF2-40B4-BE49-F238E27FC236}">
                <a16:creationId xmlns:a16="http://schemas.microsoft.com/office/drawing/2014/main" id="{3D02589E-65C0-456A-794A-582E5068F033}"/>
              </a:ext>
            </a:extLst>
          </p:cNvPr>
          <p:cNvSpPr/>
          <p:nvPr/>
        </p:nvSpPr>
        <p:spPr>
          <a:xfrm>
            <a:off x="6704364" y="952042"/>
            <a:ext cx="1490488" cy="1780845"/>
          </a:xfrm>
          <a:custGeom>
            <a:avLst/>
            <a:gdLst>
              <a:gd name="connsiteX0" fmla="*/ 438956 w 1490488"/>
              <a:gd name="connsiteY0" fmla="*/ 18 h 1780691"/>
              <a:gd name="connsiteX1" fmla="*/ 50508 w 1490488"/>
              <a:gd name="connsiteY1" fmla="*/ 275025 h 1780691"/>
              <a:gd name="connsiteX2" fmla="*/ 50508 w 1490488"/>
              <a:gd name="connsiteY2" fmla="*/ 890354 h 1780691"/>
              <a:gd name="connsiteX3" fmla="*/ 469895 w 1490488"/>
              <a:gd name="connsiteY3" fmla="*/ 1512559 h 1780691"/>
              <a:gd name="connsiteX4" fmla="*/ 1040535 w 1490488"/>
              <a:gd name="connsiteY4" fmla="*/ 1780691 h 1780691"/>
              <a:gd name="connsiteX5" fmla="*/ 1442734 w 1490488"/>
              <a:gd name="connsiteY5" fmla="*/ 1512559 h 1780691"/>
              <a:gd name="connsiteX6" fmla="*/ 1435859 w 1490488"/>
              <a:gd name="connsiteY6" fmla="*/ 886917 h 1780691"/>
              <a:gd name="connsiteX7" fmla="*/ 1019910 w 1490488"/>
              <a:gd name="connsiteY7" fmla="*/ 264712 h 1780691"/>
              <a:gd name="connsiteX8" fmla="*/ 438956 w 1490488"/>
              <a:gd name="connsiteY8" fmla="*/ 18 h 1780691"/>
              <a:gd name="connsiteX0" fmla="*/ 438956 w 1490488"/>
              <a:gd name="connsiteY0" fmla="*/ 18 h 1780691"/>
              <a:gd name="connsiteX1" fmla="*/ 50508 w 1490488"/>
              <a:gd name="connsiteY1" fmla="*/ 275025 h 1780691"/>
              <a:gd name="connsiteX2" fmla="*/ 50508 w 1490488"/>
              <a:gd name="connsiteY2" fmla="*/ 890354 h 1780691"/>
              <a:gd name="connsiteX3" fmla="*/ 469895 w 1490488"/>
              <a:gd name="connsiteY3" fmla="*/ 1512559 h 1780691"/>
              <a:gd name="connsiteX4" fmla="*/ 1040535 w 1490488"/>
              <a:gd name="connsiteY4" fmla="*/ 1780691 h 1780691"/>
              <a:gd name="connsiteX5" fmla="*/ 1442734 w 1490488"/>
              <a:gd name="connsiteY5" fmla="*/ 1512559 h 1780691"/>
              <a:gd name="connsiteX6" fmla="*/ 1435859 w 1490488"/>
              <a:gd name="connsiteY6" fmla="*/ 886917 h 1780691"/>
              <a:gd name="connsiteX7" fmla="*/ 1019910 w 1490488"/>
              <a:gd name="connsiteY7" fmla="*/ 264712 h 1780691"/>
              <a:gd name="connsiteX8" fmla="*/ 438956 w 1490488"/>
              <a:gd name="connsiteY8" fmla="*/ 18 h 1780691"/>
              <a:gd name="connsiteX0" fmla="*/ 438956 w 1490488"/>
              <a:gd name="connsiteY0" fmla="*/ 18 h 1780691"/>
              <a:gd name="connsiteX1" fmla="*/ 50508 w 1490488"/>
              <a:gd name="connsiteY1" fmla="*/ 275025 h 1780691"/>
              <a:gd name="connsiteX2" fmla="*/ 50508 w 1490488"/>
              <a:gd name="connsiteY2" fmla="*/ 890354 h 1780691"/>
              <a:gd name="connsiteX3" fmla="*/ 469895 w 1490488"/>
              <a:gd name="connsiteY3" fmla="*/ 1512559 h 1780691"/>
              <a:gd name="connsiteX4" fmla="*/ 1040535 w 1490488"/>
              <a:gd name="connsiteY4" fmla="*/ 1780691 h 1780691"/>
              <a:gd name="connsiteX5" fmla="*/ 1442734 w 1490488"/>
              <a:gd name="connsiteY5" fmla="*/ 1512559 h 1780691"/>
              <a:gd name="connsiteX6" fmla="*/ 1435859 w 1490488"/>
              <a:gd name="connsiteY6" fmla="*/ 886917 h 1780691"/>
              <a:gd name="connsiteX7" fmla="*/ 1019910 w 1490488"/>
              <a:gd name="connsiteY7" fmla="*/ 264712 h 1780691"/>
              <a:gd name="connsiteX8" fmla="*/ 438956 w 1490488"/>
              <a:gd name="connsiteY8" fmla="*/ 18 h 1780691"/>
              <a:gd name="connsiteX0" fmla="*/ 438956 w 1490488"/>
              <a:gd name="connsiteY0" fmla="*/ 20 h 1780693"/>
              <a:gd name="connsiteX1" fmla="*/ 50508 w 1490488"/>
              <a:gd name="connsiteY1" fmla="*/ 275027 h 1780693"/>
              <a:gd name="connsiteX2" fmla="*/ 50508 w 1490488"/>
              <a:gd name="connsiteY2" fmla="*/ 890356 h 1780693"/>
              <a:gd name="connsiteX3" fmla="*/ 469895 w 1490488"/>
              <a:gd name="connsiteY3" fmla="*/ 1512561 h 1780693"/>
              <a:gd name="connsiteX4" fmla="*/ 1040535 w 1490488"/>
              <a:gd name="connsiteY4" fmla="*/ 1780693 h 1780693"/>
              <a:gd name="connsiteX5" fmla="*/ 1442734 w 1490488"/>
              <a:gd name="connsiteY5" fmla="*/ 1512561 h 1780693"/>
              <a:gd name="connsiteX6" fmla="*/ 1435859 w 1490488"/>
              <a:gd name="connsiteY6" fmla="*/ 886919 h 1780693"/>
              <a:gd name="connsiteX7" fmla="*/ 1019910 w 1490488"/>
              <a:gd name="connsiteY7" fmla="*/ 264714 h 1780693"/>
              <a:gd name="connsiteX8" fmla="*/ 438956 w 1490488"/>
              <a:gd name="connsiteY8" fmla="*/ 20 h 1780693"/>
              <a:gd name="connsiteX0" fmla="*/ 438956 w 1490488"/>
              <a:gd name="connsiteY0" fmla="*/ 172 h 1780845"/>
              <a:gd name="connsiteX1" fmla="*/ 50508 w 1490488"/>
              <a:gd name="connsiteY1" fmla="*/ 275179 h 1780845"/>
              <a:gd name="connsiteX2" fmla="*/ 50508 w 1490488"/>
              <a:gd name="connsiteY2" fmla="*/ 890508 h 1780845"/>
              <a:gd name="connsiteX3" fmla="*/ 469895 w 1490488"/>
              <a:gd name="connsiteY3" fmla="*/ 1512713 h 1780845"/>
              <a:gd name="connsiteX4" fmla="*/ 1040535 w 1490488"/>
              <a:gd name="connsiteY4" fmla="*/ 1780845 h 1780845"/>
              <a:gd name="connsiteX5" fmla="*/ 1442734 w 1490488"/>
              <a:gd name="connsiteY5" fmla="*/ 1512713 h 1780845"/>
              <a:gd name="connsiteX6" fmla="*/ 1435859 w 1490488"/>
              <a:gd name="connsiteY6" fmla="*/ 887071 h 1780845"/>
              <a:gd name="connsiteX7" fmla="*/ 1019910 w 1490488"/>
              <a:gd name="connsiteY7" fmla="*/ 264866 h 1780845"/>
              <a:gd name="connsiteX8" fmla="*/ 438956 w 1490488"/>
              <a:gd name="connsiteY8" fmla="*/ 172 h 1780845"/>
              <a:gd name="connsiteX0" fmla="*/ 438956 w 1490488"/>
              <a:gd name="connsiteY0" fmla="*/ 172 h 1780845"/>
              <a:gd name="connsiteX1" fmla="*/ 50508 w 1490488"/>
              <a:gd name="connsiteY1" fmla="*/ 275179 h 1780845"/>
              <a:gd name="connsiteX2" fmla="*/ 50508 w 1490488"/>
              <a:gd name="connsiteY2" fmla="*/ 890508 h 1780845"/>
              <a:gd name="connsiteX3" fmla="*/ 469895 w 1490488"/>
              <a:gd name="connsiteY3" fmla="*/ 1512713 h 1780845"/>
              <a:gd name="connsiteX4" fmla="*/ 1040535 w 1490488"/>
              <a:gd name="connsiteY4" fmla="*/ 1780845 h 1780845"/>
              <a:gd name="connsiteX5" fmla="*/ 1442734 w 1490488"/>
              <a:gd name="connsiteY5" fmla="*/ 1512713 h 1780845"/>
              <a:gd name="connsiteX6" fmla="*/ 1435859 w 1490488"/>
              <a:gd name="connsiteY6" fmla="*/ 887071 h 1780845"/>
              <a:gd name="connsiteX7" fmla="*/ 1019910 w 1490488"/>
              <a:gd name="connsiteY7" fmla="*/ 264866 h 1780845"/>
              <a:gd name="connsiteX8" fmla="*/ 438956 w 1490488"/>
              <a:gd name="connsiteY8" fmla="*/ 172 h 1780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0488" h="1780845">
                <a:moveTo>
                  <a:pt x="438956" y="172"/>
                </a:moveTo>
                <a:cubicBezTo>
                  <a:pt x="229262" y="-4985"/>
                  <a:pt x="115249" y="106165"/>
                  <a:pt x="50508" y="275179"/>
                </a:cubicBezTo>
                <a:cubicBezTo>
                  <a:pt x="-14233" y="444193"/>
                  <a:pt x="-19390" y="684252"/>
                  <a:pt x="50508" y="890508"/>
                </a:cubicBezTo>
                <a:cubicBezTo>
                  <a:pt x="120406" y="1096764"/>
                  <a:pt x="304890" y="1364324"/>
                  <a:pt x="469895" y="1512713"/>
                </a:cubicBezTo>
                <a:cubicBezTo>
                  <a:pt x="634900" y="1661103"/>
                  <a:pt x="830269" y="1780845"/>
                  <a:pt x="1040535" y="1780845"/>
                </a:cubicBezTo>
                <a:cubicBezTo>
                  <a:pt x="1250801" y="1780845"/>
                  <a:pt x="1376847" y="1661675"/>
                  <a:pt x="1442734" y="1512713"/>
                </a:cubicBezTo>
                <a:cubicBezTo>
                  <a:pt x="1508621" y="1363751"/>
                  <a:pt x="1506330" y="1095046"/>
                  <a:pt x="1435859" y="887071"/>
                </a:cubicBezTo>
                <a:cubicBezTo>
                  <a:pt x="1365388" y="679097"/>
                  <a:pt x="1184342" y="412683"/>
                  <a:pt x="1019910" y="264866"/>
                </a:cubicBezTo>
                <a:cubicBezTo>
                  <a:pt x="855478" y="117050"/>
                  <a:pt x="648650" y="5329"/>
                  <a:pt x="438956" y="172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0CBF1578-B12C-8F80-740B-515B3671F94B}"/>
              </a:ext>
            </a:extLst>
          </p:cNvPr>
          <p:cNvCxnSpPr>
            <a:cxnSpLocks/>
          </p:cNvCxnSpPr>
          <p:nvPr/>
        </p:nvCxnSpPr>
        <p:spPr>
          <a:xfrm>
            <a:off x="8232027" y="2805578"/>
            <a:ext cx="0" cy="18568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8298ACD5-9258-703D-A140-F4BA9F41A334}"/>
              </a:ext>
            </a:extLst>
          </p:cNvPr>
          <p:cNvCxnSpPr>
            <a:cxnSpLocks/>
          </p:cNvCxnSpPr>
          <p:nvPr/>
        </p:nvCxnSpPr>
        <p:spPr>
          <a:xfrm>
            <a:off x="6883887" y="2805578"/>
            <a:ext cx="0" cy="51051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28EA0907-33D0-CD6D-8EE2-97B2EB403EBF}"/>
              </a:ext>
            </a:extLst>
          </p:cNvPr>
          <p:cNvCxnSpPr>
            <a:cxnSpLocks/>
          </p:cNvCxnSpPr>
          <p:nvPr/>
        </p:nvCxnSpPr>
        <p:spPr>
          <a:xfrm flipV="1">
            <a:off x="7358746" y="2840061"/>
            <a:ext cx="1371174" cy="13718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Arco 234">
            <a:extLst>
              <a:ext uri="{FF2B5EF4-FFF2-40B4-BE49-F238E27FC236}">
                <a16:creationId xmlns:a16="http://schemas.microsoft.com/office/drawing/2014/main" id="{0966636B-3D6B-CE4D-2D4D-99914D6D0774}"/>
              </a:ext>
            </a:extLst>
          </p:cNvPr>
          <p:cNvSpPr/>
          <p:nvPr/>
        </p:nvSpPr>
        <p:spPr>
          <a:xfrm>
            <a:off x="8695813" y="2805578"/>
            <a:ext cx="39600" cy="39600"/>
          </a:xfrm>
          <a:prstGeom prst="arc">
            <a:avLst>
              <a:gd name="adj1" fmla="val 16200000"/>
              <a:gd name="adj2" fmla="val 26557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C0B2B479-AA32-8AE4-263E-40CCAC3F47B0}"/>
              </a:ext>
            </a:extLst>
          </p:cNvPr>
          <p:cNvCxnSpPr>
            <a:cxnSpLocks/>
          </p:cNvCxnSpPr>
          <p:nvPr/>
        </p:nvCxnSpPr>
        <p:spPr>
          <a:xfrm flipH="1">
            <a:off x="6760329" y="2805578"/>
            <a:ext cx="195744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nettore diritto 485">
            <a:extLst>
              <a:ext uri="{FF2B5EF4-FFF2-40B4-BE49-F238E27FC236}">
                <a16:creationId xmlns:a16="http://schemas.microsoft.com/office/drawing/2014/main" id="{41CE7E82-CAB9-77A4-7703-723BA1D3B676}"/>
              </a:ext>
            </a:extLst>
          </p:cNvPr>
          <p:cNvCxnSpPr>
            <a:cxnSpLocks/>
          </p:cNvCxnSpPr>
          <p:nvPr/>
        </p:nvCxnSpPr>
        <p:spPr>
          <a:xfrm>
            <a:off x="7659208" y="1095030"/>
            <a:ext cx="0" cy="41375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nettore diritto 486">
            <a:extLst>
              <a:ext uri="{FF2B5EF4-FFF2-40B4-BE49-F238E27FC236}">
                <a16:creationId xmlns:a16="http://schemas.microsoft.com/office/drawing/2014/main" id="{69152AD8-009D-A510-CF94-F4AF5CFCF24B}"/>
              </a:ext>
            </a:extLst>
          </p:cNvPr>
          <p:cNvCxnSpPr>
            <a:cxnSpLocks/>
          </p:cNvCxnSpPr>
          <p:nvPr/>
        </p:nvCxnSpPr>
        <p:spPr>
          <a:xfrm>
            <a:off x="6312041" y="1095030"/>
            <a:ext cx="0" cy="27879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" name="Arco 502">
            <a:extLst>
              <a:ext uri="{FF2B5EF4-FFF2-40B4-BE49-F238E27FC236}">
                <a16:creationId xmlns:a16="http://schemas.microsoft.com/office/drawing/2014/main" id="{56C104D5-4612-77E5-B824-FDD8CDF7DF7D}"/>
              </a:ext>
            </a:extLst>
          </p:cNvPr>
          <p:cNvSpPr/>
          <p:nvPr/>
        </p:nvSpPr>
        <p:spPr>
          <a:xfrm>
            <a:off x="6980431" y="1095030"/>
            <a:ext cx="3474000" cy="3474000"/>
          </a:xfrm>
          <a:prstGeom prst="arc">
            <a:avLst>
              <a:gd name="adj1" fmla="val 16200000"/>
              <a:gd name="adj2" fmla="val 27078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1A19390C-C909-FC46-E164-688D3DB9CFC5}"/>
              </a:ext>
            </a:extLst>
          </p:cNvPr>
          <p:cNvCxnSpPr>
            <a:cxnSpLocks/>
          </p:cNvCxnSpPr>
          <p:nvPr/>
        </p:nvCxnSpPr>
        <p:spPr>
          <a:xfrm>
            <a:off x="6308273" y="1095030"/>
            <a:ext cx="24178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A285DE4B-D5A2-3E74-CEB0-3AC58633611C}"/>
              </a:ext>
            </a:extLst>
          </p:cNvPr>
          <p:cNvCxnSpPr>
            <a:cxnSpLocks/>
          </p:cNvCxnSpPr>
          <p:nvPr/>
        </p:nvCxnSpPr>
        <p:spPr>
          <a:xfrm>
            <a:off x="6314168" y="1094008"/>
            <a:ext cx="571689" cy="17140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8C67BE6A-A527-2AED-C51C-A1FD5CBE8BDA}"/>
              </a:ext>
            </a:extLst>
          </p:cNvPr>
          <p:cNvCxnSpPr>
            <a:cxnSpLocks/>
          </p:cNvCxnSpPr>
          <p:nvPr/>
        </p:nvCxnSpPr>
        <p:spPr>
          <a:xfrm>
            <a:off x="7659604" y="1090912"/>
            <a:ext cx="571689" cy="17140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85232380-126F-753A-83AB-72EAEEF95466}"/>
              </a:ext>
            </a:extLst>
          </p:cNvPr>
          <p:cNvCxnSpPr>
            <a:cxnSpLocks/>
          </p:cNvCxnSpPr>
          <p:nvPr/>
        </p:nvCxnSpPr>
        <p:spPr>
          <a:xfrm>
            <a:off x="6308273" y="3882967"/>
            <a:ext cx="1930796" cy="7826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43DE331D-560E-C28D-D771-5C55F6CE96F6}"/>
              </a:ext>
            </a:extLst>
          </p:cNvPr>
          <p:cNvCxnSpPr>
            <a:cxnSpLocks/>
          </p:cNvCxnSpPr>
          <p:nvPr/>
        </p:nvCxnSpPr>
        <p:spPr>
          <a:xfrm>
            <a:off x="6883313" y="3309649"/>
            <a:ext cx="778660" cy="19311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E310F646-A54F-BFF6-4C60-BAA91C5C34EF}"/>
              </a:ext>
            </a:extLst>
          </p:cNvPr>
          <p:cNvCxnSpPr>
            <a:cxnSpLocks/>
          </p:cNvCxnSpPr>
          <p:nvPr/>
        </p:nvCxnSpPr>
        <p:spPr>
          <a:xfrm>
            <a:off x="6597833" y="1347888"/>
            <a:ext cx="0" cy="26541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84F7A544-7B83-D16B-C05D-EF4D1D14D41C}"/>
              </a:ext>
            </a:extLst>
          </p:cNvPr>
          <p:cNvCxnSpPr>
            <a:cxnSpLocks/>
          </p:cNvCxnSpPr>
          <p:nvPr/>
        </p:nvCxnSpPr>
        <p:spPr>
          <a:xfrm>
            <a:off x="6309435" y="1092568"/>
            <a:ext cx="1921858" cy="17124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90CDADAD-6792-7D8A-4FBB-EB7057F99B9B}"/>
              </a:ext>
            </a:extLst>
          </p:cNvPr>
          <p:cNvCxnSpPr>
            <a:cxnSpLocks/>
          </p:cNvCxnSpPr>
          <p:nvPr/>
        </p:nvCxnSpPr>
        <p:spPr>
          <a:xfrm flipH="1">
            <a:off x="6882055" y="1093835"/>
            <a:ext cx="778825" cy="17149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806CE24F-C1DD-769E-19F0-7976BF1158C6}"/>
              </a:ext>
            </a:extLst>
          </p:cNvPr>
          <p:cNvCxnSpPr>
            <a:cxnSpLocks/>
          </p:cNvCxnSpPr>
          <p:nvPr/>
        </p:nvCxnSpPr>
        <p:spPr>
          <a:xfrm>
            <a:off x="6985854" y="1094706"/>
            <a:ext cx="570167" cy="17095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50859273-042D-1C34-40D0-F5E6A873FF2D}"/>
              </a:ext>
            </a:extLst>
          </p:cNvPr>
          <p:cNvCxnSpPr>
            <a:cxnSpLocks/>
          </p:cNvCxnSpPr>
          <p:nvPr/>
        </p:nvCxnSpPr>
        <p:spPr>
          <a:xfrm flipH="1">
            <a:off x="6597833" y="1947960"/>
            <a:ext cx="134951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AA2FF804-EAA6-29AB-9915-C7C4C097C58C}"/>
              </a:ext>
            </a:extLst>
          </p:cNvPr>
          <p:cNvCxnSpPr>
            <a:cxnSpLocks/>
          </p:cNvCxnSpPr>
          <p:nvPr/>
        </p:nvCxnSpPr>
        <p:spPr>
          <a:xfrm flipH="1">
            <a:off x="6591857" y="1348493"/>
            <a:ext cx="95338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FC8CF77A-EA95-37A0-1935-FF5F3E51ACBA}"/>
              </a:ext>
            </a:extLst>
          </p:cNvPr>
          <p:cNvCxnSpPr>
            <a:cxnSpLocks/>
          </p:cNvCxnSpPr>
          <p:nvPr/>
        </p:nvCxnSpPr>
        <p:spPr>
          <a:xfrm>
            <a:off x="6599834" y="1350160"/>
            <a:ext cx="401877" cy="12049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817931D5-475A-444B-DFAB-7AD74191AF4D}"/>
              </a:ext>
            </a:extLst>
          </p:cNvPr>
          <p:cNvCxnSpPr>
            <a:cxnSpLocks/>
          </p:cNvCxnSpPr>
          <p:nvPr/>
        </p:nvCxnSpPr>
        <p:spPr>
          <a:xfrm flipH="1">
            <a:off x="7001258" y="2551510"/>
            <a:ext cx="95338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Figura a mano libera: forma 243">
            <a:extLst>
              <a:ext uri="{FF2B5EF4-FFF2-40B4-BE49-F238E27FC236}">
                <a16:creationId xmlns:a16="http://schemas.microsoft.com/office/drawing/2014/main" id="{DE952BFC-9200-72DF-E3DE-8A3E52630032}"/>
              </a:ext>
            </a:extLst>
          </p:cNvPr>
          <p:cNvSpPr/>
          <p:nvPr/>
        </p:nvSpPr>
        <p:spPr>
          <a:xfrm>
            <a:off x="6555905" y="1093956"/>
            <a:ext cx="1433466" cy="1710701"/>
          </a:xfrm>
          <a:custGeom>
            <a:avLst/>
            <a:gdLst>
              <a:gd name="connsiteX0" fmla="*/ 436676 w 1444554"/>
              <a:gd name="connsiteY0" fmla="*/ 0 h 1710662"/>
              <a:gd name="connsiteX1" fmla="*/ 49178 w 1444554"/>
              <a:gd name="connsiteY1" fmla="*/ 257544 h 1710662"/>
              <a:gd name="connsiteX2" fmla="*/ 49178 w 1444554"/>
              <a:gd name="connsiteY2" fmla="*/ 862419 h 1710662"/>
              <a:gd name="connsiteX3" fmla="*/ 448490 w 1444554"/>
              <a:gd name="connsiteY3" fmla="*/ 1457842 h 1710662"/>
              <a:gd name="connsiteX4" fmla="*/ 1006108 w 1444554"/>
              <a:gd name="connsiteY4" fmla="*/ 1710661 h 1710662"/>
              <a:gd name="connsiteX5" fmla="*/ 1395969 w 1444554"/>
              <a:gd name="connsiteY5" fmla="*/ 1460205 h 1710662"/>
              <a:gd name="connsiteX6" fmla="*/ 1393606 w 1444554"/>
              <a:gd name="connsiteY6" fmla="*/ 852968 h 1710662"/>
              <a:gd name="connsiteX7" fmla="*/ 987206 w 1444554"/>
              <a:gd name="connsiteY7" fmla="*/ 257544 h 1710662"/>
              <a:gd name="connsiteX8" fmla="*/ 436676 w 1444554"/>
              <a:gd name="connsiteY8" fmla="*/ 0 h 1710662"/>
              <a:gd name="connsiteX0" fmla="*/ 436676 w 1444554"/>
              <a:gd name="connsiteY0" fmla="*/ 4 h 1710666"/>
              <a:gd name="connsiteX1" fmla="*/ 49178 w 1444554"/>
              <a:gd name="connsiteY1" fmla="*/ 257548 h 1710666"/>
              <a:gd name="connsiteX2" fmla="*/ 49178 w 1444554"/>
              <a:gd name="connsiteY2" fmla="*/ 862423 h 1710666"/>
              <a:gd name="connsiteX3" fmla="*/ 448490 w 1444554"/>
              <a:gd name="connsiteY3" fmla="*/ 1457846 h 1710666"/>
              <a:gd name="connsiteX4" fmla="*/ 1006108 w 1444554"/>
              <a:gd name="connsiteY4" fmla="*/ 1710665 h 1710666"/>
              <a:gd name="connsiteX5" fmla="*/ 1395969 w 1444554"/>
              <a:gd name="connsiteY5" fmla="*/ 1460209 h 1710666"/>
              <a:gd name="connsiteX6" fmla="*/ 1393606 w 1444554"/>
              <a:gd name="connsiteY6" fmla="*/ 852972 h 1710666"/>
              <a:gd name="connsiteX7" fmla="*/ 1001383 w 1444554"/>
              <a:gd name="connsiteY7" fmla="*/ 262274 h 1710666"/>
              <a:gd name="connsiteX8" fmla="*/ 436676 w 1444554"/>
              <a:gd name="connsiteY8" fmla="*/ 4 h 1710666"/>
              <a:gd name="connsiteX0" fmla="*/ 433230 w 1441108"/>
              <a:gd name="connsiteY0" fmla="*/ 4 h 1710666"/>
              <a:gd name="connsiteX1" fmla="*/ 45732 w 1441108"/>
              <a:gd name="connsiteY1" fmla="*/ 257548 h 1710666"/>
              <a:gd name="connsiteX2" fmla="*/ 45732 w 1441108"/>
              <a:gd name="connsiteY2" fmla="*/ 862423 h 1710666"/>
              <a:gd name="connsiteX3" fmla="*/ 445044 w 1441108"/>
              <a:gd name="connsiteY3" fmla="*/ 1457846 h 1710666"/>
              <a:gd name="connsiteX4" fmla="*/ 1002662 w 1441108"/>
              <a:gd name="connsiteY4" fmla="*/ 1710665 h 1710666"/>
              <a:gd name="connsiteX5" fmla="*/ 1392523 w 1441108"/>
              <a:gd name="connsiteY5" fmla="*/ 1460209 h 1710666"/>
              <a:gd name="connsiteX6" fmla="*/ 1390160 w 1441108"/>
              <a:gd name="connsiteY6" fmla="*/ 852972 h 1710666"/>
              <a:gd name="connsiteX7" fmla="*/ 997937 w 1441108"/>
              <a:gd name="connsiteY7" fmla="*/ 262274 h 1710666"/>
              <a:gd name="connsiteX8" fmla="*/ 433230 w 1441108"/>
              <a:gd name="connsiteY8" fmla="*/ 4 h 1710666"/>
              <a:gd name="connsiteX0" fmla="*/ 433230 w 1441108"/>
              <a:gd name="connsiteY0" fmla="*/ 4 h 1710666"/>
              <a:gd name="connsiteX1" fmla="*/ 45732 w 1441108"/>
              <a:gd name="connsiteY1" fmla="*/ 257548 h 1710666"/>
              <a:gd name="connsiteX2" fmla="*/ 45732 w 1441108"/>
              <a:gd name="connsiteY2" fmla="*/ 862423 h 1710666"/>
              <a:gd name="connsiteX3" fmla="*/ 445044 w 1441108"/>
              <a:gd name="connsiteY3" fmla="*/ 1457846 h 1710666"/>
              <a:gd name="connsiteX4" fmla="*/ 1002662 w 1441108"/>
              <a:gd name="connsiteY4" fmla="*/ 1710665 h 1710666"/>
              <a:gd name="connsiteX5" fmla="*/ 1392523 w 1441108"/>
              <a:gd name="connsiteY5" fmla="*/ 1460209 h 1710666"/>
              <a:gd name="connsiteX6" fmla="*/ 1390160 w 1441108"/>
              <a:gd name="connsiteY6" fmla="*/ 852972 h 1710666"/>
              <a:gd name="connsiteX7" fmla="*/ 997937 w 1441108"/>
              <a:gd name="connsiteY7" fmla="*/ 262274 h 1710666"/>
              <a:gd name="connsiteX8" fmla="*/ 433230 w 1441108"/>
              <a:gd name="connsiteY8" fmla="*/ 4 h 1710666"/>
              <a:gd name="connsiteX0" fmla="*/ 433230 w 1434274"/>
              <a:gd name="connsiteY0" fmla="*/ 4 h 1710666"/>
              <a:gd name="connsiteX1" fmla="*/ 45732 w 1434274"/>
              <a:gd name="connsiteY1" fmla="*/ 257548 h 1710666"/>
              <a:gd name="connsiteX2" fmla="*/ 45732 w 1434274"/>
              <a:gd name="connsiteY2" fmla="*/ 862423 h 1710666"/>
              <a:gd name="connsiteX3" fmla="*/ 445044 w 1434274"/>
              <a:gd name="connsiteY3" fmla="*/ 1457846 h 1710666"/>
              <a:gd name="connsiteX4" fmla="*/ 1002662 w 1434274"/>
              <a:gd name="connsiteY4" fmla="*/ 1710665 h 1710666"/>
              <a:gd name="connsiteX5" fmla="*/ 1392523 w 1434274"/>
              <a:gd name="connsiteY5" fmla="*/ 1460209 h 1710666"/>
              <a:gd name="connsiteX6" fmla="*/ 1390160 w 1434274"/>
              <a:gd name="connsiteY6" fmla="*/ 852972 h 1710666"/>
              <a:gd name="connsiteX7" fmla="*/ 997937 w 1434274"/>
              <a:gd name="connsiteY7" fmla="*/ 262274 h 1710666"/>
              <a:gd name="connsiteX8" fmla="*/ 433230 w 1434274"/>
              <a:gd name="connsiteY8" fmla="*/ 4 h 1710666"/>
              <a:gd name="connsiteX0" fmla="*/ 433230 w 1430356"/>
              <a:gd name="connsiteY0" fmla="*/ 4 h 1710666"/>
              <a:gd name="connsiteX1" fmla="*/ 45732 w 1430356"/>
              <a:gd name="connsiteY1" fmla="*/ 257548 h 1710666"/>
              <a:gd name="connsiteX2" fmla="*/ 45732 w 1430356"/>
              <a:gd name="connsiteY2" fmla="*/ 862423 h 1710666"/>
              <a:gd name="connsiteX3" fmla="*/ 445044 w 1430356"/>
              <a:gd name="connsiteY3" fmla="*/ 1457846 h 1710666"/>
              <a:gd name="connsiteX4" fmla="*/ 1002662 w 1430356"/>
              <a:gd name="connsiteY4" fmla="*/ 1710665 h 1710666"/>
              <a:gd name="connsiteX5" fmla="*/ 1392523 w 1430356"/>
              <a:gd name="connsiteY5" fmla="*/ 1460209 h 1710666"/>
              <a:gd name="connsiteX6" fmla="*/ 1390160 w 1430356"/>
              <a:gd name="connsiteY6" fmla="*/ 852972 h 1710666"/>
              <a:gd name="connsiteX7" fmla="*/ 997937 w 1430356"/>
              <a:gd name="connsiteY7" fmla="*/ 262274 h 1710666"/>
              <a:gd name="connsiteX8" fmla="*/ 433230 w 1430356"/>
              <a:gd name="connsiteY8" fmla="*/ 4 h 1710666"/>
              <a:gd name="connsiteX0" fmla="*/ 433230 w 1430356"/>
              <a:gd name="connsiteY0" fmla="*/ 4 h 1710666"/>
              <a:gd name="connsiteX1" fmla="*/ 45732 w 1430356"/>
              <a:gd name="connsiteY1" fmla="*/ 257548 h 1710666"/>
              <a:gd name="connsiteX2" fmla="*/ 45732 w 1430356"/>
              <a:gd name="connsiteY2" fmla="*/ 862423 h 1710666"/>
              <a:gd name="connsiteX3" fmla="*/ 445044 w 1430356"/>
              <a:gd name="connsiteY3" fmla="*/ 1457846 h 1710666"/>
              <a:gd name="connsiteX4" fmla="*/ 1002662 w 1430356"/>
              <a:gd name="connsiteY4" fmla="*/ 1710665 h 1710666"/>
              <a:gd name="connsiteX5" fmla="*/ 1392523 w 1430356"/>
              <a:gd name="connsiteY5" fmla="*/ 1460209 h 1710666"/>
              <a:gd name="connsiteX6" fmla="*/ 1390160 w 1430356"/>
              <a:gd name="connsiteY6" fmla="*/ 852972 h 1710666"/>
              <a:gd name="connsiteX7" fmla="*/ 997937 w 1430356"/>
              <a:gd name="connsiteY7" fmla="*/ 262274 h 1710666"/>
              <a:gd name="connsiteX8" fmla="*/ 433230 w 1430356"/>
              <a:gd name="connsiteY8" fmla="*/ 4 h 1710666"/>
              <a:gd name="connsiteX0" fmla="*/ 433230 w 1433466"/>
              <a:gd name="connsiteY0" fmla="*/ 4 h 1710666"/>
              <a:gd name="connsiteX1" fmla="*/ 45732 w 1433466"/>
              <a:gd name="connsiteY1" fmla="*/ 257548 h 1710666"/>
              <a:gd name="connsiteX2" fmla="*/ 45732 w 1433466"/>
              <a:gd name="connsiteY2" fmla="*/ 862423 h 1710666"/>
              <a:gd name="connsiteX3" fmla="*/ 445044 w 1433466"/>
              <a:gd name="connsiteY3" fmla="*/ 1457846 h 1710666"/>
              <a:gd name="connsiteX4" fmla="*/ 1002662 w 1433466"/>
              <a:gd name="connsiteY4" fmla="*/ 1710665 h 1710666"/>
              <a:gd name="connsiteX5" fmla="*/ 1392523 w 1433466"/>
              <a:gd name="connsiteY5" fmla="*/ 1460209 h 1710666"/>
              <a:gd name="connsiteX6" fmla="*/ 1390160 w 1433466"/>
              <a:gd name="connsiteY6" fmla="*/ 852972 h 1710666"/>
              <a:gd name="connsiteX7" fmla="*/ 997937 w 1433466"/>
              <a:gd name="connsiteY7" fmla="*/ 262274 h 1710666"/>
              <a:gd name="connsiteX8" fmla="*/ 433230 w 1433466"/>
              <a:gd name="connsiteY8" fmla="*/ 4 h 1710666"/>
              <a:gd name="connsiteX0" fmla="*/ 433230 w 1433466"/>
              <a:gd name="connsiteY0" fmla="*/ 4 h 1710666"/>
              <a:gd name="connsiteX1" fmla="*/ 45732 w 1433466"/>
              <a:gd name="connsiteY1" fmla="*/ 257548 h 1710666"/>
              <a:gd name="connsiteX2" fmla="*/ 45732 w 1433466"/>
              <a:gd name="connsiteY2" fmla="*/ 862423 h 1710666"/>
              <a:gd name="connsiteX3" fmla="*/ 445044 w 1433466"/>
              <a:gd name="connsiteY3" fmla="*/ 1457846 h 1710666"/>
              <a:gd name="connsiteX4" fmla="*/ 1002662 w 1433466"/>
              <a:gd name="connsiteY4" fmla="*/ 1710665 h 1710666"/>
              <a:gd name="connsiteX5" fmla="*/ 1392523 w 1433466"/>
              <a:gd name="connsiteY5" fmla="*/ 1460209 h 1710666"/>
              <a:gd name="connsiteX6" fmla="*/ 1390160 w 1433466"/>
              <a:gd name="connsiteY6" fmla="*/ 852972 h 1710666"/>
              <a:gd name="connsiteX7" fmla="*/ 997937 w 1433466"/>
              <a:gd name="connsiteY7" fmla="*/ 262274 h 1710666"/>
              <a:gd name="connsiteX8" fmla="*/ 433230 w 1433466"/>
              <a:gd name="connsiteY8" fmla="*/ 4 h 1710666"/>
              <a:gd name="connsiteX0" fmla="*/ 433230 w 1433466"/>
              <a:gd name="connsiteY0" fmla="*/ 4 h 1710690"/>
              <a:gd name="connsiteX1" fmla="*/ 45732 w 1433466"/>
              <a:gd name="connsiteY1" fmla="*/ 257548 h 1710690"/>
              <a:gd name="connsiteX2" fmla="*/ 45732 w 1433466"/>
              <a:gd name="connsiteY2" fmla="*/ 862423 h 1710690"/>
              <a:gd name="connsiteX3" fmla="*/ 445044 w 1433466"/>
              <a:gd name="connsiteY3" fmla="*/ 1457846 h 1710690"/>
              <a:gd name="connsiteX4" fmla="*/ 1002662 w 1433466"/>
              <a:gd name="connsiteY4" fmla="*/ 1710665 h 1710690"/>
              <a:gd name="connsiteX5" fmla="*/ 1392523 w 1433466"/>
              <a:gd name="connsiteY5" fmla="*/ 1460209 h 1710690"/>
              <a:gd name="connsiteX6" fmla="*/ 1390160 w 1433466"/>
              <a:gd name="connsiteY6" fmla="*/ 852972 h 1710690"/>
              <a:gd name="connsiteX7" fmla="*/ 997937 w 1433466"/>
              <a:gd name="connsiteY7" fmla="*/ 262274 h 1710690"/>
              <a:gd name="connsiteX8" fmla="*/ 433230 w 1433466"/>
              <a:gd name="connsiteY8" fmla="*/ 4 h 1710690"/>
              <a:gd name="connsiteX0" fmla="*/ 433230 w 1433466"/>
              <a:gd name="connsiteY0" fmla="*/ 4 h 1710690"/>
              <a:gd name="connsiteX1" fmla="*/ 45732 w 1433466"/>
              <a:gd name="connsiteY1" fmla="*/ 257548 h 1710690"/>
              <a:gd name="connsiteX2" fmla="*/ 45732 w 1433466"/>
              <a:gd name="connsiteY2" fmla="*/ 862423 h 1710690"/>
              <a:gd name="connsiteX3" fmla="*/ 445044 w 1433466"/>
              <a:gd name="connsiteY3" fmla="*/ 1457846 h 1710690"/>
              <a:gd name="connsiteX4" fmla="*/ 1002662 w 1433466"/>
              <a:gd name="connsiteY4" fmla="*/ 1710665 h 1710690"/>
              <a:gd name="connsiteX5" fmla="*/ 1392523 w 1433466"/>
              <a:gd name="connsiteY5" fmla="*/ 1460209 h 1710690"/>
              <a:gd name="connsiteX6" fmla="*/ 1390160 w 1433466"/>
              <a:gd name="connsiteY6" fmla="*/ 852972 h 1710690"/>
              <a:gd name="connsiteX7" fmla="*/ 997937 w 1433466"/>
              <a:gd name="connsiteY7" fmla="*/ 262274 h 1710690"/>
              <a:gd name="connsiteX8" fmla="*/ 433230 w 1433466"/>
              <a:gd name="connsiteY8" fmla="*/ 4 h 1710690"/>
              <a:gd name="connsiteX0" fmla="*/ 433230 w 1433466"/>
              <a:gd name="connsiteY0" fmla="*/ 4 h 1710690"/>
              <a:gd name="connsiteX1" fmla="*/ 45732 w 1433466"/>
              <a:gd name="connsiteY1" fmla="*/ 257548 h 1710690"/>
              <a:gd name="connsiteX2" fmla="*/ 45732 w 1433466"/>
              <a:gd name="connsiteY2" fmla="*/ 862423 h 1710690"/>
              <a:gd name="connsiteX3" fmla="*/ 445044 w 1433466"/>
              <a:gd name="connsiteY3" fmla="*/ 1457846 h 1710690"/>
              <a:gd name="connsiteX4" fmla="*/ 1002662 w 1433466"/>
              <a:gd name="connsiteY4" fmla="*/ 1710665 h 1710690"/>
              <a:gd name="connsiteX5" fmla="*/ 1392523 w 1433466"/>
              <a:gd name="connsiteY5" fmla="*/ 1460209 h 1710690"/>
              <a:gd name="connsiteX6" fmla="*/ 1390160 w 1433466"/>
              <a:gd name="connsiteY6" fmla="*/ 852972 h 1710690"/>
              <a:gd name="connsiteX7" fmla="*/ 997937 w 1433466"/>
              <a:gd name="connsiteY7" fmla="*/ 262274 h 1710690"/>
              <a:gd name="connsiteX8" fmla="*/ 433230 w 1433466"/>
              <a:gd name="connsiteY8" fmla="*/ 4 h 1710690"/>
              <a:gd name="connsiteX0" fmla="*/ 433230 w 1433466"/>
              <a:gd name="connsiteY0" fmla="*/ 15 h 1710701"/>
              <a:gd name="connsiteX1" fmla="*/ 45732 w 1433466"/>
              <a:gd name="connsiteY1" fmla="*/ 257559 h 1710701"/>
              <a:gd name="connsiteX2" fmla="*/ 45732 w 1433466"/>
              <a:gd name="connsiteY2" fmla="*/ 862434 h 1710701"/>
              <a:gd name="connsiteX3" fmla="*/ 445044 w 1433466"/>
              <a:gd name="connsiteY3" fmla="*/ 1457857 h 1710701"/>
              <a:gd name="connsiteX4" fmla="*/ 1002662 w 1433466"/>
              <a:gd name="connsiteY4" fmla="*/ 1710676 h 1710701"/>
              <a:gd name="connsiteX5" fmla="*/ 1392523 w 1433466"/>
              <a:gd name="connsiteY5" fmla="*/ 1460220 h 1710701"/>
              <a:gd name="connsiteX6" fmla="*/ 1390160 w 1433466"/>
              <a:gd name="connsiteY6" fmla="*/ 852983 h 1710701"/>
              <a:gd name="connsiteX7" fmla="*/ 997937 w 1433466"/>
              <a:gd name="connsiteY7" fmla="*/ 262285 h 1710701"/>
              <a:gd name="connsiteX8" fmla="*/ 433230 w 1433466"/>
              <a:gd name="connsiteY8" fmla="*/ 15 h 171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3466" h="1710701">
                <a:moveTo>
                  <a:pt x="433230" y="15"/>
                </a:moveTo>
                <a:cubicBezTo>
                  <a:pt x="234361" y="1590"/>
                  <a:pt x="100864" y="94921"/>
                  <a:pt x="45732" y="257559"/>
                </a:cubicBezTo>
                <a:cubicBezTo>
                  <a:pt x="-9400" y="420197"/>
                  <a:pt x="-20820" y="662384"/>
                  <a:pt x="45732" y="862434"/>
                </a:cubicBezTo>
                <a:cubicBezTo>
                  <a:pt x="112284" y="1062484"/>
                  <a:pt x="285556" y="1316483"/>
                  <a:pt x="445044" y="1457857"/>
                </a:cubicBezTo>
                <a:cubicBezTo>
                  <a:pt x="604532" y="1599231"/>
                  <a:pt x="714795" y="1712645"/>
                  <a:pt x="1002662" y="1710676"/>
                </a:cubicBezTo>
                <a:cubicBezTo>
                  <a:pt x="1290529" y="1708707"/>
                  <a:pt x="1349206" y="1596082"/>
                  <a:pt x="1392523" y="1460220"/>
                </a:cubicBezTo>
                <a:cubicBezTo>
                  <a:pt x="1435840" y="1324358"/>
                  <a:pt x="1458287" y="1053426"/>
                  <a:pt x="1390160" y="852983"/>
                </a:cubicBezTo>
                <a:cubicBezTo>
                  <a:pt x="1322033" y="652540"/>
                  <a:pt x="1157819" y="404052"/>
                  <a:pt x="997937" y="262285"/>
                </a:cubicBezTo>
                <a:cubicBezTo>
                  <a:pt x="838055" y="120518"/>
                  <a:pt x="632099" y="-1560"/>
                  <a:pt x="433230" y="15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80C1CC1D-EF59-E0CD-5A5A-0986F4E7F873}"/>
              </a:ext>
            </a:extLst>
          </p:cNvPr>
          <p:cNvCxnSpPr>
            <a:cxnSpLocks/>
          </p:cNvCxnSpPr>
          <p:nvPr/>
        </p:nvCxnSpPr>
        <p:spPr>
          <a:xfrm>
            <a:off x="7931197" y="2804239"/>
            <a:ext cx="0" cy="19865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C16AC85E-9C74-E1C5-5809-B921B3E10027}"/>
              </a:ext>
            </a:extLst>
          </p:cNvPr>
          <p:cNvCxnSpPr>
            <a:cxnSpLocks/>
          </p:cNvCxnSpPr>
          <p:nvPr/>
        </p:nvCxnSpPr>
        <p:spPr>
          <a:xfrm>
            <a:off x="6763691" y="2804239"/>
            <a:ext cx="0" cy="8125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1DC78D5E-47ED-CEF9-29DC-14A9CF6CA7A1}"/>
              </a:ext>
            </a:extLst>
          </p:cNvPr>
          <p:cNvCxnSpPr>
            <a:cxnSpLocks/>
          </p:cNvCxnSpPr>
          <p:nvPr/>
        </p:nvCxnSpPr>
        <p:spPr>
          <a:xfrm flipV="1">
            <a:off x="7922346" y="3894792"/>
            <a:ext cx="1864361" cy="18696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Arco 155">
            <a:extLst>
              <a:ext uri="{FF2B5EF4-FFF2-40B4-BE49-F238E27FC236}">
                <a16:creationId xmlns:a16="http://schemas.microsoft.com/office/drawing/2014/main" id="{C9899A41-8039-2B0D-4F16-F1777E8C4CAD}"/>
              </a:ext>
            </a:extLst>
          </p:cNvPr>
          <p:cNvSpPr/>
          <p:nvPr/>
        </p:nvSpPr>
        <p:spPr>
          <a:xfrm>
            <a:off x="7205707" y="1317102"/>
            <a:ext cx="3024000" cy="3024000"/>
          </a:xfrm>
          <a:prstGeom prst="arc">
            <a:avLst>
              <a:gd name="adj1" fmla="val 16200000"/>
              <a:gd name="adj2" fmla="val 27078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B9C6966B-0904-7475-CCFB-CEDC7F55028E}"/>
              </a:ext>
            </a:extLst>
          </p:cNvPr>
          <p:cNvCxnSpPr>
            <a:cxnSpLocks/>
          </p:cNvCxnSpPr>
          <p:nvPr/>
        </p:nvCxnSpPr>
        <p:spPr>
          <a:xfrm>
            <a:off x="6265831" y="1317102"/>
            <a:ext cx="245194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417D3563-B7BA-2897-55D6-FFAED20D3C53}"/>
              </a:ext>
            </a:extLst>
          </p:cNvPr>
          <p:cNvCxnSpPr>
            <a:cxnSpLocks/>
          </p:cNvCxnSpPr>
          <p:nvPr/>
        </p:nvCxnSpPr>
        <p:spPr>
          <a:xfrm>
            <a:off x="7435447" y="1319573"/>
            <a:ext cx="0" cy="39610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EC3A6185-CBEF-BEAB-0F65-04CF60F10B89}"/>
              </a:ext>
            </a:extLst>
          </p:cNvPr>
          <p:cNvCxnSpPr>
            <a:cxnSpLocks/>
          </p:cNvCxnSpPr>
          <p:nvPr/>
        </p:nvCxnSpPr>
        <p:spPr>
          <a:xfrm>
            <a:off x="6268409" y="1317102"/>
            <a:ext cx="0" cy="27982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E2B6792C-423F-12B1-5A3C-3F937C960076}"/>
              </a:ext>
            </a:extLst>
          </p:cNvPr>
          <p:cNvCxnSpPr>
            <a:cxnSpLocks/>
          </p:cNvCxnSpPr>
          <p:nvPr/>
        </p:nvCxnSpPr>
        <p:spPr>
          <a:xfrm>
            <a:off x="6269223" y="1318239"/>
            <a:ext cx="498868" cy="14957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D995624F-C74A-0BE2-A8A5-A9E2E8FD719B}"/>
              </a:ext>
            </a:extLst>
          </p:cNvPr>
          <p:cNvCxnSpPr>
            <a:cxnSpLocks/>
          </p:cNvCxnSpPr>
          <p:nvPr/>
        </p:nvCxnSpPr>
        <p:spPr>
          <a:xfrm>
            <a:off x="7432891" y="1310029"/>
            <a:ext cx="498868" cy="14957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3C1DA49F-AFCE-1F86-F40A-D5CDC80BF9AA}"/>
              </a:ext>
            </a:extLst>
          </p:cNvPr>
          <p:cNvCxnSpPr>
            <a:cxnSpLocks/>
          </p:cNvCxnSpPr>
          <p:nvPr/>
        </p:nvCxnSpPr>
        <p:spPr>
          <a:xfrm>
            <a:off x="6264578" y="1315907"/>
            <a:ext cx="1672817" cy="14905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AEAA5CC5-A0DA-2023-D5A9-B3BC9E35AC6D}"/>
              </a:ext>
            </a:extLst>
          </p:cNvPr>
          <p:cNvCxnSpPr>
            <a:cxnSpLocks/>
          </p:cNvCxnSpPr>
          <p:nvPr/>
        </p:nvCxnSpPr>
        <p:spPr>
          <a:xfrm flipH="1">
            <a:off x="6761514" y="1315646"/>
            <a:ext cx="679176" cy="14955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1F9CDD1E-C2F4-7D07-29D9-16365E62AFF7}"/>
              </a:ext>
            </a:extLst>
          </p:cNvPr>
          <p:cNvCxnSpPr>
            <a:cxnSpLocks/>
          </p:cNvCxnSpPr>
          <p:nvPr/>
        </p:nvCxnSpPr>
        <p:spPr>
          <a:xfrm>
            <a:off x="6851606" y="1312933"/>
            <a:ext cx="498868" cy="14957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1BCAB22A-DE78-ACE2-66A4-495FD54D04FE}"/>
              </a:ext>
            </a:extLst>
          </p:cNvPr>
          <p:cNvCxnSpPr>
            <a:cxnSpLocks/>
          </p:cNvCxnSpPr>
          <p:nvPr/>
        </p:nvCxnSpPr>
        <p:spPr>
          <a:xfrm flipH="1">
            <a:off x="6515655" y="2058409"/>
            <a:ext cx="117392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0DC91EB9-1EBC-D6D0-1561-480DA178337C}"/>
              </a:ext>
            </a:extLst>
          </p:cNvPr>
          <p:cNvCxnSpPr>
            <a:cxnSpLocks/>
          </p:cNvCxnSpPr>
          <p:nvPr/>
        </p:nvCxnSpPr>
        <p:spPr>
          <a:xfrm>
            <a:off x="6514115" y="1532241"/>
            <a:ext cx="0" cy="26905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FCB8244E-AA57-B0E9-A637-9F03502DB90D}"/>
              </a:ext>
            </a:extLst>
          </p:cNvPr>
          <p:cNvCxnSpPr>
            <a:cxnSpLocks/>
          </p:cNvCxnSpPr>
          <p:nvPr/>
        </p:nvCxnSpPr>
        <p:spPr>
          <a:xfrm flipH="1">
            <a:off x="6508231" y="1537394"/>
            <a:ext cx="84189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CCA9D50C-E357-430B-4C80-C41003D626CA}"/>
              </a:ext>
            </a:extLst>
          </p:cNvPr>
          <p:cNvCxnSpPr>
            <a:cxnSpLocks/>
          </p:cNvCxnSpPr>
          <p:nvPr/>
        </p:nvCxnSpPr>
        <p:spPr>
          <a:xfrm>
            <a:off x="6511250" y="1530156"/>
            <a:ext cx="351435" cy="10537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8FDEBF85-B542-1CE0-3EEB-F71326706BC2}"/>
              </a:ext>
            </a:extLst>
          </p:cNvPr>
          <p:cNvCxnSpPr>
            <a:cxnSpLocks/>
          </p:cNvCxnSpPr>
          <p:nvPr/>
        </p:nvCxnSpPr>
        <p:spPr>
          <a:xfrm flipH="1">
            <a:off x="6861934" y="2583865"/>
            <a:ext cx="84189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Figura a mano libera: forma 263">
            <a:extLst>
              <a:ext uri="{FF2B5EF4-FFF2-40B4-BE49-F238E27FC236}">
                <a16:creationId xmlns:a16="http://schemas.microsoft.com/office/drawing/2014/main" id="{7E3950D6-F76F-8197-9E6F-0CCEF550C358}"/>
              </a:ext>
            </a:extLst>
          </p:cNvPr>
          <p:cNvSpPr/>
          <p:nvPr/>
        </p:nvSpPr>
        <p:spPr>
          <a:xfrm>
            <a:off x="6465938" y="1314447"/>
            <a:ext cx="1262688" cy="1490864"/>
          </a:xfrm>
          <a:custGeom>
            <a:avLst/>
            <a:gdLst>
              <a:gd name="connsiteX0" fmla="*/ 377980 w 1254956"/>
              <a:gd name="connsiteY0" fmla="*/ 3 h 1490136"/>
              <a:gd name="connsiteX1" fmla="*/ 43547 w 1254956"/>
              <a:gd name="connsiteY1" fmla="*/ 224370 h 1490136"/>
              <a:gd name="connsiteX2" fmla="*/ 41430 w 1254956"/>
              <a:gd name="connsiteY2" fmla="*/ 742953 h 1490136"/>
              <a:gd name="connsiteX3" fmla="*/ 386447 w 1254956"/>
              <a:gd name="connsiteY3" fmla="*/ 1270003 h 1490136"/>
              <a:gd name="connsiteX4" fmla="*/ 875397 w 1254956"/>
              <a:gd name="connsiteY4" fmla="*/ 1490136 h 1490136"/>
              <a:gd name="connsiteX5" fmla="*/ 1216180 w 1254956"/>
              <a:gd name="connsiteY5" fmla="*/ 1270003 h 1490136"/>
              <a:gd name="connsiteX6" fmla="*/ 1207713 w 1254956"/>
              <a:gd name="connsiteY6" fmla="*/ 740836 h 1490136"/>
              <a:gd name="connsiteX7" fmla="*/ 862697 w 1254956"/>
              <a:gd name="connsiteY7" fmla="*/ 220136 h 1490136"/>
              <a:gd name="connsiteX8" fmla="*/ 377980 w 1254956"/>
              <a:gd name="connsiteY8" fmla="*/ 3 h 1490136"/>
              <a:gd name="connsiteX0" fmla="*/ 377980 w 1254956"/>
              <a:gd name="connsiteY0" fmla="*/ 3 h 1490136"/>
              <a:gd name="connsiteX1" fmla="*/ 43547 w 1254956"/>
              <a:gd name="connsiteY1" fmla="*/ 224370 h 1490136"/>
              <a:gd name="connsiteX2" fmla="*/ 41430 w 1254956"/>
              <a:gd name="connsiteY2" fmla="*/ 742953 h 1490136"/>
              <a:gd name="connsiteX3" fmla="*/ 386447 w 1254956"/>
              <a:gd name="connsiteY3" fmla="*/ 1270003 h 1490136"/>
              <a:gd name="connsiteX4" fmla="*/ 875397 w 1254956"/>
              <a:gd name="connsiteY4" fmla="*/ 1490136 h 1490136"/>
              <a:gd name="connsiteX5" fmla="*/ 1216180 w 1254956"/>
              <a:gd name="connsiteY5" fmla="*/ 1270003 h 1490136"/>
              <a:gd name="connsiteX6" fmla="*/ 1207713 w 1254956"/>
              <a:gd name="connsiteY6" fmla="*/ 740836 h 1490136"/>
              <a:gd name="connsiteX7" fmla="*/ 862697 w 1254956"/>
              <a:gd name="connsiteY7" fmla="*/ 220136 h 1490136"/>
              <a:gd name="connsiteX8" fmla="*/ 377980 w 1254956"/>
              <a:gd name="connsiteY8" fmla="*/ 3 h 1490136"/>
              <a:gd name="connsiteX0" fmla="*/ 382760 w 1259736"/>
              <a:gd name="connsiteY0" fmla="*/ 3 h 1490136"/>
              <a:gd name="connsiteX1" fmla="*/ 48327 w 1259736"/>
              <a:gd name="connsiteY1" fmla="*/ 224370 h 1490136"/>
              <a:gd name="connsiteX2" fmla="*/ 46210 w 1259736"/>
              <a:gd name="connsiteY2" fmla="*/ 742953 h 1490136"/>
              <a:gd name="connsiteX3" fmla="*/ 391227 w 1259736"/>
              <a:gd name="connsiteY3" fmla="*/ 1270003 h 1490136"/>
              <a:gd name="connsiteX4" fmla="*/ 880177 w 1259736"/>
              <a:gd name="connsiteY4" fmla="*/ 1490136 h 1490136"/>
              <a:gd name="connsiteX5" fmla="*/ 1220960 w 1259736"/>
              <a:gd name="connsiteY5" fmla="*/ 1270003 h 1490136"/>
              <a:gd name="connsiteX6" fmla="*/ 1212493 w 1259736"/>
              <a:gd name="connsiteY6" fmla="*/ 740836 h 1490136"/>
              <a:gd name="connsiteX7" fmla="*/ 867477 w 1259736"/>
              <a:gd name="connsiteY7" fmla="*/ 220136 h 1490136"/>
              <a:gd name="connsiteX8" fmla="*/ 382760 w 1259736"/>
              <a:gd name="connsiteY8" fmla="*/ 3 h 1490136"/>
              <a:gd name="connsiteX0" fmla="*/ 382760 w 1259736"/>
              <a:gd name="connsiteY0" fmla="*/ 3 h 1490136"/>
              <a:gd name="connsiteX1" fmla="*/ 48327 w 1259736"/>
              <a:gd name="connsiteY1" fmla="*/ 224370 h 1490136"/>
              <a:gd name="connsiteX2" fmla="*/ 46210 w 1259736"/>
              <a:gd name="connsiteY2" fmla="*/ 742953 h 1490136"/>
              <a:gd name="connsiteX3" fmla="*/ 391227 w 1259736"/>
              <a:gd name="connsiteY3" fmla="*/ 1270003 h 1490136"/>
              <a:gd name="connsiteX4" fmla="*/ 880177 w 1259736"/>
              <a:gd name="connsiteY4" fmla="*/ 1490136 h 1490136"/>
              <a:gd name="connsiteX5" fmla="*/ 1220960 w 1259736"/>
              <a:gd name="connsiteY5" fmla="*/ 1270003 h 1490136"/>
              <a:gd name="connsiteX6" fmla="*/ 1212493 w 1259736"/>
              <a:gd name="connsiteY6" fmla="*/ 740836 h 1490136"/>
              <a:gd name="connsiteX7" fmla="*/ 867477 w 1259736"/>
              <a:gd name="connsiteY7" fmla="*/ 220136 h 1490136"/>
              <a:gd name="connsiteX8" fmla="*/ 382760 w 1259736"/>
              <a:gd name="connsiteY8" fmla="*/ 3 h 1490136"/>
              <a:gd name="connsiteX0" fmla="*/ 384404 w 1261380"/>
              <a:gd name="connsiteY0" fmla="*/ 3 h 1490136"/>
              <a:gd name="connsiteX1" fmla="*/ 49971 w 1261380"/>
              <a:gd name="connsiteY1" fmla="*/ 224370 h 1490136"/>
              <a:gd name="connsiteX2" fmla="*/ 47854 w 1261380"/>
              <a:gd name="connsiteY2" fmla="*/ 742953 h 1490136"/>
              <a:gd name="connsiteX3" fmla="*/ 392871 w 1261380"/>
              <a:gd name="connsiteY3" fmla="*/ 1270003 h 1490136"/>
              <a:gd name="connsiteX4" fmla="*/ 881821 w 1261380"/>
              <a:gd name="connsiteY4" fmla="*/ 1490136 h 1490136"/>
              <a:gd name="connsiteX5" fmla="*/ 1222604 w 1261380"/>
              <a:gd name="connsiteY5" fmla="*/ 1270003 h 1490136"/>
              <a:gd name="connsiteX6" fmla="*/ 1214137 w 1261380"/>
              <a:gd name="connsiteY6" fmla="*/ 740836 h 1490136"/>
              <a:gd name="connsiteX7" fmla="*/ 869121 w 1261380"/>
              <a:gd name="connsiteY7" fmla="*/ 220136 h 1490136"/>
              <a:gd name="connsiteX8" fmla="*/ 384404 w 1261380"/>
              <a:gd name="connsiteY8" fmla="*/ 3 h 1490136"/>
              <a:gd name="connsiteX0" fmla="*/ 384404 w 1261380"/>
              <a:gd name="connsiteY0" fmla="*/ 3 h 1490136"/>
              <a:gd name="connsiteX1" fmla="*/ 49971 w 1261380"/>
              <a:gd name="connsiteY1" fmla="*/ 224370 h 1490136"/>
              <a:gd name="connsiteX2" fmla="*/ 47854 w 1261380"/>
              <a:gd name="connsiteY2" fmla="*/ 742953 h 1490136"/>
              <a:gd name="connsiteX3" fmla="*/ 392871 w 1261380"/>
              <a:gd name="connsiteY3" fmla="*/ 1270003 h 1490136"/>
              <a:gd name="connsiteX4" fmla="*/ 881821 w 1261380"/>
              <a:gd name="connsiteY4" fmla="*/ 1490136 h 1490136"/>
              <a:gd name="connsiteX5" fmla="*/ 1222604 w 1261380"/>
              <a:gd name="connsiteY5" fmla="*/ 1270003 h 1490136"/>
              <a:gd name="connsiteX6" fmla="*/ 1214137 w 1261380"/>
              <a:gd name="connsiteY6" fmla="*/ 740836 h 1490136"/>
              <a:gd name="connsiteX7" fmla="*/ 869121 w 1261380"/>
              <a:gd name="connsiteY7" fmla="*/ 220136 h 1490136"/>
              <a:gd name="connsiteX8" fmla="*/ 384404 w 1261380"/>
              <a:gd name="connsiteY8" fmla="*/ 3 h 1490136"/>
              <a:gd name="connsiteX0" fmla="*/ 384404 w 1261380"/>
              <a:gd name="connsiteY0" fmla="*/ 3 h 1491154"/>
              <a:gd name="connsiteX1" fmla="*/ 49971 w 1261380"/>
              <a:gd name="connsiteY1" fmla="*/ 224370 h 1491154"/>
              <a:gd name="connsiteX2" fmla="*/ 47854 w 1261380"/>
              <a:gd name="connsiteY2" fmla="*/ 742953 h 1491154"/>
              <a:gd name="connsiteX3" fmla="*/ 392871 w 1261380"/>
              <a:gd name="connsiteY3" fmla="*/ 1270003 h 1491154"/>
              <a:gd name="connsiteX4" fmla="*/ 881821 w 1261380"/>
              <a:gd name="connsiteY4" fmla="*/ 1490136 h 1491154"/>
              <a:gd name="connsiteX5" fmla="*/ 1222604 w 1261380"/>
              <a:gd name="connsiteY5" fmla="*/ 1270003 h 1491154"/>
              <a:gd name="connsiteX6" fmla="*/ 1214137 w 1261380"/>
              <a:gd name="connsiteY6" fmla="*/ 740836 h 1491154"/>
              <a:gd name="connsiteX7" fmla="*/ 869121 w 1261380"/>
              <a:gd name="connsiteY7" fmla="*/ 220136 h 1491154"/>
              <a:gd name="connsiteX8" fmla="*/ 384404 w 1261380"/>
              <a:gd name="connsiteY8" fmla="*/ 3 h 1491154"/>
              <a:gd name="connsiteX0" fmla="*/ 384404 w 1261380"/>
              <a:gd name="connsiteY0" fmla="*/ 3 h 1490266"/>
              <a:gd name="connsiteX1" fmla="*/ 49971 w 1261380"/>
              <a:gd name="connsiteY1" fmla="*/ 224370 h 1490266"/>
              <a:gd name="connsiteX2" fmla="*/ 47854 w 1261380"/>
              <a:gd name="connsiteY2" fmla="*/ 742953 h 1490266"/>
              <a:gd name="connsiteX3" fmla="*/ 392871 w 1261380"/>
              <a:gd name="connsiteY3" fmla="*/ 1270003 h 1490266"/>
              <a:gd name="connsiteX4" fmla="*/ 881821 w 1261380"/>
              <a:gd name="connsiteY4" fmla="*/ 1490136 h 1490266"/>
              <a:gd name="connsiteX5" fmla="*/ 1222604 w 1261380"/>
              <a:gd name="connsiteY5" fmla="*/ 1270003 h 1490266"/>
              <a:gd name="connsiteX6" fmla="*/ 1214137 w 1261380"/>
              <a:gd name="connsiteY6" fmla="*/ 740836 h 1490266"/>
              <a:gd name="connsiteX7" fmla="*/ 869121 w 1261380"/>
              <a:gd name="connsiteY7" fmla="*/ 220136 h 1490266"/>
              <a:gd name="connsiteX8" fmla="*/ 384404 w 1261380"/>
              <a:gd name="connsiteY8" fmla="*/ 3 h 1490266"/>
              <a:gd name="connsiteX0" fmla="*/ 384404 w 1261380"/>
              <a:gd name="connsiteY0" fmla="*/ 3 h 1490864"/>
              <a:gd name="connsiteX1" fmla="*/ 49971 w 1261380"/>
              <a:gd name="connsiteY1" fmla="*/ 224370 h 1490864"/>
              <a:gd name="connsiteX2" fmla="*/ 47854 w 1261380"/>
              <a:gd name="connsiteY2" fmla="*/ 742953 h 1490864"/>
              <a:gd name="connsiteX3" fmla="*/ 392871 w 1261380"/>
              <a:gd name="connsiteY3" fmla="*/ 1270003 h 1490864"/>
              <a:gd name="connsiteX4" fmla="*/ 881821 w 1261380"/>
              <a:gd name="connsiteY4" fmla="*/ 1490136 h 1490864"/>
              <a:gd name="connsiteX5" fmla="*/ 1222604 w 1261380"/>
              <a:gd name="connsiteY5" fmla="*/ 1270003 h 1490864"/>
              <a:gd name="connsiteX6" fmla="*/ 1214137 w 1261380"/>
              <a:gd name="connsiteY6" fmla="*/ 740836 h 1490864"/>
              <a:gd name="connsiteX7" fmla="*/ 869121 w 1261380"/>
              <a:gd name="connsiteY7" fmla="*/ 220136 h 1490864"/>
              <a:gd name="connsiteX8" fmla="*/ 384404 w 1261380"/>
              <a:gd name="connsiteY8" fmla="*/ 3 h 1490864"/>
              <a:gd name="connsiteX0" fmla="*/ 388261 w 1265237"/>
              <a:gd name="connsiteY0" fmla="*/ 3 h 1490864"/>
              <a:gd name="connsiteX1" fmla="*/ 47478 w 1265237"/>
              <a:gd name="connsiteY1" fmla="*/ 224370 h 1490864"/>
              <a:gd name="connsiteX2" fmla="*/ 51711 w 1265237"/>
              <a:gd name="connsiteY2" fmla="*/ 742953 h 1490864"/>
              <a:gd name="connsiteX3" fmla="*/ 396728 w 1265237"/>
              <a:gd name="connsiteY3" fmla="*/ 1270003 h 1490864"/>
              <a:gd name="connsiteX4" fmla="*/ 885678 w 1265237"/>
              <a:gd name="connsiteY4" fmla="*/ 1490136 h 1490864"/>
              <a:gd name="connsiteX5" fmla="*/ 1226461 w 1265237"/>
              <a:gd name="connsiteY5" fmla="*/ 1270003 h 1490864"/>
              <a:gd name="connsiteX6" fmla="*/ 1217994 w 1265237"/>
              <a:gd name="connsiteY6" fmla="*/ 740836 h 1490864"/>
              <a:gd name="connsiteX7" fmla="*/ 872978 w 1265237"/>
              <a:gd name="connsiteY7" fmla="*/ 220136 h 1490864"/>
              <a:gd name="connsiteX8" fmla="*/ 388261 w 1265237"/>
              <a:gd name="connsiteY8" fmla="*/ 3 h 1490864"/>
              <a:gd name="connsiteX0" fmla="*/ 384104 w 1261080"/>
              <a:gd name="connsiteY0" fmla="*/ 3 h 1490864"/>
              <a:gd name="connsiteX1" fmla="*/ 43321 w 1261080"/>
              <a:gd name="connsiteY1" fmla="*/ 224370 h 1490864"/>
              <a:gd name="connsiteX2" fmla="*/ 47554 w 1261080"/>
              <a:gd name="connsiteY2" fmla="*/ 742953 h 1490864"/>
              <a:gd name="connsiteX3" fmla="*/ 392571 w 1261080"/>
              <a:gd name="connsiteY3" fmla="*/ 1270003 h 1490864"/>
              <a:gd name="connsiteX4" fmla="*/ 881521 w 1261080"/>
              <a:gd name="connsiteY4" fmla="*/ 1490136 h 1490864"/>
              <a:gd name="connsiteX5" fmla="*/ 1222304 w 1261080"/>
              <a:gd name="connsiteY5" fmla="*/ 1270003 h 1490864"/>
              <a:gd name="connsiteX6" fmla="*/ 1213837 w 1261080"/>
              <a:gd name="connsiteY6" fmla="*/ 740836 h 1490864"/>
              <a:gd name="connsiteX7" fmla="*/ 868821 w 1261080"/>
              <a:gd name="connsiteY7" fmla="*/ 220136 h 1490864"/>
              <a:gd name="connsiteX8" fmla="*/ 384104 w 1261080"/>
              <a:gd name="connsiteY8" fmla="*/ 3 h 1490864"/>
              <a:gd name="connsiteX0" fmla="*/ 388261 w 1265237"/>
              <a:gd name="connsiteY0" fmla="*/ 3 h 1490864"/>
              <a:gd name="connsiteX1" fmla="*/ 47478 w 1265237"/>
              <a:gd name="connsiteY1" fmla="*/ 224370 h 1490864"/>
              <a:gd name="connsiteX2" fmla="*/ 51711 w 1265237"/>
              <a:gd name="connsiteY2" fmla="*/ 742953 h 1490864"/>
              <a:gd name="connsiteX3" fmla="*/ 396728 w 1265237"/>
              <a:gd name="connsiteY3" fmla="*/ 1270003 h 1490864"/>
              <a:gd name="connsiteX4" fmla="*/ 885678 w 1265237"/>
              <a:gd name="connsiteY4" fmla="*/ 1490136 h 1490864"/>
              <a:gd name="connsiteX5" fmla="*/ 1226461 w 1265237"/>
              <a:gd name="connsiteY5" fmla="*/ 1270003 h 1490864"/>
              <a:gd name="connsiteX6" fmla="*/ 1217994 w 1265237"/>
              <a:gd name="connsiteY6" fmla="*/ 740836 h 1490864"/>
              <a:gd name="connsiteX7" fmla="*/ 872978 w 1265237"/>
              <a:gd name="connsiteY7" fmla="*/ 220136 h 1490864"/>
              <a:gd name="connsiteX8" fmla="*/ 388261 w 1265237"/>
              <a:gd name="connsiteY8" fmla="*/ 3 h 1490864"/>
              <a:gd name="connsiteX0" fmla="*/ 385712 w 1262688"/>
              <a:gd name="connsiteY0" fmla="*/ 3 h 1490864"/>
              <a:gd name="connsiteX1" fmla="*/ 44929 w 1262688"/>
              <a:gd name="connsiteY1" fmla="*/ 224370 h 1490864"/>
              <a:gd name="connsiteX2" fmla="*/ 49162 w 1262688"/>
              <a:gd name="connsiteY2" fmla="*/ 742953 h 1490864"/>
              <a:gd name="connsiteX3" fmla="*/ 394179 w 1262688"/>
              <a:gd name="connsiteY3" fmla="*/ 1270003 h 1490864"/>
              <a:gd name="connsiteX4" fmla="*/ 883129 w 1262688"/>
              <a:gd name="connsiteY4" fmla="*/ 1490136 h 1490864"/>
              <a:gd name="connsiteX5" fmla="*/ 1223912 w 1262688"/>
              <a:gd name="connsiteY5" fmla="*/ 1270003 h 1490864"/>
              <a:gd name="connsiteX6" fmla="*/ 1215445 w 1262688"/>
              <a:gd name="connsiteY6" fmla="*/ 740836 h 1490864"/>
              <a:gd name="connsiteX7" fmla="*/ 870429 w 1262688"/>
              <a:gd name="connsiteY7" fmla="*/ 220136 h 1490864"/>
              <a:gd name="connsiteX8" fmla="*/ 385712 w 1262688"/>
              <a:gd name="connsiteY8" fmla="*/ 3 h 1490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2688" h="1490864">
                <a:moveTo>
                  <a:pt x="385712" y="3"/>
                </a:moveTo>
                <a:cubicBezTo>
                  <a:pt x="248129" y="709"/>
                  <a:pt x="111604" y="94195"/>
                  <a:pt x="44929" y="224370"/>
                </a:cubicBezTo>
                <a:cubicBezTo>
                  <a:pt x="-21746" y="354545"/>
                  <a:pt x="-9046" y="568681"/>
                  <a:pt x="49162" y="742953"/>
                </a:cubicBezTo>
                <a:cubicBezTo>
                  <a:pt x="107370" y="917225"/>
                  <a:pt x="255185" y="1145473"/>
                  <a:pt x="394179" y="1270003"/>
                </a:cubicBezTo>
                <a:cubicBezTo>
                  <a:pt x="533173" y="1394533"/>
                  <a:pt x="626306" y="1500718"/>
                  <a:pt x="883129" y="1490136"/>
                </a:cubicBezTo>
                <a:cubicBezTo>
                  <a:pt x="1139952" y="1479554"/>
                  <a:pt x="1168526" y="1394886"/>
                  <a:pt x="1223912" y="1270003"/>
                </a:cubicBezTo>
                <a:cubicBezTo>
                  <a:pt x="1279298" y="1145120"/>
                  <a:pt x="1274359" y="915814"/>
                  <a:pt x="1215445" y="740836"/>
                </a:cubicBezTo>
                <a:cubicBezTo>
                  <a:pt x="1156531" y="565858"/>
                  <a:pt x="1008365" y="342903"/>
                  <a:pt x="870429" y="220136"/>
                </a:cubicBezTo>
                <a:cubicBezTo>
                  <a:pt x="732493" y="97369"/>
                  <a:pt x="523295" y="-703"/>
                  <a:pt x="385712" y="3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1FFEC413-B317-EB55-890D-C4A4963FED2A}"/>
              </a:ext>
            </a:extLst>
          </p:cNvPr>
          <p:cNvCxnSpPr>
            <a:cxnSpLocks/>
          </p:cNvCxnSpPr>
          <p:nvPr/>
        </p:nvCxnSpPr>
        <p:spPr>
          <a:xfrm flipV="1">
            <a:off x="7551822" y="3618702"/>
            <a:ext cx="1964338" cy="19699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Arco 292">
            <a:extLst>
              <a:ext uri="{FF2B5EF4-FFF2-40B4-BE49-F238E27FC236}">
                <a16:creationId xmlns:a16="http://schemas.microsoft.com/office/drawing/2014/main" id="{6B10C677-4B29-3705-7E87-3510E5D810B0}"/>
              </a:ext>
            </a:extLst>
          </p:cNvPr>
          <p:cNvSpPr/>
          <p:nvPr/>
        </p:nvSpPr>
        <p:spPr>
          <a:xfrm>
            <a:off x="7590835" y="1701555"/>
            <a:ext cx="2250000" cy="2250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BC1DFA7E-B79C-D762-19D7-8D347920F5B0}"/>
              </a:ext>
            </a:extLst>
          </p:cNvPr>
          <p:cNvCxnSpPr>
            <a:cxnSpLocks/>
          </p:cNvCxnSpPr>
          <p:nvPr/>
        </p:nvCxnSpPr>
        <p:spPr>
          <a:xfrm flipH="1">
            <a:off x="6365191" y="1701555"/>
            <a:ext cx="235258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12D20325-E415-C02C-18B1-5414CE7B4E60}"/>
              </a:ext>
            </a:extLst>
          </p:cNvPr>
          <p:cNvCxnSpPr>
            <a:cxnSpLocks/>
          </p:cNvCxnSpPr>
          <p:nvPr/>
        </p:nvCxnSpPr>
        <p:spPr>
          <a:xfrm>
            <a:off x="7132999" y="1701555"/>
            <a:ext cx="0" cy="34727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30ED2917-9202-D6DC-718F-6B5C99433497}"/>
              </a:ext>
            </a:extLst>
          </p:cNvPr>
          <p:cNvCxnSpPr>
            <a:cxnSpLocks/>
          </p:cNvCxnSpPr>
          <p:nvPr/>
        </p:nvCxnSpPr>
        <p:spPr>
          <a:xfrm>
            <a:off x="6369185" y="1701555"/>
            <a:ext cx="0" cy="27073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E9430696-CE7E-6C93-F006-7F6FD4ACF859}"/>
              </a:ext>
            </a:extLst>
          </p:cNvPr>
          <p:cNvCxnSpPr>
            <a:cxnSpLocks/>
          </p:cNvCxnSpPr>
          <p:nvPr/>
        </p:nvCxnSpPr>
        <p:spPr>
          <a:xfrm flipV="1">
            <a:off x="7180261" y="2933745"/>
            <a:ext cx="1643850" cy="16485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Arco 332">
            <a:extLst>
              <a:ext uri="{FF2B5EF4-FFF2-40B4-BE49-F238E27FC236}">
                <a16:creationId xmlns:a16="http://schemas.microsoft.com/office/drawing/2014/main" id="{4326BA96-42FA-0C6E-1011-07017E467B30}"/>
              </a:ext>
            </a:extLst>
          </p:cNvPr>
          <p:cNvSpPr/>
          <p:nvPr/>
        </p:nvSpPr>
        <p:spPr>
          <a:xfrm>
            <a:off x="8566212" y="2676464"/>
            <a:ext cx="302400" cy="302400"/>
          </a:xfrm>
          <a:prstGeom prst="arc">
            <a:avLst>
              <a:gd name="adj1" fmla="val 16200000"/>
              <a:gd name="adj2" fmla="val 26557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6" name="Connettore diritto 335">
            <a:extLst>
              <a:ext uri="{FF2B5EF4-FFF2-40B4-BE49-F238E27FC236}">
                <a16:creationId xmlns:a16="http://schemas.microsoft.com/office/drawing/2014/main" id="{EF0B88FC-A792-96FD-1821-0729DDEF575A}"/>
              </a:ext>
            </a:extLst>
          </p:cNvPr>
          <p:cNvCxnSpPr>
            <a:cxnSpLocks/>
          </p:cNvCxnSpPr>
          <p:nvPr/>
        </p:nvCxnSpPr>
        <p:spPr>
          <a:xfrm flipH="1">
            <a:off x="6686967" y="2676843"/>
            <a:ext cx="202910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nettore diritto 337">
            <a:extLst>
              <a:ext uri="{FF2B5EF4-FFF2-40B4-BE49-F238E27FC236}">
                <a16:creationId xmlns:a16="http://schemas.microsoft.com/office/drawing/2014/main" id="{8D125CC1-B2C9-6387-FF80-C03E5C4D2A44}"/>
              </a:ext>
            </a:extLst>
          </p:cNvPr>
          <p:cNvCxnSpPr>
            <a:cxnSpLocks/>
          </p:cNvCxnSpPr>
          <p:nvPr/>
        </p:nvCxnSpPr>
        <p:spPr>
          <a:xfrm>
            <a:off x="7451444" y="2674938"/>
            <a:ext cx="0" cy="21789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Connettore diritto 338">
            <a:extLst>
              <a:ext uri="{FF2B5EF4-FFF2-40B4-BE49-F238E27FC236}">
                <a16:creationId xmlns:a16="http://schemas.microsoft.com/office/drawing/2014/main" id="{604C9497-9132-0A39-B4C9-2CA8B833197D}"/>
              </a:ext>
            </a:extLst>
          </p:cNvPr>
          <p:cNvCxnSpPr>
            <a:cxnSpLocks/>
          </p:cNvCxnSpPr>
          <p:nvPr/>
        </p:nvCxnSpPr>
        <p:spPr>
          <a:xfrm>
            <a:off x="6692763" y="2674938"/>
            <a:ext cx="0" cy="14139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C265004D-8A23-0147-F7B5-83FE914E04D6}"/>
              </a:ext>
            </a:extLst>
          </p:cNvPr>
          <p:cNvCxnSpPr>
            <a:cxnSpLocks/>
          </p:cNvCxnSpPr>
          <p:nvPr/>
        </p:nvCxnSpPr>
        <p:spPr>
          <a:xfrm>
            <a:off x="6369954" y="1706920"/>
            <a:ext cx="323601" cy="9702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ttore diritto 344">
            <a:extLst>
              <a:ext uri="{FF2B5EF4-FFF2-40B4-BE49-F238E27FC236}">
                <a16:creationId xmlns:a16="http://schemas.microsoft.com/office/drawing/2014/main" id="{82FAB206-3823-3DD2-0C85-3F63833D415D}"/>
              </a:ext>
            </a:extLst>
          </p:cNvPr>
          <p:cNvCxnSpPr>
            <a:cxnSpLocks/>
          </p:cNvCxnSpPr>
          <p:nvPr/>
        </p:nvCxnSpPr>
        <p:spPr>
          <a:xfrm>
            <a:off x="7127951" y="1700951"/>
            <a:ext cx="326426" cy="9787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ttore diritto 346">
            <a:extLst>
              <a:ext uri="{FF2B5EF4-FFF2-40B4-BE49-F238E27FC236}">
                <a16:creationId xmlns:a16="http://schemas.microsoft.com/office/drawing/2014/main" id="{0235CAAA-8FE2-1154-1E8C-4BD19911EF39}"/>
              </a:ext>
            </a:extLst>
          </p:cNvPr>
          <p:cNvCxnSpPr>
            <a:cxnSpLocks/>
          </p:cNvCxnSpPr>
          <p:nvPr/>
        </p:nvCxnSpPr>
        <p:spPr>
          <a:xfrm>
            <a:off x="6369272" y="1705178"/>
            <a:ext cx="1089664" cy="9709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ttore diritto 349">
            <a:extLst>
              <a:ext uri="{FF2B5EF4-FFF2-40B4-BE49-F238E27FC236}">
                <a16:creationId xmlns:a16="http://schemas.microsoft.com/office/drawing/2014/main" id="{7FDCB1A4-666B-1DFA-91BF-7975247A19CF}"/>
              </a:ext>
            </a:extLst>
          </p:cNvPr>
          <p:cNvCxnSpPr/>
          <p:nvPr/>
        </p:nvCxnSpPr>
        <p:spPr>
          <a:xfrm flipH="1">
            <a:off x="6695500" y="1698810"/>
            <a:ext cx="435668" cy="9736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id="{39F1D0DE-D61D-E896-0D39-6B236054EF78}"/>
              </a:ext>
            </a:extLst>
          </p:cNvPr>
          <p:cNvCxnSpPr>
            <a:cxnSpLocks/>
          </p:cNvCxnSpPr>
          <p:nvPr/>
        </p:nvCxnSpPr>
        <p:spPr>
          <a:xfrm>
            <a:off x="6748789" y="1702872"/>
            <a:ext cx="323601" cy="9702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7B10084D-FABA-0464-FDCC-D48318DBF7E6}"/>
              </a:ext>
            </a:extLst>
          </p:cNvPr>
          <p:cNvCxnSpPr>
            <a:cxnSpLocks/>
          </p:cNvCxnSpPr>
          <p:nvPr/>
        </p:nvCxnSpPr>
        <p:spPr>
          <a:xfrm flipH="1">
            <a:off x="6529389" y="2187640"/>
            <a:ext cx="76177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id="{E73D3783-34C2-E4A2-AC28-2314FC39D47A}"/>
              </a:ext>
            </a:extLst>
          </p:cNvPr>
          <p:cNvCxnSpPr>
            <a:cxnSpLocks/>
          </p:cNvCxnSpPr>
          <p:nvPr/>
        </p:nvCxnSpPr>
        <p:spPr>
          <a:xfrm>
            <a:off x="6531797" y="1848387"/>
            <a:ext cx="0" cy="31748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ttore diritto 355">
            <a:extLst>
              <a:ext uri="{FF2B5EF4-FFF2-40B4-BE49-F238E27FC236}">
                <a16:creationId xmlns:a16="http://schemas.microsoft.com/office/drawing/2014/main" id="{D72D454D-BEDE-7D6A-25FF-B4A2F7E26371}"/>
              </a:ext>
            </a:extLst>
          </p:cNvPr>
          <p:cNvCxnSpPr>
            <a:cxnSpLocks/>
          </p:cNvCxnSpPr>
          <p:nvPr/>
        </p:nvCxnSpPr>
        <p:spPr>
          <a:xfrm>
            <a:off x="6531002" y="1848337"/>
            <a:ext cx="229991" cy="6895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nettore diritto 358">
            <a:extLst>
              <a:ext uri="{FF2B5EF4-FFF2-40B4-BE49-F238E27FC236}">
                <a16:creationId xmlns:a16="http://schemas.microsoft.com/office/drawing/2014/main" id="{E773F9AF-5174-4A4C-BAB0-D3DB6F97D1B5}"/>
              </a:ext>
            </a:extLst>
          </p:cNvPr>
          <p:cNvCxnSpPr>
            <a:cxnSpLocks/>
          </p:cNvCxnSpPr>
          <p:nvPr/>
        </p:nvCxnSpPr>
        <p:spPr>
          <a:xfrm flipH="1">
            <a:off x="6529389" y="1848066"/>
            <a:ext cx="5391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ttore diritto 360">
            <a:extLst>
              <a:ext uri="{FF2B5EF4-FFF2-40B4-BE49-F238E27FC236}">
                <a16:creationId xmlns:a16="http://schemas.microsoft.com/office/drawing/2014/main" id="{E1D3E6F6-ECC7-B56B-DEA1-2B35ED8CA84D}"/>
              </a:ext>
            </a:extLst>
          </p:cNvPr>
          <p:cNvCxnSpPr>
            <a:cxnSpLocks/>
          </p:cNvCxnSpPr>
          <p:nvPr/>
        </p:nvCxnSpPr>
        <p:spPr>
          <a:xfrm flipH="1">
            <a:off x="6757538" y="2529864"/>
            <a:ext cx="5391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Figura a mano libera: forma 361">
            <a:extLst>
              <a:ext uri="{FF2B5EF4-FFF2-40B4-BE49-F238E27FC236}">
                <a16:creationId xmlns:a16="http://schemas.microsoft.com/office/drawing/2014/main" id="{90C41502-389F-D903-0714-6435EEA6402E}"/>
              </a:ext>
            </a:extLst>
          </p:cNvPr>
          <p:cNvSpPr/>
          <p:nvPr/>
        </p:nvSpPr>
        <p:spPr>
          <a:xfrm>
            <a:off x="6500230" y="1699266"/>
            <a:ext cx="822112" cy="977313"/>
          </a:xfrm>
          <a:custGeom>
            <a:avLst/>
            <a:gdLst>
              <a:gd name="connsiteX0" fmla="*/ 243896 w 813717"/>
              <a:gd name="connsiteY0" fmla="*/ 4 h 979178"/>
              <a:gd name="connsiteX1" fmla="*/ 30536 w 813717"/>
              <a:gd name="connsiteY1" fmla="*/ 144784 h 979178"/>
              <a:gd name="connsiteX2" fmla="*/ 24821 w 813717"/>
              <a:gd name="connsiteY2" fmla="*/ 485779 h 979178"/>
              <a:gd name="connsiteX3" fmla="*/ 251516 w 813717"/>
              <a:gd name="connsiteY3" fmla="*/ 826774 h 979178"/>
              <a:gd name="connsiteX4" fmla="*/ 567746 w 813717"/>
              <a:gd name="connsiteY4" fmla="*/ 979174 h 979178"/>
              <a:gd name="connsiteX5" fmla="*/ 788726 w 813717"/>
              <a:gd name="connsiteY5" fmla="*/ 830584 h 979178"/>
              <a:gd name="connsiteX6" fmla="*/ 783011 w 813717"/>
              <a:gd name="connsiteY6" fmla="*/ 487684 h 979178"/>
              <a:gd name="connsiteX7" fmla="*/ 560126 w 813717"/>
              <a:gd name="connsiteY7" fmla="*/ 148594 h 979178"/>
              <a:gd name="connsiteX8" fmla="*/ 243896 w 813717"/>
              <a:gd name="connsiteY8" fmla="*/ 4 h 979178"/>
              <a:gd name="connsiteX0" fmla="*/ 251447 w 821268"/>
              <a:gd name="connsiteY0" fmla="*/ 4 h 979178"/>
              <a:gd name="connsiteX1" fmla="*/ 38087 w 821268"/>
              <a:gd name="connsiteY1" fmla="*/ 144784 h 979178"/>
              <a:gd name="connsiteX2" fmla="*/ 20942 w 821268"/>
              <a:gd name="connsiteY2" fmla="*/ 474349 h 979178"/>
              <a:gd name="connsiteX3" fmla="*/ 259067 w 821268"/>
              <a:gd name="connsiteY3" fmla="*/ 826774 h 979178"/>
              <a:gd name="connsiteX4" fmla="*/ 575297 w 821268"/>
              <a:gd name="connsiteY4" fmla="*/ 979174 h 979178"/>
              <a:gd name="connsiteX5" fmla="*/ 796277 w 821268"/>
              <a:gd name="connsiteY5" fmla="*/ 830584 h 979178"/>
              <a:gd name="connsiteX6" fmla="*/ 790562 w 821268"/>
              <a:gd name="connsiteY6" fmla="*/ 487684 h 979178"/>
              <a:gd name="connsiteX7" fmla="*/ 567677 w 821268"/>
              <a:gd name="connsiteY7" fmla="*/ 148594 h 979178"/>
              <a:gd name="connsiteX8" fmla="*/ 251447 w 821268"/>
              <a:gd name="connsiteY8" fmla="*/ 4 h 979178"/>
              <a:gd name="connsiteX0" fmla="*/ 251447 w 821900"/>
              <a:gd name="connsiteY0" fmla="*/ 4 h 967749"/>
              <a:gd name="connsiteX1" fmla="*/ 38087 w 821900"/>
              <a:gd name="connsiteY1" fmla="*/ 144784 h 967749"/>
              <a:gd name="connsiteX2" fmla="*/ 20942 w 821900"/>
              <a:gd name="connsiteY2" fmla="*/ 474349 h 967749"/>
              <a:gd name="connsiteX3" fmla="*/ 259067 w 821900"/>
              <a:gd name="connsiteY3" fmla="*/ 826774 h 967749"/>
              <a:gd name="connsiteX4" fmla="*/ 565772 w 821900"/>
              <a:gd name="connsiteY4" fmla="*/ 967744 h 967749"/>
              <a:gd name="connsiteX5" fmla="*/ 796277 w 821900"/>
              <a:gd name="connsiteY5" fmla="*/ 830584 h 967749"/>
              <a:gd name="connsiteX6" fmla="*/ 790562 w 821900"/>
              <a:gd name="connsiteY6" fmla="*/ 487684 h 967749"/>
              <a:gd name="connsiteX7" fmla="*/ 567677 w 821900"/>
              <a:gd name="connsiteY7" fmla="*/ 148594 h 967749"/>
              <a:gd name="connsiteX8" fmla="*/ 251447 w 821900"/>
              <a:gd name="connsiteY8" fmla="*/ 4 h 967749"/>
              <a:gd name="connsiteX0" fmla="*/ 251447 w 819863"/>
              <a:gd name="connsiteY0" fmla="*/ 4 h 967749"/>
              <a:gd name="connsiteX1" fmla="*/ 38087 w 819863"/>
              <a:gd name="connsiteY1" fmla="*/ 144784 h 967749"/>
              <a:gd name="connsiteX2" fmla="*/ 20942 w 819863"/>
              <a:gd name="connsiteY2" fmla="*/ 474349 h 967749"/>
              <a:gd name="connsiteX3" fmla="*/ 259067 w 819863"/>
              <a:gd name="connsiteY3" fmla="*/ 826774 h 967749"/>
              <a:gd name="connsiteX4" fmla="*/ 565772 w 819863"/>
              <a:gd name="connsiteY4" fmla="*/ 967744 h 967749"/>
              <a:gd name="connsiteX5" fmla="*/ 792467 w 819863"/>
              <a:gd name="connsiteY5" fmla="*/ 830584 h 967749"/>
              <a:gd name="connsiteX6" fmla="*/ 790562 w 819863"/>
              <a:gd name="connsiteY6" fmla="*/ 487684 h 967749"/>
              <a:gd name="connsiteX7" fmla="*/ 567677 w 819863"/>
              <a:gd name="connsiteY7" fmla="*/ 148594 h 967749"/>
              <a:gd name="connsiteX8" fmla="*/ 251447 w 819863"/>
              <a:gd name="connsiteY8" fmla="*/ 4 h 967749"/>
              <a:gd name="connsiteX0" fmla="*/ 251447 w 820864"/>
              <a:gd name="connsiteY0" fmla="*/ 4 h 967787"/>
              <a:gd name="connsiteX1" fmla="*/ 38087 w 820864"/>
              <a:gd name="connsiteY1" fmla="*/ 144784 h 967787"/>
              <a:gd name="connsiteX2" fmla="*/ 20942 w 820864"/>
              <a:gd name="connsiteY2" fmla="*/ 474349 h 967787"/>
              <a:gd name="connsiteX3" fmla="*/ 259067 w 820864"/>
              <a:gd name="connsiteY3" fmla="*/ 826774 h 967787"/>
              <a:gd name="connsiteX4" fmla="*/ 565772 w 820864"/>
              <a:gd name="connsiteY4" fmla="*/ 967744 h 967787"/>
              <a:gd name="connsiteX5" fmla="*/ 794372 w 820864"/>
              <a:gd name="connsiteY5" fmla="*/ 815344 h 967787"/>
              <a:gd name="connsiteX6" fmla="*/ 790562 w 820864"/>
              <a:gd name="connsiteY6" fmla="*/ 487684 h 967787"/>
              <a:gd name="connsiteX7" fmla="*/ 567677 w 820864"/>
              <a:gd name="connsiteY7" fmla="*/ 148594 h 967787"/>
              <a:gd name="connsiteX8" fmla="*/ 251447 w 820864"/>
              <a:gd name="connsiteY8" fmla="*/ 4 h 967787"/>
              <a:gd name="connsiteX0" fmla="*/ 251447 w 818903"/>
              <a:gd name="connsiteY0" fmla="*/ 4 h 967787"/>
              <a:gd name="connsiteX1" fmla="*/ 38087 w 818903"/>
              <a:gd name="connsiteY1" fmla="*/ 144784 h 967787"/>
              <a:gd name="connsiteX2" fmla="*/ 20942 w 818903"/>
              <a:gd name="connsiteY2" fmla="*/ 474349 h 967787"/>
              <a:gd name="connsiteX3" fmla="*/ 259067 w 818903"/>
              <a:gd name="connsiteY3" fmla="*/ 826774 h 967787"/>
              <a:gd name="connsiteX4" fmla="*/ 565772 w 818903"/>
              <a:gd name="connsiteY4" fmla="*/ 967744 h 967787"/>
              <a:gd name="connsiteX5" fmla="*/ 794372 w 818903"/>
              <a:gd name="connsiteY5" fmla="*/ 815344 h 967787"/>
              <a:gd name="connsiteX6" fmla="*/ 786752 w 818903"/>
              <a:gd name="connsiteY6" fmla="*/ 481969 h 967787"/>
              <a:gd name="connsiteX7" fmla="*/ 567677 w 818903"/>
              <a:gd name="connsiteY7" fmla="*/ 148594 h 967787"/>
              <a:gd name="connsiteX8" fmla="*/ 251447 w 818903"/>
              <a:gd name="connsiteY8" fmla="*/ 4 h 967787"/>
              <a:gd name="connsiteX0" fmla="*/ 251447 w 818903"/>
              <a:gd name="connsiteY0" fmla="*/ 11 h 967794"/>
              <a:gd name="connsiteX1" fmla="*/ 38087 w 818903"/>
              <a:gd name="connsiteY1" fmla="*/ 144791 h 967794"/>
              <a:gd name="connsiteX2" fmla="*/ 20942 w 818903"/>
              <a:gd name="connsiteY2" fmla="*/ 474356 h 967794"/>
              <a:gd name="connsiteX3" fmla="*/ 259067 w 818903"/>
              <a:gd name="connsiteY3" fmla="*/ 826781 h 967794"/>
              <a:gd name="connsiteX4" fmla="*/ 565772 w 818903"/>
              <a:gd name="connsiteY4" fmla="*/ 967751 h 967794"/>
              <a:gd name="connsiteX5" fmla="*/ 794372 w 818903"/>
              <a:gd name="connsiteY5" fmla="*/ 815351 h 967794"/>
              <a:gd name="connsiteX6" fmla="*/ 786752 w 818903"/>
              <a:gd name="connsiteY6" fmla="*/ 481976 h 967794"/>
              <a:gd name="connsiteX7" fmla="*/ 554342 w 818903"/>
              <a:gd name="connsiteY7" fmla="*/ 139076 h 967794"/>
              <a:gd name="connsiteX8" fmla="*/ 251447 w 818903"/>
              <a:gd name="connsiteY8" fmla="*/ 11 h 967794"/>
              <a:gd name="connsiteX0" fmla="*/ 237491 w 818282"/>
              <a:gd name="connsiteY0" fmla="*/ 10 h 973508"/>
              <a:gd name="connsiteX1" fmla="*/ 37466 w 818282"/>
              <a:gd name="connsiteY1" fmla="*/ 150505 h 973508"/>
              <a:gd name="connsiteX2" fmla="*/ 20321 w 818282"/>
              <a:gd name="connsiteY2" fmla="*/ 480070 h 973508"/>
              <a:gd name="connsiteX3" fmla="*/ 258446 w 818282"/>
              <a:gd name="connsiteY3" fmla="*/ 832495 h 973508"/>
              <a:gd name="connsiteX4" fmla="*/ 565151 w 818282"/>
              <a:gd name="connsiteY4" fmla="*/ 973465 h 973508"/>
              <a:gd name="connsiteX5" fmla="*/ 793751 w 818282"/>
              <a:gd name="connsiteY5" fmla="*/ 821065 h 973508"/>
              <a:gd name="connsiteX6" fmla="*/ 786131 w 818282"/>
              <a:gd name="connsiteY6" fmla="*/ 487690 h 973508"/>
              <a:gd name="connsiteX7" fmla="*/ 553721 w 818282"/>
              <a:gd name="connsiteY7" fmla="*/ 144790 h 973508"/>
              <a:gd name="connsiteX8" fmla="*/ 237491 w 818282"/>
              <a:gd name="connsiteY8" fmla="*/ 10 h 973508"/>
              <a:gd name="connsiteX0" fmla="*/ 247457 w 818723"/>
              <a:gd name="connsiteY0" fmla="*/ 9 h 977317"/>
              <a:gd name="connsiteX1" fmla="*/ 37907 w 818723"/>
              <a:gd name="connsiteY1" fmla="*/ 154314 h 977317"/>
              <a:gd name="connsiteX2" fmla="*/ 20762 w 818723"/>
              <a:gd name="connsiteY2" fmla="*/ 483879 h 977317"/>
              <a:gd name="connsiteX3" fmla="*/ 258887 w 818723"/>
              <a:gd name="connsiteY3" fmla="*/ 836304 h 977317"/>
              <a:gd name="connsiteX4" fmla="*/ 565592 w 818723"/>
              <a:gd name="connsiteY4" fmla="*/ 977274 h 977317"/>
              <a:gd name="connsiteX5" fmla="*/ 794192 w 818723"/>
              <a:gd name="connsiteY5" fmla="*/ 824874 h 977317"/>
              <a:gd name="connsiteX6" fmla="*/ 786572 w 818723"/>
              <a:gd name="connsiteY6" fmla="*/ 491499 h 977317"/>
              <a:gd name="connsiteX7" fmla="*/ 554162 w 818723"/>
              <a:gd name="connsiteY7" fmla="*/ 148599 h 977317"/>
              <a:gd name="connsiteX8" fmla="*/ 247457 w 818723"/>
              <a:gd name="connsiteY8" fmla="*/ 9 h 977317"/>
              <a:gd name="connsiteX0" fmla="*/ 250846 w 822112"/>
              <a:gd name="connsiteY0" fmla="*/ 5 h 977313"/>
              <a:gd name="connsiteX1" fmla="*/ 33676 w 822112"/>
              <a:gd name="connsiteY1" fmla="*/ 152405 h 977313"/>
              <a:gd name="connsiteX2" fmla="*/ 24151 w 822112"/>
              <a:gd name="connsiteY2" fmla="*/ 483875 h 977313"/>
              <a:gd name="connsiteX3" fmla="*/ 262276 w 822112"/>
              <a:gd name="connsiteY3" fmla="*/ 836300 h 977313"/>
              <a:gd name="connsiteX4" fmla="*/ 568981 w 822112"/>
              <a:gd name="connsiteY4" fmla="*/ 977270 h 977313"/>
              <a:gd name="connsiteX5" fmla="*/ 797581 w 822112"/>
              <a:gd name="connsiteY5" fmla="*/ 824870 h 977313"/>
              <a:gd name="connsiteX6" fmla="*/ 789961 w 822112"/>
              <a:gd name="connsiteY6" fmla="*/ 491495 h 977313"/>
              <a:gd name="connsiteX7" fmla="*/ 557551 w 822112"/>
              <a:gd name="connsiteY7" fmla="*/ 148595 h 977313"/>
              <a:gd name="connsiteX8" fmla="*/ 250846 w 822112"/>
              <a:gd name="connsiteY8" fmla="*/ 5 h 97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2112" h="977313">
                <a:moveTo>
                  <a:pt x="250846" y="5"/>
                </a:moveTo>
                <a:cubicBezTo>
                  <a:pt x="163534" y="640"/>
                  <a:pt x="71459" y="71760"/>
                  <a:pt x="33676" y="152405"/>
                </a:cubicBezTo>
                <a:cubicBezTo>
                  <a:pt x="-4107" y="233050"/>
                  <a:pt x="-13949" y="369893"/>
                  <a:pt x="24151" y="483875"/>
                </a:cubicBezTo>
                <a:cubicBezTo>
                  <a:pt x="62251" y="597857"/>
                  <a:pt x="171471" y="754068"/>
                  <a:pt x="262276" y="836300"/>
                </a:cubicBezTo>
                <a:cubicBezTo>
                  <a:pt x="353081" y="918532"/>
                  <a:pt x="479764" y="979175"/>
                  <a:pt x="568981" y="977270"/>
                </a:cubicBezTo>
                <a:cubicBezTo>
                  <a:pt x="658198" y="975365"/>
                  <a:pt x="760751" y="905832"/>
                  <a:pt x="797581" y="824870"/>
                </a:cubicBezTo>
                <a:cubicBezTo>
                  <a:pt x="834411" y="743908"/>
                  <a:pt x="828061" y="605160"/>
                  <a:pt x="789961" y="491495"/>
                </a:cubicBezTo>
                <a:cubicBezTo>
                  <a:pt x="751861" y="377830"/>
                  <a:pt x="647403" y="230510"/>
                  <a:pt x="557551" y="148595"/>
                </a:cubicBezTo>
                <a:cubicBezTo>
                  <a:pt x="467699" y="66680"/>
                  <a:pt x="338159" y="-630"/>
                  <a:pt x="250846" y="5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A9820C7-1804-9483-A768-2014CBEC22FD}"/>
              </a:ext>
            </a:extLst>
          </p:cNvPr>
          <p:cNvCxnSpPr>
            <a:cxnSpLocks/>
          </p:cNvCxnSpPr>
          <p:nvPr/>
        </p:nvCxnSpPr>
        <p:spPr>
          <a:xfrm flipH="1">
            <a:off x="5439938" y="871980"/>
            <a:ext cx="153164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D5C4E559-4AC1-0348-E1B5-017F744A9A99}"/>
              </a:ext>
            </a:extLst>
          </p:cNvPr>
          <p:cNvCxnSpPr>
            <a:cxnSpLocks/>
          </p:cNvCxnSpPr>
          <p:nvPr/>
        </p:nvCxnSpPr>
        <p:spPr>
          <a:xfrm>
            <a:off x="6971582" y="873195"/>
            <a:ext cx="0" cy="52323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Arco 206">
            <a:extLst>
              <a:ext uri="{FF2B5EF4-FFF2-40B4-BE49-F238E27FC236}">
                <a16:creationId xmlns:a16="http://schemas.microsoft.com/office/drawing/2014/main" id="{8E499722-CECB-5386-6843-B7979C2A47D1}"/>
              </a:ext>
            </a:extLst>
          </p:cNvPr>
          <p:cNvSpPr/>
          <p:nvPr/>
        </p:nvSpPr>
        <p:spPr>
          <a:xfrm>
            <a:off x="6754443" y="872696"/>
            <a:ext cx="3924000" cy="3924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00910AAD-248A-36DB-0BC5-DA7C1F06206D}"/>
              </a:ext>
            </a:extLst>
          </p:cNvPr>
          <p:cNvSpPr txBox="1"/>
          <p:nvPr/>
        </p:nvSpPr>
        <p:spPr>
          <a:xfrm>
            <a:off x="5383801" y="6013932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50" name="CasellaDiTesto 249">
            <a:extLst>
              <a:ext uri="{FF2B5EF4-FFF2-40B4-BE49-F238E27FC236}">
                <a16:creationId xmlns:a16="http://schemas.microsoft.com/office/drawing/2014/main" id="{47385CC7-85E7-2F0F-4AF2-22AABF2EB6BA}"/>
              </a:ext>
            </a:extLst>
          </p:cNvPr>
          <p:cNvSpPr txBox="1"/>
          <p:nvPr/>
        </p:nvSpPr>
        <p:spPr>
          <a:xfrm>
            <a:off x="10831550" y="4708325"/>
            <a:ext cx="72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8" name="Titolo 3">
            <a:extLst>
              <a:ext uri="{FF2B5EF4-FFF2-40B4-BE49-F238E27FC236}">
                <a16:creationId xmlns:a16="http://schemas.microsoft.com/office/drawing/2014/main" id="{F6CE6384-E32C-71D5-A4B3-E5113366757C}"/>
              </a:ext>
            </a:extLst>
          </p:cNvPr>
          <p:cNvSpPr txBox="1">
            <a:spLocks/>
          </p:cNvSpPr>
          <p:nvPr/>
        </p:nvSpPr>
        <p:spPr>
          <a:xfrm>
            <a:off x="25566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(2)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FEEA833-4B45-4C1D-CB04-320C8624984C}"/>
              </a:ext>
            </a:extLst>
          </p:cNvPr>
          <p:cNvSpPr txBox="1"/>
          <p:nvPr/>
        </p:nvSpPr>
        <p:spPr>
          <a:xfrm>
            <a:off x="0" y="443345"/>
            <a:ext cx="38850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chiarezza grafica e risolutiva sviluppiamo le sezioni con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/>
              <a:t> per i singoli solidi sommandole, poi, per la definizione della curva di compenetrazione.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3893FCF-83D9-27C7-D595-4DA634839FA2}"/>
              </a:ext>
            </a:extLst>
          </p:cNvPr>
          <p:cNvSpPr txBox="1"/>
          <p:nvPr/>
        </p:nvSpPr>
        <p:spPr>
          <a:xfrm>
            <a:off x="23523" y="3402891"/>
            <a:ext cx="176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Ellisse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2F34ECA-0F12-775D-5203-DCBA99449E8E}"/>
              </a:ext>
            </a:extLst>
          </p:cNvPr>
          <p:cNvSpPr txBox="1"/>
          <p:nvPr/>
        </p:nvSpPr>
        <p:spPr>
          <a:xfrm>
            <a:off x="0" y="2057010"/>
            <a:ext cx="37947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Per la sfera definiamo le sette circonferenze di sezione di colore verde che, data la posizione, si graficizzano in ellissi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B5D93D3-74A8-3634-490C-E5C5FAEC296E}"/>
              </a:ext>
            </a:extLst>
          </p:cNvPr>
          <p:cNvSpPr txBox="1"/>
          <p:nvPr/>
        </p:nvSpPr>
        <p:spPr>
          <a:xfrm>
            <a:off x="23523" y="3776827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Ellisse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44CB52C-65CA-ADE8-6548-9167346DF1C0}"/>
              </a:ext>
            </a:extLst>
          </p:cNvPr>
          <p:cNvSpPr txBox="1"/>
          <p:nvPr/>
        </p:nvSpPr>
        <p:spPr>
          <a:xfrm>
            <a:off x="23523" y="4154140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Ellisse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956D3E9-CEAD-BD49-D93C-C57BEDDC410A}"/>
              </a:ext>
            </a:extLst>
          </p:cNvPr>
          <p:cNvSpPr txBox="1"/>
          <p:nvPr/>
        </p:nvSpPr>
        <p:spPr>
          <a:xfrm>
            <a:off x="23523" y="4534422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Ellisse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01AA375-EB5B-6F35-4556-0EB36A78CCED}"/>
              </a:ext>
            </a:extLst>
          </p:cNvPr>
          <p:cNvSpPr txBox="1"/>
          <p:nvPr/>
        </p:nvSpPr>
        <p:spPr>
          <a:xfrm>
            <a:off x="23523" y="4908358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Ellisse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2493EF9A-0F45-8BA4-2A33-0879571AA6A6}"/>
              </a:ext>
            </a:extLst>
          </p:cNvPr>
          <p:cNvSpPr txBox="1"/>
          <p:nvPr/>
        </p:nvSpPr>
        <p:spPr>
          <a:xfrm>
            <a:off x="23523" y="5285671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Ellisse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2384C929-66DC-6605-5385-0AD2D3F0BFD8}"/>
              </a:ext>
            </a:extLst>
          </p:cNvPr>
          <p:cNvSpPr txBox="1"/>
          <p:nvPr/>
        </p:nvSpPr>
        <p:spPr>
          <a:xfrm>
            <a:off x="23523" y="5669461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Ellisse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C4DC827E-7248-051B-05F3-CF3FEB029AE6}"/>
              </a:ext>
            </a:extLst>
          </p:cNvPr>
          <p:cNvCxnSpPr/>
          <p:nvPr/>
        </p:nvCxnSpPr>
        <p:spPr>
          <a:xfrm>
            <a:off x="7446545" y="2916217"/>
            <a:ext cx="706488" cy="16743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53E005AF-CAE2-2148-D82B-743C099E16F9}"/>
              </a:ext>
            </a:extLst>
          </p:cNvPr>
          <p:cNvCxnSpPr>
            <a:cxnSpLocks/>
          </p:cNvCxnSpPr>
          <p:nvPr/>
        </p:nvCxnSpPr>
        <p:spPr>
          <a:xfrm>
            <a:off x="5761059" y="4246254"/>
            <a:ext cx="1536263" cy="15362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5C727633-94CA-F05B-361E-BB07B9A81C2A}"/>
              </a:ext>
            </a:extLst>
          </p:cNvPr>
          <p:cNvSpPr txBox="1"/>
          <p:nvPr/>
        </p:nvSpPr>
        <p:spPr>
          <a:xfrm>
            <a:off x="0" y="6181337"/>
            <a:ext cx="5067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Queste sono le sette sezioni della sfera determinate mediante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; 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;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</a:rPr>
              <a:t>;…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1" name="Pulsante di azione: vuoto 2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BC0BBD3-EC2F-71C8-130E-FF7216638E91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51940CBB-3E42-C744-4C60-CF50DA98EC3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79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4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6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4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1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9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2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5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>
                      <p:stCondLst>
                        <p:cond delay="indefinite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" fill="hold">
                      <p:stCondLst>
                        <p:cond delay="indefinite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2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8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1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>
                      <p:stCondLst>
                        <p:cond delay="indefinite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7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7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0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3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6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9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4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0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>
                      <p:stCondLst>
                        <p:cond delay="indefinite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1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2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3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4" fill="hold">
                      <p:stCondLst>
                        <p:cond delay="indefinite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7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8" fill="hold">
                      <p:stCondLst>
                        <p:cond delay="indefinite"/>
                      </p:stCondLst>
                      <p:childTnLst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5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2" fill="hold">
                      <p:stCondLst>
                        <p:cond delay="indefinite"/>
                      </p:stCondLst>
                      <p:childTnLst>
                        <p:par>
                          <p:cTn id="663" fill="hold">
                            <p:stCondLst>
                              <p:cond delay="0"/>
                            </p:stCondLst>
                            <p:childTnLst>
                              <p:par>
                                <p:cTn id="6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6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9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2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3" fill="hold">
                      <p:stCondLst>
                        <p:cond delay="indefinite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7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9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0" fill="hold">
                      <p:stCondLst>
                        <p:cond delay="indefinite"/>
                      </p:stCondLst>
                      <p:childTnLst>
                        <p:par>
                          <p:cTn id="681" fill="hold">
                            <p:stCondLst>
                              <p:cond delay="0"/>
                            </p:stCondLst>
                            <p:childTnLst>
                              <p:par>
                                <p:cTn id="6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3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0" fill="hold">
                      <p:stCondLst>
                        <p:cond delay="indefinite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3"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4" fill="hold">
                      <p:stCondLst>
                        <p:cond delay="indefinite"/>
                      </p:stCondLst>
                      <p:childTnLst>
                        <p:par>
                          <p:cTn id="715" fill="hold">
                            <p:stCondLst>
                              <p:cond delay="0"/>
                            </p:stCondLst>
                            <p:childTnLst>
                              <p:par>
                                <p:cTn id="7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8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4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5" fill="hold">
                      <p:stCondLst>
                        <p:cond delay="indefinite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9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6" fill="hold">
                      <p:stCondLst>
                        <p:cond delay="indefinite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3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9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0" fill="hold">
                      <p:stCondLst>
                        <p:cond delay="indefinite"/>
                      </p:stCondLst>
                      <p:childTnLst>
                        <p:par>
                          <p:cTn id="751" fill="hold">
                            <p:stCondLst>
                              <p:cond delay="0"/>
                            </p:stCondLst>
                            <p:childTnLst>
                              <p:par>
                                <p:cTn id="7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4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5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7" fill="hold">
                      <p:stCondLst>
                        <p:cond delay="indefinite"/>
                      </p:stCondLst>
                      <p:childTnLst>
                        <p:par>
                          <p:cTn id="758" fill="hold">
                            <p:stCondLst>
                              <p:cond delay="0"/>
                            </p:stCondLst>
                            <p:childTnLst>
                              <p:par>
                                <p:cTn id="7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3" fill="hold">
                      <p:stCondLst>
                        <p:cond delay="indefinite"/>
                      </p:stCondLst>
                      <p:childTnLst>
                        <p:par>
                          <p:cTn id="764" fill="hold">
                            <p:stCondLst>
                              <p:cond delay="0"/>
                            </p:stCondLst>
                            <p:childTnLst>
                              <p:par>
                                <p:cTn id="7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7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8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1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2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3" fill="hold">
                      <p:stCondLst>
                        <p:cond delay="indefinite"/>
                      </p:stCondLst>
                      <p:childTnLst>
                        <p:par>
                          <p:cTn id="774" fill="hold">
                            <p:stCondLst>
                              <p:cond delay="0"/>
                            </p:stCondLst>
                            <p:childTnLst>
                              <p:par>
                                <p:cTn id="7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7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0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3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6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7" fill="hold">
                      <p:stCondLst>
                        <p:cond delay="indefinite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1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4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7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8" fill="hold">
                      <p:stCondLst>
                        <p:cond delay="indefinite"/>
                      </p:stCondLst>
                      <p:childTnLst>
                        <p:par>
                          <p:cTn id="799" fill="hold">
                            <p:stCondLst>
                              <p:cond delay="0"/>
                            </p:stCondLst>
                            <p:childTnLst>
                              <p:par>
                                <p:cTn id="8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2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3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4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5" fill="hold">
                      <p:stCondLst>
                        <p:cond delay="indefinite"/>
                      </p:stCondLst>
                      <p:childTnLst>
                        <p:par>
                          <p:cTn id="806" fill="hold">
                            <p:stCondLst>
                              <p:cond delay="0"/>
                            </p:stCondLst>
                            <p:childTnLst>
                              <p:par>
                                <p:cTn id="8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9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2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5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8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1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4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5" fill="hold">
                      <p:stCondLst>
                        <p:cond delay="indefinite"/>
                      </p:stCondLst>
                      <p:childTnLst>
                        <p:par>
                          <p:cTn id="826" fill="hold">
                            <p:stCondLst>
                              <p:cond delay="0"/>
                            </p:stCondLst>
                            <p:childTnLst>
                              <p:par>
                                <p:cTn id="8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9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2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5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8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9" fill="hold">
                      <p:stCondLst>
                        <p:cond delay="indefinite"/>
                      </p:stCondLst>
                      <p:childTnLst>
                        <p:par>
                          <p:cTn id="840" fill="hold">
                            <p:stCondLst>
                              <p:cond delay="0"/>
                            </p:stCondLst>
                            <p:childTnLst>
                              <p:par>
                                <p:cTn id="8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3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6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9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0" fill="hold">
                      <p:stCondLst>
                        <p:cond delay="indefinite"/>
                      </p:stCondLst>
                      <p:childTnLst>
                        <p:par>
                          <p:cTn id="851" fill="hold">
                            <p:stCondLst>
                              <p:cond delay="0"/>
                            </p:stCondLst>
                            <p:childTnLst>
                              <p:par>
                                <p:cTn id="8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4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7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0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1" fill="hold">
                      <p:stCondLst>
                        <p:cond delay="indefinite"/>
                      </p:stCondLst>
                      <p:childTnLst>
                        <p:par>
                          <p:cTn id="862" fill="hold">
                            <p:stCondLst>
                              <p:cond delay="0"/>
                            </p:stCondLst>
                            <p:childTnLst>
                              <p:par>
                                <p:cTn id="8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5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8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1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2" fill="hold">
                      <p:stCondLst>
                        <p:cond delay="indefinite"/>
                      </p:stCondLst>
                      <p:childTnLst>
                        <p:par>
                          <p:cTn id="873" fill="hold">
                            <p:stCondLst>
                              <p:cond delay="0"/>
                            </p:stCondLst>
                            <p:childTnLst>
                              <p:par>
                                <p:cTn id="8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6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8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9" fill="hold">
                      <p:stCondLst>
                        <p:cond delay="indefinite"/>
                      </p:stCondLst>
                      <p:childTnLst>
                        <p:par>
                          <p:cTn id="880" fill="hold">
                            <p:stCondLst>
                              <p:cond delay="0"/>
                            </p:stCondLst>
                            <p:childTnLst>
                              <p:par>
                                <p:cTn id="8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7" fill="hold">
                      <p:stCondLst>
                        <p:cond delay="indefinite"/>
                      </p:stCondLst>
                      <p:childTnLst>
                        <p:par>
                          <p:cTn id="888" fill="hold">
                            <p:stCondLst>
                              <p:cond delay="0"/>
                            </p:stCondLst>
                            <p:childTnLst>
                              <p:par>
                                <p:cTn id="8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3" fill="hold">
                      <p:stCondLst>
                        <p:cond delay="indefinite"/>
                      </p:stCondLst>
                      <p:childTnLst>
                        <p:par>
                          <p:cTn id="894" fill="hold">
                            <p:stCondLst>
                              <p:cond delay="0"/>
                            </p:stCondLst>
                            <p:childTnLst>
                              <p:par>
                                <p:cTn id="8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59" grpId="0" animBg="1"/>
      <p:bldP spid="469" grpId="0" animBg="1"/>
      <p:bldP spid="477" grpId="0" animBg="1"/>
      <p:bldP spid="94" grpId="0" animBg="1"/>
      <p:bldP spid="181" grpId="0" animBg="1"/>
      <p:bldP spid="211" grpId="0" animBg="1"/>
      <p:bldP spid="238" grpId="0" animBg="1"/>
      <p:bldP spid="266" grpId="0" animBg="1"/>
      <p:bldP spid="267" grpId="0"/>
      <p:bldP spid="268" grpId="0"/>
      <p:bldP spid="271" grpId="0"/>
      <p:bldP spid="274" grpId="0"/>
      <p:bldP spid="275" grpId="0"/>
      <p:bldP spid="276" grpId="0"/>
      <p:bldP spid="277" grpId="0"/>
      <p:bldP spid="284" grpId="0" animBg="1"/>
      <p:bldP spid="454" grpId="0" animBg="1"/>
      <p:bldP spid="95" grpId="0" animBg="1"/>
      <p:bldP spid="133" grpId="0" animBg="1"/>
      <p:bldP spid="466" grpId="0" animBg="1"/>
      <p:bldP spid="157" grpId="0" animBg="1"/>
      <p:bldP spid="67" grpId="0" animBg="1"/>
      <p:bldP spid="148" grpId="0" animBg="1"/>
      <p:bldP spid="209" grpId="0" animBg="1"/>
      <p:bldP spid="235" grpId="0" animBg="1"/>
      <p:bldP spid="235" grpId="1" animBg="1"/>
      <p:bldP spid="503" grpId="0" animBg="1"/>
      <p:bldP spid="244" grpId="0" animBg="1"/>
      <p:bldP spid="156" grpId="0" animBg="1"/>
      <p:bldP spid="264" grpId="0" animBg="1"/>
      <p:bldP spid="293" grpId="0" animBg="1"/>
      <p:bldP spid="333" grpId="0" animBg="1"/>
      <p:bldP spid="362" grpId="0" animBg="1"/>
      <p:bldP spid="207" grpId="0" animBg="1"/>
      <p:bldP spid="8" grpId="0"/>
      <p:bldP spid="9" grpId="0"/>
      <p:bldP spid="10" grpId="0"/>
      <p:bldP spid="13" grpId="0"/>
      <p:bldP spid="15" grpId="0"/>
      <p:bldP spid="23" grpId="0"/>
      <p:bldP spid="30" grpId="0"/>
      <p:bldP spid="40" grpId="0"/>
      <p:bldP spid="4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4193309" y="2829701"/>
            <a:ext cx="776491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4B27BBE-D45D-DD0B-AD45-383C2C61A9AF}"/>
              </a:ext>
            </a:extLst>
          </p:cNvPr>
          <p:cNvCxnSpPr>
            <a:cxnSpLocks/>
          </p:cNvCxnSpPr>
          <p:nvPr/>
        </p:nvCxnSpPr>
        <p:spPr>
          <a:xfrm>
            <a:off x="8717181" y="336106"/>
            <a:ext cx="0" cy="249430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78FBCD28-F409-C5B8-AE03-878DD2D14B0B}"/>
              </a:ext>
            </a:extLst>
          </p:cNvPr>
          <p:cNvCxnSpPr/>
          <p:nvPr/>
        </p:nvCxnSpPr>
        <p:spPr>
          <a:xfrm>
            <a:off x="8713529" y="2823620"/>
            <a:ext cx="2523819" cy="252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B068983-2774-33DD-2EE6-A21AD951792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2D046421-2557-BB43-CFAD-866B8C439B04}"/>
              </a:ext>
            </a:extLst>
          </p:cNvPr>
          <p:cNvCxnSpPr>
            <a:cxnSpLocks/>
          </p:cNvCxnSpPr>
          <p:nvPr/>
        </p:nvCxnSpPr>
        <p:spPr>
          <a:xfrm>
            <a:off x="7446545" y="1709630"/>
            <a:ext cx="0" cy="24042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9D699C1-1D5C-D634-7B0F-734351BA4031}"/>
              </a:ext>
            </a:extLst>
          </p:cNvPr>
          <p:cNvCxnSpPr/>
          <p:nvPr/>
        </p:nvCxnSpPr>
        <p:spPr>
          <a:xfrm>
            <a:off x="7394253" y="1838084"/>
            <a:ext cx="10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255D2D4B-DA0D-1D3B-A0FE-CF0CFBD003C8}"/>
              </a:ext>
            </a:extLst>
          </p:cNvPr>
          <p:cNvSpPr txBox="1"/>
          <p:nvPr/>
        </p:nvSpPr>
        <p:spPr>
          <a:xfrm>
            <a:off x="8674435" y="239001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ED9F7905-B94D-6EA2-F24E-663123D23EB7}"/>
              </a:ext>
            </a:extLst>
          </p:cNvPr>
          <p:cNvCxnSpPr>
            <a:cxnSpLocks/>
          </p:cNvCxnSpPr>
          <p:nvPr/>
        </p:nvCxnSpPr>
        <p:spPr>
          <a:xfrm rot="20400000">
            <a:off x="7223815" y="4627721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o 27">
            <a:extLst>
              <a:ext uri="{FF2B5EF4-FFF2-40B4-BE49-F238E27FC236}">
                <a16:creationId xmlns:a16="http://schemas.microsoft.com/office/drawing/2014/main" id="{15F47F8C-E1A4-7CEF-7B3C-B7CA219406B5}"/>
              </a:ext>
            </a:extLst>
          </p:cNvPr>
          <p:cNvSpPr/>
          <p:nvPr/>
        </p:nvSpPr>
        <p:spPr>
          <a:xfrm>
            <a:off x="6449777" y="563674"/>
            <a:ext cx="4536000" cy="4536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63" name="Connettore diritto 462">
            <a:extLst>
              <a:ext uri="{FF2B5EF4-FFF2-40B4-BE49-F238E27FC236}">
                <a16:creationId xmlns:a16="http://schemas.microsoft.com/office/drawing/2014/main" id="{E15B5342-60E3-5A80-8F96-2E099641F061}"/>
              </a:ext>
            </a:extLst>
          </p:cNvPr>
          <p:cNvCxnSpPr>
            <a:cxnSpLocks/>
          </p:cNvCxnSpPr>
          <p:nvPr/>
        </p:nvCxnSpPr>
        <p:spPr>
          <a:xfrm flipH="1">
            <a:off x="7437785" y="1838084"/>
            <a:ext cx="127396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8ADF18B3-3320-7DBB-D9EA-C9B6F6C21D45}"/>
              </a:ext>
            </a:extLst>
          </p:cNvPr>
          <p:cNvCxnSpPr>
            <a:cxnSpLocks/>
          </p:cNvCxnSpPr>
          <p:nvPr/>
        </p:nvCxnSpPr>
        <p:spPr>
          <a:xfrm>
            <a:off x="7447998" y="4098444"/>
            <a:ext cx="702382" cy="7018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ttore diritto 490">
            <a:extLst>
              <a:ext uri="{FF2B5EF4-FFF2-40B4-BE49-F238E27FC236}">
                <a16:creationId xmlns:a16="http://schemas.microsoft.com/office/drawing/2014/main" id="{261E5F6B-EB2B-47FF-37A4-E217D1DA2B5A}"/>
              </a:ext>
            </a:extLst>
          </p:cNvPr>
          <p:cNvCxnSpPr>
            <a:cxnSpLocks/>
          </p:cNvCxnSpPr>
          <p:nvPr/>
        </p:nvCxnSpPr>
        <p:spPr>
          <a:xfrm flipV="1">
            <a:off x="5277335" y="2825647"/>
            <a:ext cx="3439019" cy="3448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2AF6E57A-51BD-AC42-5295-E4C1162543EB}"/>
              </a:ext>
            </a:extLst>
          </p:cNvPr>
          <p:cNvCxnSpPr>
            <a:cxnSpLocks/>
          </p:cNvCxnSpPr>
          <p:nvPr/>
        </p:nvCxnSpPr>
        <p:spPr>
          <a:xfrm flipV="1">
            <a:off x="10083893" y="4434438"/>
            <a:ext cx="237870" cy="2385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3EF8C3D7-1F9A-336E-5B22-38AE21E05684}"/>
              </a:ext>
            </a:extLst>
          </p:cNvPr>
          <p:cNvCxnSpPr>
            <a:cxnSpLocks/>
          </p:cNvCxnSpPr>
          <p:nvPr/>
        </p:nvCxnSpPr>
        <p:spPr>
          <a:xfrm flipV="1">
            <a:off x="6971892" y="5452809"/>
            <a:ext cx="643524" cy="6453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4C9DE6AA-1834-6F16-DE3B-D1822D5EE0BD}"/>
              </a:ext>
            </a:extLst>
          </p:cNvPr>
          <p:cNvCxnSpPr>
            <a:cxnSpLocks/>
          </p:cNvCxnSpPr>
          <p:nvPr/>
        </p:nvCxnSpPr>
        <p:spPr>
          <a:xfrm flipV="1">
            <a:off x="5442295" y="3920638"/>
            <a:ext cx="647902" cy="6497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3D46D1A2-E821-4027-4561-36978BEC7ED2}"/>
              </a:ext>
            </a:extLst>
          </p:cNvPr>
          <p:cNvGrpSpPr/>
          <p:nvPr/>
        </p:nvGrpSpPr>
        <p:grpSpPr>
          <a:xfrm>
            <a:off x="7110064" y="5593624"/>
            <a:ext cx="216000" cy="216000"/>
            <a:chOff x="7046851" y="5624587"/>
            <a:chExt cx="216000" cy="216000"/>
          </a:xfrm>
        </p:grpSpPr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C4D7C6DE-EA6D-65A7-1CFC-331C492A0FBF}"/>
                </a:ext>
              </a:extLst>
            </p:cNvPr>
            <p:cNvCxnSpPr/>
            <p:nvPr/>
          </p:nvCxnSpPr>
          <p:spPr>
            <a:xfrm>
              <a:off x="7158762" y="5624587"/>
              <a:ext cx="0" cy="216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10DEEF8F-9F5F-C0C0-B1A9-858ACCE46EB3}"/>
                </a:ext>
              </a:extLst>
            </p:cNvPr>
            <p:cNvCxnSpPr/>
            <p:nvPr/>
          </p:nvCxnSpPr>
          <p:spPr>
            <a:xfrm>
              <a:off x="7046851" y="5735097"/>
              <a:ext cx="216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Ovale 140">
            <a:extLst>
              <a:ext uri="{FF2B5EF4-FFF2-40B4-BE49-F238E27FC236}">
                <a16:creationId xmlns:a16="http://schemas.microsoft.com/office/drawing/2014/main" id="{F7AE17AB-51A2-162A-414E-827BB53635EF}"/>
              </a:ext>
            </a:extLst>
          </p:cNvPr>
          <p:cNvSpPr/>
          <p:nvPr/>
        </p:nvSpPr>
        <p:spPr>
          <a:xfrm>
            <a:off x="6455629" y="850577"/>
            <a:ext cx="1980000" cy="198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EF4E2057-6F11-07A3-F0BE-43140C4DA33D}"/>
              </a:ext>
            </a:extLst>
          </p:cNvPr>
          <p:cNvGrpSpPr/>
          <p:nvPr/>
        </p:nvGrpSpPr>
        <p:grpSpPr>
          <a:xfrm>
            <a:off x="6457419" y="3109264"/>
            <a:ext cx="1980000" cy="1980000"/>
            <a:chOff x="6366971" y="3019890"/>
            <a:chExt cx="1980000" cy="1980000"/>
          </a:xfrm>
        </p:grpSpPr>
        <p:grpSp>
          <p:nvGrpSpPr>
            <p:cNvPr id="92" name="Gruppo 91">
              <a:extLst>
                <a:ext uri="{FF2B5EF4-FFF2-40B4-BE49-F238E27FC236}">
                  <a16:creationId xmlns:a16="http://schemas.microsoft.com/office/drawing/2014/main" id="{8FAD9AEE-3669-34EE-94E1-897F704CAAEC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55" name="Ovale 154">
                <a:extLst>
                  <a:ext uri="{FF2B5EF4-FFF2-40B4-BE49-F238E27FC236}">
                    <a16:creationId xmlns:a16="http://schemas.microsoft.com/office/drawing/2014/main" id="{6D66943E-B4D5-397A-8C91-4DA3C0909553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86" name="Connettore diritto 85">
                <a:extLst>
                  <a:ext uri="{FF2B5EF4-FFF2-40B4-BE49-F238E27FC236}">
                    <a16:creationId xmlns:a16="http://schemas.microsoft.com/office/drawing/2014/main" id="{25C4E9C8-966C-5836-4D70-3ADB08CE86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Connettore diritto 89">
                <a:extLst>
                  <a:ext uri="{FF2B5EF4-FFF2-40B4-BE49-F238E27FC236}">
                    <a16:creationId xmlns:a16="http://schemas.microsoft.com/office/drawing/2014/main" id="{2755EC24-A0FB-ED00-78C1-B7841859F0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D1E38E01-1792-E7DA-B120-240519EF3AE5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7232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5F35A886-3B70-2265-F220-787582AE665D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66579EEE-F771-E37B-C428-248A13E2FC53}"/>
              </a:ext>
            </a:extLst>
          </p:cNvPr>
          <p:cNvGrpSpPr/>
          <p:nvPr/>
        </p:nvGrpSpPr>
        <p:grpSpPr>
          <a:xfrm>
            <a:off x="7158613" y="3810246"/>
            <a:ext cx="1980000" cy="1980000"/>
            <a:chOff x="6366971" y="3019890"/>
            <a:chExt cx="1980000" cy="1980000"/>
          </a:xfrm>
        </p:grpSpPr>
        <p:grpSp>
          <p:nvGrpSpPr>
            <p:cNvPr id="49" name="Gruppo 48">
              <a:extLst>
                <a:ext uri="{FF2B5EF4-FFF2-40B4-BE49-F238E27FC236}">
                  <a16:creationId xmlns:a16="http://schemas.microsoft.com/office/drawing/2014/main" id="{DDA81213-571D-276A-DB76-C5CFE06D79E1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55" name="Ovale 54">
                <a:extLst>
                  <a:ext uri="{FF2B5EF4-FFF2-40B4-BE49-F238E27FC236}">
                    <a16:creationId xmlns:a16="http://schemas.microsoft.com/office/drawing/2014/main" id="{C66D7ACA-0CCC-2D6F-B845-06C11601E14D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57" name="Connettore diritto 56">
                <a:extLst>
                  <a:ext uri="{FF2B5EF4-FFF2-40B4-BE49-F238E27FC236}">
                    <a16:creationId xmlns:a16="http://schemas.microsoft.com/office/drawing/2014/main" id="{8127930E-247F-E447-980E-219C78C688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ttore diritto 57">
                <a:extLst>
                  <a:ext uri="{FF2B5EF4-FFF2-40B4-BE49-F238E27FC236}">
                    <a16:creationId xmlns:a16="http://schemas.microsoft.com/office/drawing/2014/main" id="{45576AF3-82E5-6F8F-241E-0536E5FE38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Connettore diritto 50">
              <a:extLst>
                <a:ext uri="{FF2B5EF4-FFF2-40B4-BE49-F238E27FC236}">
                  <a16:creationId xmlns:a16="http://schemas.microsoft.com/office/drawing/2014/main" id="{075B43F7-8F92-7AB4-3B00-5E1F2F2CEB54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06F8C606-0B5C-0A99-A009-6474A8D0645F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F8330E17-2DF3-A5BA-9EB7-6B6D977FDC1C}"/>
              </a:ext>
            </a:extLst>
          </p:cNvPr>
          <p:cNvCxnSpPr>
            <a:cxnSpLocks/>
          </p:cNvCxnSpPr>
          <p:nvPr/>
        </p:nvCxnSpPr>
        <p:spPr>
          <a:xfrm flipV="1">
            <a:off x="7222928" y="4667648"/>
            <a:ext cx="2864730" cy="10389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4F88A335-CEAB-101D-154A-5D56D3A1A9BB}"/>
              </a:ext>
            </a:extLst>
          </p:cNvPr>
          <p:cNvCxnSpPr>
            <a:cxnSpLocks/>
          </p:cNvCxnSpPr>
          <p:nvPr/>
        </p:nvCxnSpPr>
        <p:spPr>
          <a:xfrm flipV="1">
            <a:off x="7593198" y="4667646"/>
            <a:ext cx="2497477" cy="20549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B9CCE855-E573-5FAB-65D8-3BE80BF4167F}"/>
              </a:ext>
            </a:extLst>
          </p:cNvPr>
          <p:cNvCxnSpPr>
            <a:cxnSpLocks/>
          </p:cNvCxnSpPr>
          <p:nvPr/>
        </p:nvCxnSpPr>
        <p:spPr>
          <a:xfrm flipV="1">
            <a:off x="6854434" y="4667647"/>
            <a:ext cx="3229727" cy="252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E25E568E-ADB5-DB94-9ED2-D87D1A11BEA7}"/>
              </a:ext>
            </a:extLst>
          </p:cNvPr>
          <p:cNvCxnSpPr>
            <a:cxnSpLocks/>
          </p:cNvCxnSpPr>
          <p:nvPr/>
        </p:nvCxnSpPr>
        <p:spPr>
          <a:xfrm>
            <a:off x="8473042" y="3057967"/>
            <a:ext cx="1613599" cy="16135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AAE1A970-7AA0-2ADD-8922-4675682C5C16}"/>
              </a:ext>
            </a:extLst>
          </p:cNvPr>
          <p:cNvCxnSpPr>
            <a:cxnSpLocks/>
          </p:cNvCxnSpPr>
          <p:nvPr/>
        </p:nvCxnSpPr>
        <p:spPr>
          <a:xfrm>
            <a:off x="8480628" y="559340"/>
            <a:ext cx="0" cy="25159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C6730CBE-2793-3C8A-81BD-6700C10C250F}"/>
              </a:ext>
            </a:extLst>
          </p:cNvPr>
          <p:cNvCxnSpPr>
            <a:cxnSpLocks/>
            <a:stCxn id="28" idx="0"/>
          </p:cNvCxnSpPr>
          <p:nvPr/>
        </p:nvCxnSpPr>
        <p:spPr>
          <a:xfrm flipH="1">
            <a:off x="8480628" y="563674"/>
            <a:ext cx="23714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3719D0EF-6242-D873-B044-3CE6635702AE}"/>
              </a:ext>
            </a:extLst>
          </p:cNvPr>
          <p:cNvCxnSpPr>
            <a:cxnSpLocks/>
          </p:cNvCxnSpPr>
          <p:nvPr/>
        </p:nvCxnSpPr>
        <p:spPr>
          <a:xfrm>
            <a:off x="6079814" y="3921912"/>
            <a:ext cx="1540835" cy="15408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7A80BC8D-B817-77ED-D98C-233B93D097FE}"/>
              </a:ext>
            </a:extLst>
          </p:cNvPr>
          <p:cNvCxnSpPr>
            <a:cxnSpLocks/>
          </p:cNvCxnSpPr>
          <p:nvPr/>
        </p:nvCxnSpPr>
        <p:spPr>
          <a:xfrm>
            <a:off x="5437407" y="4562833"/>
            <a:ext cx="2157164" cy="21571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552EDCE-2F16-6701-3217-5D1FBCFA07A1}"/>
              </a:ext>
            </a:extLst>
          </p:cNvPr>
          <p:cNvCxnSpPr>
            <a:cxnSpLocks/>
          </p:cNvCxnSpPr>
          <p:nvPr/>
        </p:nvCxnSpPr>
        <p:spPr>
          <a:xfrm>
            <a:off x="5439938" y="4567649"/>
            <a:ext cx="2182493" cy="8904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D7CBC5C0-25CE-4C3B-11ED-9D37B2408A69}"/>
              </a:ext>
            </a:extLst>
          </p:cNvPr>
          <p:cNvCxnSpPr>
            <a:cxnSpLocks/>
          </p:cNvCxnSpPr>
          <p:nvPr/>
        </p:nvCxnSpPr>
        <p:spPr>
          <a:xfrm>
            <a:off x="6083568" y="3918045"/>
            <a:ext cx="892950" cy="21874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e 134">
            <a:extLst>
              <a:ext uri="{FF2B5EF4-FFF2-40B4-BE49-F238E27FC236}">
                <a16:creationId xmlns:a16="http://schemas.microsoft.com/office/drawing/2014/main" id="{2948EA72-CDD8-527A-772D-773A33DA491E}"/>
              </a:ext>
            </a:extLst>
          </p:cNvPr>
          <p:cNvSpPr/>
          <p:nvPr/>
        </p:nvSpPr>
        <p:spPr>
          <a:xfrm rot="-2700000">
            <a:off x="6078556" y="3932935"/>
            <a:ext cx="907183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0EAB96F-73D3-BF8C-AAA0-B41C4DDC365B}"/>
              </a:ext>
            </a:extLst>
          </p:cNvPr>
          <p:cNvCxnSpPr>
            <a:cxnSpLocks/>
          </p:cNvCxnSpPr>
          <p:nvPr/>
        </p:nvCxnSpPr>
        <p:spPr>
          <a:xfrm flipH="1">
            <a:off x="5793052" y="3064550"/>
            <a:ext cx="2686981" cy="11561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5868B7C-A401-696C-D4C0-329343B35EE9}"/>
              </a:ext>
            </a:extLst>
          </p:cNvPr>
          <p:cNvCxnSpPr>
            <a:cxnSpLocks/>
          </p:cNvCxnSpPr>
          <p:nvPr/>
        </p:nvCxnSpPr>
        <p:spPr>
          <a:xfrm flipH="1">
            <a:off x="7326064" y="3062910"/>
            <a:ext cx="1154563" cy="26784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F4433D14-BD16-E19F-143F-F68C78B67FEC}"/>
              </a:ext>
            </a:extLst>
          </p:cNvPr>
          <p:cNvCxnSpPr>
            <a:cxnSpLocks/>
          </p:cNvCxnSpPr>
          <p:nvPr/>
        </p:nvCxnSpPr>
        <p:spPr>
          <a:xfrm>
            <a:off x="7614499" y="2830407"/>
            <a:ext cx="0" cy="26244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59F8D368-25B5-D2BF-742E-ADC4E5A9B42A}"/>
              </a:ext>
            </a:extLst>
          </p:cNvPr>
          <p:cNvCxnSpPr>
            <a:cxnSpLocks/>
          </p:cNvCxnSpPr>
          <p:nvPr/>
        </p:nvCxnSpPr>
        <p:spPr>
          <a:xfrm>
            <a:off x="6087850" y="2830407"/>
            <a:ext cx="0" cy="11037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C96A5DD2-934D-3CCD-7B95-20B90E4E4B40}"/>
              </a:ext>
            </a:extLst>
          </p:cNvPr>
          <p:cNvCxnSpPr>
            <a:cxnSpLocks/>
          </p:cNvCxnSpPr>
          <p:nvPr/>
        </p:nvCxnSpPr>
        <p:spPr>
          <a:xfrm>
            <a:off x="5444378" y="868037"/>
            <a:ext cx="0" cy="37001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o 6">
            <a:extLst>
              <a:ext uri="{FF2B5EF4-FFF2-40B4-BE49-F238E27FC236}">
                <a16:creationId xmlns:a16="http://schemas.microsoft.com/office/drawing/2014/main" id="{A7779B8F-A822-BB42-3895-0997DCE2B5C3}"/>
              </a:ext>
            </a:extLst>
          </p:cNvPr>
          <p:cNvSpPr/>
          <p:nvPr/>
        </p:nvSpPr>
        <p:spPr>
          <a:xfrm>
            <a:off x="6695744" y="808750"/>
            <a:ext cx="4039200" cy="40392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5F06B025-130E-D20B-25B5-325511DD52D1}"/>
              </a:ext>
            </a:extLst>
          </p:cNvPr>
          <p:cNvCxnSpPr>
            <a:cxnSpLocks/>
            <a:stCxn id="7" idx="0"/>
          </p:cNvCxnSpPr>
          <p:nvPr/>
        </p:nvCxnSpPr>
        <p:spPr>
          <a:xfrm flipH="1">
            <a:off x="6075030" y="808750"/>
            <a:ext cx="26403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20B0DE4B-9AC7-8D86-9D6C-760C6B139635}"/>
              </a:ext>
            </a:extLst>
          </p:cNvPr>
          <p:cNvCxnSpPr>
            <a:cxnSpLocks/>
          </p:cNvCxnSpPr>
          <p:nvPr/>
        </p:nvCxnSpPr>
        <p:spPr>
          <a:xfrm>
            <a:off x="5446881" y="871021"/>
            <a:ext cx="642052" cy="196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76C6733-9DF1-53AF-114E-4A1706C626DF}"/>
              </a:ext>
            </a:extLst>
          </p:cNvPr>
          <p:cNvCxnSpPr>
            <a:cxnSpLocks/>
          </p:cNvCxnSpPr>
          <p:nvPr/>
        </p:nvCxnSpPr>
        <p:spPr>
          <a:xfrm>
            <a:off x="6971582" y="866367"/>
            <a:ext cx="645218" cy="19672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3383EC39-2361-B784-E633-4F68DE44D9E3}"/>
              </a:ext>
            </a:extLst>
          </p:cNvPr>
          <p:cNvCxnSpPr/>
          <p:nvPr/>
        </p:nvCxnSpPr>
        <p:spPr>
          <a:xfrm flipH="1">
            <a:off x="6096000" y="866367"/>
            <a:ext cx="875582" cy="19640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9AE5D924-5920-32E0-3535-4D270292B2D9}"/>
              </a:ext>
            </a:extLst>
          </p:cNvPr>
          <p:cNvCxnSpPr>
            <a:cxnSpLocks/>
          </p:cNvCxnSpPr>
          <p:nvPr/>
        </p:nvCxnSpPr>
        <p:spPr>
          <a:xfrm>
            <a:off x="5445433" y="868562"/>
            <a:ext cx="2174501" cy="19618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56093BDA-E33F-45A3-10F1-5313A36DFFCC}"/>
              </a:ext>
            </a:extLst>
          </p:cNvPr>
          <p:cNvCxnSpPr>
            <a:cxnSpLocks/>
          </p:cNvCxnSpPr>
          <p:nvPr/>
        </p:nvCxnSpPr>
        <p:spPr>
          <a:xfrm>
            <a:off x="6218919" y="2544207"/>
            <a:ext cx="0" cy="17042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6299144C-F9F7-F220-8C12-CDFFB3BEECDD}"/>
              </a:ext>
            </a:extLst>
          </p:cNvPr>
          <p:cNvCxnSpPr>
            <a:cxnSpLocks/>
          </p:cNvCxnSpPr>
          <p:nvPr/>
        </p:nvCxnSpPr>
        <p:spPr>
          <a:xfrm>
            <a:off x="6211307" y="870353"/>
            <a:ext cx="642052" cy="196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A53D3A8B-3109-7413-5040-8AFCE196C85D}"/>
              </a:ext>
            </a:extLst>
          </p:cNvPr>
          <p:cNvCxnSpPr>
            <a:cxnSpLocks/>
          </p:cNvCxnSpPr>
          <p:nvPr/>
        </p:nvCxnSpPr>
        <p:spPr>
          <a:xfrm>
            <a:off x="5767907" y="1851643"/>
            <a:ext cx="152574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C66E51E4-3791-7E19-9976-670FC3434F2C}"/>
              </a:ext>
            </a:extLst>
          </p:cNvPr>
          <p:cNvCxnSpPr>
            <a:cxnSpLocks/>
          </p:cNvCxnSpPr>
          <p:nvPr/>
        </p:nvCxnSpPr>
        <p:spPr>
          <a:xfrm>
            <a:off x="5766316" y="1163185"/>
            <a:ext cx="108391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ttore diritto 466">
            <a:extLst>
              <a:ext uri="{FF2B5EF4-FFF2-40B4-BE49-F238E27FC236}">
                <a16:creationId xmlns:a16="http://schemas.microsoft.com/office/drawing/2014/main" id="{05BB0EED-CB64-F621-88C8-88D4DF47FB34}"/>
              </a:ext>
            </a:extLst>
          </p:cNvPr>
          <p:cNvCxnSpPr>
            <a:cxnSpLocks/>
          </p:cNvCxnSpPr>
          <p:nvPr/>
        </p:nvCxnSpPr>
        <p:spPr>
          <a:xfrm>
            <a:off x="5767350" y="1157911"/>
            <a:ext cx="456223" cy="13942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6F46B7B7-2E15-B043-BAF2-310AFE89C62F}"/>
              </a:ext>
            </a:extLst>
          </p:cNvPr>
          <p:cNvCxnSpPr>
            <a:cxnSpLocks/>
          </p:cNvCxnSpPr>
          <p:nvPr/>
        </p:nvCxnSpPr>
        <p:spPr>
          <a:xfrm>
            <a:off x="6223573" y="2545652"/>
            <a:ext cx="108391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Figura a mano libera: forma 483">
            <a:extLst>
              <a:ext uri="{FF2B5EF4-FFF2-40B4-BE49-F238E27FC236}">
                <a16:creationId xmlns:a16="http://schemas.microsoft.com/office/drawing/2014/main" id="{A4BBEC0D-26D4-4367-1A0F-EE1F8069F069}"/>
              </a:ext>
            </a:extLst>
          </p:cNvPr>
          <p:cNvSpPr/>
          <p:nvPr/>
        </p:nvSpPr>
        <p:spPr>
          <a:xfrm>
            <a:off x="5714996" y="873578"/>
            <a:ext cx="1643750" cy="1954800"/>
          </a:xfrm>
          <a:custGeom>
            <a:avLst/>
            <a:gdLst>
              <a:gd name="connsiteX0" fmla="*/ 493772 w 1642218"/>
              <a:gd name="connsiteY0" fmla="*/ 0 h 1959429"/>
              <a:gd name="connsiteX1" fmla="*/ 55622 w 1642218"/>
              <a:gd name="connsiteY1" fmla="*/ 296635 h 1959429"/>
              <a:gd name="connsiteX2" fmla="*/ 55622 w 1642218"/>
              <a:gd name="connsiteY2" fmla="*/ 985157 h 1959429"/>
              <a:gd name="connsiteX3" fmla="*/ 507379 w 1642218"/>
              <a:gd name="connsiteY3" fmla="*/ 1676400 h 1959429"/>
              <a:gd name="connsiteX4" fmla="*/ 1138751 w 1642218"/>
              <a:gd name="connsiteY4" fmla="*/ 1959428 h 1959429"/>
              <a:gd name="connsiteX5" fmla="*/ 1590508 w 1642218"/>
              <a:gd name="connsiteY5" fmla="*/ 1679121 h 1959429"/>
              <a:gd name="connsiteX6" fmla="*/ 1579622 w 1642218"/>
              <a:gd name="connsiteY6" fmla="*/ 985157 h 1959429"/>
              <a:gd name="connsiteX7" fmla="*/ 1119701 w 1642218"/>
              <a:gd name="connsiteY7" fmla="*/ 296635 h 1959429"/>
              <a:gd name="connsiteX8" fmla="*/ 493772 w 1642218"/>
              <a:gd name="connsiteY8" fmla="*/ 0 h 1959429"/>
              <a:gd name="connsiteX0" fmla="*/ 495304 w 1643750"/>
              <a:gd name="connsiteY0" fmla="*/ 11 h 1959440"/>
              <a:gd name="connsiteX1" fmla="*/ 54433 w 1643750"/>
              <a:gd name="connsiteY1" fmla="*/ 288461 h 1959440"/>
              <a:gd name="connsiteX2" fmla="*/ 57154 w 1643750"/>
              <a:gd name="connsiteY2" fmla="*/ 985168 h 1959440"/>
              <a:gd name="connsiteX3" fmla="*/ 508911 w 1643750"/>
              <a:gd name="connsiteY3" fmla="*/ 1676411 h 1959440"/>
              <a:gd name="connsiteX4" fmla="*/ 1140283 w 1643750"/>
              <a:gd name="connsiteY4" fmla="*/ 1959439 h 1959440"/>
              <a:gd name="connsiteX5" fmla="*/ 1592040 w 1643750"/>
              <a:gd name="connsiteY5" fmla="*/ 1679132 h 1959440"/>
              <a:gd name="connsiteX6" fmla="*/ 1581154 w 1643750"/>
              <a:gd name="connsiteY6" fmla="*/ 985168 h 1959440"/>
              <a:gd name="connsiteX7" fmla="*/ 1121233 w 1643750"/>
              <a:gd name="connsiteY7" fmla="*/ 296646 h 1959440"/>
              <a:gd name="connsiteX8" fmla="*/ 495304 w 1643750"/>
              <a:gd name="connsiteY8" fmla="*/ 11 h 1959440"/>
              <a:gd name="connsiteX0" fmla="*/ 495304 w 1643750"/>
              <a:gd name="connsiteY0" fmla="*/ 0 h 1959429"/>
              <a:gd name="connsiteX1" fmla="*/ 54433 w 1643750"/>
              <a:gd name="connsiteY1" fmla="*/ 288450 h 1959429"/>
              <a:gd name="connsiteX2" fmla="*/ 57154 w 1643750"/>
              <a:gd name="connsiteY2" fmla="*/ 985157 h 1959429"/>
              <a:gd name="connsiteX3" fmla="*/ 508911 w 1643750"/>
              <a:gd name="connsiteY3" fmla="*/ 1676400 h 1959429"/>
              <a:gd name="connsiteX4" fmla="*/ 1140283 w 1643750"/>
              <a:gd name="connsiteY4" fmla="*/ 1959428 h 1959429"/>
              <a:gd name="connsiteX5" fmla="*/ 1592040 w 1643750"/>
              <a:gd name="connsiteY5" fmla="*/ 1679121 h 1959429"/>
              <a:gd name="connsiteX6" fmla="*/ 1581154 w 1643750"/>
              <a:gd name="connsiteY6" fmla="*/ 985157 h 1959429"/>
              <a:gd name="connsiteX7" fmla="*/ 1132119 w 1643750"/>
              <a:gd name="connsiteY7" fmla="*/ 288451 h 1959429"/>
              <a:gd name="connsiteX8" fmla="*/ 495304 w 1643750"/>
              <a:gd name="connsiteY8" fmla="*/ 0 h 195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3750" h="1959429">
                <a:moveTo>
                  <a:pt x="495304" y="0"/>
                </a:moveTo>
                <a:cubicBezTo>
                  <a:pt x="315690" y="0"/>
                  <a:pt x="127458" y="124257"/>
                  <a:pt x="54433" y="288450"/>
                </a:cubicBezTo>
                <a:cubicBezTo>
                  <a:pt x="-18592" y="452643"/>
                  <a:pt x="-18592" y="753832"/>
                  <a:pt x="57154" y="985157"/>
                </a:cubicBezTo>
                <a:cubicBezTo>
                  <a:pt x="132900" y="1216482"/>
                  <a:pt x="328390" y="1514022"/>
                  <a:pt x="508911" y="1676400"/>
                </a:cubicBezTo>
                <a:cubicBezTo>
                  <a:pt x="689432" y="1838778"/>
                  <a:pt x="959762" y="1958975"/>
                  <a:pt x="1140283" y="1959428"/>
                </a:cubicBezTo>
                <a:cubicBezTo>
                  <a:pt x="1320804" y="1959881"/>
                  <a:pt x="1518561" y="1841500"/>
                  <a:pt x="1592040" y="1679121"/>
                </a:cubicBezTo>
                <a:cubicBezTo>
                  <a:pt x="1665519" y="1516742"/>
                  <a:pt x="1659622" y="1215571"/>
                  <a:pt x="1581154" y="985157"/>
                </a:cubicBezTo>
                <a:cubicBezTo>
                  <a:pt x="1502686" y="754743"/>
                  <a:pt x="1313094" y="452644"/>
                  <a:pt x="1132119" y="288451"/>
                </a:cubicBezTo>
                <a:cubicBezTo>
                  <a:pt x="951144" y="124258"/>
                  <a:pt x="674918" y="0"/>
                  <a:pt x="495304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578A185D-9CD9-8F51-0582-F5C68509D6E6}"/>
              </a:ext>
            </a:extLst>
          </p:cNvPr>
          <p:cNvCxnSpPr>
            <a:cxnSpLocks/>
          </p:cNvCxnSpPr>
          <p:nvPr/>
        </p:nvCxnSpPr>
        <p:spPr>
          <a:xfrm flipH="1">
            <a:off x="6179260" y="561536"/>
            <a:ext cx="2300773" cy="3096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F5D3EDB7-81DA-043C-322E-6C6528CC6EA6}"/>
              </a:ext>
            </a:extLst>
          </p:cNvPr>
          <p:cNvCxnSpPr>
            <a:cxnSpLocks/>
          </p:cNvCxnSpPr>
          <p:nvPr/>
        </p:nvCxnSpPr>
        <p:spPr>
          <a:xfrm flipH="1">
            <a:off x="7288322" y="557670"/>
            <a:ext cx="1190839" cy="20364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Arco 448">
            <a:extLst>
              <a:ext uri="{FF2B5EF4-FFF2-40B4-BE49-F238E27FC236}">
                <a16:creationId xmlns:a16="http://schemas.microsoft.com/office/drawing/2014/main" id="{352FE62A-2331-364B-A644-6CB94D222032}"/>
              </a:ext>
            </a:extLst>
          </p:cNvPr>
          <p:cNvSpPr/>
          <p:nvPr/>
        </p:nvSpPr>
        <p:spPr>
          <a:xfrm>
            <a:off x="7727904" y="1841569"/>
            <a:ext cx="1980000" cy="1980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C896D309-29F8-A4ED-50EC-ADDD6242313B}"/>
              </a:ext>
            </a:extLst>
          </p:cNvPr>
          <p:cNvCxnSpPr>
            <a:cxnSpLocks/>
          </p:cNvCxnSpPr>
          <p:nvPr/>
        </p:nvCxnSpPr>
        <p:spPr>
          <a:xfrm flipH="1">
            <a:off x="5444378" y="867455"/>
            <a:ext cx="32869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1F284FF8-0B11-672E-C8EA-367060AFC7B5}"/>
              </a:ext>
            </a:extLst>
          </p:cNvPr>
          <p:cNvCxnSpPr>
            <a:cxnSpLocks/>
            <a:endCxn id="449" idx="2"/>
          </p:cNvCxnSpPr>
          <p:nvPr/>
        </p:nvCxnSpPr>
        <p:spPr>
          <a:xfrm flipV="1">
            <a:off x="8072595" y="3532886"/>
            <a:ext cx="1344061" cy="13447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Arco 458">
            <a:extLst>
              <a:ext uri="{FF2B5EF4-FFF2-40B4-BE49-F238E27FC236}">
                <a16:creationId xmlns:a16="http://schemas.microsoft.com/office/drawing/2014/main" id="{6863C6A6-4F7C-CF55-A7FA-7A3646BD999A}"/>
              </a:ext>
            </a:extLst>
          </p:cNvPr>
          <p:cNvSpPr/>
          <p:nvPr/>
        </p:nvSpPr>
        <p:spPr>
          <a:xfrm>
            <a:off x="8453788" y="2563845"/>
            <a:ext cx="525600" cy="525600"/>
          </a:xfrm>
          <a:prstGeom prst="arc">
            <a:avLst>
              <a:gd name="adj1" fmla="val 16200000"/>
              <a:gd name="adj2" fmla="val 265575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9" name="Arco 468">
            <a:extLst>
              <a:ext uri="{FF2B5EF4-FFF2-40B4-BE49-F238E27FC236}">
                <a16:creationId xmlns:a16="http://schemas.microsoft.com/office/drawing/2014/main" id="{FD123237-0B15-4F8A-64EC-86B65CFE7AD2}"/>
              </a:ext>
            </a:extLst>
          </p:cNvPr>
          <p:cNvSpPr/>
          <p:nvPr/>
        </p:nvSpPr>
        <p:spPr>
          <a:xfrm>
            <a:off x="6549370" y="660005"/>
            <a:ext cx="4338000" cy="4338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4D78C565-0446-DCB9-1618-64BBFE280431}"/>
              </a:ext>
            </a:extLst>
          </p:cNvPr>
          <p:cNvCxnSpPr>
            <a:cxnSpLocks/>
          </p:cNvCxnSpPr>
          <p:nvPr/>
        </p:nvCxnSpPr>
        <p:spPr>
          <a:xfrm flipV="1">
            <a:off x="8332541" y="4275998"/>
            <a:ext cx="1828950" cy="18341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718FC00-6DB3-0328-ED03-A8D05FA9FC0F}"/>
              </a:ext>
            </a:extLst>
          </p:cNvPr>
          <p:cNvCxnSpPr>
            <a:stCxn id="484" idx="1"/>
            <a:endCxn id="484" idx="1"/>
          </p:cNvCxnSpPr>
          <p:nvPr/>
        </p:nvCxnSpPr>
        <p:spPr>
          <a:xfrm>
            <a:off x="5769429" y="1161347"/>
            <a:ext cx="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7" name="Gruppo 456">
            <a:extLst>
              <a:ext uri="{FF2B5EF4-FFF2-40B4-BE49-F238E27FC236}">
                <a16:creationId xmlns:a16="http://schemas.microsoft.com/office/drawing/2014/main" id="{7DA6F3A9-DF6C-1836-AF29-8BC3D4A278BB}"/>
              </a:ext>
            </a:extLst>
          </p:cNvPr>
          <p:cNvGrpSpPr/>
          <p:nvPr/>
        </p:nvGrpSpPr>
        <p:grpSpPr>
          <a:xfrm>
            <a:off x="6457419" y="3108444"/>
            <a:ext cx="1980000" cy="1980000"/>
            <a:chOff x="6366971" y="3019890"/>
            <a:chExt cx="1980000" cy="1980000"/>
          </a:xfrm>
        </p:grpSpPr>
        <p:grpSp>
          <p:nvGrpSpPr>
            <p:cNvPr id="464" name="Gruppo 463">
              <a:extLst>
                <a:ext uri="{FF2B5EF4-FFF2-40B4-BE49-F238E27FC236}">
                  <a16:creationId xmlns:a16="http://schemas.microsoft.com/office/drawing/2014/main" id="{42E23B57-45E4-4203-D645-041DE815C367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471" name="Ovale 470">
                <a:extLst>
                  <a:ext uri="{FF2B5EF4-FFF2-40B4-BE49-F238E27FC236}">
                    <a16:creationId xmlns:a16="http://schemas.microsoft.com/office/drawing/2014/main" id="{68C00C58-222F-65FE-F6AF-0747C5409751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474" name="Connettore diritto 473">
                <a:extLst>
                  <a:ext uri="{FF2B5EF4-FFF2-40B4-BE49-F238E27FC236}">
                    <a16:creationId xmlns:a16="http://schemas.microsoft.com/office/drawing/2014/main" id="{BCA81028-8E06-6846-6EBA-761ECE9946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Connettore diritto 481">
                <a:extLst>
                  <a:ext uri="{FF2B5EF4-FFF2-40B4-BE49-F238E27FC236}">
                    <a16:creationId xmlns:a16="http://schemas.microsoft.com/office/drawing/2014/main" id="{3B73B1F5-5A70-34FE-C849-5C1A7BB134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5" name="Connettore diritto 464">
              <a:extLst>
                <a:ext uri="{FF2B5EF4-FFF2-40B4-BE49-F238E27FC236}">
                  <a16:creationId xmlns:a16="http://schemas.microsoft.com/office/drawing/2014/main" id="{74D3985D-E6E5-4303-B579-3ADA9F24CEB4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Connettore diritto 469">
              <a:extLst>
                <a:ext uri="{FF2B5EF4-FFF2-40B4-BE49-F238E27FC236}">
                  <a16:creationId xmlns:a16="http://schemas.microsoft.com/office/drawing/2014/main" id="{C10EAA35-A36B-8C6D-3175-96B541C71588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7E6659E0-BD06-18D7-4B8C-43AD67A3A854}"/>
              </a:ext>
            </a:extLst>
          </p:cNvPr>
          <p:cNvCxnSpPr>
            <a:cxnSpLocks/>
          </p:cNvCxnSpPr>
          <p:nvPr/>
        </p:nvCxnSpPr>
        <p:spPr>
          <a:xfrm>
            <a:off x="8420584" y="3111258"/>
            <a:ext cx="861445" cy="2366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nettore diritto 478">
            <a:extLst>
              <a:ext uri="{FF2B5EF4-FFF2-40B4-BE49-F238E27FC236}">
                <a16:creationId xmlns:a16="http://schemas.microsoft.com/office/drawing/2014/main" id="{0B9232D4-8A6E-55EE-4CB9-9C3E2A133901}"/>
              </a:ext>
            </a:extLst>
          </p:cNvPr>
          <p:cNvCxnSpPr>
            <a:cxnSpLocks/>
          </p:cNvCxnSpPr>
          <p:nvPr/>
        </p:nvCxnSpPr>
        <p:spPr>
          <a:xfrm>
            <a:off x="7664753" y="3351395"/>
            <a:ext cx="1326808" cy="13268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nettore diritto 484">
            <a:extLst>
              <a:ext uri="{FF2B5EF4-FFF2-40B4-BE49-F238E27FC236}">
                <a16:creationId xmlns:a16="http://schemas.microsoft.com/office/drawing/2014/main" id="{2315F08A-1349-78DF-CCE3-149E2A8A7E07}"/>
              </a:ext>
            </a:extLst>
          </p:cNvPr>
          <p:cNvCxnSpPr>
            <a:cxnSpLocks/>
          </p:cNvCxnSpPr>
          <p:nvPr/>
        </p:nvCxnSpPr>
        <p:spPr>
          <a:xfrm>
            <a:off x="7451048" y="3576729"/>
            <a:ext cx="1790923" cy="17909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nettore diritto 486">
            <a:extLst>
              <a:ext uri="{FF2B5EF4-FFF2-40B4-BE49-F238E27FC236}">
                <a16:creationId xmlns:a16="http://schemas.microsoft.com/office/drawing/2014/main" id="{CC65BCBB-0D0F-B16D-E879-9979ABEA4A60}"/>
              </a:ext>
            </a:extLst>
          </p:cNvPr>
          <p:cNvCxnSpPr>
            <a:cxnSpLocks/>
          </p:cNvCxnSpPr>
          <p:nvPr/>
        </p:nvCxnSpPr>
        <p:spPr>
          <a:xfrm>
            <a:off x="7557075" y="3463482"/>
            <a:ext cx="1561833" cy="15618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nettore diritto 494">
            <a:extLst>
              <a:ext uri="{FF2B5EF4-FFF2-40B4-BE49-F238E27FC236}">
                <a16:creationId xmlns:a16="http://schemas.microsoft.com/office/drawing/2014/main" id="{54A3B44C-C58D-CCF4-50D4-77212DC852BB}"/>
              </a:ext>
            </a:extLst>
          </p:cNvPr>
          <p:cNvCxnSpPr>
            <a:cxnSpLocks/>
          </p:cNvCxnSpPr>
          <p:nvPr/>
        </p:nvCxnSpPr>
        <p:spPr>
          <a:xfrm flipV="1">
            <a:off x="7970334" y="3877211"/>
            <a:ext cx="220301" cy="2204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460DC558-EAD4-81F5-0902-CAF4EB7217CA}"/>
              </a:ext>
            </a:extLst>
          </p:cNvPr>
          <p:cNvCxnSpPr>
            <a:cxnSpLocks/>
          </p:cNvCxnSpPr>
          <p:nvPr/>
        </p:nvCxnSpPr>
        <p:spPr>
          <a:xfrm flipV="1">
            <a:off x="7448018" y="3353851"/>
            <a:ext cx="225359" cy="2254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nettore diritto 505">
            <a:extLst>
              <a:ext uri="{FF2B5EF4-FFF2-40B4-BE49-F238E27FC236}">
                <a16:creationId xmlns:a16="http://schemas.microsoft.com/office/drawing/2014/main" id="{4BE5C510-79C7-5E26-7FC4-A8D132979A3E}"/>
              </a:ext>
            </a:extLst>
          </p:cNvPr>
          <p:cNvCxnSpPr/>
          <p:nvPr/>
        </p:nvCxnSpPr>
        <p:spPr>
          <a:xfrm>
            <a:off x="7442943" y="3575922"/>
            <a:ext cx="749540" cy="3055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8336C2BE-D2BE-7098-C711-84278982C548}"/>
              </a:ext>
            </a:extLst>
          </p:cNvPr>
          <p:cNvCxnSpPr>
            <a:cxnSpLocks/>
          </p:cNvCxnSpPr>
          <p:nvPr/>
        </p:nvCxnSpPr>
        <p:spPr>
          <a:xfrm>
            <a:off x="7669219" y="3360944"/>
            <a:ext cx="301988" cy="7349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e 66">
            <a:extLst>
              <a:ext uri="{FF2B5EF4-FFF2-40B4-BE49-F238E27FC236}">
                <a16:creationId xmlns:a16="http://schemas.microsoft.com/office/drawing/2014/main" id="{2FDAF4B8-E059-211C-1D18-C6BB6F664BAE}"/>
              </a:ext>
            </a:extLst>
          </p:cNvPr>
          <p:cNvSpPr/>
          <p:nvPr/>
        </p:nvSpPr>
        <p:spPr>
          <a:xfrm rot="18909440">
            <a:off x="7666002" y="3362959"/>
            <a:ext cx="312211" cy="732538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65FB8594-ACBF-F79F-96D8-B941D0C90C33}"/>
              </a:ext>
            </a:extLst>
          </p:cNvPr>
          <p:cNvCxnSpPr>
            <a:cxnSpLocks/>
          </p:cNvCxnSpPr>
          <p:nvPr/>
        </p:nvCxnSpPr>
        <p:spPr>
          <a:xfrm>
            <a:off x="8197877" y="3351395"/>
            <a:ext cx="842005" cy="23133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45B53844-219A-139F-C4E5-412DB22D7B60}"/>
              </a:ext>
            </a:extLst>
          </p:cNvPr>
          <p:cNvCxnSpPr>
            <a:cxnSpLocks/>
          </p:cNvCxnSpPr>
          <p:nvPr/>
        </p:nvCxnSpPr>
        <p:spPr>
          <a:xfrm>
            <a:off x="7437357" y="3436991"/>
            <a:ext cx="1240989" cy="12409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516F7910-7FA7-A9EA-1C77-F248AD0A5802}"/>
              </a:ext>
            </a:extLst>
          </p:cNvPr>
          <p:cNvCxnSpPr>
            <a:cxnSpLocks/>
          </p:cNvCxnSpPr>
          <p:nvPr/>
        </p:nvCxnSpPr>
        <p:spPr>
          <a:xfrm>
            <a:off x="7155396" y="3718152"/>
            <a:ext cx="1846415" cy="184641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FB783C0B-2A3F-98F7-D378-E6DFF6690CF9}"/>
              </a:ext>
            </a:extLst>
          </p:cNvPr>
          <p:cNvCxnSpPr>
            <a:cxnSpLocks/>
          </p:cNvCxnSpPr>
          <p:nvPr/>
        </p:nvCxnSpPr>
        <p:spPr>
          <a:xfrm>
            <a:off x="7287935" y="3569382"/>
            <a:ext cx="1559137" cy="15591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46E88D3F-6457-F240-18A5-1C5ED1CF0B92}"/>
              </a:ext>
            </a:extLst>
          </p:cNvPr>
          <p:cNvCxnSpPr>
            <a:cxnSpLocks/>
          </p:cNvCxnSpPr>
          <p:nvPr/>
        </p:nvCxnSpPr>
        <p:spPr>
          <a:xfrm flipV="1">
            <a:off x="7825703" y="4105597"/>
            <a:ext cx="282467" cy="2826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93FDF65A-B0AC-1A82-6F7C-DF24D81F2BE5}"/>
              </a:ext>
            </a:extLst>
          </p:cNvPr>
          <p:cNvCxnSpPr>
            <a:cxnSpLocks/>
          </p:cNvCxnSpPr>
          <p:nvPr/>
        </p:nvCxnSpPr>
        <p:spPr>
          <a:xfrm flipV="1">
            <a:off x="7154963" y="3441406"/>
            <a:ext cx="282381" cy="2825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BB795B30-D387-E83A-BA28-5A07FE6BF5AE}"/>
              </a:ext>
            </a:extLst>
          </p:cNvPr>
          <p:cNvCxnSpPr>
            <a:cxnSpLocks/>
          </p:cNvCxnSpPr>
          <p:nvPr/>
        </p:nvCxnSpPr>
        <p:spPr>
          <a:xfrm>
            <a:off x="7153456" y="3716975"/>
            <a:ext cx="953166" cy="3927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8AADCAFE-42D0-3357-9DD1-1D40E078F122}"/>
              </a:ext>
            </a:extLst>
          </p:cNvPr>
          <p:cNvCxnSpPr/>
          <p:nvPr/>
        </p:nvCxnSpPr>
        <p:spPr>
          <a:xfrm>
            <a:off x="7437344" y="3436991"/>
            <a:ext cx="388359" cy="9512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e 125">
            <a:extLst>
              <a:ext uri="{FF2B5EF4-FFF2-40B4-BE49-F238E27FC236}">
                <a16:creationId xmlns:a16="http://schemas.microsoft.com/office/drawing/2014/main" id="{566E0D87-D2C7-2A5F-3BB6-FF95D8A58E77}"/>
              </a:ext>
            </a:extLst>
          </p:cNvPr>
          <p:cNvSpPr/>
          <p:nvPr/>
        </p:nvSpPr>
        <p:spPr>
          <a:xfrm rot="18900000">
            <a:off x="7435842" y="3442656"/>
            <a:ext cx="398765" cy="94688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44A3A17D-338B-43A4-2867-5FBC29EAAD01}"/>
              </a:ext>
            </a:extLst>
          </p:cNvPr>
          <p:cNvCxnSpPr>
            <a:cxnSpLocks/>
          </p:cNvCxnSpPr>
          <p:nvPr/>
        </p:nvCxnSpPr>
        <p:spPr>
          <a:xfrm>
            <a:off x="7976573" y="3569382"/>
            <a:ext cx="832227" cy="22865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4C132870-F6DC-3838-BE48-402922467BE3}"/>
              </a:ext>
            </a:extLst>
          </p:cNvPr>
          <p:cNvCxnSpPr>
            <a:cxnSpLocks/>
          </p:cNvCxnSpPr>
          <p:nvPr/>
        </p:nvCxnSpPr>
        <p:spPr>
          <a:xfrm>
            <a:off x="7776788" y="3776314"/>
            <a:ext cx="814730" cy="22384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59DFF157-EC2C-4B81-3704-7E76CA841E0B}"/>
              </a:ext>
            </a:extLst>
          </p:cNvPr>
          <p:cNvCxnSpPr>
            <a:cxnSpLocks/>
          </p:cNvCxnSpPr>
          <p:nvPr/>
        </p:nvCxnSpPr>
        <p:spPr>
          <a:xfrm flipV="1">
            <a:off x="7308279" y="5340008"/>
            <a:ext cx="1779484" cy="6453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C1E7901A-4A02-9019-1FF5-CCC3E31F05B1}"/>
              </a:ext>
            </a:extLst>
          </p:cNvPr>
          <p:cNvCxnSpPr>
            <a:cxnSpLocks/>
          </p:cNvCxnSpPr>
          <p:nvPr/>
        </p:nvCxnSpPr>
        <p:spPr>
          <a:xfrm>
            <a:off x="7564742" y="3990468"/>
            <a:ext cx="808537" cy="22214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3D1D221A-70E6-7024-E99D-39E7C5DB30C2}"/>
              </a:ext>
            </a:extLst>
          </p:cNvPr>
          <p:cNvCxnSpPr>
            <a:cxnSpLocks/>
          </p:cNvCxnSpPr>
          <p:nvPr/>
        </p:nvCxnSpPr>
        <p:spPr>
          <a:xfrm>
            <a:off x="7345540" y="4183453"/>
            <a:ext cx="813167" cy="22341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BBF506C7-0DFE-555A-834C-A7A7854F1AAE}"/>
              </a:ext>
            </a:extLst>
          </p:cNvPr>
          <p:cNvCxnSpPr>
            <a:cxnSpLocks/>
          </p:cNvCxnSpPr>
          <p:nvPr/>
        </p:nvCxnSpPr>
        <p:spPr>
          <a:xfrm>
            <a:off x="7118715" y="4402203"/>
            <a:ext cx="796996" cy="21897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1" name="CasellaDiTesto 510">
            <a:extLst>
              <a:ext uri="{FF2B5EF4-FFF2-40B4-BE49-F238E27FC236}">
                <a16:creationId xmlns:a16="http://schemas.microsoft.com/office/drawing/2014/main" id="{6D94A654-633C-3A01-A970-CA5AED44DDA1}"/>
              </a:ext>
            </a:extLst>
          </p:cNvPr>
          <p:cNvSpPr txBox="1"/>
          <p:nvPr/>
        </p:nvSpPr>
        <p:spPr>
          <a:xfrm>
            <a:off x="9172422" y="538144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F2676D59-962F-1C7A-294D-1F3AB1AFC63A}"/>
              </a:ext>
            </a:extLst>
          </p:cNvPr>
          <p:cNvSpPr txBox="1"/>
          <p:nvPr/>
        </p:nvSpPr>
        <p:spPr>
          <a:xfrm>
            <a:off x="8931764" y="5580412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00C07471-FA61-D663-5CFD-F88E84DE0099}"/>
              </a:ext>
            </a:extLst>
          </p:cNvPr>
          <p:cNvSpPr txBox="1"/>
          <p:nvPr/>
        </p:nvSpPr>
        <p:spPr>
          <a:xfrm>
            <a:off x="8704251" y="5767528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3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0359BC40-9DCD-0286-8E16-DEC0A6AA44FC}"/>
              </a:ext>
            </a:extLst>
          </p:cNvPr>
          <p:cNvSpPr txBox="1"/>
          <p:nvPr/>
        </p:nvSpPr>
        <p:spPr>
          <a:xfrm>
            <a:off x="8488427" y="5941590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4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CB4AF94F-86B3-B3E2-AE67-02360453C7D3}"/>
              </a:ext>
            </a:extLst>
          </p:cNvPr>
          <p:cNvSpPr txBox="1"/>
          <p:nvPr/>
        </p:nvSpPr>
        <p:spPr>
          <a:xfrm>
            <a:off x="8264955" y="6139462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5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4A7AFAAF-AED6-0351-A695-B4C6C8059C6C}"/>
              </a:ext>
            </a:extLst>
          </p:cNvPr>
          <p:cNvSpPr txBox="1"/>
          <p:nvPr/>
        </p:nvSpPr>
        <p:spPr>
          <a:xfrm>
            <a:off x="7807669" y="6504253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7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C2F1176E-5989-2D11-C986-D393E270E712}"/>
              </a:ext>
            </a:extLst>
          </p:cNvPr>
          <p:cNvSpPr txBox="1"/>
          <p:nvPr/>
        </p:nvSpPr>
        <p:spPr>
          <a:xfrm>
            <a:off x="8043076" y="6318615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6</a:t>
            </a:r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59F77397-BC87-0FA0-5B7B-FFFDAFDA12AE}"/>
              </a:ext>
            </a:extLst>
          </p:cNvPr>
          <p:cNvCxnSpPr>
            <a:cxnSpLocks/>
          </p:cNvCxnSpPr>
          <p:nvPr/>
        </p:nvCxnSpPr>
        <p:spPr>
          <a:xfrm>
            <a:off x="7214221" y="3512446"/>
            <a:ext cx="1168243" cy="11682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C1929ED3-29F0-ED42-1338-74173826F604}"/>
              </a:ext>
            </a:extLst>
          </p:cNvPr>
          <p:cNvCxnSpPr>
            <a:cxnSpLocks/>
          </p:cNvCxnSpPr>
          <p:nvPr/>
        </p:nvCxnSpPr>
        <p:spPr>
          <a:xfrm>
            <a:off x="6873238" y="3854584"/>
            <a:ext cx="1901576" cy="19015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DEC7E98D-9351-4771-87C4-161C8780EB71}"/>
              </a:ext>
            </a:extLst>
          </p:cNvPr>
          <p:cNvCxnSpPr>
            <a:cxnSpLocks/>
          </p:cNvCxnSpPr>
          <p:nvPr/>
        </p:nvCxnSpPr>
        <p:spPr>
          <a:xfrm>
            <a:off x="7037643" y="3682035"/>
            <a:ext cx="1533945" cy="15339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85A7860E-CB9F-1A47-7408-DEF0ED4DB5CF}"/>
              </a:ext>
            </a:extLst>
          </p:cNvPr>
          <p:cNvCxnSpPr>
            <a:cxnSpLocks/>
          </p:cNvCxnSpPr>
          <p:nvPr/>
        </p:nvCxnSpPr>
        <p:spPr>
          <a:xfrm flipV="1">
            <a:off x="6877723" y="3515524"/>
            <a:ext cx="340436" cy="3406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194B1C91-7846-B4A0-6433-2166C9E232F0}"/>
              </a:ext>
            </a:extLst>
          </p:cNvPr>
          <p:cNvCxnSpPr>
            <a:cxnSpLocks/>
          </p:cNvCxnSpPr>
          <p:nvPr/>
        </p:nvCxnSpPr>
        <p:spPr>
          <a:xfrm flipV="1">
            <a:off x="7685680" y="4325995"/>
            <a:ext cx="341285" cy="3414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B26C8C58-6015-3DE2-98F4-54806B8041AE}"/>
              </a:ext>
            </a:extLst>
          </p:cNvPr>
          <p:cNvCxnSpPr/>
          <p:nvPr/>
        </p:nvCxnSpPr>
        <p:spPr>
          <a:xfrm>
            <a:off x="6875722" y="3856132"/>
            <a:ext cx="1151243" cy="4698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006CA22D-9B94-9043-3620-52105A47EABB}"/>
              </a:ext>
            </a:extLst>
          </p:cNvPr>
          <p:cNvCxnSpPr>
            <a:cxnSpLocks/>
          </p:cNvCxnSpPr>
          <p:nvPr/>
        </p:nvCxnSpPr>
        <p:spPr>
          <a:xfrm>
            <a:off x="7212645" y="3506729"/>
            <a:ext cx="473035" cy="11598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e 130">
            <a:extLst>
              <a:ext uri="{FF2B5EF4-FFF2-40B4-BE49-F238E27FC236}">
                <a16:creationId xmlns:a16="http://schemas.microsoft.com/office/drawing/2014/main" id="{6BAC8FE5-8B7C-0424-8663-73976D2D04E3}"/>
              </a:ext>
            </a:extLst>
          </p:cNvPr>
          <p:cNvSpPr/>
          <p:nvPr/>
        </p:nvSpPr>
        <p:spPr>
          <a:xfrm rot="18900000">
            <a:off x="7212723" y="3521702"/>
            <a:ext cx="482018" cy="11412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C94494F4-1EB7-4EDF-06DA-3105EB043A21}"/>
              </a:ext>
            </a:extLst>
          </p:cNvPr>
          <p:cNvCxnSpPr>
            <a:cxnSpLocks/>
          </p:cNvCxnSpPr>
          <p:nvPr/>
        </p:nvCxnSpPr>
        <p:spPr>
          <a:xfrm>
            <a:off x="6627682" y="3993605"/>
            <a:ext cx="1931765" cy="19317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C3A6913-0035-208E-E678-94E6210F8D44}"/>
              </a:ext>
            </a:extLst>
          </p:cNvPr>
          <p:cNvCxnSpPr>
            <a:cxnSpLocks/>
          </p:cNvCxnSpPr>
          <p:nvPr/>
        </p:nvCxnSpPr>
        <p:spPr>
          <a:xfrm>
            <a:off x="7019744" y="3599317"/>
            <a:ext cx="1092938" cy="10929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1D9DE6F0-8899-D16A-850E-EEB69A8668DF}"/>
              </a:ext>
            </a:extLst>
          </p:cNvPr>
          <p:cNvCxnSpPr>
            <a:cxnSpLocks/>
          </p:cNvCxnSpPr>
          <p:nvPr/>
        </p:nvCxnSpPr>
        <p:spPr>
          <a:xfrm>
            <a:off x="6824483" y="3796365"/>
            <a:ext cx="1508042" cy="15080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6C1FF33-ADDD-FBA6-B594-478C92EE06BB}"/>
              </a:ext>
            </a:extLst>
          </p:cNvPr>
          <p:cNvCxnSpPr>
            <a:cxnSpLocks/>
          </p:cNvCxnSpPr>
          <p:nvPr/>
        </p:nvCxnSpPr>
        <p:spPr>
          <a:xfrm flipV="1">
            <a:off x="6626668" y="3592731"/>
            <a:ext cx="397536" cy="3977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71384B26-B54E-0E2E-3B18-FDBD51520891}"/>
              </a:ext>
            </a:extLst>
          </p:cNvPr>
          <p:cNvCxnSpPr>
            <a:cxnSpLocks/>
          </p:cNvCxnSpPr>
          <p:nvPr/>
        </p:nvCxnSpPr>
        <p:spPr>
          <a:xfrm flipV="1">
            <a:off x="7561317" y="4537887"/>
            <a:ext cx="386278" cy="3864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E2EB7C73-60F2-C2C8-3436-543522A68571}"/>
              </a:ext>
            </a:extLst>
          </p:cNvPr>
          <p:cNvCxnSpPr>
            <a:cxnSpLocks/>
          </p:cNvCxnSpPr>
          <p:nvPr/>
        </p:nvCxnSpPr>
        <p:spPr>
          <a:xfrm>
            <a:off x="6620122" y="3991263"/>
            <a:ext cx="1331885" cy="5441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43B3245D-8112-8BAD-20E4-FA20C796D42E}"/>
              </a:ext>
            </a:extLst>
          </p:cNvPr>
          <p:cNvCxnSpPr>
            <a:cxnSpLocks/>
          </p:cNvCxnSpPr>
          <p:nvPr/>
        </p:nvCxnSpPr>
        <p:spPr>
          <a:xfrm>
            <a:off x="7017015" y="3592859"/>
            <a:ext cx="546654" cy="13396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Ovale 465">
            <a:extLst>
              <a:ext uri="{FF2B5EF4-FFF2-40B4-BE49-F238E27FC236}">
                <a16:creationId xmlns:a16="http://schemas.microsoft.com/office/drawing/2014/main" id="{F461C625-4C82-D5F2-86DE-2C8026AFA189}"/>
              </a:ext>
            </a:extLst>
          </p:cNvPr>
          <p:cNvSpPr/>
          <p:nvPr/>
        </p:nvSpPr>
        <p:spPr>
          <a:xfrm rot="-2700000">
            <a:off x="7009386" y="3602089"/>
            <a:ext cx="555695" cy="13176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735235D6-BDD9-1911-8998-22EE2807A3B7}"/>
              </a:ext>
            </a:extLst>
          </p:cNvPr>
          <p:cNvCxnSpPr>
            <a:cxnSpLocks/>
          </p:cNvCxnSpPr>
          <p:nvPr/>
        </p:nvCxnSpPr>
        <p:spPr>
          <a:xfrm>
            <a:off x="6344920" y="4121569"/>
            <a:ext cx="1993116" cy="19931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nettore diritto 474">
            <a:extLst>
              <a:ext uri="{FF2B5EF4-FFF2-40B4-BE49-F238E27FC236}">
                <a16:creationId xmlns:a16="http://schemas.microsoft.com/office/drawing/2014/main" id="{350F384C-FFA7-864F-45EC-4270866662E2}"/>
              </a:ext>
            </a:extLst>
          </p:cNvPr>
          <p:cNvCxnSpPr>
            <a:cxnSpLocks/>
          </p:cNvCxnSpPr>
          <p:nvPr/>
        </p:nvCxnSpPr>
        <p:spPr>
          <a:xfrm>
            <a:off x="6803279" y="3670091"/>
            <a:ext cx="1074733" cy="10747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nettore diritto 476">
            <a:extLst>
              <a:ext uri="{FF2B5EF4-FFF2-40B4-BE49-F238E27FC236}">
                <a16:creationId xmlns:a16="http://schemas.microsoft.com/office/drawing/2014/main" id="{0B7E1C31-7AC7-992E-DF81-27BE7A647C0F}"/>
              </a:ext>
            </a:extLst>
          </p:cNvPr>
          <p:cNvCxnSpPr>
            <a:cxnSpLocks/>
          </p:cNvCxnSpPr>
          <p:nvPr/>
        </p:nvCxnSpPr>
        <p:spPr>
          <a:xfrm>
            <a:off x="6578655" y="3899726"/>
            <a:ext cx="1503604" cy="15036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nettore diritto 491">
            <a:extLst>
              <a:ext uri="{FF2B5EF4-FFF2-40B4-BE49-F238E27FC236}">
                <a16:creationId xmlns:a16="http://schemas.microsoft.com/office/drawing/2014/main" id="{EC774A7C-F052-A3D0-9919-E0297861C023}"/>
              </a:ext>
            </a:extLst>
          </p:cNvPr>
          <p:cNvCxnSpPr>
            <a:cxnSpLocks/>
          </p:cNvCxnSpPr>
          <p:nvPr/>
        </p:nvCxnSpPr>
        <p:spPr>
          <a:xfrm flipV="1">
            <a:off x="6350773" y="3674524"/>
            <a:ext cx="452814" cy="4530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251F7D7A-17E5-944D-1645-DBC9FD09D6CE}"/>
              </a:ext>
            </a:extLst>
          </p:cNvPr>
          <p:cNvCxnSpPr>
            <a:cxnSpLocks/>
          </p:cNvCxnSpPr>
          <p:nvPr/>
        </p:nvCxnSpPr>
        <p:spPr>
          <a:xfrm flipV="1">
            <a:off x="7420335" y="4741520"/>
            <a:ext cx="458500" cy="4587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09A3B2DC-FB9C-2405-EF53-7FC978FF83BD}"/>
              </a:ext>
            </a:extLst>
          </p:cNvPr>
          <p:cNvCxnSpPr/>
          <p:nvPr/>
        </p:nvCxnSpPr>
        <p:spPr>
          <a:xfrm>
            <a:off x="6350128" y="4123551"/>
            <a:ext cx="1529096" cy="6210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31356093-762F-BB23-B760-0021F18CC165}"/>
              </a:ext>
            </a:extLst>
          </p:cNvPr>
          <p:cNvCxnSpPr>
            <a:cxnSpLocks/>
          </p:cNvCxnSpPr>
          <p:nvPr/>
        </p:nvCxnSpPr>
        <p:spPr>
          <a:xfrm>
            <a:off x="6803279" y="3674524"/>
            <a:ext cx="626035" cy="15346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B3037506-1958-4E28-4703-975B1A82D31C}"/>
              </a:ext>
            </a:extLst>
          </p:cNvPr>
          <p:cNvSpPr/>
          <p:nvPr/>
        </p:nvSpPr>
        <p:spPr>
          <a:xfrm rot="-2700000">
            <a:off x="6794214" y="3680032"/>
            <a:ext cx="644288" cy="1512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A0FDE061-18F9-7B25-D3D5-897CE9DDBDF8}"/>
              </a:ext>
            </a:extLst>
          </p:cNvPr>
          <p:cNvCxnSpPr>
            <a:cxnSpLocks/>
          </p:cNvCxnSpPr>
          <p:nvPr/>
        </p:nvCxnSpPr>
        <p:spPr>
          <a:xfrm>
            <a:off x="6075030" y="4258444"/>
            <a:ext cx="2037224" cy="20372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03D8E8B6-C1F4-1EAB-5BD7-6DE61E66164C}"/>
              </a:ext>
            </a:extLst>
          </p:cNvPr>
          <p:cNvCxnSpPr>
            <a:cxnSpLocks/>
          </p:cNvCxnSpPr>
          <p:nvPr/>
        </p:nvCxnSpPr>
        <p:spPr>
          <a:xfrm>
            <a:off x="6585210" y="3743170"/>
            <a:ext cx="1214062" cy="12140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A63F91AF-C05C-8E71-5F91-8F1AF9B8EA83}"/>
              </a:ext>
            </a:extLst>
          </p:cNvPr>
          <p:cNvCxnSpPr>
            <a:cxnSpLocks/>
            <a:stCxn id="152" idx="0"/>
          </p:cNvCxnSpPr>
          <p:nvPr/>
        </p:nvCxnSpPr>
        <p:spPr>
          <a:xfrm>
            <a:off x="6334845" y="4006937"/>
            <a:ext cx="1485736" cy="14887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C91D40FD-9228-F517-240E-AA9C68B7047B}"/>
              </a:ext>
            </a:extLst>
          </p:cNvPr>
          <p:cNvCxnSpPr>
            <a:cxnSpLocks/>
          </p:cNvCxnSpPr>
          <p:nvPr/>
        </p:nvCxnSpPr>
        <p:spPr>
          <a:xfrm flipV="1">
            <a:off x="6077586" y="3743272"/>
            <a:ext cx="514912" cy="5151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28331EAB-1447-2450-7114-6DE762F57454}"/>
              </a:ext>
            </a:extLst>
          </p:cNvPr>
          <p:cNvCxnSpPr>
            <a:cxnSpLocks/>
          </p:cNvCxnSpPr>
          <p:nvPr/>
        </p:nvCxnSpPr>
        <p:spPr>
          <a:xfrm flipV="1">
            <a:off x="7285586" y="4958698"/>
            <a:ext cx="511578" cy="5118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E8906C42-16FA-E8CF-D03A-DF0728DE26A5}"/>
              </a:ext>
            </a:extLst>
          </p:cNvPr>
          <p:cNvCxnSpPr/>
          <p:nvPr/>
        </p:nvCxnSpPr>
        <p:spPr>
          <a:xfrm>
            <a:off x="6077586" y="4258444"/>
            <a:ext cx="1715161" cy="69878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DAD1898C-6ABD-A082-03FC-75F14D6A49F0}"/>
              </a:ext>
            </a:extLst>
          </p:cNvPr>
          <p:cNvCxnSpPr>
            <a:cxnSpLocks/>
          </p:cNvCxnSpPr>
          <p:nvPr/>
        </p:nvCxnSpPr>
        <p:spPr>
          <a:xfrm>
            <a:off x="6588273" y="3749282"/>
            <a:ext cx="698953" cy="17136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e 151">
            <a:extLst>
              <a:ext uri="{FF2B5EF4-FFF2-40B4-BE49-F238E27FC236}">
                <a16:creationId xmlns:a16="http://schemas.microsoft.com/office/drawing/2014/main" id="{A09E03F2-448E-41FE-5942-73A1359678BC}"/>
              </a:ext>
            </a:extLst>
          </p:cNvPr>
          <p:cNvSpPr/>
          <p:nvPr/>
        </p:nvSpPr>
        <p:spPr>
          <a:xfrm rot="-2700000">
            <a:off x="6581252" y="3756514"/>
            <a:ext cx="716337" cy="171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A621317B-FF3E-0FE3-9606-D6254D864688}"/>
              </a:ext>
            </a:extLst>
          </p:cNvPr>
          <p:cNvCxnSpPr>
            <a:cxnSpLocks/>
          </p:cNvCxnSpPr>
          <p:nvPr/>
        </p:nvCxnSpPr>
        <p:spPr>
          <a:xfrm>
            <a:off x="5793186" y="4402153"/>
            <a:ext cx="2088291" cy="20882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48003FE5-5F03-12F9-A154-AE08BAD40507}"/>
              </a:ext>
            </a:extLst>
          </p:cNvPr>
          <p:cNvCxnSpPr>
            <a:cxnSpLocks/>
          </p:cNvCxnSpPr>
          <p:nvPr/>
        </p:nvCxnSpPr>
        <p:spPr>
          <a:xfrm>
            <a:off x="6077215" y="4113910"/>
            <a:ext cx="1490119" cy="14901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86EAEE7D-BB21-F36A-F33F-A84398F84344}"/>
              </a:ext>
            </a:extLst>
          </p:cNvPr>
          <p:cNvCxnSpPr>
            <a:cxnSpLocks/>
          </p:cNvCxnSpPr>
          <p:nvPr/>
        </p:nvCxnSpPr>
        <p:spPr>
          <a:xfrm>
            <a:off x="6343143" y="3810246"/>
            <a:ext cx="1369323" cy="13693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CA97D23C-AEB5-D71F-6855-4098B0758C36}"/>
              </a:ext>
            </a:extLst>
          </p:cNvPr>
          <p:cNvCxnSpPr>
            <a:cxnSpLocks/>
          </p:cNvCxnSpPr>
          <p:nvPr/>
        </p:nvCxnSpPr>
        <p:spPr>
          <a:xfrm flipV="1">
            <a:off x="5786575" y="3830787"/>
            <a:ext cx="575453" cy="5757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36B9A01E-BD42-D6DA-F769-89B519D1CA49}"/>
              </a:ext>
            </a:extLst>
          </p:cNvPr>
          <p:cNvCxnSpPr>
            <a:cxnSpLocks/>
          </p:cNvCxnSpPr>
          <p:nvPr/>
        </p:nvCxnSpPr>
        <p:spPr>
          <a:xfrm flipV="1">
            <a:off x="7142012" y="5179569"/>
            <a:ext cx="575453" cy="5757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1DE71D8F-CB04-DB97-286C-39F91B7BC097}"/>
              </a:ext>
            </a:extLst>
          </p:cNvPr>
          <p:cNvCxnSpPr/>
          <p:nvPr/>
        </p:nvCxnSpPr>
        <p:spPr>
          <a:xfrm>
            <a:off x="5786575" y="4402153"/>
            <a:ext cx="1930890" cy="7849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37C34A99-36AA-72B9-8E7A-E2F2FDD395C1}"/>
              </a:ext>
            </a:extLst>
          </p:cNvPr>
          <p:cNvCxnSpPr>
            <a:cxnSpLocks/>
          </p:cNvCxnSpPr>
          <p:nvPr/>
        </p:nvCxnSpPr>
        <p:spPr>
          <a:xfrm>
            <a:off x="6361823" y="3828088"/>
            <a:ext cx="791884" cy="19454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Ovale 180">
            <a:extLst>
              <a:ext uri="{FF2B5EF4-FFF2-40B4-BE49-F238E27FC236}">
                <a16:creationId xmlns:a16="http://schemas.microsoft.com/office/drawing/2014/main" id="{FE2A7BB1-AF85-18B2-7E46-CACB4E8D9E69}"/>
              </a:ext>
            </a:extLst>
          </p:cNvPr>
          <p:cNvSpPr/>
          <p:nvPr/>
        </p:nvSpPr>
        <p:spPr>
          <a:xfrm rot="-2700000">
            <a:off x="6352913" y="3837918"/>
            <a:ext cx="801277" cy="1908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FCAC194-E07F-D91A-E3E6-6504F293BCE6}"/>
              </a:ext>
            </a:extLst>
          </p:cNvPr>
          <p:cNvCxnSpPr>
            <a:cxnSpLocks/>
          </p:cNvCxnSpPr>
          <p:nvPr/>
        </p:nvCxnSpPr>
        <p:spPr>
          <a:xfrm>
            <a:off x="7673377" y="1336341"/>
            <a:ext cx="0" cy="20246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EFDFF713-0CAC-3B7A-5C9E-6CC92A1220A7}"/>
              </a:ext>
            </a:extLst>
          </p:cNvPr>
          <p:cNvCxnSpPr>
            <a:cxnSpLocks/>
          </p:cNvCxnSpPr>
          <p:nvPr/>
        </p:nvCxnSpPr>
        <p:spPr>
          <a:xfrm>
            <a:off x="8191865" y="1336341"/>
            <a:ext cx="0" cy="25502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8948EB4B-3E2F-9727-46B8-29F11BA4BE3B}"/>
              </a:ext>
            </a:extLst>
          </p:cNvPr>
          <p:cNvCxnSpPr>
            <a:cxnSpLocks/>
          </p:cNvCxnSpPr>
          <p:nvPr/>
        </p:nvCxnSpPr>
        <p:spPr>
          <a:xfrm flipV="1">
            <a:off x="8984946" y="3879571"/>
            <a:ext cx="795900" cy="7963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B37DE1EF-741F-ACBB-7145-AC14D57DB32D}"/>
              </a:ext>
            </a:extLst>
          </p:cNvPr>
          <p:cNvCxnSpPr>
            <a:cxnSpLocks/>
          </p:cNvCxnSpPr>
          <p:nvPr/>
        </p:nvCxnSpPr>
        <p:spPr>
          <a:xfrm flipV="1">
            <a:off x="9247957" y="4361106"/>
            <a:ext cx="1003227" cy="10037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C085BBDF-6EB9-2E93-E378-E91C8604FA5A}"/>
              </a:ext>
            </a:extLst>
          </p:cNvPr>
          <p:cNvCxnSpPr>
            <a:cxnSpLocks/>
            <a:stCxn id="469" idx="0"/>
          </p:cNvCxnSpPr>
          <p:nvPr/>
        </p:nvCxnSpPr>
        <p:spPr>
          <a:xfrm flipH="1">
            <a:off x="7443774" y="660005"/>
            <a:ext cx="12745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o 38">
            <a:extLst>
              <a:ext uri="{FF2B5EF4-FFF2-40B4-BE49-F238E27FC236}">
                <a16:creationId xmlns:a16="http://schemas.microsoft.com/office/drawing/2014/main" id="{ACB4BAE5-09CD-AFB8-74DC-F466C8401797}"/>
              </a:ext>
            </a:extLst>
          </p:cNvPr>
          <p:cNvSpPr/>
          <p:nvPr/>
        </p:nvSpPr>
        <p:spPr>
          <a:xfrm>
            <a:off x="7226445" y="1336341"/>
            <a:ext cx="2988000" cy="2988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2D9A27A-6944-C20B-293E-14AF19ADF3CA}"/>
              </a:ext>
            </a:extLst>
          </p:cNvPr>
          <p:cNvCxnSpPr>
            <a:cxnSpLocks/>
          </p:cNvCxnSpPr>
          <p:nvPr/>
        </p:nvCxnSpPr>
        <p:spPr>
          <a:xfrm flipH="1">
            <a:off x="7673377" y="1336341"/>
            <a:ext cx="103803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nettore diritto 467">
            <a:extLst>
              <a:ext uri="{FF2B5EF4-FFF2-40B4-BE49-F238E27FC236}">
                <a16:creationId xmlns:a16="http://schemas.microsoft.com/office/drawing/2014/main" id="{B10BAA82-D3C5-D1A5-8DD2-EBCFCE6C4B8A}"/>
              </a:ext>
            </a:extLst>
          </p:cNvPr>
          <p:cNvCxnSpPr>
            <a:cxnSpLocks/>
          </p:cNvCxnSpPr>
          <p:nvPr/>
        </p:nvCxnSpPr>
        <p:spPr>
          <a:xfrm>
            <a:off x="7972047" y="662172"/>
            <a:ext cx="0" cy="34356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nettore diritto 485">
            <a:extLst>
              <a:ext uri="{FF2B5EF4-FFF2-40B4-BE49-F238E27FC236}">
                <a16:creationId xmlns:a16="http://schemas.microsoft.com/office/drawing/2014/main" id="{699604D5-97A1-27F9-D16B-378D47F039D7}"/>
              </a:ext>
            </a:extLst>
          </p:cNvPr>
          <p:cNvCxnSpPr>
            <a:cxnSpLocks/>
          </p:cNvCxnSpPr>
          <p:nvPr/>
        </p:nvCxnSpPr>
        <p:spPr>
          <a:xfrm>
            <a:off x="7449143" y="662172"/>
            <a:ext cx="0" cy="29163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250D9A8C-7E05-35AD-017E-8CE7EA619EF3}"/>
              </a:ext>
            </a:extLst>
          </p:cNvPr>
          <p:cNvCxnSpPr/>
          <p:nvPr/>
        </p:nvCxnSpPr>
        <p:spPr>
          <a:xfrm>
            <a:off x="7451048" y="662172"/>
            <a:ext cx="222329" cy="6741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CD342D73-D742-02D6-B524-CF8F845E6651}"/>
              </a:ext>
            </a:extLst>
          </p:cNvPr>
          <p:cNvCxnSpPr/>
          <p:nvPr/>
        </p:nvCxnSpPr>
        <p:spPr>
          <a:xfrm>
            <a:off x="7969536" y="658829"/>
            <a:ext cx="222329" cy="6741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9807FE06-9FA2-E38D-3243-1B36DFEFDB49}"/>
              </a:ext>
            </a:extLst>
          </p:cNvPr>
          <p:cNvCxnSpPr/>
          <p:nvPr/>
        </p:nvCxnSpPr>
        <p:spPr>
          <a:xfrm flipV="1">
            <a:off x="7664753" y="665808"/>
            <a:ext cx="302183" cy="6671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9695CBD2-D8A2-8A9B-BF80-22F45FD1251C}"/>
              </a:ext>
            </a:extLst>
          </p:cNvPr>
          <p:cNvCxnSpPr/>
          <p:nvPr/>
        </p:nvCxnSpPr>
        <p:spPr>
          <a:xfrm>
            <a:off x="7446495" y="663263"/>
            <a:ext cx="744488" cy="6710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D5604F4A-3AFF-2AA6-5A8D-2E12368745C3}"/>
              </a:ext>
            </a:extLst>
          </p:cNvPr>
          <p:cNvCxnSpPr/>
          <p:nvPr/>
        </p:nvCxnSpPr>
        <p:spPr>
          <a:xfrm>
            <a:off x="7706548" y="662147"/>
            <a:ext cx="222329" cy="6741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997BB93F-A03A-5B3B-FED0-3C02062964B2}"/>
              </a:ext>
            </a:extLst>
          </p:cNvPr>
          <p:cNvCxnSpPr>
            <a:cxnSpLocks/>
          </p:cNvCxnSpPr>
          <p:nvPr/>
        </p:nvCxnSpPr>
        <p:spPr>
          <a:xfrm>
            <a:off x="7558980" y="995913"/>
            <a:ext cx="52327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45B557B5-EA5A-E075-B27E-9E790E45BE42}"/>
              </a:ext>
            </a:extLst>
          </p:cNvPr>
          <p:cNvCxnSpPr>
            <a:cxnSpLocks/>
          </p:cNvCxnSpPr>
          <p:nvPr/>
        </p:nvCxnSpPr>
        <p:spPr>
          <a:xfrm>
            <a:off x="7711372" y="1226820"/>
            <a:ext cx="0" cy="22397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203338E6-64CF-296C-060F-D9700154AE0D}"/>
              </a:ext>
            </a:extLst>
          </p:cNvPr>
          <p:cNvCxnSpPr>
            <a:cxnSpLocks/>
          </p:cNvCxnSpPr>
          <p:nvPr/>
        </p:nvCxnSpPr>
        <p:spPr>
          <a:xfrm>
            <a:off x="7708184" y="1232535"/>
            <a:ext cx="37407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77164A1E-1C40-BA79-CFD3-14043DEBC500}"/>
              </a:ext>
            </a:extLst>
          </p:cNvPr>
          <p:cNvCxnSpPr>
            <a:cxnSpLocks/>
          </p:cNvCxnSpPr>
          <p:nvPr/>
        </p:nvCxnSpPr>
        <p:spPr>
          <a:xfrm>
            <a:off x="7556515" y="764880"/>
            <a:ext cx="153337" cy="4649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F349115B-575F-B0BA-57B6-60617EDC000B}"/>
              </a:ext>
            </a:extLst>
          </p:cNvPr>
          <p:cNvCxnSpPr>
            <a:cxnSpLocks/>
          </p:cNvCxnSpPr>
          <p:nvPr/>
        </p:nvCxnSpPr>
        <p:spPr>
          <a:xfrm>
            <a:off x="7554083" y="766471"/>
            <a:ext cx="37407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Figura a mano libera: forma 149">
            <a:extLst>
              <a:ext uri="{FF2B5EF4-FFF2-40B4-BE49-F238E27FC236}">
                <a16:creationId xmlns:a16="http://schemas.microsoft.com/office/drawing/2014/main" id="{6261C7FF-D4F9-63CD-16DF-A4022A034087}"/>
              </a:ext>
            </a:extLst>
          </p:cNvPr>
          <p:cNvSpPr/>
          <p:nvPr/>
        </p:nvSpPr>
        <p:spPr>
          <a:xfrm>
            <a:off x="7541011" y="664845"/>
            <a:ext cx="559709" cy="668656"/>
          </a:xfrm>
          <a:custGeom>
            <a:avLst/>
            <a:gdLst>
              <a:gd name="connsiteX0" fmla="*/ 168604 w 561694"/>
              <a:gd name="connsiteY0" fmla="*/ 52 h 668708"/>
              <a:gd name="connsiteX1" fmla="*/ 18109 w 561694"/>
              <a:gd name="connsiteY1" fmla="*/ 114352 h 668708"/>
              <a:gd name="connsiteX2" fmla="*/ 20014 w 561694"/>
              <a:gd name="connsiteY2" fmla="*/ 348667 h 668708"/>
              <a:gd name="connsiteX3" fmla="*/ 174319 w 561694"/>
              <a:gd name="connsiteY3" fmla="*/ 571552 h 668708"/>
              <a:gd name="connsiteX4" fmla="*/ 387679 w 561694"/>
              <a:gd name="connsiteY4" fmla="*/ 668707 h 668708"/>
              <a:gd name="connsiteX5" fmla="*/ 543889 w 561694"/>
              <a:gd name="connsiteY5" fmla="*/ 569647 h 668708"/>
              <a:gd name="connsiteX6" fmla="*/ 540079 w 561694"/>
              <a:gd name="connsiteY6" fmla="*/ 331522 h 668708"/>
              <a:gd name="connsiteX7" fmla="*/ 381964 w 561694"/>
              <a:gd name="connsiteY7" fmla="*/ 102922 h 668708"/>
              <a:gd name="connsiteX8" fmla="*/ 168604 w 561694"/>
              <a:gd name="connsiteY8" fmla="*/ 52 h 668708"/>
              <a:gd name="connsiteX0" fmla="*/ 166619 w 559709"/>
              <a:gd name="connsiteY0" fmla="*/ 52 h 668708"/>
              <a:gd name="connsiteX1" fmla="*/ 16124 w 559709"/>
              <a:gd name="connsiteY1" fmla="*/ 114352 h 668708"/>
              <a:gd name="connsiteX2" fmla="*/ 21839 w 559709"/>
              <a:gd name="connsiteY2" fmla="*/ 329617 h 668708"/>
              <a:gd name="connsiteX3" fmla="*/ 172334 w 559709"/>
              <a:gd name="connsiteY3" fmla="*/ 571552 h 668708"/>
              <a:gd name="connsiteX4" fmla="*/ 385694 w 559709"/>
              <a:gd name="connsiteY4" fmla="*/ 668707 h 668708"/>
              <a:gd name="connsiteX5" fmla="*/ 541904 w 559709"/>
              <a:gd name="connsiteY5" fmla="*/ 569647 h 668708"/>
              <a:gd name="connsiteX6" fmla="*/ 538094 w 559709"/>
              <a:gd name="connsiteY6" fmla="*/ 331522 h 668708"/>
              <a:gd name="connsiteX7" fmla="*/ 379979 w 559709"/>
              <a:gd name="connsiteY7" fmla="*/ 102922 h 668708"/>
              <a:gd name="connsiteX8" fmla="*/ 166619 w 559709"/>
              <a:gd name="connsiteY8" fmla="*/ 52 h 668708"/>
              <a:gd name="connsiteX0" fmla="*/ 166619 w 559709"/>
              <a:gd name="connsiteY0" fmla="*/ 0 h 668656"/>
              <a:gd name="connsiteX1" fmla="*/ 16124 w 559709"/>
              <a:gd name="connsiteY1" fmla="*/ 102870 h 668656"/>
              <a:gd name="connsiteX2" fmla="*/ 21839 w 559709"/>
              <a:gd name="connsiteY2" fmla="*/ 329565 h 668656"/>
              <a:gd name="connsiteX3" fmla="*/ 172334 w 559709"/>
              <a:gd name="connsiteY3" fmla="*/ 571500 h 668656"/>
              <a:gd name="connsiteX4" fmla="*/ 385694 w 559709"/>
              <a:gd name="connsiteY4" fmla="*/ 668655 h 668656"/>
              <a:gd name="connsiteX5" fmla="*/ 541904 w 559709"/>
              <a:gd name="connsiteY5" fmla="*/ 569595 h 668656"/>
              <a:gd name="connsiteX6" fmla="*/ 538094 w 559709"/>
              <a:gd name="connsiteY6" fmla="*/ 331470 h 668656"/>
              <a:gd name="connsiteX7" fmla="*/ 379979 w 559709"/>
              <a:gd name="connsiteY7" fmla="*/ 102870 h 668656"/>
              <a:gd name="connsiteX8" fmla="*/ 166619 w 559709"/>
              <a:gd name="connsiteY8" fmla="*/ 0 h 66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9709" h="668656">
                <a:moveTo>
                  <a:pt x="166619" y="0"/>
                </a:moveTo>
                <a:cubicBezTo>
                  <a:pt x="105977" y="0"/>
                  <a:pt x="40254" y="47943"/>
                  <a:pt x="16124" y="102870"/>
                </a:cubicBezTo>
                <a:cubicBezTo>
                  <a:pt x="-8006" y="157797"/>
                  <a:pt x="-4196" y="251460"/>
                  <a:pt x="21839" y="329565"/>
                </a:cubicBezTo>
                <a:cubicBezTo>
                  <a:pt x="47874" y="407670"/>
                  <a:pt x="111692" y="514985"/>
                  <a:pt x="172334" y="571500"/>
                </a:cubicBezTo>
                <a:cubicBezTo>
                  <a:pt x="232977" y="628015"/>
                  <a:pt x="324099" y="668972"/>
                  <a:pt x="385694" y="668655"/>
                </a:cubicBezTo>
                <a:cubicBezTo>
                  <a:pt x="447289" y="668338"/>
                  <a:pt x="516504" y="625793"/>
                  <a:pt x="541904" y="569595"/>
                </a:cubicBezTo>
                <a:cubicBezTo>
                  <a:pt x="567304" y="513397"/>
                  <a:pt x="565081" y="409257"/>
                  <a:pt x="538094" y="331470"/>
                </a:cubicBezTo>
                <a:cubicBezTo>
                  <a:pt x="511107" y="253683"/>
                  <a:pt x="441891" y="157797"/>
                  <a:pt x="379979" y="102870"/>
                </a:cubicBezTo>
                <a:cubicBezTo>
                  <a:pt x="318067" y="47943"/>
                  <a:pt x="227261" y="0"/>
                  <a:pt x="166619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931BA869-F454-E9CA-CC14-BFDA292FF4FE}"/>
              </a:ext>
            </a:extLst>
          </p:cNvPr>
          <p:cNvCxnSpPr>
            <a:cxnSpLocks/>
          </p:cNvCxnSpPr>
          <p:nvPr/>
        </p:nvCxnSpPr>
        <p:spPr>
          <a:xfrm flipV="1">
            <a:off x="8678971" y="3738435"/>
            <a:ext cx="946012" cy="9464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5AD93855-9A08-4121-AD9F-BB0D83FB90D1}"/>
              </a:ext>
            </a:extLst>
          </p:cNvPr>
          <p:cNvCxnSpPr>
            <a:cxnSpLocks/>
          </p:cNvCxnSpPr>
          <p:nvPr/>
        </p:nvCxnSpPr>
        <p:spPr>
          <a:xfrm flipV="1">
            <a:off x="9003581" y="4334854"/>
            <a:ext cx="1222486" cy="12231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o 22">
            <a:extLst>
              <a:ext uri="{FF2B5EF4-FFF2-40B4-BE49-F238E27FC236}">
                <a16:creationId xmlns:a16="http://schemas.microsoft.com/office/drawing/2014/main" id="{9CE04E85-6CC3-0283-9DE5-87D0D96B09A4}"/>
              </a:ext>
            </a:extLst>
          </p:cNvPr>
          <p:cNvSpPr/>
          <p:nvPr/>
        </p:nvSpPr>
        <p:spPr>
          <a:xfrm>
            <a:off x="7436715" y="1546611"/>
            <a:ext cx="2563200" cy="25632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1319595D-55FB-529E-8F1D-E4502139362B}"/>
              </a:ext>
            </a:extLst>
          </p:cNvPr>
          <p:cNvCxnSpPr>
            <a:cxnSpLocks/>
            <a:stCxn id="23" idx="0"/>
          </p:cNvCxnSpPr>
          <p:nvPr/>
        </p:nvCxnSpPr>
        <p:spPr>
          <a:xfrm flipH="1">
            <a:off x="7446495" y="1546611"/>
            <a:ext cx="12718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nettore diritto 454">
            <a:extLst>
              <a:ext uri="{FF2B5EF4-FFF2-40B4-BE49-F238E27FC236}">
                <a16:creationId xmlns:a16="http://schemas.microsoft.com/office/drawing/2014/main" id="{224DF546-187E-DA1F-83F9-3EE6F49511EB}"/>
              </a:ext>
            </a:extLst>
          </p:cNvPr>
          <p:cNvCxnSpPr>
            <a:cxnSpLocks/>
          </p:cNvCxnSpPr>
          <p:nvPr/>
        </p:nvCxnSpPr>
        <p:spPr>
          <a:xfrm>
            <a:off x="8109956" y="1546611"/>
            <a:ext cx="0" cy="25634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nettore diritto 455">
            <a:extLst>
              <a:ext uri="{FF2B5EF4-FFF2-40B4-BE49-F238E27FC236}">
                <a16:creationId xmlns:a16="http://schemas.microsoft.com/office/drawing/2014/main" id="{C25CE008-32FE-6C44-24BA-59F189E543DF}"/>
              </a:ext>
            </a:extLst>
          </p:cNvPr>
          <p:cNvCxnSpPr>
            <a:cxnSpLocks/>
          </p:cNvCxnSpPr>
          <p:nvPr/>
        </p:nvCxnSpPr>
        <p:spPr>
          <a:xfrm>
            <a:off x="7446495" y="1546611"/>
            <a:ext cx="0" cy="18929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rco 72">
            <a:extLst>
              <a:ext uri="{FF2B5EF4-FFF2-40B4-BE49-F238E27FC236}">
                <a16:creationId xmlns:a16="http://schemas.microsoft.com/office/drawing/2014/main" id="{867828E3-44BB-6FA8-5DAA-026686D0A324}"/>
              </a:ext>
            </a:extLst>
          </p:cNvPr>
          <p:cNvSpPr/>
          <p:nvPr/>
        </p:nvSpPr>
        <p:spPr>
          <a:xfrm>
            <a:off x="6584192" y="698903"/>
            <a:ext cx="4266000" cy="4266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9B0DC057-E50F-5EB5-6305-7EC18AEF1F8F}"/>
              </a:ext>
            </a:extLst>
          </p:cNvPr>
          <p:cNvCxnSpPr>
            <a:cxnSpLocks/>
            <a:stCxn id="73" idx="0"/>
          </p:cNvCxnSpPr>
          <p:nvPr/>
        </p:nvCxnSpPr>
        <p:spPr>
          <a:xfrm flipH="1">
            <a:off x="7153456" y="698903"/>
            <a:ext cx="156373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88D34B70-1CDD-F4ED-8CF0-89905F6DB702}"/>
              </a:ext>
            </a:extLst>
          </p:cNvPr>
          <p:cNvCxnSpPr>
            <a:cxnSpLocks/>
          </p:cNvCxnSpPr>
          <p:nvPr/>
        </p:nvCxnSpPr>
        <p:spPr>
          <a:xfrm>
            <a:off x="7163314" y="698903"/>
            <a:ext cx="0" cy="30277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9A39E1DD-FEC8-7ADC-584F-65BB74C8CB36}"/>
              </a:ext>
            </a:extLst>
          </p:cNvPr>
          <p:cNvCxnSpPr>
            <a:cxnSpLocks/>
          </p:cNvCxnSpPr>
          <p:nvPr/>
        </p:nvCxnSpPr>
        <p:spPr>
          <a:xfrm>
            <a:off x="7831914" y="698903"/>
            <a:ext cx="0" cy="36912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B75D4F5-7F8E-1CBE-46C4-B3966B3A21C8}"/>
              </a:ext>
            </a:extLst>
          </p:cNvPr>
          <p:cNvCxnSpPr>
            <a:cxnSpLocks/>
          </p:cNvCxnSpPr>
          <p:nvPr/>
        </p:nvCxnSpPr>
        <p:spPr>
          <a:xfrm>
            <a:off x="7826475" y="693357"/>
            <a:ext cx="282291" cy="8559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6C25F0B4-5D8C-C775-FEBF-D7DA7DDA0445}"/>
              </a:ext>
            </a:extLst>
          </p:cNvPr>
          <p:cNvCxnSpPr>
            <a:cxnSpLocks/>
          </p:cNvCxnSpPr>
          <p:nvPr/>
        </p:nvCxnSpPr>
        <p:spPr>
          <a:xfrm>
            <a:off x="7165190" y="690832"/>
            <a:ext cx="282291" cy="8559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E815A2C3-A18E-DBD1-2D1F-E0523DB3EAC0}"/>
              </a:ext>
            </a:extLst>
          </p:cNvPr>
          <p:cNvCxnSpPr>
            <a:cxnSpLocks/>
          </p:cNvCxnSpPr>
          <p:nvPr/>
        </p:nvCxnSpPr>
        <p:spPr>
          <a:xfrm flipH="1">
            <a:off x="7451048" y="700166"/>
            <a:ext cx="380580" cy="8464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3675DE66-7997-8C55-7685-9004C1AF33DC}"/>
              </a:ext>
            </a:extLst>
          </p:cNvPr>
          <p:cNvCxnSpPr>
            <a:cxnSpLocks/>
          </p:cNvCxnSpPr>
          <p:nvPr/>
        </p:nvCxnSpPr>
        <p:spPr>
          <a:xfrm>
            <a:off x="7165780" y="701710"/>
            <a:ext cx="950429" cy="8524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BF9E476F-1C74-7D79-7BB6-55B49DD8AC0F}"/>
              </a:ext>
            </a:extLst>
          </p:cNvPr>
          <p:cNvCxnSpPr>
            <a:cxnSpLocks/>
          </p:cNvCxnSpPr>
          <p:nvPr/>
        </p:nvCxnSpPr>
        <p:spPr>
          <a:xfrm>
            <a:off x="7498377" y="690106"/>
            <a:ext cx="282291" cy="8559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3455C118-34D2-D6C1-631C-D6919C820927}"/>
              </a:ext>
            </a:extLst>
          </p:cNvPr>
          <p:cNvCxnSpPr>
            <a:cxnSpLocks/>
          </p:cNvCxnSpPr>
          <p:nvPr/>
        </p:nvCxnSpPr>
        <p:spPr>
          <a:xfrm>
            <a:off x="7306876" y="1125545"/>
            <a:ext cx="66006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E1E17AF4-B03D-672D-0B28-4BDC273C69C9}"/>
              </a:ext>
            </a:extLst>
          </p:cNvPr>
          <p:cNvCxnSpPr>
            <a:cxnSpLocks/>
          </p:cNvCxnSpPr>
          <p:nvPr/>
        </p:nvCxnSpPr>
        <p:spPr>
          <a:xfrm>
            <a:off x="7296374" y="810674"/>
            <a:ext cx="0" cy="29656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37FC02F6-3D06-5D32-6F64-A035DEE000BF}"/>
              </a:ext>
            </a:extLst>
          </p:cNvPr>
          <p:cNvCxnSpPr>
            <a:cxnSpLocks/>
          </p:cNvCxnSpPr>
          <p:nvPr/>
        </p:nvCxnSpPr>
        <p:spPr>
          <a:xfrm>
            <a:off x="7294421" y="810674"/>
            <a:ext cx="207473" cy="6291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467BF15F-A99E-47D7-F6DB-FF733893099E}"/>
              </a:ext>
            </a:extLst>
          </p:cNvPr>
          <p:cNvCxnSpPr>
            <a:cxnSpLocks/>
          </p:cNvCxnSpPr>
          <p:nvPr/>
        </p:nvCxnSpPr>
        <p:spPr>
          <a:xfrm>
            <a:off x="7496577" y="1436677"/>
            <a:ext cx="49868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C2028FC8-5D22-0CEF-7E99-62FA162048B9}"/>
              </a:ext>
            </a:extLst>
          </p:cNvPr>
          <p:cNvCxnSpPr>
            <a:cxnSpLocks/>
          </p:cNvCxnSpPr>
          <p:nvPr/>
        </p:nvCxnSpPr>
        <p:spPr>
          <a:xfrm>
            <a:off x="7294727" y="819601"/>
            <a:ext cx="4859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Figura a mano libera: forma 199">
            <a:extLst>
              <a:ext uri="{FF2B5EF4-FFF2-40B4-BE49-F238E27FC236}">
                <a16:creationId xmlns:a16="http://schemas.microsoft.com/office/drawing/2014/main" id="{DE626A3C-807C-68E9-884A-61223012B84B}"/>
              </a:ext>
            </a:extLst>
          </p:cNvPr>
          <p:cNvSpPr/>
          <p:nvPr/>
        </p:nvSpPr>
        <p:spPr>
          <a:xfrm>
            <a:off x="7279404" y="698644"/>
            <a:ext cx="712337" cy="848708"/>
          </a:xfrm>
          <a:custGeom>
            <a:avLst/>
            <a:gdLst>
              <a:gd name="connsiteX0" fmla="*/ 224839 w 725570"/>
              <a:gd name="connsiteY0" fmla="*/ 0 h 848647"/>
              <a:gd name="connsiteX1" fmla="*/ 19356 w 725570"/>
              <a:gd name="connsiteY1" fmla="*/ 121235 h 848647"/>
              <a:gd name="connsiteX2" fmla="*/ 31685 w 725570"/>
              <a:gd name="connsiteY2" fmla="*/ 427405 h 848647"/>
              <a:gd name="connsiteX3" fmla="*/ 222785 w 725570"/>
              <a:gd name="connsiteY3" fmla="*/ 737684 h 848647"/>
              <a:gd name="connsiteX4" fmla="*/ 498132 w 725570"/>
              <a:gd name="connsiteY4" fmla="*/ 848645 h 848647"/>
              <a:gd name="connsiteX5" fmla="*/ 709780 w 725570"/>
              <a:gd name="connsiteY5" fmla="*/ 735629 h 848647"/>
              <a:gd name="connsiteX6" fmla="*/ 687177 w 725570"/>
              <a:gd name="connsiteY6" fmla="*/ 425350 h 848647"/>
              <a:gd name="connsiteX7" fmla="*/ 504297 w 725570"/>
              <a:gd name="connsiteY7" fmla="*/ 121235 h 848647"/>
              <a:gd name="connsiteX8" fmla="*/ 224839 w 725570"/>
              <a:gd name="connsiteY8" fmla="*/ 0 h 848647"/>
              <a:gd name="connsiteX0" fmla="*/ 224839 w 716201"/>
              <a:gd name="connsiteY0" fmla="*/ 0 h 848667"/>
              <a:gd name="connsiteX1" fmla="*/ 19356 w 716201"/>
              <a:gd name="connsiteY1" fmla="*/ 121235 h 848667"/>
              <a:gd name="connsiteX2" fmla="*/ 31685 w 716201"/>
              <a:gd name="connsiteY2" fmla="*/ 427405 h 848667"/>
              <a:gd name="connsiteX3" fmla="*/ 222785 w 716201"/>
              <a:gd name="connsiteY3" fmla="*/ 737684 h 848667"/>
              <a:gd name="connsiteX4" fmla="*/ 498132 w 716201"/>
              <a:gd name="connsiteY4" fmla="*/ 848645 h 848667"/>
              <a:gd name="connsiteX5" fmla="*/ 695380 w 716201"/>
              <a:gd name="connsiteY5" fmla="*/ 730829 h 848667"/>
              <a:gd name="connsiteX6" fmla="*/ 687177 w 716201"/>
              <a:gd name="connsiteY6" fmla="*/ 425350 h 848667"/>
              <a:gd name="connsiteX7" fmla="*/ 504297 w 716201"/>
              <a:gd name="connsiteY7" fmla="*/ 121235 h 848667"/>
              <a:gd name="connsiteX8" fmla="*/ 224839 w 716201"/>
              <a:gd name="connsiteY8" fmla="*/ 0 h 848667"/>
              <a:gd name="connsiteX0" fmla="*/ 224839 w 712337"/>
              <a:gd name="connsiteY0" fmla="*/ 0 h 848708"/>
              <a:gd name="connsiteX1" fmla="*/ 19356 w 712337"/>
              <a:gd name="connsiteY1" fmla="*/ 121235 h 848708"/>
              <a:gd name="connsiteX2" fmla="*/ 31685 w 712337"/>
              <a:gd name="connsiteY2" fmla="*/ 427405 h 848708"/>
              <a:gd name="connsiteX3" fmla="*/ 222785 w 712337"/>
              <a:gd name="connsiteY3" fmla="*/ 737684 h 848708"/>
              <a:gd name="connsiteX4" fmla="*/ 498132 w 712337"/>
              <a:gd name="connsiteY4" fmla="*/ 848645 h 848708"/>
              <a:gd name="connsiteX5" fmla="*/ 688180 w 712337"/>
              <a:gd name="connsiteY5" fmla="*/ 726029 h 848708"/>
              <a:gd name="connsiteX6" fmla="*/ 687177 w 712337"/>
              <a:gd name="connsiteY6" fmla="*/ 425350 h 848708"/>
              <a:gd name="connsiteX7" fmla="*/ 504297 w 712337"/>
              <a:gd name="connsiteY7" fmla="*/ 121235 h 848708"/>
              <a:gd name="connsiteX8" fmla="*/ 224839 w 712337"/>
              <a:gd name="connsiteY8" fmla="*/ 0 h 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2337" h="848708">
                <a:moveTo>
                  <a:pt x="224839" y="0"/>
                </a:moveTo>
                <a:cubicBezTo>
                  <a:pt x="144016" y="0"/>
                  <a:pt x="51548" y="50001"/>
                  <a:pt x="19356" y="121235"/>
                </a:cubicBezTo>
                <a:cubicBezTo>
                  <a:pt x="-12836" y="192469"/>
                  <a:pt x="-2220" y="324664"/>
                  <a:pt x="31685" y="427405"/>
                </a:cubicBezTo>
                <a:cubicBezTo>
                  <a:pt x="65590" y="530146"/>
                  <a:pt x="145044" y="667477"/>
                  <a:pt x="222785" y="737684"/>
                </a:cubicBezTo>
                <a:cubicBezTo>
                  <a:pt x="300526" y="807891"/>
                  <a:pt x="420566" y="850587"/>
                  <a:pt x="498132" y="848645"/>
                </a:cubicBezTo>
                <a:cubicBezTo>
                  <a:pt x="575698" y="846703"/>
                  <a:pt x="656673" y="796578"/>
                  <a:pt x="688180" y="726029"/>
                </a:cubicBezTo>
                <a:cubicBezTo>
                  <a:pt x="719688" y="655480"/>
                  <a:pt x="721424" y="527749"/>
                  <a:pt x="687177" y="425350"/>
                </a:cubicBezTo>
                <a:cubicBezTo>
                  <a:pt x="652930" y="322951"/>
                  <a:pt x="581696" y="191784"/>
                  <a:pt x="504297" y="121235"/>
                </a:cubicBezTo>
                <a:cubicBezTo>
                  <a:pt x="426898" y="50686"/>
                  <a:pt x="305662" y="0"/>
                  <a:pt x="224839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D4F3FDB7-7B8F-ED80-6434-6DF3086BF9AE}"/>
              </a:ext>
            </a:extLst>
          </p:cNvPr>
          <p:cNvCxnSpPr>
            <a:cxnSpLocks/>
          </p:cNvCxnSpPr>
          <p:nvPr/>
        </p:nvCxnSpPr>
        <p:spPr>
          <a:xfrm>
            <a:off x="7685680" y="719808"/>
            <a:ext cx="0" cy="39373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E267C97-1A42-97DF-30F9-6E4E3E683FCA}"/>
              </a:ext>
            </a:extLst>
          </p:cNvPr>
          <p:cNvCxnSpPr>
            <a:cxnSpLocks/>
          </p:cNvCxnSpPr>
          <p:nvPr/>
        </p:nvCxnSpPr>
        <p:spPr>
          <a:xfrm>
            <a:off x="6879837" y="719808"/>
            <a:ext cx="0" cy="31457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49F9D69E-4B82-C8DA-D3A4-4EAF6E4FCD1E}"/>
              </a:ext>
            </a:extLst>
          </p:cNvPr>
          <p:cNvCxnSpPr>
            <a:cxnSpLocks/>
          </p:cNvCxnSpPr>
          <p:nvPr/>
        </p:nvCxnSpPr>
        <p:spPr>
          <a:xfrm>
            <a:off x="8023286" y="1754994"/>
            <a:ext cx="0" cy="25682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C76498D1-F296-3988-F0DA-4F5806D96430}"/>
              </a:ext>
            </a:extLst>
          </p:cNvPr>
          <p:cNvCxnSpPr>
            <a:cxnSpLocks/>
          </p:cNvCxnSpPr>
          <p:nvPr/>
        </p:nvCxnSpPr>
        <p:spPr>
          <a:xfrm>
            <a:off x="7212645" y="1754994"/>
            <a:ext cx="0" cy="17690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B9D8595-DA84-2717-1979-1A0BA3069800}"/>
              </a:ext>
            </a:extLst>
          </p:cNvPr>
          <p:cNvCxnSpPr>
            <a:cxnSpLocks/>
          </p:cNvCxnSpPr>
          <p:nvPr/>
        </p:nvCxnSpPr>
        <p:spPr>
          <a:xfrm flipV="1">
            <a:off x="8379156" y="3589694"/>
            <a:ext cx="1099620" cy="11001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nettore diritto 457">
            <a:extLst>
              <a:ext uri="{FF2B5EF4-FFF2-40B4-BE49-F238E27FC236}">
                <a16:creationId xmlns:a16="http://schemas.microsoft.com/office/drawing/2014/main" id="{F9A30FAB-9DA8-0A07-3279-79B51EB9E389}"/>
              </a:ext>
            </a:extLst>
          </p:cNvPr>
          <p:cNvCxnSpPr>
            <a:cxnSpLocks/>
          </p:cNvCxnSpPr>
          <p:nvPr/>
        </p:nvCxnSpPr>
        <p:spPr>
          <a:xfrm flipV="1">
            <a:off x="8775334" y="4315476"/>
            <a:ext cx="1436603" cy="14373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rco 75">
            <a:extLst>
              <a:ext uri="{FF2B5EF4-FFF2-40B4-BE49-F238E27FC236}">
                <a16:creationId xmlns:a16="http://schemas.microsoft.com/office/drawing/2014/main" id="{85055A57-A292-9D50-B59D-51DDC8F82120}"/>
              </a:ext>
            </a:extLst>
          </p:cNvPr>
          <p:cNvSpPr/>
          <p:nvPr/>
        </p:nvSpPr>
        <p:spPr>
          <a:xfrm>
            <a:off x="7645385" y="1754994"/>
            <a:ext cx="2149200" cy="21492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238CC56D-DDAA-49A2-B47B-BD00FBDB1FCF}"/>
              </a:ext>
            </a:extLst>
          </p:cNvPr>
          <p:cNvCxnSpPr>
            <a:cxnSpLocks/>
          </p:cNvCxnSpPr>
          <p:nvPr/>
        </p:nvCxnSpPr>
        <p:spPr>
          <a:xfrm flipH="1">
            <a:off x="7212645" y="1754994"/>
            <a:ext cx="150482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4EA0F303-0C75-EA01-0797-5A6247216333}"/>
              </a:ext>
            </a:extLst>
          </p:cNvPr>
          <p:cNvCxnSpPr>
            <a:cxnSpLocks/>
          </p:cNvCxnSpPr>
          <p:nvPr/>
        </p:nvCxnSpPr>
        <p:spPr>
          <a:xfrm flipH="1">
            <a:off x="6873238" y="724488"/>
            <a:ext cx="184453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3E270BF1-2E5B-2D5A-C5AA-D4E7C0083A81}"/>
              </a:ext>
            </a:extLst>
          </p:cNvPr>
          <p:cNvCxnSpPr>
            <a:cxnSpLocks/>
          </p:cNvCxnSpPr>
          <p:nvPr/>
        </p:nvCxnSpPr>
        <p:spPr>
          <a:xfrm>
            <a:off x="6873959" y="716681"/>
            <a:ext cx="345043" cy="10462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37FC2267-36D5-05B5-5F6C-98B3055BF625}"/>
              </a:ext>
            </a:extLst>
          </p:cNvPr>
          <p:cNvCxnSpPr>
            <a:cxnSpLocks/>
          </p:cNvCxnSpPr>
          <p:nvPr/>
        </p:nvCxnSpPr>
        <p:spPr>
          <a:xfrm>
            <a:off x="7681341" y="727624"/>
            <a:ext cx="337374" cy="10230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00436C03-9E23-BC99-032A-B1EFAF784B5A}"/>
              </a:ext>
            </a:extLst>
          </p:cNvPr>
          <p:cNvCxnSpPr>
            <a:cxnSpLocks/>
          </p:cNvCxnSpPr>
          <p:nvPr/>
        </p:nvCxnSpPr>
        <p:spPr>
          <a:xfrm>
            <a:off x="6874762" y="723902"/>
            <a:ext cx="1143953" cy="10334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08B53D1A-AACA-4912-FD2F-8CF30105B178}"/>
              </a:ext>
            </a:extLst>
          </p:cNvPr>
          <p:cNvCxnSpPr>
            <a:cxnSpLocks/>
          </p:cNvCxnSpPr>
          <p:nvPr/>
        </p:nvCxnSpPr>
        <p:spPr>
          <a:xfrm flipV="1">
            <a:off x="7212645" y="718716"/>
            <a:ext cx="478777" cy="10362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BBBB9B82-035E-93EF-C201-9CA43149DDAB}"/>
              </a:ext>
            </a:extLst>
          </p:cNvPr>
          <p:cNvCxnSpPr>
            <a:cxnSpLocks/>
          </p:cNvCxnSpPr>
          <p:nvPr/>
        </p:nvCxnSpPr>
        <p:spPr>
          <a:xfrm>
            <a:off x="7046488" y="1239905"/>
            <a:ext cx="80983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88F7EF0F-07A9-4667-5C76-A2074060306B}"/>
              </a:ext>
            </a:extLst>
          </p:cNvPr>
          <p:cNvCxnSpPr>
            <a:cxnSpLocks/>
          </p:cNvCxnSpPr>
          <p:nvPr/>
        </p:nvCxnSpPr>
        <p:spPr>
          <a:xfrm>
            <a:off x="7274523" y="711068"/>
            <a:ext cx="345043" cy="10462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313F90E5-A6F8-50B9-3C9C-397304DD7305}"/>
              </a:ext>
            </a:extLst>
          </p:cNvPr>
          <p:cNvCxnSpPr>
            <a:cxnSpLocks/>
          </p:cNvCxnSpPr>
          <p:nvPr/>
        </p:nvCxnSpPr>
        <p:spPr>
          <a:xfrm>
            <a:off x="7046480" y="873578"/>
            <a:ext cx="0" cy="30549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9CEE61DE-B996-DB46-9F26-4D578669CEA0}"/>
              </a:ext>
            </a:extLst>
          </p:cNvPr>
          <p:cNvCxnSpPr>
            <a:cxnSpLocks/>
          </p:cNvCxnSpPr>
          <p:nvPr/>
        </p:nvCxnSpPr>
        <p:spPr>
          <a:xfrm>
            <a:off x="7051033" y="867365"/>
            <a:ext cx="240024" cy="7278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4325D62B-8E19-0D39-0AA2-203C72A4E4E6}"/>
              </a:ext>
            </a:extLst>
          </p:cNvPr>
          <p:cNvCxnSpPr>
            <a:cxnSpLocks/>
          </p:cNvCxnSpPr>
          <p:nvPr/>
        </p:nvCxnSpPr>
        <p:spPr>
          <a:xfrm>
            <a:off x="7285586" y="1595191"/>
            <a:ext cx="54604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Figura a mano libera: forma 226">
            <a:extLst>
              <a:ext uri="{FF2B5EF4-FFF2-40B4-BE49-F238E27FC236}">
                <a16:creationId xmlns:a16="http://schemas.microsoft.com/office/drawing/2014/main" id="{A35E4A14-64E2-FF9A-8E23-E059FAF1CC3B}"/>
              </a:ext>
            </a:extLst>
          </p:cNvPr>
          <p:cNvSpPr/>
          <p:nvPr/>
        </p:nvSpPr>
        <p:spPr>
          <a:xfrm>
            <a:off x="7017558" y="723712"/>
            <a:ext cx="864067" cy="1031468"/>
          </a:xfrm>
          <a:custGeom>
            <a:avLst/>
            <a:gdLst>
              <a:gd name="connsiteX0" fmla="*/ 258711 w 846986"/>
              <a:gd name="connsiteY0" fmla="*/ 24 h 1035768"/>
              <a:gd name="connsiteX1" fmla="*/ 35528 w 846986"/>
              <a:gd name="connsiteY1" fmla="*/ 156036 h 1035768"/>
              <a:gd name="connsiteX2" fmla="*/ 24694 w 846986"/>
              <a:gd name="connsiteY2" fmla="*/ 520062 h 1035768"/>
              <a:gd name="connsiteX3" fmla="*/ 273879 w 846986"/>
              <a:gd name="connsiteY3" fmla="*/ 868921 h 1035768"/>
              <a:gd name="connsiteX4" fmla="*/ 605403 w 846986"/>
              <a:gd name="connsiteY4" fmla="*/ 1035767 h 1035768"/>
              <a:gd name="connsiteX5" fmla="*/ 809084 w 846986"/>
              <a:gd name="connsiteY5" fmla="*/ 871088 h 1035768"/>
              <a:gd name="connsiteX6" fmla="*/ 828586 w 846986"/>
              <a:gd name="connsiteY6" fmla="*/ 517896 h 1035768"/>
              <a:gd name="connsiteX7" fmla="*/ 607570 w 846986"/>
              <a:gd name="connsiteY7" fmla="*/ 147369 h 1035768"/>
              <a:gd name="connsiteX8" fmla="*/ 258711 w 846986"/>
              <a:gd name="connsiteY8" fmla="*/ 24 h 1035768"/>
              <a:gd name="connsiteX0" fmla="*/ 260805 w 849080"/>
              <a:gd name="connsiteY0" fmla="*/ 7 h 1035751"/>
              <a:gd name="connsiteX1" fmla="*/ 33288 w 849080"/>
              <a:gd name="connsiteY1" fmla="*/ 151685 h 1035751"/>
              <a:gd name="connsiteX2" fmla="*/ 26788 w 849080"/>
              <a:gd name="connsiteY2" fmla="*/ 520045 h 1035751"/>
              <a:gd name="connsiteX3" fmla="*/ 275973 w 849080"/>
              <a:gd name="connsiteY3" fmla="*/ 868904 h 1035751"/>
              <a:gd name="connsiteX4" fmla="*/ 607497 w 849080"/>
              <a:gd name="connsiteY4" fmla="*/ 1035750 h 1035751"/>
              <a:gd name="connsiteX5" fmla="*/ 811178 w 849080"/>
              <a:gd name="connsiteY5" fmla="*/ 871071 h 1035751"/>
              <a:gd name="connsiteX6" fmla="*/ 830680 w 849080"/>
              <a:gd name="connsiteY6" fmla="*/ 517879 h 1035751"/>
              <a:gd name="connsiteX7" fmla="*/ 609664 w 849080"/>
              <a:gd name="connsiteY7" fmla="*/ 147352 h 1035751"/>
              <a:gd name="connsiteX8" fmla="*/ 260805 w 849080"/>
              <a:gd name="connsiteY8" fmla="*/ 7 h 1035751"/>
              <a:gd name="connsiteX0" fmla="*/ 260805 w 864846"/>
              <a:gd name="connsiteY0" fmla="*/ 7 h 1035799"/>
              <a:gd name="connsiteX1" fmla="*/ 33288 w 864846"/>
              <a:gd name="connsiteY1" fmla="*/ 151685 h 1035799"/>
              <a:gd name="connsiteX2" fmla="*/ 26788 w 864846"/>
              <a:gd name="connsiteY2" fmla="*/ 520045 h 1035799"/>
              <a:gd name="connsiteX3" fmla="*/ 275973 w 864846"/>
              <a:gd name="connsiteY3" fmla="*/ 868904 h 1035799"/>
              <a:gd name="connsiteX4" fmla="*/ 607497 w 864846"/>
              <a:gd name="connsiteY4" fmla="*/ 1035750 h 1035799"/>
              <a:gd name="connsiteX5" fmla="*/ 843681 w 864846"/>
              <a:gd name="connsiteY5" fmla="*/ 881906 h 1035799"/>
              <a:gd name="connsiteX6" fmla="*/ 830680 w 864846"/>
              <a:gd name="connsiteY6" fmla="*/ 517879 h 1035799"/>
              <a:gd name="connsiteX7" fmla="*/ 609664 w 864846"/>
              <a:gd name="connsiteY7" fmla="*/ 147352 h 1035799"/>
              <a:gd name="connsiteX8" fmla="*/ 260805 w 864846"/>
              <a:gd name="connsiteY8" fmla="*/ 7 h 1035799"/>
              <a:gd name="connsiteX0" fmla="*/ 260805 w 864067"/>
              <a:gd name="connsiteY0" fmla="*/ 7 h 1031468"/>
              <a:gd name="connsiteX1" fmla="*/ 33288 w 864067"/>
              <a:gd name="connsiteY1" fmla="*/ 151685 h 1031468"/>
              <a:gd name="connsiteX2" fmla="*/ 26788 w 864067"/>
              <a:gd name="connsiteY2" fmla="*/ 520045 h 1031468"/>
              <a:gd name="connsiteX3" fmla="*/ 275973 w 864067"/>
              <a:gd name="connsiteY3" fmla="*/ 868904 h 1031468"/>
              <a:gd name="connsiteX4" fmla="*/ 618332 w 864067"/>
              <a:gd name="connsiteY4" fmla="*/ 1031417 h 1031468"/>
              <a:gd name="connsiteX5" fmla="*/ 843681 w 864067"/>
              <a:gd name="connsiteY5" fmla="*/ 881906 h 1031468"/>
              <a:gd name="connsiteX6" fmla="*/ 830680 w 864067"/>
              <a:gd name="connsiteY6" fmla="*/ 517879 h 1031468"/>
              <a:gd name="connsiteX7" fmla="*/ 609664 w 864067"/>
              <a:gd name="connsiteY7" fmla="*/ 147352 h 1031468"/>
              <a:gd name="connsiteX8" fmla="*/ 260805 w 864067"/>
              <a:gd name="connsiteY8" fmla="*/ 7 h 103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067" h="1031468">
                <a:moveTo>
                  <a:pt x="260805" y="7"/>
                </a:moveTo>
                <a:cubicBezTo>
                  <a:pt x="164742" y="729"/>
                  <a:pt x="72291" y="65012"/>
                  <a:pt x="33288" y="151685"/>
                </a:cubicBezTo>
                <a:cubicBezTo>
                  <a:pt x="-5715" y="238358"/>
                  <a:pt x="-13659" y="400509"/>
                  <a:pt x="26788" y="520045"/>
                </a:cubicBezTo>
                <a:cubicBezTo>
                  <a:pt x="67235" y="639581"/>
                  <a:pt x="177382" y="783675"/>
                  <a:pt x="275973" y="868904"/>
                </a:cubicBezTo>
                <a:cubicBezTo>
                  <a:pt x="374564" y="954133"/>
                  <a:pt x="523714" y="1029250"/>
                  <a:pt x="618332" y="1031417"/>
                </a:cubicBezTo>
                <a:cubicBezTo>
                  <a:pt x="712950" y="1033584"/>
                  <a:pt x="808290" y="967496"/>
                  <a:pt x="843681" y="881906"/>
                </a:cubicBezTo>
                <a:cubicBezTo>
                  <a:pt x="879072" y="796316"/>
                  <a:pt x="864266" y="638499"/>
                  <a:pt x="830680" y="517879"/>
                </a:cubicBezTo>
                <a:cubicBezTo>
                  <a:pt x="797094" y="397259"/>
                  <a:pt x="705004" y="234025"/>
                  <a:pt x="609664" y="147352"/>
                </a:cubicBezTo>
                <a:cubicBezTo>
                  <a:pt x="514324" y="60679"/>
                  <a:pt x="356868" y="-715"/>
                  <a:pt x="260805" y="7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C236A058-DD87-481B-D8DB-004181D71C9C}"/>
              </a:ext>
            </a:extLst>
          </p:cNvPr>
          <p:cNvCxnSpPr>
            <a:cxnSpLocks/>
          </p:cNvCxnSpPr>
          <p:nvPr/>
        </p:nvCxnSpPr>
        <p:spPr>
          <a:xfrm>
            <a:off x="7951405" y="1954192"/>
            <a:ext cx="0" cy="25843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21E276BC-7876-4174-C129-B1CB9C53BC86}"/>
              </a:ext>
            </a:extLst>
          </p:cNvPr>
          <p:cNvCxnSpPr>
            <a:cxnSpLocks/>
          </p:cNvCxnSpPr>
          <p:nvPr/>
        </p:nvCxnSpPr>
        <p:spPr>
          <a:xfrm>
            <a:off x="7018920" y="1954192"/>
            <a:ext cx="0" cy="16443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7183CD43-3DAE-EBE4-13D2-6A027AFDEF65}"/>
              </a:ext>
            </a:extLst>
          </p:cNvPr>
          <p:cNvCxnSpPr>
            <a:cxnSpLocks/>
          </p:cNvCxnSpPr>
          <p:nvPr/>
        </p:nvCxnSpPr>
        <p:spPr>
          <a:xfrm flipV="1">
            <a:off x="8098190" y="3441406"/>
            <a:ext cx="1239029" cy="12396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Arco 123">
            <a:extLst>
              <a:ext uri="{FF2B5EF4-FFF2-40B4-BE49-F238E27FC236}">
                <a16:creationId xmlns:a16="http://schemas.microsoft.com/office/drawing/2014/main" id="{D89CD6EC-81D2-F903-29D2-6725BB72B791}"/>
              </a:ext>
            </a:extLst>
          </p:cNvPr>
          <p:cNvSpPr/>
          <p:nvPr/>
        </p:nvSpPr>
        <p:spPr>
          <a:xfrm>
            <a:off x="7844842" y="1954192"/>
            <a:ext cx="1746000" cy="1746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4498B110-1704-3F1F-38BB-B739E1D31B94}"/>
              </a:ext>
            </a:extLst>
          </p:cNvPr>
          <p:cNvCxnSpPr>
            <a:cxnSpLocks/>
            <a:stCxn id="124" idx="0"/>
          </p:cNvCxnSpPr>
          <p:nvPr/>
        </p:nvCxnSpPr>
        <p:spPr>
          <a:xfrm flipH="1">
            <a:off x="7017015" y="1954192"/>
            <a:ext cx="170082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1F85F887-8CA4-5811-65C5-444CC2610C5D}"/>
              </a:ext>
            </a:extLst>
          </p:cNvPr>
          <p:cNvCxnSpPr>
            <a:cxnSpLocks/>
          </p:cNvCxnSpPr>
          <p:nvPr/>
        </p:nvCxnSpPr>
        <p:spPr>
          <a:xfrm>
            <a:off x="7560697" y="746431"/>
            <a:ext cx="0" cy="41779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BC370ED-4C16-FF23-D8E6-C3C6FB1A1E4A}"/>
              </a:ext>
            </a:extLst>
          </p:cNvPr>
          <p:cNvCxnSpPr>
            <a:cxnSpLocks/>
          </p:cNvCxnSpPr>
          <p:nvPr/>
        </p:nvCxnSpPr>
        <p:spPr>
          <a:xfrm>
            <a:off x="6626668" y="746431"/>
            <a:ext cx="0" cy="32445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9A4B9B6-77E5-FAD8-17B5-7CA84BF25DCC}"/>
              </a:ext>
            </a:extLst>
          </p:cNvPr>
          <p:cNvCxnSpPr>
            <a:cxnSpLocks/>
          </p:cNvCxnSpPr>
          <p:nvPr/>
        </p:nvCxnSpPr>
        <p:spPr>
          <a:xfrm flipV="1">
            <a:off x="8557881" y="4293707"/>
            <a:ext cx="1630839" cy="16316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Arco 209">
            <a:extLst>
              <a:ext uri="{FF2B5EF4-FFF2-40B4-BE49-F238E27FC236}">
                <a16:creationId xmlns:a16="http://schemas.microsoft.com/office/drawing/2014/main" id="{D02EDF21-640D-06C4-A4CB-F94A8A2B0A94}"/>
              </a:ext>
            </a:extLst>
          </p:cNvPr>
          <p:cNvSpPr/>
          <p:nvPr/>
        </p:nvSpPr>
        <p:spPr>
          <a:xfrm>
            <a:off x="6638206" y="750127"/>
            <a:ext cx="4158000" cy="4158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BAB1FD02-C012-2338-748E-D26FED740826}"/>
              </a:ext>
            </a:extLst>
          </p:cNvPr>
          <p:cNvCxnSpPr>
            <a:cxnSpLocks/>
          </p:cNvCxnSpPr>
          <p:nvPr/>
        </p:nvCxnSpPr>
        <p:spPr>
          <a:xfrm flipH="1">
            <a:off x="6626668" y="748924"/>
            <a:ext cx="209110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CF723FDE-5CC2-32FF-8800-F636B2CC01CA}"/>
              </a:ext>
            </a:extLst>
          </p:cNvPr>
          <p:cNvCxnSpPr>
            <a:cxnSpLocks/>
          </p:cNvCxnSpPr>
          <p:nvPr/>
        </p:nvCxnSpPr>
        <p:spPr>
          <a:xfrm>
            <a:off x="6624847" y="744056"/>
            <a:ext cx="393745" cy="12152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65FBA43E-A559-FA5A-DE3C-D926798611C5}"/>
              </a:ext>
            </a:extLst>
          </p:cNvPr>
          <p:cNvCxnSpPr>
            <a:cxnSpLocks/>
          </p:cNvCxnSpPr>
          <p:nvPr/>
        </p:nvCxnSpPr>
        <p:spPr>
          <a:xfrm>
            <a:off x="7555495" y="742151"/>
            <a:ext cx="393745" cy="12152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441BD885-AE9E-C46B-863E-2C8EB984CEA7}"/>
              </a:ext>
            </a:extLst>
          </p:cNvPr>
          <p:cNvCxnSpPr/>
          <p:nvPr/>
        </p:nvCxnSpPr>
        <p:spPr>
          <a:xfrm>
            <a:off x="6626668" y="748924"/>
            <a:ext cx="1320927" cy="12052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44430590-5C3A-EA56-442F-8212ED9AA8E8}"/>
              </a:ext>
            </a:extLst>
          </p:cNvPr>
          <p:cNvCxnSpPr>
            <a:cxnSpLocks/>
          </p:cNvCxnSpPr>
          <p:nvPr/>
        </p:nvCxnSpPr>
        <p:spPr>
          <a:xfrm flipV="1">
            <a:off x="7017015" y="747095"/>
            <a:ext cx="542288" cy="12070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FE37FBC8-1D03-7B42-B69E-53E2B7B1B8C5}"/>
              </a:ext>
            </a:extLst>
          </p:cNvPr>
          <p:cNvCxnSpPr>
            <a:cxnSpLocks/>
          </p:cNvCxnSpPr>
          <p:nvPr/>
        </p:nvCxnSpPr>
        <p:spPr>
          <a:xfrm>
            <a:off x="7088797" y="741451"/>
            <a:ext cx="393745" cy="12152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24D2533F-B84D-C135-D73A-2D5FDA2F1291}"/>
              </a:ext>
            </a:extLst>
          </p:cNvPr>
          <p:cNvCxnSpPr>
            <a:cxnSpLocks/>
          </p:cNvCxnSpPr>
          <p:nvPr/>
        </p:nvCxnSpPr>
        <p:spPr>
          <a:xfrm>
            <a:off x="6819814" y="1350027"/>
            <a:ext cx="93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246EE90F-159C-D64E-6CBB-91A0A14B9E67}"/>
              </a:ext>
            </a:extLst>
          </p:cNvPr>
          <p:cNvCxnSpPr>
            <a:cxnSpLocks/>
          </p:cNvCxnSpPr>
          <p:nvPr/>
        </p:nvCxnSpPr>
        <p:spPr>
          <a:xfrm>
            <a:off x="6819814" y="925996"/>
            <a:ext cx="0" cy="31463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DB353CFF-8398-AFBC-69C6-EBD58A110B79}"/>
              </a:ext>
            </a:extLst>
          </p:cNvPr>
          <p:cNvCxnSpPr>
            <a:cxnSpLocks/>
          </p:cNvCxnSpPr>
          <p:nvPr/>
        </p:nvCxnSpPr>
        <p:spPr>
          <a:xfrm>
            <a:off x="6819814" y="924091"/>
            <a:ext cx="66074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31E1F2F6-800C-CCCC-CFA9-11FCA057225C}"/>
              </a:ext>
            </a:extLst>
          </p:cNvPr>
          <p:cNvCxnSpPr>
            <a:cxnSpLocks/>
          </p:cNvCxnSpPr>
          <p:nvPr/>
        </p:nvCxnSpPr>
        <p:spPr>
          <a:xfrm>
            <a:off x="6820701" y="921728"/>
            <a:ext cx="275267" cy="8495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6659A9F4-BCA1-B974-C6D4-54F58724EF3C}"/>
              </a:ext>
            </a:extLst>
          </p:cNvPr>
          <p:cNvCxnSpPr>
            <a:cxnSpLocks/>
          </p:cNvCxnSpPr>
          <p:nvPr/>
        </p:nvCxnSpPr>
        <p:spPr>
          <a:xfrm>
            <a:off x="7091621" y="1775626"/>
            <a:ext cx="66074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Figura a mano libera: forma 248">
            <a:extLst>
              <a:ext uri="{FF2B5EF4-FFF2-40B4-BE49-F238E27FC236}">
                <a16:creationId xmlns:a16="http://schemas.microsoft.com/office/drawing/2014/main" id="{DA041B49-57D9-92D9-8764-C577AADBF7CC}"/>
              </a:ext>
            </a:extLst>
          </p:cNvPr>
          <p:cNvSpPr/>
          <p:nvPr/>
        </p:nvSpPr>
        <p:spPr>
          <a:xfrm>
            <a:off x="6786411" y="748658"/>
            <a:ext cx="995646" cy="1205938"/>
          </a:xfrm>
          <a:custGeom>
            <a:avLst/>
            <a:gdLst>
              <a:gd name="connsiteX0" fmla="*/ 304105 w 997368"/>
              <a:gd name="connsiteY0" fmla="*/ 8 h 1206122"/>
              <a:gd name="connsiteX1" fmla="*/ 29785 w 997368"/>
              <a:gd name="connsiteY1" fmla="*/ 180983 h 1206122"/>
              <a:gd name="connsiteX2" fmla="*/ 39310 w 997368"/>
              <a:gd name="connsiteY2" fmla="*/ 600083 h 1206122"/>
              <a:gd name="connsiteX3" fmla="*/ 313630 w 997368"/>
              <a:gd name="connsiteY3" fmla="*/ 1045853 h 1206122"/>
              <a:gd name="connsiteX4" fmla="*/ 696535 w 997368"/>
              <a:gd name="connsiteY4" fmla="*/ 1205873 h 1206122"/>
              <a:gd name="connsiteX5" fmla="*/ 961330 w 997368"/>
              <a:gd name="connsiteY5" fmla="*/ 1017278 h 1206122"/>
              <a:gd name="connsiteX6" fmla="*/ 965140 w 997368"/>
              <a:gd name="connsiteY6" fmla="*/ 601988 h 1206122"/>
              <a:gd name="connsiteX7" fmla="*/ 685105 w 997368"/>
              <a:gd name="connsiteY7" fmla="*/ 175268 h 1206122"/>
              <a:gd name="connsiteX8" fmla="*/ 304105 w 997368"/>
              <a:gd name="connsiteY8" fmla="*/ 8 h 1206122"/>
              <a:gd name="connsiteX0" fmla="*/ 303998 w 997261"/>
              <a:gd name="connsiteY0" fmla="*/ 8 h 1205896"/>
              <a:gd name="connsiteX1" fmla="*/ 29678 w 997261"/>
              <a:gd name="connsiteY1" fmla="*/ 180983 h 1205896"/>
              <a:gd name="connsiteX2" fmla="*/ 39203 w 997261"/>
              <a:gd name="connsiteY2" fmla="*/ 600083 h 1205896"/>
              <a:gd name="connsiteX3" fmla="*/ 311618 w 997261"/>
              <a:gd name="connsiteY3" fmla="*/ 1026803 h 1205896"/>
              <a:gd name="connsiteX4" fmla="*/ 696428 w 997261"/>
              <a:gd name="connsiteY4" fmla="*/ 1205873 h 1205896"/>
              <a:gd name="connsiteX5" fmla="*/ 961223 w 997261"/>
              <a:gd name="connsiteY5" fmla="*/ 1017278 h 1205896"/>
              <a:gd name="connsiteX6" fmla="*/ 965033 w 997261"/>
              <a:gd name="connsiteY6" fmla="*/ 601988 h 1205896"/>
              <a:gd name="connsiteX7" fmla="*/ 684998 w 997261"/>
              <a:gd name="connsiteY7" fmla="*/ 175268 h 1205896"/>
              <a:gd name="connsiteX8" fmla="*/ 303998 w 997261"/>
              <a:gd name="connsiteY8" fmla="*/ 8 h 1205896"/>
              <a:gd name="connsiteX0" fmla="*/ 303998 w 995554"/>
              <a:gd name="connsiteY0" fmla="*/ 8 h 1205911"/>
              <a:gd name="connsiteX1" fmla="*/ 29678 w 995554"/>
              <a:gd name="connsiteY1" fmla="*/ 180983 h 1205911"/>
              <a:gd name="connsiteX2" fmla="*/ 39203 w 995554"/>
              <a:gd name="connsiteY2" fmla="*/ 600083 h 1205911"/>
              <a:gd name="connsiteX3" fmla="*/ 311618 w 995554"/>
              <a:gd name="connsiteY3" fmla="*/ 1026803 h 1205911"/>
              <a:gd name="connsiteX4" fmla="*/ 696428 w 995554"/>
              <a:gd name="connsiteY4" fmla="*/ 1205873 h 1205911"/>
              <a:gd name="connsiteX5" fmla="*/ 957413 w 995554"/>
              <a:gd name="connsiteY5" fmla="*/ 1038233 h 1205911"/>
              <a:gd name="connsiteX6" fmla="*/ 965033 w 995554"/>
              <a:gd name="connsiteY6" fmla="*/ 601988 h 1205911"/>
              <a:gd name="connsiteX7" fmla="*/ 684998 w 995554"/>
              <a:gd name="connsiteY7" fmla="*/ 175268 h 1205911"/>
              <a:gd name="connsiteX8" fmla="*/ 303998 w 995554"/>
              <a:gd name="connsiteY8" fmla="*/ 8 h 1205911"/>
              <a:gd name="connsiteX0" fmla="*/ 303998 w 999086"/>
              <a:gd name="connsiteY0" fmla="*/ 8 h 1205876"/>
              <a:gd name="connsiteX1" fmla="*/ 29678 w 999086"/>
              <a:gd name="connsiteY1" fmla="*/ 180983 h 1205876"/>
              <a:gd name="connsiteX2" fmla="*/ 39203 w 999086"/>
              <a:gd name="connsiteY2" fmla="*/ 600083 h 1205876"/>
              <a:gd name="connsiteX3" fmla="*/ 311618 w 999086"/>
              <a:gd name="connsiteY3" fmla="*/ 1026803 h 1205876"/>
              <a:gd name="connsiteX4" fmla="*/ 696428 w 999086"/>
              <a:gd name="connsiteY4" fmla="*/ 1205873 h 1205876"/>
              <a:gd name="connsiteX5" fmla="*/ 965033 w 999086"/>
              <a:gd name="connsiteY5" fmla="*/ 1030613 h 1205876"/>
              <a:gd name="connsiteX6" fmla="*/ 965033 w 999086"/>
              <a:gd name="connsiteY6" fmla="*/ 601988 h 1205876"/>
              <a:gd name="connsiteX7" fmla="*/ 684998 w 999086"/>
              <a:gd name="connsiteY7" fmla="*/ 175268 h 1205876"/>
              <a:gd name="connsiteX8" fmla="*/ 303998 w 999086"/>
              <a:gd name="connsiteY8" fmla="*/ 8 h 1205876"/>
              <a:gd name="connsiteX0" fmla="*/ 303998 w 996995"/>
              <a:gd name="connsiteY0" fmla="*/ 8 h 1205877"/>
              <a:gd name="connsiteX1" fmla="*/ 29678 w 996995"/>
              <a:gd name="connsiteY1" fmla="*/ 180983 h 1205877"/>
              <a:gd name="connsiteX2" fmla="*/ 39203 w 996995"/>
              <a:gd name="connsiteY2" fmla="*/ 600083 h 1205877"/>
              <a:gd name="connsiteX3" fmla="*/ 311618 w 996995"/>
              <a:gd name="connsiteY3" fmla="*/ 1026803 h 1205877"/>
              <a:gd name="connsiteX4" fmla="*/ 696428 w 996995"/>
              <a:gd name="connsiteY4" fmla="*/ 1205873 h 1205877"/>
              <a:gd name="connsiteX5" fmla="*/ 965033 w 996995"/>
              <a:gd name="connsiteY5" fmla="*/ 1030613 h 1205877"/>
              <a:gd name="connsiteX6" fmla="*/ 965033 w 996995"/>
              <a:gd name="connsiteY6" fmla="*/ 601988 h 1205877"/>
              <a:gd name="connsiteX7" fmla="*/ 684998 w 996995"/>
              <a:gd name="connsiteY7" fmla="*/ 175268 h 1205877"/>
              <a:gd name="connsiteX8" fmla="*/ 303998 w 996995"/>
              <a:gd name="connsiteY8" fmla="*/ 8 h 1205877"/>
              <a:gd name="connsiteX0" fmla="*/ 303998 w 995646"/>
              <a:gd name="connsiteY0" fmla="*/ 8 h 1205877"/>
              <a:gd name="connsiteX1" fmla="*/ 29678 w 995646"/>
              <a:gd name="connsiteY1" fmla="*/ 180983 h 1205877"/>
              <a:gd name="connsiteX2" fmla="*/ 39203 w 995646"/>
              <a:gd name="connsiteY2" fmla="*/ 600083 h 1205877"/>
              <a:gd name="connsiteX3" fmla="*/ 311618 w 995646"/>
              <a:gd name="connsiteY3" fmla="*/ 1026803 h 1205877"/>
              <a:gd name="connsiteX4" fmla="*/ 696428 w 995646"/>
              <a:gd name="connsiteY4" fmla="*/ 1205873 h 1205877"/>
              <a:gd name="connsiteX5" fmla="*/ 965033 w 995646"/>
              <a:gd name="connsiteY5" fmla="*/ 1030613 h 1205877"/>
              <a:gd name="connsiteX6" fmla="*/ 965033 w 995646"/>
              <a:gd name="connsiteY6" fmla="*/ 601988 h 1205877"/>
              <a:gd name="connsiteX7" fmla="*/ 684998 w 995646"/>
              <a:gd name="connsiteY7" fmla="*/ 175268 h 1205877"/>
              <a:gd name="connsiteX8" fmla="*/ 303998 w 995646"/>
              <a:gd name="connsiteY8" fmla="*/ 8 h 1205877"/>
              <a:gd name="connsiteX0" fmla="*/ 303998 w 995646"/>
              <a:gd name="connsiteY0" fmla="*/ 8 h 1205877"/>
              <a:gd name="connsiteX1" fmla="*/ 29678 w 995646"/>
              <a:gd name="connsiteY1" fmla="*/ 180983 h 1205877"/>
              <a:gd name="connsiteX2" fmla="*/ 39203 w 995646"/>
              <a:gd name="connsiteY2" fmla="*/ 600083 h 1205877"/>
              <a:gd name="connsiteX3" fmla="*/ 311618 w 995646"/>
              <a:gd name="connsiteY3" fmla="*/ 1026803 h 1205877"/>
              <a:gd name="connsiteX4" fmla="*/ 696428 w 995646"/>
              <a:gd name="connsiteY4" fmla="*/ 1205873 h 1205877"/>
              <a:gd name="connsiteX5" fmla="*/ 965033 w 995646"/>
              <a:gd name="connsiteY5" fmla="*/ 1030613 h 1205877"/>
              <a:gd name="connsiteX6" fmla="*/ 965033 w 995646"/>
              <a:gd name="connsiteY6" fmla="*/ 601988 h 1205877"/>
              <a:gd name="connsiteX7" fmla="*/ 684998 w 995646"/>
              <a:gd name="connsiteY7" fmla="*/ 175268 h 1205877"/>
              <a:gd name="connsiteX8" fmla="*/ 303998 w 995646"/>
              <a:gd name="connsiteY8" fmla="*/ 8 h 1205877"/>
              <a:gd name="connsiteX0" fmla="*/ 303998 w 995646"/>
              <a:gd name="connsiteY0" fmla="*/ 8 h 1205938"/>
              <a:gd name="connsiteX1" fmla="*/ 29678 w 995646"/>
              <a:gd name="connsiteY1" fmla="*/ 180983 h 1205938"/>
              <a:gd name="connsiteX2" fmla="*/ 39203 w 995646"/>
              <a:gd name="connsiteY2" fmla="*/ 600083 h 1205938"/>
              <a:gd name="connsiteX3" fmla="*/ 311618 w 995646"/>
              <a:gd name="connsiteY3" fmla="*/ 1026803 h 1205938"/>
              <a:gd name="connsiteX4" fmla="*/ 696428 w 995646"/>
              <a:gd name="connsiteY4" fmla="*/ 1205873 h 1205938"/>
              <a:gd name="connsiteX5" fmla="*/ 965033 w 995646"/>
              <a:gd name="connsiteY5" fmla="*/ 1030613 h 1205938"/>
              <a:gd name="connsiteX6" fmla="*/ 965033 w 995646"/>
              <a:gd name="connsiteY6" fmla="*/ 601988 h 1205938"/>
              <a:gd name="connsiteX7" fmla="*/ 684998 w 995646"/>
              <a:gd name="connsiteY7" fmla="*/ 175268 h 1205938"/>
              <a:gd name="connsiteX8" fmla="*/ 303998 w 995646"/>
              <a:gd name="connsiteY8" fmla="*/ 8 h 1205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5646" h="1205938">
                <a:moveTo>
                  <a:pt x="303998" y="8"/>
                </a:moveTo>
                <a:cubicBezTo>
                  <a:pt x="194778" y="960"/>
                  <a:pt x="73810" y="80971"/>
                  <a:pt x="29678" y="180983"/>
                </a:cubicBezTo>
                <a:cubicBezTo>
                  <a:pt x="-14454" y="280995"/>
                  <a:pt x="-7787" y="459113"/>
                  <a:pt x="39203" y="600083"/>
                </a:cubicBezTo>
                <a:cubicBezTo>
                  <a:pt x="86193" y="741053"/>
                  <a:pt x="202081" y="925838"/>
                  <a:pt x="311618" y="1026803"/>
                </a:cubicBezTo>
                <a:cubicBezTo>
                  <a:pt x="421155" y="1127768"/>
                  <a:pt x="543711" y="1203333"/>
                  <a:pt x="696428" y="1205873"/>
                </a:cubicBezTo>
                <a:cubicBezTo>
                  <a:pt x="849145" y="1208413"/>
                  <a:pt x="929790" y="1136975"/>
                  <a:pt x="965033" y="1030613"/>
                </a:cubicBezTo>
                <a:cubicBezTo>
                  <a:pt x="1000276" y="924251"/>
                  <a:pt x="1011071" y="742323"/>
                  <a:pt x="965033" y="601988"/>
                </a:cubicBezTo>
                <a:cubicBezTo>
                  <a:pt x="918995" y="461653"/>
                  <a:pt x="795805" y="274963"/>
                  <a:pt x="684998" y="175268"/>
                </a:cubicBezTo>
                <a:cubicBezTo>
                  <a:pt x="574191" y="75573"/>
                  <a:pt x="413218" y="-944"/>
                  <a:pt x="303998" y="8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34CE6C26-FBD5-CA01-ABC0-8A8FD3FDE144}"/>
              </a:ext>
            </a:extLst>
          </p:cNvPr>
          <p:cNvCxnSpPr>
            <a:cxnSpLocks/>
          </p:cNvCxnSpPr>
          <p:nvPr/>
        </p:nvCxnSpPr>
        <p:spPr>
          <a:xfrm>
            <a:off x="7878012" y="2148747"/>
            <a:ext cx="0" cy="25918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74BAB7D3-D1FE-4E9A-6C5D-809F4051969D}"/>
              </a:ext>
            </a:extLst>
          </p:cNvPr>
          <p:cNvCxnSpPr>
            <a:cxnSpLocks/>
          </p:cNvCxnSpPr>
          <p:nvPr/>
        </p:nvCxnSpPr>
        <p:spPr>
          <a:xfrm>
            <a:off x="6803279" y="2148747"/>
            <a:ext cx="0" cy="15261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7ABDA14E-C8D1-ED50-6B14-B89EA69F43A3}"/>
              </a:ext>
            </a:extLst>
          </p:cNvPr>
          <p:cNvCxnSpPr>
            <a:cxnSpLocks/>
          </p:cNvCxnSpPr>
          <p:nvPr/>
        </p:nvCxnSpPr>
        <p:spPr>
          <a:xfrm flipV="1">
            <a:off x="7813405" y="3299587"/>
            <a:ext cx="1384777" cy="13854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Arco 163">
            <a:extLst>
              <a:ext uri="{FF2B5EF4-FFF2-40B4-BE49-F238E27FC236}">
                <a16:creationId xmlns:a16="http://schemas.microsoft.com/office/drawing/2014/main" id="{47069813-0992-B7E2-56B8-E5AFF4074596}"/>
              </a:ext>
            </a:extLst>
          </p:cNvPr>
          <p:cNvSpPr/>
          <p:nvPr/>
        </p:nvSpPr>
        <p:spPr>
          <a:xfrm>
            <a:off x="8043076" y="2151170"/>
            <a:ext cx="1350000" cy="1350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2797E798-53A0-A937-545B-1E0D97D57DD4}"/>
              </a:ext>
            </a:extLst>
          </p:cNvPr>
          <p:cNvCxnSpPr>
            <a:cxnSpLocks/>
          </p:cNvCxnSpPr>
          <p:nvPr/>
        </p:nvCxnSpPr>
        <p:spPr>
          <a:xfrm flipH="1">
            <a:off x="6803279" y="2150774"/>
            <a:ext cx="190813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408554E4-152F-4CF6-9451-4D0592B41D48}"/>
              </a:ext>
            </a:extLst>
          </p:cNvPr>
          <p:cNvCxnSpPr>
            <a:cxnSpLocks/>
          </p:cNvCxnSpPr>
          <p:nvPr/>
        </p:nvCxnSpPr>
        <p:spPr>
          <a:xfrm>
            <a:off x="7424557" y="783761"/>
            <a:ext cx="0" cy="44134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9ABE1F05-693D-B200-69C4-7482851B462D}"/>
              </a:ext>
            </a:extLst>
          </p:cNvPr>
          <p:cNvCxnSpPr>
            <a:cxnSpLocks/>
          </p:cNvCxnSpPr>
          <p:nvPr/>
        </p:nvCxnSpPr>
        <p:spPr>
          <a:xfrm>
            <a:off x="6350633" y="783761"/>
            <a:ext cx="0" cy="33446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Arco 208">
            <a:extLst>
              <a:ext uri="{FF2B5EF4-FFF2-40B4-BE49-F238E27FC236}">
                <a16:creationId xmlns:a16="http://schemas.microsoft.com/office/drawing/2014/main" id="{61B06449-56D9-DEBF-3CA4-7240E3F632EC}"/>
              </a:ext>
            </a:extLst>
          </p:cNvPr>
          <p:cNvSpPr/>
          <p:nvPr/>
        </p:nvSpPr>
        <p:spPr>
          <a:xfrm>
            <a:off x="6670436" y="783761"/>
            <a:ext cx="4089600" cy="40896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62F4F6AF-6AF7-488B-3648-F8583DEB3116}"/>
              </a:ext>
            </a:extLst>
          </p:cNvPr>
          <p:cNvCxnSpPr>
            <a:cxnSpLocks/>
          </p:cNvCxnSpPr>
          <p:nvPr/>
        </p:nvCxnSpPr>
        <p:spPr>
          <a:xfrm flipH="1">
            <a:off x="6344920" y="781734"/>
            <a:ext cx="237285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4CFD9852-521F-003D-B729-B2C3C0C76689}"/>
              </a:ext>
            </a:extLst>
          </p:cNvPr>
          <p:cNvCxnSpPr>
            <a:cxnSpLocks/>
          </p:cNvCxnSpPr>
          <p:nvPr/>
        </p:nvCxnSpPr>
        <p:spPr>
          <a:xfrm>
            <a:off x="6352609" y="782500"/>
            <a:ext cx="454422" cy="13709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B041B677-D972-035E-51DC-B80A29B818C2}"/>
              </a:ext>
            </a:extLst>
          </p:cNvPr>
          <p:cNvCxnSpPr>
            <a:cxnSpLocks/>
          </p:cNvCxnSpPr>
          <p:nvPr/>
        </p:nvCxnSpPr>
        <p:spPr>
          <a:xfrm>
            <a:off x="7422440" y="780849"/>
            <a:ext cx="454422" cy="13709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B26F59F0-D500-A19B-C49A-1EE37D078244}"/>
              </a:ext>
            </a:extLst>
          </p:cNvPr>
          <p:cNvCxnSpPr>
            <a:cxnSpLocks/>
          </p:cNvCxnSpPr>
          <p:nvPr/>
        </p:nvCxnSpPr>
        <p:spPr>
          <a:xfrm>
            <a:off x="6349244" y="782180"/>
            <a:ext cx="1530241" cy="13748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078EBFED-19C7-4F2E-0587-23BB1004D8AE}"/>
              </a:ext>
            </a:extLst>
          </p:cNvPr>
          <p:cNvCxnSpPr/>
          <p:nvPr/>
        </p:nvCxnSpPr>
        <p:spPr>
          <a:xfrm flipH="1">
            <a:off x="6802146" y="779287"/>
            <a:ext cx="615250" cy="138311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48E956F9-7269-62AC-DA47-52B8F48E0D51}"/>
              </a:ext>
            </a:extLst>
          </p:cNvPr>
          <p:cNvCxnSpPr>
            <a:cxnSpLocks/>
          </p:cNvCxnSpPr>
          <p:nvPr/>
        </p:nvCxnSpPr>
        <p:spPr>
          <a:xfrm>
            <a:off x="6577180" y="979996"/>
            <a:ext cx="0" cy="32351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50DC7D6D-4484-95E4-6A34-90EC55F088F5}"/>
              </a:ext>
            </a:extLst>
          </p:cNvPr>
          <p:cNvCxnSpPr>
            <a:cxnSpLocks/>
          </p:cNvCxnSpPr>
          <p:nvPr/>
        </p:nvCxnSpPr>
        <p:spPr>
          <a:xfrm>
            <a:off x="6883026" y="781284"/>
            <a:ext cx="454422" cy="13709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0C1FA8EB-ECB3-D056-FB53-9D4513809617}"/>
              </a:ext>
            </a:extLst>
          </p:cNvPr>
          <p:cNvCxnSpPr>
            <a:cxnSpLocks/>
          </p:cNvCxnSpPr>
          <p:nvPr/>
        </p:nvCxnSpPr>
        <p:spPr>
          <a:xfrm>
            <a:off x="6577442" y="983347"/>
            <a:ext cx="320700" cy="9675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0AF29236-9818-7C6E-EDB3-473AB45272D9}"/>
              </a:ext>
            </a:extLst>
          </p:cNvPr>
          <p:cNvCxnSpPr>
            <a:cxnSpLocks/>
          </p:cNvCxnSpPr>
          <p:nvPr/>
        </p:nvCxnSpPr>
        <p:spPr>
          <a:xfrm>
            <a:off x="6575140" y="1466392"/>
            <a:ext cx="10702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98E4B59D-7AF0-5D10-9107-4200EF7CB787}"/>
              </a:ext>
            </a:extLst>
          </p:cNvPr>
          <p:cNvCxnSpPr>
            <a:cxnSpLocks/>
          </p:cNvCxnSpPr>
          <p:nvPr/>
        </p:nvCxnSpPr>
        <p:spPr>
          <a:xfrm>
            <a:off x="6575140" y="990682"/>
            <a:ext cx="75092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3339FDB4-670D-D6DC-A82A-BFF07995D2E7}"/>
              </a:ext>
            </a:extLst>
          </p:cNvPr>
          <p:cNvCxnSpPr>
            <a:cxnSpLocks/>
          </p:cNvCxnSpPr>
          <p:nvPr/>
        </p:nvCxnSpPr>
        <p:spPr>
          <a:xfrm>
            <a:off x="6899061" y="1948860"/>
            <a:ext cx="75092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Figura a mano libera: forma 264">
            <a:extLst>
              <a:ext uri="{FF2B5EF4-FFF2-40B4-BE49-F238E27FC236}">
                <a16:creationId xmlns:a16="http://schemas.microsoft.com/office/drawing/2014/main" id="{0E275D14-E8F7-2668-239C-1FCBB5FB9C13}"/>
              </a:ext>
            </a:extLst>
          </p:cNvPr>
          <p:cNvSpPr/>
          <p:nvPr/>
        </p:nvSpPr>
        <p:spPr>
          <a:xfrm>
            <a:off x="6539045" y="780582"/>
            <a:ext cx="1153493" cy="1370599"/>
          </a:xfrm>
          <a:custGeom>
            <a:avLst/>
            <a:gdLst>
              <a:gd name="connsiteX0" fmla="*/ 346091 w 1146149"/>
              <a:gd name="connsiteY0" fmla="*/ 0 h 1370587"/>
              <a:gd name="connsiteX1" fmla="*/ 39939 w 1146149"/>
              <a:gd name="connsiteY1" fmla="*/ 212887 h 1370587"/>
              <a:gd name="connsiteX2" fmla="*/ 37912 w 1146149"/>
              <a:gd name="connsiteY2" fmla="*/ 687321 h 1370587"/>
              <a:gd name="connsiteX3" fmla="*/ 354201 w 1146149"/>
              <a:gd name="connsiteY3" fmla="*/ 1167837 h 1370587"/>
              <a:gd name="connsiteX4" fmla="*/ 796194 w 1146149"/>
              <a:gd name="connsiteY4" fmla="*/ 1370587 h 1370587"/>
              <a:gd name="connsiteX5" fmla="*/ 1104374 w 1146149"/>
              <a:gd name="connsiteY5" fmla="*/ 1167837 h 1370587"/>
              <a:gd name="connsiteX6" fmla="*/ 1108429 w 1146149"/>
              <a:gd name="connsiteY6" fmla="*/ 685293 h 1370587"/>
              <a:gd name="connsiteX7" fmla="*/ 782002 w 1146149"/>
              <a:gd name="connsiteY7" fmla="*/ 210860 h 1370587"/>
              <a:gd name="connsiteX8" fmla="*/ 346091 w 1146149"/>
              <a:gd name="connsiteY8" fmla="*/ 0 h 1370587"/>
              <a:gd name="connsiteX0" fmla="*/ 346091 w 1146149"/>
              <a:gd name="connsiteY0" fmla="*/ 0 h 1370587"/>
              <a:gd name="connsiteX1" fmla="*/ 39939 w 1146149"/>
              <a:gd name="connsiteY1" fmla="*/ 212887 h 1370587"/>
              <a:gd name="connsiteX2" fmla="*/ 37912 w 1146149"/>
              <a:gd name="connsiteY2" fmla="*/ 687321 h 1370587"/>
              <a:gd name="connsiteX3" fmla="*/ 354201 w 1146149"/>
              <a:gd name="connsiteY3" fmla="*/ 1167837 h 1370587"/>
              <a:gd name="connsiteX4" fmla="*/ 796194 w 1146149"/>
              <a:gd name="connsiteY4" fmla="*/ 1370587 h 1370587"/>
              <a:gd name="connsiteX5" fmla="*/ 1104374 w 1146149"/>
              <a:gd name="connsiteY5" fmla="*/ 1167837 h 1370587"/>
              <a:gd name="connsiteX6" fmla="*/ 1108429 w 1146149"/>
              <a:gd name="connsiteY6" fmla="*/ 685293 h 1370587"/>
              <a:gd name="connsiteX7" fmla="*/ 782002 w 1146149"/>
              <a:gd name="connsiteY7" fmla="*/ 210860 h 1370587"/>
              <a:gd name="connsiteX8" fmla="*/ 346091 w 1146149"/>
              <a:gd name="connsiteY8" fmla="*/ 0 h 1370587"/>
              <a:gd name="connsiteX0" fmla="*/ 346091 w 1150156"/>
              <a:gd name="connsiteY0" fmla="*/ 0 h 1370587"/>
              <a:gd name="connsiteX1" fmla="*/ 39939 w 1150156"/>
              <a:gd name="connsiteY1" fmla="*/ 212887 h 1370587"/>
              <a:gd name="connsiteX2" fmla="*/ 37912 w 1150156"/>
              <a:gd name="connsiteY2" fmla="*/ 687321 h 1370587"/>
              <a:gd name="connsiteX3" fmla="*/ 354201 w 1150156"/>
              <a:gd name="connsiteY3" fmla="*/ 1167837 h 1370587"/>
              <a:gd name="connsiteX4" fmla="*/ 796194 w 1150156"/>
              <a:gd name="connsiteY4" fmla="*/ 1370587 h 1370587"/>
              <a:gd name="connsiteX5" fmla="*/ 1112484 w 1150156"/>
              <a:gd name="connsiteY5" fmla="*/ 1167837 h 1370587"/>
              <a:gd name="connsiteX6" fmla="*/ 1108429 w 1150156"/>
              <a:gd name="connsiteY6" fmla="*/ 685293 h 1370587"/>
              <a:gd name="connsiteX7" fmla="*/ 782002 w 1150156"/>
              <a:gd name="connsiteY7" fmla="*/ 210860 h 1370587"/>
              <a:gd name="connsiteX8" fmla="*/ 346091 w 1150156"/>
              <a:gd name="connsiteY8" fmla="*/ 0 h 1370587"/>
              <a:gd name="connsiteX0" fmla="*/ 348354 w 1152419"/>
              <a:gd name="connsiteY0" fmla="*/ 3 h 1370590"/>
              <a:gd name="connsiteX1" fmla="*/ 38147 w 1152419"/>
              <a:gd name="connsiteY1" fmla="*/ 206808 h 1370590"/>
              <a:gd name="connsiteX2" fmla="*/ 40175 w 1152419"/>
              <a:gd name="connsiteY2" fmla="*/ 687324 h 1370590"/>
              <a:gd name="connsiteX3" fmla="*/ 356464 w 1152419"/>
              <a:gd name="connsiteY3" fmla="*/ 1167840 h 1370590"/>
              <a:gd name="connsiteX4" fmla="*/ 798457 w 1152419"/>
              <a:gd name="connsiteY4" fmla="*/ 1370590 h 1370590"/>
              <a:gd name="connsiteX5" fmla="*/ 1114747 w 1152419"/>
              <a:gd name="connsiteY5" fmla="*/ 1167840 h 1370590"/>
              <a:gd name="connsiteX6" fmla="*/ 1110692 w 1152419"/>
              <a:gd name="connsiteY6" fmla="*/ 685296 h 1370590"/>
              <a:gd name="connsiteX7" fmla="*/ 784265 w 1152419"/>
              <a:gd name="connsiteY7" fmla="*/ 210863 h 1370590"/>
              <a:gd name="connsiteX8" fmla="*/ 348354 w 1152419"/>
              <a:gd name="connsiteY8" fmla="*/ 3 h 1370590"/>
              <a:gd name="connsiteX0" fmla="*/ 348354 w 1153493"/>
              <a:gd name="connsiteY0" fmla="*/ 3 h 1370599"/>
              <a:gd name="connsiteX1" fmla="*/ 38147 w 1153493"/>
              <a:gd name="connsiteY1" fmla="*/ 206808 h 1370599"/>
              <a:gd name="connsiteX2" fmla="*/ 40175 w 1153493"/>
              <a:gd name="connsiteY2" fmla="*/ 687324 h 1370599"/>
              <a:gd name="connsiteX3" fmla="*/ 356464 w 1153493"/>
              <a:gd name="connsiteY3" fmla="*/ 1167840 h 1370599"/>
              <a:gd name="connsiteX4" fmla="*/ 798457 w 1153493"/>
              <a:gd name="connsiteY4" fmla="*/ 1370590 h 1370599"/>
              <a:gd name="connsiteX5" fmla="*/ 1116775 w 1153493"/>
              <a:gd name="connsiteY5" fmla="*/ 1173923 h 1370599"/>
              <a:gd name="connsiteX6" fmla="*/ 1110692 w 1153493"/>
              <a:gd name="connsiteY6" fmla="*/ 685296 h 1370599"/>
              <a:gd name="connsiteX7" fmla="*/ 784265 w 1153493"/>
              <a:gd name="connsiteY7" fmla="*/ 210863 h 1370599"/>
              <a:gd name="connsiteX8" fmla="*/ 348354 w 1153493"/>
              <a:gd name="connsiteY8" fmla="*/ 3 h 1370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3493" h="1370599">
                <a:moveTo>
                  <a:pt x="348354" y="3"/>
                </a:moveTo>
                <a:cubicBezTo>
                  <a:pt x="224001" y="-673"/>
                  <a:pt x="89510" y="92255"/>
                  <a:pt x="38147" y="206808"/>
                </a:cubicBezTo>
                <a:cubicBezTo>
                  <a:pt x="-13216" y="321361"/>
                  <a:pt x="-12878" y="527152"/>
                  <a:pt x="40175" y="687324"/>
                </a:cubicBezTo>
                <a:cubicBezTo>
                  <a:pt x="93228" y="847496"/>
                  <a:pt x="230084" y="1053962"/>
                  <a:pt x="356464" y="1167840"/>
                </a:cubicBezTo>
                <a:cubicBezTo>
                  <a:pt x="482844" y="1281718"/>
                  <a:pt x="671739" y="1369576"/>
                  <a:pt x="798457" y="1370590"/>
                </a:cubicBezTo>
                <a:cubicBezTo>
                  <a:pt x="925175" y="1371604"/>
                  <a:pt x="1064736" y="1288139"/>
                  <a:pt x="1116775" y="1173923"/>
                </a:cubicBezTo>
                <a:cubicBezTo>
                  <a:pt x="1168814" y="1059707"/>
                  <a:pt x="1164421" y="844792"/>
                  <a:pt x="1110692" y="685296"/>
                </a:cubicBezTo>
                <a:cubicBezTo>
                  <a:pt x="1056963" y="525800"/>
                  <a:pt x="911997" y="326092"/>
                  <a:pt x="784265" y="210863"/>
                </a:cubicBezTo>
                <a:cubicBezTo>
                  <a:pt x="656533" y="95634"/>
                  <a:pt x="472707" y="679"/>
                  <a:pt x="348354" y="3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2A7FEAA6-5F43-D87F-CB76-ED0123254D28}"/>
              </a:ext>
            </a:extLst>
          </p:cNvPr>
          <p:cNvCxnSpPr>
            <a:cxnSpLocks/>
          </p:cNvCxnSpPr>
          <p:nvPr/>
        </p:nvCxnSpPr>
        <p:spPr>
          <a:xfrm>
            <a:off x="7801502" y="2358591"/>
            <a:ext cx="0" cy="26040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22F00D9C-D97E-8765-E4D6-69CAEF67926B}"/>
              </a:ext>
            </a:extLst>
          </p:cNvPr>
          <p:cNvCxnSpPr>
            <a:cxnSpLocks/>
          </p:cNvCxnSpPr>
          <p:nvPr/>
        </p:nvCxnSpPr>
        <p:spPr>
          <a:xfrm>
            <a:off x="6590260" y="2358591"/>
            <a:ext cx="0" cy="13906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6F2BC343-1F3F-5BD4-B206-5089AEA3C0B6}"/>
              </a:ext>
            </a:extLst>
          </p:cNvPr>
          <p:cNvCxnSpPr>
            <a:cxnSpLocks/>
          </p:cNvCxnSpPr>
          <p:nvPr/>
        </p:nvCxnSpPr>
        <p:spPr>
          <a:xfrm flipV="1">
            <a:off x="7526503" y="3165280"/>
            <a:ext cx="1521505" cy="15222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Arco 203">
            <a:extLst>
              <a:ext uri="{FF2B5EF4-FFF2-40B4-BE49-F238E27FC236}">
                <a16:creationId xmlns:a16="http://schemas.microsoft.com/office/drawing/2014/main" id="{7CE7548C-1C64-7F23-EC69-0AB7AF404943}"/>
              </a:ext>
            </a:extLst>
          </p:cNvPr>
          <p:cNvSpPr/>
          <p:nvPr/>
        </p:nvSpPr>
        <p:spPr>
          <a:xfrm>
            <a:off x="8243744" y="2358591"/>
            <a:ext cx="943200" cy="9432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7B9968EC-1974-4A1D-746D-239C8F5E8F65}"/>
              </a:ext>
            </a:extLst>
          </p:cNvPr>
          <p:cNvCxnSpPr>
            <a:cxnSpLocks/>
          </p:cNvCxnSpPr>
          <p:nvPr/>
        </p:nvCxnSpPr>
        <p:spPr>
          <a:xfrm flipH="1">
            <a:off x="6584192" y="2358591"/>
            <a:ext cx="21335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3E307C71-24A5-F294-87EC-B01CD4AE5EEB}"/>
              </a:ext>
            </a:extLst>
          </p:cNvPr>
          <p:cNvCxnSpPr>
            <a:cxnSpLocks/>
          </p:cNvCxnSpPr>
          <p:nvPr/>
        </p:nvCxnSpPr>
        <p:spPr>
          <a:xfrm>
            <a:off x="6076531" y="808750"/>
            <a:ext cx="0" cy="34499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3E92C12A-52C9-D06B-7FD5-CDE0EBDE5F0E}"/>
              </a:ext>
            </a:extLst>
          </p:cNvPr>
          <p:cNvCxnSpPr>
            <a:cxnSpLocks/>
          </p:cNvCxnSpPr>
          <p:nvPr/>
        </p:nvCxnSpPr>
        <p:spPr>
          <a:xfrm>
            <a:off x="7287391" y="796711"/>
            <a:ext cx="0" cy="46749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8123F9B6-3072-B5BE-D6B8-0408ECB59D70}"/>
              </a:ext>
            </a:extLst>
          </p:cNvPr>
          <p:cNvCxnSpPr>
            <a:cxnSpLocks/>
          </p:cNvCxnSpPr>
          <p:nvPr/>
        </p:nvCxnSpPr>
        <p:spPr>
          <a:xfrm flipV="1">
            <a:off x="8112156" y="4253725"/>
            <a:ext cx="2035162" cy="20409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E7C0A4D2-5FC7-207A-F8F5-9CCE5B91256E}"/>
              </a:ext>
            </a:extLst>
          </p:cNvPr>
          <p:cNvCxnSpPr>
            <a:cxnSpLocks/>
          </p:cNvCxnSpPr>
          <p:nvPr/>
        </p:nvCxnSpPr>
        <p:spPr>
          <a:xfrm>
            <a:off x="6075399" y="804331"/>
            <a:ext cx="515173" cy="15542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E4E8C7A4-7EEC-BA65-23EB-6B6D6D8EBCE2}"/>
              </a:ext>
            </a:extLst>
          </p:cNvPr>
          <p:cNvCxnSpPr>
            <a:cxnSpLocks/>
          </p:cNvCxnSpPr>
          <p:nvPr/>
        </p:nvCxnSpPr>
        <p:spPr>
          <a:xfrm>
            <a:off x="7288291" y="808022"/>
            <a:ext cx="515173" cy="15542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70466267-89E3-7A82-8176-5443D5455F1F}"/>
              </a:ext>
            </a:extLst>
          </p:cNvPr>
          <p:cNvCxnSpPr>
            <a:cxnSpLocks/>
          </p:cNvCxnSpPr>
          <p:nvPr/>
        </p:nvCxnSpPr>
        <p:spPr>
          <a:xfrm>
            <a:off x="6076997" y="811248"/>
            <a:ext cx="1719990" cy="15453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9658303E-CC2E-8404-9F7B-67D5F24DC587}"/>
              </a:ext>
            </a:extLst>
          </p:cNvPr>
          <p:cNvCxnSpPr>
            <a:cxnSpLocks/>
          </p:cNvCxnSpPr>
          <p:nvPr/>
        </p:nvCxnSpPr>
        <p:spPr>
          <a:xfrm flipH="1">
            <a:off x="6589964" y="802116"/>
            <a:ext cx="698227" cy="15696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9159E30B-1DB2-00B6-41AC-413EA01804D4}"/>
              </a:ext>
            </a:extLst>
          </p:cNvPr>
          <p:cNvCxnSpPr>
            <a:cxnSpLocks/>
          </p:cNvCxnSpPr>
          <p:nvPr/>
        </p:nvCxnSpPr>
        <p:spPr>
          <a:xfrm>
            <a:off x="6680681" y="807427"/>
            <a:ext cx="515173" cy="15542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3A972DC1-AE2E-3383-AB9C-0F33A40EC3D6}"/>
              </a:ext>
            </a:extLst>
          </p:cNvPr>
          <p:cNvCxnSpPr>
            <a:cxnSpLocks/>
          </p:cNvCxnSpPr>
          <p:nvPr/>
        </p:nvCxnSpPr>
        <p:spPr>
          <a:xfrm>
            <a:off x="6330755" y="1585143"/>
            <a:ext cx="121025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9E49A979-BE50-C0B6-90A5-2C4A935A0280}"/>
              </a:ext>
            </a:extLst>
          </p:cNvPr>
          <p:cNvCxnSpPr>
            <a:cxnSpLocks/>
          </p:cNvCxnSpPr>
          <p:nvPr/>
        </p:nvCxnSpPr>
        <p:spPr>
          <a:xfrm>
            <a:off x="6330755" y="1038686"/>
            <a:ext cx="0" cy="33255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D18ADA17-4406-620B-AA23-109A83DE65D3}"/>
              </a:ext>
            </a:extLst>
          </p:cNvPr>
          <p:cNvCxnSpPr>
            <a:cxnSpLocks/>
          </p:cNvCxnSpPr>
          <p:nvPr/>
        </p:nvCxnSpPr>
        <p:spPr>
          <a:xfrm>
            <a:off x="6330038" y="1041099"/>
            <a:ext cx="8622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944671BF-155E-0E0C-2F63-BA83AA0E1229}"/>
              </a:ext>
            </a:extLst>
          </p:cNvPr>
          <p:cNvCxnSpPr>
            <a:cxnSpLocks/>
          </p:cNvCxnSpPr>
          <p:nvPr/>
        </p:nvCxnSpPr>
        <p:spPr>
          <a:xfrm>
            <a:off x="6691880" y="2137365"/>
            <a:ext cx="8622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B68C0815-7C35-373C-6FF3-DB42382D1C35}"/>
              </a:ext>
            </a:extLst>
          </p:cNvPr>
          <p:cNvCxnSpPr>
            <a:cxnSpLocks/>
          </p:cNvCxnSpPr>
          <p:nvPr/>
        </p:nvCxnSpPr>
        <p:spPr>
          <a:xfrm>
            <a:off x="6333036" y="1047103"/>
            <a:ext cx="362425" cy="10934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Figura a mano libera: forma 285">
            <a:extLst>
              <a:ext uri="{FF2B5EF4-FFF2-40B4-BE49-F238E27FC236}">
                <a16:creationId xmlns:a16="http://schemas.microsoft.com/office/drawing/2014/main" id="{C8C4A230-EEE5-37C6-D275-5CD26599AD6F}"/>
              </a:ext>
            </a:extLst>
          </p:cNvPr>
          <p:cNvSpPr/>
          <p:nvPr/>
        </p:nvSpPr>
        <p:spPr>
          <a:xfrm>
            <a:off x="6289842" y="807348"/>
            <a:ext cx="1307228" cy="1552250"/>
          </a:xfrm>
          <a:custGeom>
            <a:avLst/>
            <a:gdLst>
              <a:gd name="connsiteX0" fmla="*/ 389738 w 1307228"/>
              <a:gd name="connsiteY0" fmla="*/ 0 h 1552250"/>
              <a:gd name="connsiteX1" fmla="*/ 44051 w 1307228"/>
              <a:gd name="connsiteY1" fmla="*/ 234176 h 1552250"/>
              <a:gd name="connsiteX2" fmla="*/ 44051 w 1307228"/>
              <a:gd name="connsiteY2" fmla="*/ 778355 h 1552250"/>
              <a:gd name="connsiteX3" fmla="*/ 403120 w 1307228"/>
              <a:gd name="connsiteY3" fmla="*/ 1326995 h 1552250"/>
              <a:gd name="connsiteX4" fmla="*/ 904925 w 1307228"/>
              <a:gd name="connsiteY4" fmla="*/ 1552250 h 1552250"/>
              <a:gd name="connsiteX5" fmla="*/ 1266224 w 1307228"/>
              <a:gd name="connsiteY5" fmla="*/ 1326995 h 1552250"/>
              <a:gd name="connsiteX6" fmla="*/ 1257303 w 1307228"/>
              <a:gd name="connsiteY6" fmla="*/ 780586 h 1552250"/>
              <a:gd name="connsiteX7" fmla="*/ 893774 w 1307228"/>
              <a:gd name="connsiteY7" fmla="*/ 236406 h 1552250"/>
              <a:gd name="connsiteX8" fmla="*/ 389738 w 1307228"/>
              <a:gd name="connsiteY8" fmla="*/ 0 h 155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7228" h="1552250">
                <a:moveTo>
                  <a:pt x="389738" y="0"/>
                </a:moveTo>
                <a:cubicBezTo>
                  <a:pt x="248118" y="-372"/>
                  <a:pt x="101665" y="104450"/>
                  <a:pt x="44051" y="234176"/>
                </a:cubicBezTo>
                <a:cubicBezTo>
                  <a:pt x="-13563" y="363902"/>
                  <a:pt x="-15794" y="596219"/>
                  <a:pt x="44051" y="778355"/>
                </a:cubicBezTo>
                <a:cubicBezTo>
                  <a:pt x="103896" y="960492"/>
                  <a:pt x="259641" y="1198012"/>
                  <a:pt x="403120" y="1326995"/>
                </a:cubicBezTo>
                <a:cubicBezTo>
                  <a:pt x="546599" y="1455978"/>
                  <a:pt x="761074" y="1552250"/>
                  <a:pt x="904925" y="1552250"/>
                </a:cubicBezTo>
                <a:cubicBezTo>
                  <a:pt x="1048776" y="1552250"/>
                  <a:pt x="1207494" y="1455606"/>
                  <a:pt x="1266224" y="1326995"/>
                </a:cubicBezTo>
                <a:cubicBezTo>
                  <a:pt x="1324954" y="1198384"/>
                  <a:pt x="1319378" y="962351"/>
                  <a:pt x="1257303" y="780586"/>
                </a:cubicBezTo>
                <a:cubicBezTo>
                  <a:pt x="1195228" y="598821"/>
                  <a:pt x="1037625" y="366132"/>
                  <a:pt x="893774" y="236406"/>
                </a:cubicBezTo>
                <a:cubicBezTo>
                  <a:pt x="749923" y="106680"/>
                  <a:pt x="531358" y="372"/>
                  <a:pt x="389738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6BBF97E4-7ACF-28CF-CCE2-21DAC520C8F1}"/>
              </a:ext>
            </a:extLst>
          </p:cNvPr>
          <p:cNvCxnSpPr>
            <a:cxnSpLocks/>
          </p:cNvCxnSpPr>
          <p:nvPr/>
        </p:nvCxnSpPr>
        <p:spPr>
          <a:xfrm flipV="1">
            <a:off x="7223278" y="3015965"/>
            <a:ext cx="1679192" cy="16800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F5A6B8BF-0C1B-8FE4-E04A-A90E45B5D6B0}"/>
              </a:ext>
            </a:extLst>
          </p:cNvPr>
          <p:cNvCxnSpPr>
            <a:cxnSpLocks/>
          </p:cNvCxnSpPr>
          <p:nvPr/>
        </p:nvCxnSpPr>
        <p:spPr>
          <a:xfrm flipH="1">
            <a:off x="6361823" y="2561171"/>
            <a:ext cx="23547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9E07BF22-0243-4F3A-B62E-3EDB13B1CBA0}"/>
              </a:ext>
            </a:extLst>
          </p:cNvPr>
          <p:cNvCxnSpPr>
            <a:cxnSpLocks/>
          </p:cNvCxnSpPr>
          <p:nvPr/>
        </p:nvCxnSpPr>
        <p:spPr>
          <a:xfrm>
            <a:off x="7712231" y="2552137"/>
            <a:ext cx="0" cy="26349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B3BE758B-976E-1C0D-1B85-20AA2857A040}"/>
              </a:ext>
            </a:extLst>
          </p:cNvPr>
          <p:cNvCxnSpPr>
            <a:cxnSpLocks/>
          </p:cNvCxnSpPr>
          <p:nvPr/>
        </p:nvCxnSpPr>
        <p:spPr>
          <a:xfrm>
            <a:off x="6364363" y="2552137"/>
            <a:ext cx="0" cy="12822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4DED74FA-9B6E-93FF-6E6F-0B8327304B8B}"/>
              </a:ext>
            </a:extLst>
          </p:cNvPr>
          <p:cNvCxnSpPr>
            <a:cxnSpLocks/>
          </p:cNvCxnSpPr>
          <p:nvPr/>
        </p:nvCxnSpPr>
        <p:spPr>
          <a:xfrm flipV="1">
            <a:off x="7876080" y="4233138"/>
            <a:ext cx="2246136" cy="22525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Arco 325">
            <a:extLst>
              <a:ext uri="{FF2B5EF4-FFF2-40B4-BE49-F238E27FC236}">
                <a16:creationId xmlns:a16="http://schemas.microsoft.com/office/drawing/2014/main" id="{A158183C-3EE5-9ADA-F27A-EA695E620DCE}"/>
              </a:ext>
            </a:extLst>
          </p:cNvPr>
          <p:cNvSpPr/>
          <p:nvPr/>
        </p:nvSpPr>
        <p:spPr>
          <a:xfrm>
            <a:off x="6730271" y="834796"/>
            <a:ext cx="3978000" cy="3978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F0B7B482-FF39-2283-30AD-7F1463611B33}"/>
              </a:ext>
            </a:extLst>
          </p:cNvPr>
          <p:cNvCxnSpPr>
            <a:cxnSpLocks/>
          </p:cNvCxnSpPr>
          <p:nvPr/>
        </p:nvCxnSpPr>
        <p:spPr>
          <a:xfrm flipH="1">
            <a:off x="5793052" y="836768"/>
            <a:ext cx="292682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384F1322-BA8B-7EEF-6076-160EA01082AA}"/>
              </a:ext>
            </a:extLst>
          </p:cNvPr>
          <p:cNvCxnSpPr>
            <a:cxnSpLocks/>
          </p:cNvCxnSpPr>
          <p:nvPr/>
        </p:nvCxnSpPr>
        <p:spPr>
          <a:xfrm>
            <a:off x="7139279" y="832963"/>
            <a:ext cx="0" cy="49155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252754F3-12EF-95B2-820E-9F3C44399993}"/>
              </a:ext>
            </a:extLst>
          </p:cNvPr>
          <p:cNvCxnSpPr>
            <a:cxnSpLocks/>
          </p:cNvCxnSpPr>
          <p:nvPr/>
        </p:nvCxnSpPr>
        <p:spPr>
          <a:xfrm>
            <a:off x="5793052" y="832963"/>
            <a:ext cx="0" cy="35736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diritto 336">
            <a:extLst>
              <a:ext uri="{FF2B5EF4-FFF2-40B4-BE49-F238E27FC236}">
                <a16:creationId xmlns:a16="http://schemas.microsoft.com/office/drawing/2014/main" id="{649CC455-2823-45E3-3A34-9F1226AB4B88}"/>
              </a:ext>
            </a:extLst>
          </p:cNvPr>
          <p:cNvCxnSpPr>
            <a:cxnSpLocks/>
          </p:cNvCxnSpPr>
          <p:nvPr/>
        </p:nvCxnSpPr>
        <p:spPr>
          <a:xfrm>
            <a:off x="5798518" y="848792"/>
            <a:ext cx="568401" cy="17148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nettore diritto 339">
            <a:extLst>
              <a:ext uri="{FF2B5EF4-FFF2-40B4-BE49-F238E27FC236}">
                <a16:creationId xmlns:a16="http://schemas.microsoft.com/office/drawing/2014/main" id="{F2FD442B-CCE4-6B13-61A7-2D2AC0A00AFE}"/>
              </a:ext>
            </a:extLst>
          </p:cNvPr>
          <p:cNvCxnSpPr>
            <a:cxnSpLocks/>
          </p:cNvCxnSpPr>
          <p:nvPr/>
        </p:nvCxnSpPr>
        <p:spPr>
          <a:xfrm>
            <a:off x="7136247" y="831373"/>
            <a:ext cx="576906" cy="17405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058029FE-6D6A-170B-AEAC-AD70A0A77D5D}"/>
              </a:ext>
            </a:extLst>
          </p:cNvPr>
          <p:cNvCxnSpPr>
            <a:cxnSpLocks/>
          </p:cNvCxnSpPr>
          <p:nvPr/>
        </p:nvCxnSpPr>
        <p:spPr>
          <a:xfrm flipH="1">
            <a:off x="6368051" y="824263"/>
            <a:ext cx="774072" cy="17401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A8E9BD9B-2322-954E-E448-6CA84ACA72F9}"/>
              </a:ext>
            </a:extLst>
          </p:cNvPr>
          <p:cNvCxnSpPr>
            <a:cxnSpLocks/>
          </p:cNvCxnSpPr>
          <p:nvPr/>
        </p:nvCxnSpPr>
        <p:spPr>
          <a:xfrm>
            <a:off x="5792167" y="836164"/>
            <a:ext cx="1926164" cy="17305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ttore diritto 345">
            <a:extLst>
              <a:ext uri="{FF2B5EF4-FFF2-40B4-BE49-F238E27FC236}">
                <a16:creationId xmlns:a16="http://schemas.microsoft.com/office/drawing/2014/main" id="{BD278AD6-922B-E253-FC21-DCEEC30C4846}"/>
              </a:ext>
            </a:extLst>
          </p:cNvPr>
          <p:cNvCxnSpPr>
            <a:cxnSpLocks/>
          </p:cNvCxnSpPr>
          <p:nvPr/>
        </p:nvCxnSpPr>
        <p:spPr>
          <a:xfrm>
            <a:off x="6465386" y="832021"/>
            <a:ext cx="574742" cy="17339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ttore diritto 346">
            <a:extLst>
              <a:ext uri="{FF2B5EF4-FFF2-40B4-BE49-F238E27FC236}">
                <a16:creationId xmlns:a16="http://schemas.microsoft.com/office/drawing/2014/main" id="{1A652959-BADC-A2B2-ACC5-555460500F3E}"/>
              </a:ext>
            </a:extLst>
          </p:cNvPr>
          <p:cNvCxnSpPr>
            <a:cxnSpLocks/>
          </p:cNvCxnSpPr>
          <p:nvPr/>
        </p:nvCxnSpPr>
        <p:spPr>
          <a:xfrm>
            <a:off x="6086752" y="1701137"/>
            <a:ext cx="134996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4D0F77C0-2B00-B972-C479-F64D71EF205A}"/>
              </a:ext>
            </a:extLst>
          </p:cNvPr>
          <p:cNvCxnSpPr>
            <a:cxnSpLocks/>
          </p:cNvCxnSpPr>
          <p:nvPr/>
        </p:nvCxnSpPr>
        <p:spPr>
          <a:xfrm>
            <a:off x="6077638" y="1093537"/>
            <a:ext cx="0" cy="34276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01C306F6-68FA-D6C0-3C55-9894CF57BC28}"/>
              </a:ext>
            </a:extLst>
          </p:cNvPr>
          <p:cNvCxnSpPr>
            <a:cxnSpLocks/>
          </p:cNvCxnSpPr>
          <p:nvPr/>
        </p:nvCxnSpPr>
        <p:spPr>
          <a:xfrm>
            <a:off x="6079298" y="1096808"/>
            <a:ext cx="402050" cy="12129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3306C0C4-4633-81BA-C04C-920974618793}"/>
              </a:ext>
            </a:extLst>
          </p:cNvPr>
          <p:cNvCxnSpPr>
            <a:cxnSpLocks/>
          </p:cNvCxnSpPr>
          <p:nvPr/>
        </p:nvCxnSpPr>
        <p:spPr>
          <a:xfrm>
            <a:off x="6074301" y="1093537"/>
            <a:ext cx="9499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2BFF1225-F464-2DC5-AB82-411F245B28C5}"/>
              </a:ext>
            </a:extLst>
          </p:cNvPr>
          <p:cNvCxnSpPr>
            <a:cxnSpLocks/>
          </p:cNvCxnSpPr>
          <p:nvPr/>
        </p:nvCxnSpPr>
        <p:spPr>
          <a:xfrm>
            <a:off x="6483382" y="2303429"/>
            <a:ext cx="9499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Figura a mano libera: forma 255">
            <a:extLst>
              <a:ext uri="{FF2B5EF4-FFF2-40B4-BE49-F238E27FC236}">
                <a16:creationId xmlns:a16="http://schemas.microsoft.com/office/drawing/2014/main" id="{A972D099-DB53-7E5E-5DEB-7676B65001E1}"/>
              </a:ext>
            </a:extLst>
          </p:cNvPr>
          <p:cNvSpPr/>
          <p:nvPr/>
        </p:nvSpPr>
        <p:spPr>
          <a:xfrm>
            <a:off x="6034665" y="836859"/>
            <a:ext cx="1439547" cy="1727237"/>
          </a:xfrm>
          <a:custGeom>
            <a:avLst/>
            <a:gdLst>
              <a:gd name="connsiteX0" fmla="*/ 437183 w 1445082"/>
              <a:gd name="connsiteY0" fmla="*/ 0 h 1727205"/>
              <a:gd name="connsiteX1" fmla="*/ 46825 w 1445082"/>
              <a:gd name="connsiteY1" fmla="*/ 262021 h 1727205"/>
              <a:gd name="connsiteX2" fmla="*/ 52173 w 1445082"/>
              <a:gd name="connsiteY2" fmla="*/ 863600 h 1727205"/>
              <a:gd name="connsiteX3" fmla="*/ 453225 w 1445082"/>
              <a:gd name="connsiteY3" fmla="*/ 1467853 h 1727205"/>
              <a:gd name="connsiteX4" fmla="*/ 1012025 w 1445082"/>
              <a:gd name="connsiteY4" fmla="*/ 1727200 h 1727205"/>
              <a:gd name="connsiteX5" fmla="*/ 1399709 w 1445082"/>
              <a:gd name="connsiteY5" fmla="*/ 1462505 h 1727205"/>
              <a:gd name="connsiteX6" fmla="*/ 1391688 w 1445082"/>
              <a:gd name="connsiteY6" fmla="*/ 860926 h 1727205"/>
              <a:gd name="connsiteX7" fmla="*/ 990636 w 1445082"/>
              <a:gd name="connsiteY7" fmla="*/ 262021 h 1727205"/>
              <a:gd name="connsiteX8" fmla="*/ 437183 w 1445082"/>
              <a:gd name="connsiteY8" fmla="*/ 0 h 1727205"/>
              <a:gd name="connsiteX0" fmla="*/ 437183 w 1448007"/>
              <a:gd name="connsiteY0" fmla="*/ 0 h 1727222"/>
              <a:gd name="connsiteX1" fmla="*/ 46825 w 1448007"/>
              <a:gd name="connsiteY1" fmla="*/ 262021 h 1727222"/>
              <a:gd name="connsiteX2" fmla="*/ 52173 w 1448007"/>
              <a:gd name="connsiteY2" fmla="*/ 863600 h 1727222"/>
              <a:gd name="connsiteX3" fmla="*/ 453225 w 1448007"/>
              <a:gd name="connsiteY3" fmla="*/ 1467853 h 1727222"/>
              <a:gd name="connsiteX4" fmla="*/ 1012025 w 1448007"/>
              <a:gd name="connsiteY4" fmla="*/ 1727200 h 1727222"/>
              <a:gd name="connsiteX5" fmla="*/ 1405056 w 1448007"/>
              <a:gd name="connsiteY5" fmla="*/ 1478547 h 1727222"/>
              <a:gd name="connsiteX6" fmla="*/ 1391688 w 1448007"/>
              <a:gd name="connsiteY6" fmla="*/ 860926 h 1727222"/>
              <a:gd name="connsiteX7" fmla="*/ 990636 w 1448007"/>
              <a:gd name="connsiteY7" fmla="*/ 262021 h 1727222"/>
              <a:gd name="connsiteX8" fmla="*/ 437183 w 1448007"/>
              <a:gd name="connsiteY8" fmla="*/ 0 h 1727222"/>
              <a:gd name="connsiteX0" fmla="*/ 437183 w 1441679"/>
              <a:gd name="connsiteY0" fmla="*/ 0 h 1727225"/>
              <a:gd name="connsiteX1" fmla="*/ 46825 w 1441679"/>
              <a:gd name="connsiteY1" fmla="*/ 262021 h 1727225"/>
              <a:gd name="connsiteX2" fmla="*/ 52173 w 1441679"/>
              <a:gd name="connsiteY2" fmla="*/ 863600 h 1727225"/>
              <a:gd name="connsiteX3" fmla="*/ 453225 w 1441679"/>
              <a:gd name="connsiteY3" fmla="*/ 1467853 h 1727225"/>
              <a:gd name="connsiteX4" fmla="*/ 1012025 w 1441679"/>
              <a:gd name="connsiteY4" fmla="*/ 1727200 h 1727225"/>
              <a:gd name="connsiteX5" fmla="*/ 1405056 w 1441679"/>
              <a:gd name="connsiteY5" fmla="*/ 1478547 h 1727225"/>
              <a:gd name="connsiteX6" fmla="*/ 1391688 w 1441679"/>
              <a:gd name="connsiteY6" fmla="*/ 860926 h 1727225"/>
              <a:gd name="connsiteX7" fmla="*/ 990636 w 1441679"/>
              <a:gd name="connsiteY7" fmla="*/ 262021 h 1727225"/>
              <a:gd name="connsiteX8" fmla="*/ 437183 w 1441679"/>
              <a:gd name="connsiteY8" fmla="*/ 0 h 1727225"/>
              <a:gd name="connsiteX0" fmla="*/ 437183 w 1441679"/>
              <a:gd name="connsiteY0" fmla="*/ 5 h 1727230"/>
              <a:gd name="connsiteX1" fmla="*/ 46825 w 1441679"/>
              <a:gd name="connsiteY1" fmla="*/ 262026 h 1727230"/>
              <a:gd name="connsiteX2" fmla="*/ 52173 w 1441679"/>
              <a:gd name="connsiteY2" fmla="*/ 863605 h 1727230"/>
              <a:gd name="connsiteX3" fmla="*/ 453225 w 1441679"/>
              <a:gd name="connsiteY3" fmla="*/ 1467858 h 1727230"/>
              <a:gd name="connsiteX4" fmla="*/ 1012025 w 1441679"/>
              <a:gd name="connsiteY4" fmla="*/ 1727205 h 1727230"/>
              <a:gd name="connsiteX5" fmla="*/ 1405056 w 1441679"/>
              <a:gd name="connsiteY5" fmla="*/ 1478552 h 1727230"/>
              <a:gd name="connsiteX6" fmla="*/ 1391688 w 1441679"/>
              <a:gd name="connsiteY6" fmla="*/ 860931 h 1727230"/>
              <a:gd name="connsiteX7" fmla="*/ 990636 w 1441679"/>
              <a:gd name="connsiteY7" fmla="*/ 256678 h 1727230"/>
              <a:gd name="connsiteX8" fmla="*/ 437183 w 1441679"/>
              <a:gd name="connsiteY8" fmla="*/ 5 h 1727230"/>
              <a:gd name="connsiteX0" fmla="*/ 437183 w 1441679"/>
              <a:gd name="connsiteY0" fmla="*/ 5 h 1727230"/>
              <a:gd name="connsiteX1" fmla="*/ 46825 w 1441679"/>
              <a:gd name="connsiteY1" fmla="*/ 262026 h 1727230"/>
              <a:gd name="connsiteX2" fmla="*/ 52173 w 1441679"/>
              <a:gd name="connsiteY2" fmla="*/ 863605 h 1727230"/>
              <a:gd name="connsiteX3" fmla="*/ 453225 w 1441679"/>
              <a:gd name="connsiteY3" fmla="*/ 1467858 h 1727230"/>
              <a:gd name="connsiteX4" fmla="*/ 1012025 w 1441679"/>
              <a:gd name="connsiteY4" fmla="*/ 1727205 h 1727230"/>
              <a:gd name="connsiteX5" fmla="*/ 1405056 w 1441679"/>
              <a:gd name="connsiteY5" fmla="*/ 1478552 h 1727230"/>
              <a:gd name="connsiteX6" fmla="*/ 1391688 w 1441679"/>
              <a:gd name="connsiteY6" fmla="*/ 860931 h 1727230"/>
              <a:gd name="connsiteX7" fmla="*/ 990636 w 1441679"/>
              <a:gd name="connsiteY7" fmla="*/ 256678 h 1727230"/>
              <a:gd name="connsiteX8" fmla="*/ 437183 w 1441679"/>
              <a:gd name="connsiteY8" fmla="*/ 5 h 1727230"/>
              <a:gd name="connsiteX0" fmla="*/ 437183 w 1443753"/>
              <a:gd name="connsiteY0" fmla="*/ 5 h 1727237"/>
              <a:gd name="connsiteX1" fmla="*/ 46825 w 1443753"/>
              <a:gd name="connsiteY1" fmla="*/ 262026 h 1727237"/>
              <a:gd name="connsiteX2" fmla="*/ 52173 w 1443753"/>
              <a:gd name="connsiteY2" fmla="*/ 863605 h 1727237"/>
              <a:gd name="connsiteX3" fmla="*/ 453225 w 1443753"/>
              <a:gd name="connsiteY3" fmla="*/ 1467858 h 1727237"/>
              <a:gd name="connsiteX4" fmla="*/ 1012025 w 1443753"/>
              <a:gd name="connsiteY4" fmla="*/ 1727205 h 1727237"/>
              <a:gd name="connsiteX5" fmla="*/ 1405056 w 1443753"/>
              <a:gd name="connsiteY5" fmla="*/ 1478552 h 1727237"/>
              <a:gd name="connsiteX6" fmla="*/ 1391688 w 1443753"/>
              <a:gd name="connsiteY6" fmla="*/ 860931 h 1727237"/>
              <a:gd name="connsiteX7" fmla="*/ 990636 w 1443753"/>
              <a:gd name="connsiteY7" fmla="*/ 256678 h 1727237"/>
              <a:gd name="connsiteX8" fmla="*/ 437183 w 1443753"/>
              <a:gd name="connsiteY8" fmla="*/ 5 h 1727237"/>
              <a:gd name="connsiteX0" fmla="*/ 432977 w 1439547"/>
              <a:gd name="connsiteY0" fmla="*/ 5 h 1727237"/>
              <a:gd name="connsiteX1" fmla="*/ 42619 w 1439547"/>
              <a:gd name="connsiteY1" fmla="*/ 262026 h 1727237"/>
              <a:gd name="connsiteX2" fmla="*/ 55988 w 1439547"/>
              <a:gd name="connsiteY2" fmla="*/ 868952 h 1727237"/>
              <a:gd name="connsiteX3" fmla="*/ 449019 w 1439547"/>
              <a:gd name="connsiteY3" fmla="*/ 1467858 h 1727237"/>
              <a:gd name="connsiteX4" fmla="*/ 1007819 w 1439547"/>
              <a:gd name="connsiteY4" fmla="*/ 1727205 h 1727237"/>
              <a:gd name="connsiteX5" fmla="*/ 1400850 w 1439547"/>
              <a:gd name="connsiteY5" fmla="*/ 1478552 h 1727237"/>
              <a:gd name="connsiteX6" fmla="*/ 1387482 w 1439547"/>
              <a:gd name="connsiteY6" fmla="*/ 860931 h 1727237"/>
              <a:gd name="connsiteX7" fmla="*/ 986430 w 1439547"/>
              <a:gd name="connsiteY7" fmla="*/ 256678 h 1727237"/>
              <a:gd name="connsiteX8" fmla="*/ 432977 w 1439547"/>
              <a:gd name="connsiteY8" fmla="*/ 5 h 172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9547" h="1727237">
                <a:moveTo>
                  <a:pt x="432977" y="5"/>
                </a:moveTo>
                <a:cubicBezTo>
                  <a:pt x="275675" y="896"/>
                  <a:pt x="105450" y="117202"/>
                  <a:pt x="42619" y="262026"/>
                </a:cubicBezTo>
                <a:cubicBezTo>
                  <a:pt x="-20212" y="406850"/>
                  <a:pt x="-11745" y="667980"/>
                  <a:pt x="55988" y="868952"/>
                </a:cubicBezTo>
                <a:cubicBezTo>
                  <a:pt x="123721" y="1069924"/>
                  <a:pt x="290381" y="1324816"/>
                  <a:pt x="449019" y="1467858"/>
                </a:cubicBezTo>
                <a:cubicBezTo>
                  <a:pt x="607657" y="1610900"/>
                  <a:pt x="849181" y="1725423"/>
                  <a:pt x="1007819" y="1727205"/>
                </a:cubicBezTo>
                <a:cubicBezTo>
                  <a:pt x="1166457" y="1728987"/>
                  <a:pt x="1348268" y="1657690"/>
                  <a:pt x="1400850" y="1478552"/>
                </a:cubicBezTo>
                <a:cubicBezTo>
                  <a:pt x="1453432" y="1299414"/>
                  <a:pt x="1455661" y="1061012"/>
                  <a:pt x="1387482" y="860931"/>
                </a:cubicBezTo>
                <a:cubicBezTo>
                  <a:pt x="1311282" y="658176"/>
                  <a:pt x="1145514" y="400166"/>
                  <a:pt x="986430" y="256678"/>
                </a:cubicBezTo>
                <a:cubicBezTo>
                  <a:pt x="827346" y="113190"/>
                  <a:pt x="590279" y="-886"/>
                  <a:pt x="432977" y="5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A2DEB3D-81FA-7DF0-D8BA-18D04B601B52}"/>
              </a:ext>
            </a:extLst>
          </p:cNvPr>
          <p:cNvCxnSpPr>
            <a:cxnSpLocks/>
          </p:cNvCxnSpPr>
          <p:nvPr/>
        </p:nvCxnSpPr>
        <p:spPr>
          <a:xfrm flipV="1">
            <a:off x="7593505" y="4204717"/>
            <a:ext cx="2514269" cy="25155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Arco 451">
            <a:extLst>
              <a:ext uri="{FF2B5EF4-FFF2-40B4-BE49-F238E27FC236}">
                <a16:creationId xmlns:a16="http://schemas.microsoft.com/office/drawing/2014/main" id="{F65450B7-2BCB-BD16-E51D-07FD7AEA38F2}"/>
              </a:ext>
            </a:extLst>
          </p:cNvPr>
          <p:cNvSpPr/>
          <p:nvPr/>
        </p:nvSpPr>
        <p:spPr>
          <a:xfrm>
            <a:off x="6759153" y="869838"/>
            <a:ext cx="3913200" cy="3913200"/>
          </a:xfrm>
          <a:prstGeom prst="arc">
            <a:avLst>
              <a:gd name="adj1" fmla="val 16200000"/>
              <a:gd name="adj2" fmla="val 270583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5" name="Arco 214">
            <a:extLst>
              <a:ext uri="{FF2B5EF4-FFF2-40B4-BE49-F238E27FC236}">
                <a16:creationId xmlns:a16="http://schemas.microsoft.com/office/drawing/2014/main" id="{7DFCFD7A-2A98-23D3-E5CC-1DF4381E4D39}"/>
              </a:ext>
            </a:extLst>
          </p:cNvPr>
          <p:cNvSpPr/>
          <p:nvPr/>
        </p:nvSpPr>
        <p:spPr>
          <a:xfrm>
            <a:off x="6609421" y="723251"/>
            <a:ext cx="4212000" cy="42192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5DA67379-1FA0-5F46-6823-076CBD4E6172}"/>
              </a:ext>
            </a:extLst>
          </p:cNvPr>
          <p:cNvCxnSpPr>
            <a:cxnSpLocks/>
          </p:cNvCxnSpPr>
          <p:nvPr/>
        </p:nvCxnSpPr>
        <p:spPr>
          <a:xfrm>
            <a:off x="6971582" y="873195"/>
            <a:ext cx="0" cy="52323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CasellaDiTesto 229">
            <a:extLst>
              <a:ext uri="{FF2B5EF4-FFF2-40B4-BE49-F238E27FC236}">
                <a16:creationId xmlns:a16="http://schemas.microsoft.com/office/drawing/2014/main" id="{3004A5D3-9685-78A9-F44F-2BE5416DEE83}"/>
              </a:ext>
            </a:extLst>
          </p:cNvPr>
          <p:cNvSpPr txBox="1"/>
          <p:nvPr/>
        </p:nvSpPr>
        <p:spPr>
          <a:xfrm>
            <a:off x="5383801" y="6013932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8" name="CasellaDiTesto 247">
            <a:extLst>
              <a:ext uri="{FF2B5EF4-FFF2-40B4-BE49-F238E27FC236}">
                <a16:creationId xmlns:a16="http://schemas.microsoft.com/office/drawing/2014/main" id="{A36BCFE5-2F3C-B430-657B-569358FCE485}"/>
              </a:ext>
            </a:extLst>
          </p:cNvPr>
          <p:cNvSpPr txBox="1"/>
          <p:nvPr/>
        </p:nvSpPr>
        <p:spPr>
          <a:xfrm>
            <a:off x="10831550" y="4708325"/>
            <a:ext cx="72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5" name="Titolo 3">
            <a:extLst>
              <a:ext uri="{FF2B5EF4-FFF2-40B4-BE49-F238E27FC236}">
                <a16:creationId xmlns:a16="http://schemas.microsoft.com/office/drawing/2014/main" id="{2F8CC16E-602A-33C8-10A1-68D1F2EBCCD3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(3)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08139708-4A21-6F2E-A082-AA80DA5DBD7C}"/>
              </a:ext>
            </a:extLst>
          </p:cNvPr>
          <p:cNvSpPr txBox="1"/>
          <p:nvPr/>
        </p:nvSpPr>
        <p:spPr>
          <a:xfrm>
            <a:off x="-2" y="314480"/>
            <a:ext cx="511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Passiamo, ora, alla ricerca delle sezioni del cono con gli stessi piani utilizzati per la sfera.</a:t>
            </a:r>
          </a:p>
        </p:txBody>
      </p:sp>
      <p:sp>
        <p:nvSpPr>
          <p:cNvPr id="472" name="CasellaDiTesto 471">
            <a:extLst>
              <a:ext uri="{FF2B5EF4-FFF2-40B4-BE49-F238E27FC236}">
                <a16:creationId xmlns:a16="http://schemas.microsoft.com/office/drawing/2014/main" id="{78152052-5587-EA5E-7E32-6684CA3B7E2C}"/>
              </a:ext>
            </a:extLst>
          </p:cNvPr>
          <p:cNvSpPr txBox="1"/>
          <p:nvPr/>
        </p:nvSpPr>
        <p:spPr>
          <a:xfrm>
            <a:off x="9174" y="913443"/>
            <a:ext cx="42442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Anche in questo caso, essendo il piano </a:t>
            </a:r>
          </a:p>
          <a:p>
            <a:r>
              <a:rPr lang="it-IT" dirty="0">
                <a:solidFill>
                  <a:srgbClr val="00B0F0"/>
                </a:solidFill>
              </a:rPr>
              <a:t>perpendicolare all’asse, otterremo sette circonferenze che, per la posizione del solido, verranno disegnate come ellissi</a:t>
            </a:r>
          </a:p>
        </p:txBody>
      </p:sp>
      <p:sp>
        <p:nvSpPr>
          <p:cNvPr id="503" name="CasellaDiTesto 502">
            <a:extLst>
              <a:ext uri="{FF2B5EF4-FFF2-40B4-BE49-F238E27FC236}">
                <a16:creationId xmlns:a16="http://schemas.microsoft.com/office/drawing/2014/main" id="{38A3F259-3B02-A01E-9BCF-26243163419D}"/>
              </a:ext>
            </a:extLst>
          </p:cNvPr>
          <p:cNvSpPr txBox="1"/>
          <p:nvPr/>
        </p:nvSpPr>
        <p:spPr>
          <a:xfrm>
            <a:off x="17342" y="2360009"/>
            <a:ext cx="176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Ellisse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AE4BA058-85A7-5E6E-8E1D-0D0C524698EB}"/>
              </a:ext>
            </a:extLst>
          </p:cNvPr>
          <p:cNvSpPr txBox="1"/>
          <p:nvPr/>
        </p:nvSpPr>
        <p:spPr>
          <a:xfrm>
            <a:off x="13194" y="2733945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Ellisse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C3C1902C-6D6B-4445-201E-0DB71B3AAD20}"/>
              </a:ext>
            </a:extLst>
          </p:cNvPr>
          <p:cNvSpPr txBox="1"/>
          <p:nvPr/>
        </p:nvSpPr>
        <p:spPr>
          <a:xfrm>
            <a:off x="13194" y="3111258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Ellisse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02A7790E-87A5-ADEA-D0E1-68BE28106DB8}"/>
              </a:ext>
            </a:extLst>
          </p:cNvPr>
          <p:cNvSpPr txBox="1"/>
          <p:nvPr/>
        </p:nvSpPr>
        <p:spPr>
          <a:xfrm>
            <a:off x="17342" y="3491540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Ellisse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AAA9CD1C-0527-D32E-23AA-C50A61628E55}"/>
              </a:ext>
            </a:extLst>
          </p:cNvPr>
          <p:cNvSpPr txBox="1"/>
          <p:nvPr/>
        </p:nvSpPr>
        <p:spPr>
          <a:xfrm>
            <a:off x="13194" y="3865476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Ellisse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8F104308-4F73-3065-0EAF-E0752054E1E8}"/>
              </a:ext>
            </a:extLst>
          </p:cNvPr>
          <p:cNvSpPr txBox="1"/>
          <p:nvPr/>
        </p:nvSpPr>
        <p:spPr>
          <a:xfrm>
            <a:off x="13194" y="4242789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Ellisse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4666D265-EA15-C7C7-013F-2787FB5178AE}"/>
              </a:ext>
            </a:extLst>
          </p:cNvPr>
          <p:cNvSpPr txBox="1"/>
          <p:nvPr/>
        </p:nvSpPr>
        <p:spPr>
          <a:xfrm>
            <a:off x="13194" y="4626579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Ellisse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5E27B67D-E66D-EAC8-5CCF-A22A9506F69F}"/>
              </a:ext>
            </a:extLst>
          </p:cNvPr>
          <p:cNvCxnSpPr>
            <a:cxnSpLocks/>
          </p:cNvCxnSpPr>
          <p:nvPr/>
        </p:nvCxnSpPr>
        <p:spPr>
          <a:xfrm>
            <a:off x="7048982" y="868679"/>
            <a:ext cx="58105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4560824-5985-B37E-6239-EE292BA3AD44}"/>
              </a:ext>
            </a:extLst>
          </p:cNvPr>
          <p:cNvSpPr txBox="1"/>
          <p:nvPr/>
        </p:nvSpPr>
        <p:spPr>
          <a:xfrm>
            <a:off x="-5172" y="4994832"/>
            <a:ext cx="5067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Queste sono le sette sezioni del cono determinate mediante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; 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;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</a:rPr>
              <a:t>;…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5" name="Pulsante di azione: vuoto 2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652A916-2486-74CC-8133-4E39BA2C92FE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6404FBB2-C4B2-20B1-EC44-5410E648754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10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4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9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0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1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5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7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9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0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3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6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9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5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8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8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2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3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6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7" fill="hold">
                      <p:stCondLst>
                        <p:cond delay="indefinite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4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5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6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7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8" fill="hold">
                      <p:stCondLst>
                        <p:cond delay="indefinite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4" fill="hold">
                      <p:stCondLst>
                        <p:cond delay="indefinite"/>
                      </p:stCondLst>
                      <p:childTnLst>
                        <p:par>
                          <p:cTn id="645" fill="hold">
                            <p:stCondLst>
                              <p:cond delay="0"/>
                            </p:stCondLst>
                            <p:childTnLst>
                              <p:par>
                                <p:cTn id="6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8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4" fill="hold">
                      <p:stCondLst>
                        <p:cond delay="indefinite"/>
                      </p:stCondLst>
                      <p:childTnLst>
                        <p:par>
                          <p:cTn id="655" fill="hold">
                            <p:stCondLst>
                              <p:cond delay="0"/>
                            </p:stCondLst>
                            <p:childTnLst>
                              <p:par>
                                <p:cTn id="6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1" fill="hold">
                      <p:stCondLst>
                        <p:cond delay="indefinite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9" fill="hold">
                      <p:stCondLst>
                        <p:cond delay="indefinite"/>
                      </p:stCondLst>
                      <p:childTnLst>
                        <p:par>
                          <p:cTn id="680" fill="hold">
                            <p:stCondLst>
                              <p:cond delay="0"/>
                            </p:stCondLst>
                            <p:childTnLst>
                              <p:par>
                                <p:cTn id="6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6" fill="hold">
                      <p:stCondLst>
                        <p:cond delay="indefinite"/>
                      </p:stCondLst>
                      <p:childTnLst>
                        <p:par>
                          <p:cTn id="707" fill="hold">
                            <p:stCondLst>
                              <p:cond delay="0"/>
                            </p:stCondLst>
                            <p:childTnLst>
                              <p:par>
                                <p:cTn id="7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6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0" fill="hold">
                      <p:stCondLst>
                        <p:cond delay="indefinite"/>
                      </p:stCondLst>
                      <p:childTnLst>
                        <p:par>
                          <p:cTn id="721" fill="hold">
                            <p:stCondLst>
                              <p:cond delay="0"/>
                            </p:stCondLst>
                            <p:childTnLst>
                              <p:par>
                                <p:cTn id="7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0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1" fill="hold">
                      <p:stCondLst>
                        <p:cond delay="indefinite"/>
                      </p:stCondLst>
                      <p:childTnLst>
                        <p:par>
                          <p:cTn id="732" fill="hold">
                            <p:stCondLst>
                              <p:cond delay="0"/>
                            </p:stCondLst>
                            <p:childTnLst>
                              <p:par>
                                <p:cTn id="7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5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8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1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2" fill="hold">
                      <p:stCondLst>
                        <p:cond delay="indefinite"/>
                      </p:stCondLst>
                      <p:childTnLst>
                        <p:par>
                          <p:cTn id="743" fill="hold">
                            <p:stCondLst>
                              <p:cond delay="0"/>
                            </p:stCondLst>
                            <p:childTnLst>
                              <p:par>
                                <p:cTn id="7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6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9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2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5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6" fill="hold">
                      <p:stCondLst>
                        <p:cond delay="indefinite"/>
                      </p:stCondLst>
                      <p:childTnLst>
                        <p:par>
                          <p:cTn id="757" fill="hold">
                            <p:stCondLst>
                              <p:cond delay="0"/>
                            </p:stCondLst>
                            <p:childTnLst>
                              <p:par>
                                <p:cTn id="7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0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1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2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3" fill="hold">
                      <p:stCondLst>
                        <p:cond delay="indefinite"/>
                      </p:stCondLst>
                      <p:childTnLst>
                        <p:par>
                          <p:cTn id="764" fill="hold">
                            <p:stCondLst>
                              <p:cond delay="0"/>
                            </p:stCondLst>
                            <p:childTnLst>
                              <p:par>
                                <p:cTn id="7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9" fill="hold">
                      <p:stCondLst>
                        <p:cond delay="indefinite"/>
                      </p:stCondLst>
                      <p:childTnLst>
                        <p:par>
                          <p:cTn id="770" fill="hold">
                            <p:stCondLst>
                              <p:cond delay="0"/>
                            </p:stCondLst>
                            <p:childTnLst>
                              <p:par>
                                <p:cTn id="7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7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8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9" fill="hold">
                      <p:stCondLst>
                        <p:cond delay="indefinite"/>
                      </p:stCondLst>
                      <p:childTnLst>
                        <p:par>
                          <p:cTn id="780" fill="hold">
                            <p:stCondLst>
                              <p:cond delay="0"/>
                            </p:stCondLst>
                            <p:childTnLst>
                              <p:par>
                                <p:cTn id="7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6" fill="hold">
                      <p:stCondLst>
                        <p:cond delay="indefinite"/>
                      </p:stCondLst>
                      <p:childTnLst>
                        <p:par>
                          <p:cTn id="797" fill="hold">
                            <p:stCondLst>
                              <p:cond delay="0"/>
                            </p:stCondLst>
                            <p:childTnLst>
                              <p:par>
                                <p:cTn id="7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4" fill="hold">
                      <p:stCondLst>
                        <p:cond delay="indefinite"/>
                      </p:stCondLst>
                      <p:childTnLst>
                        <p:par>
                          <p:cTn id="805" fill="hold">
                            <p:stCondLst>
                              <p:cond delay="0"/>
                            </p:stCondLst>
                            <p:childTnLst>
                              <p:par>
                                <p:cTn id="8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1" fill="hold">
                      <p:stCondLst>
                        <p:cond delay="indefinite"/>
                      </p:stCondLst>
                      <p:childTnLst>
                        <p:par>
                          <p:cTn id="812" fill="hold">
                            <p:stCondLst>
                              <p:cond delay="0"/>
                            </p:stCondLst>
                            <p:childTnLst>
                              <p:par>
                                <p:cTn id="8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8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1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4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7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0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1" fill="hold">
                      <p:stCondLst>
                        <p:cond delay="indefinite"/>
                      </p:stCondLst>
                      <p:childTnLst>
                        <p:par>
                          <p:cTn id="832" fill="hold">
                            <p:stCondLst>
                              <p:cond delay="0"/>
                            </p:stCondLst>
                            <p:childTnLst>
                              <p:par>
                                <p:cTn id="8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5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1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4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5" fill="hold">
                      <p:stCondLst>
                        <p:cond delay="indefinite"/>
                      </p:stCondLst>
                      <p:childTnLst>
                        <p:par>
                          <p:cTn id="846" fill="hold">
                            <p:stCondLst>
                              <p:cond delay="0"/>
                            </p:stCondLst>
                            <p:childTnLst>
                              <p:par>
                                <p:cTn id="8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9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2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5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6" fill="hold">
                      <p:stCondLst>
                        <p:cond delay="indefinite"/>
                      </p:stCondLst>
                      <p:childTnLst>
                        <p:par>
                          <p:cTn id="857" fill="hold">
                            <p:stCondLst>
                              <p:cond delay="0"/>
                            </p:stCondLst>
                            <p:childTnLst>
                              <p:par>
                                <p:cTn id="8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0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3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6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7" fill="hold">
                      <p:stCondLst>
                        <p:cond delay="indefinite"/>
                      </p:stCondLst>
                      <p:childTnLst>
                        <p:par>
                          <p:cTn id="868" fill="hold">
                            <p:stCondLst>
                              <p:cond delay="0"/>
                            </p:stCondLst>
                            <p:childTnLst>
                              <p:par>
                                <p:cTn id="8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4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0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1" fill="hold">
                      <p:stCondLst>
                        <p:cond delay="indefinite"/>
                      </p:stCondLst>
                      <p:childTnLst>
                        <p:par>
                          <p:cTn id="882" fill="hold">
                            <p:stCondLst>
                              <p:cond delay="0"/>
                            </p:stCondLst>
                            <p:childTnLst>
                              <p:par>
                                <p:cTn id="8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5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6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8" fill="hold">
                      <p:stCondLst>
                        <p:cond delay="indefinite"/>
                      </p:stCondLst>
                      <p:childTnLst>
                        <p:par>
                          <p:cTn id="889" fill="hold">
                            <p:stCondLst>
                              <p:cond delay="0"/>
                            </p:stCondLst>
                            <p:childTnLst>
                              <p:par>
                                <p:cTn id="8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4" fill="hold">
                      <p:stCondLst>
                        <p:cond delay="indefinite"/>
                      </p:stCondLst>
                      <p:childTnLst>
                        <p:par>
                          <p:cTn id="895" fill="hold">
                            <p:stCondLst>
                              <p:cond delay="0"/>
                            </p:stCondLst>
                            <p:childTnLst>
                              <p:par>
                                <p:cTn id="8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8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59" grpId="0" animBg="1"/>
      <p:bldP spid="469" grpId="0" animBg="1"/>
      <p:bldP spid="67" grpId="0" animBg="1"/>
      <p:bldP spid="126" grpId="0" animBg="1"/>
      <p:bldP spid="511" grpId="0"/>
      <p:bldP spid="69" grpId="0"/>
      <p:bldP spid="72" grpId="0"/>
      <p:bldP spid="75" grpId="0"/>
      <p:bldP spid="77" grpId="0"/>
      <p:bldP spid="78" grpId="0"/>
      <p:bldP spid="80" grpId="0"/>
      <p:bldP spid="131" grpId="0" animBg="1"/>
      <p:bldP spid="466" grpId="0" animBg="1"/>
      <p:bldP spid="111" grpId="0" animBg="1"/>
      <p:bldP spid="152" grpId="0" animBg="1"/>
      <p:bldP spid="181" grpId="0" animBg="1"/>
      <p:bldP spid="39" grpId="0" animBg="1"/>
      <p:bldP spid="150" grpId="0" animBg="1"/>
      <p:bldP spid="23" grpId="0" animBg="1"/>
      <p:bldP spid="73" grpId="0" animBg="1"/>
      <p:bldP spid="200" grpId="0" animBg="1"/>
      <p:bldP spid="76" grpId="0" animBg="1"/>
      <p:bldP spid="227" grpId="0" animBg="1"/>
      <p:bldP spid="124" grpId="0" animBg="1"/>
      <p:bldP spid="210" grpId="0" animBg="1"/>
      <p:bldP spid="249" grpId="0" animBg="1"/>
      <p:bldP spid="164" grpId="0" animBg="1"/>
      <p:bldP spid="209" grpId="0" animBg="1"/>
      <p:bldP spid="265" grpId="0" animBg="1"/>
      <p:bldP spid="204" grpId="0" animBg="1"/>
      <p:bldP spid="286" grpId="0" animBg="1"/>
      <p:bldP spid="326" grpId="0" animBg="1"/>
      <p:bldP spid="256" grpId="0" animBg="1"/>
      <p:bldP spid="215" grpId="0" animBg="1"/>
      <p:bldP spid="52" grpId="0"/>
      <p:bldP spid="472" grpId="0"/>
      <p:bldP spid="503" grpId="0"/>
      <p:bldP spid="64" grpId="0"/>
      <p:bldP spid="98" grpId="0"/>
      <p:bldP spid="114" grpId="0"/>
      <p:bldP spid="128" grpId="0"/>
      <p:bldP spid="138" grpId="0"/>
      <p:bldP spid="172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4513634" y="2829701"/>
            <a:ext cx="744458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34B27BBE-D45D-DD0B-AD45-383C2C61A9AF}"/>
              </a:ext>
            </a:extLst>
          </p:cNvPr>
          <p:cNvCxnSpPr>
            <a:cxnSpLocks/>
          </p:cNvCxnSpPr>
          <p:nvPr/>
        </p:nvCxnSpPr>
        <p:spPr>
          <a:xfrm>
            <a:off x="8717181" y="194481"/>
            <a:ext cx="0" cy="263592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78FBCD28-F409-C5B8-AE03-878DD2D14B0B}"/>
              </a:ext>
            </a:extLst>
          </p:cNvPr>
          <p:cNvCxnSpPr/>
          <p:nvPr/>
        </p:nvCxnSpPr>
        <p:spPr>
          <a:xfrm>
            <a:off x="8713529" y="2823620"/>
            <a:ext cx="2523819" cy="252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B068983-2774-33DD-2EE6-A21AD951792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2D046421-2557-BB43-CFAD-866B8C439B04}"/>
              </a:ext>
            </a:extLst>
          </p:cNvPr>
          <p:cNvCxnSpPr>
            <a:cxnSpLocks/>
          </p:cNvCxnSpPr>
          <p:nvPr/>
        </p:nvCxnSpPr>
        <p:spPr>
          <a:xfrm>
            <a:off x="7446545" y="1709630"/>
            <a:ext cx="0" cy="24042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9D699C1-1D5C-D634-7B0F-734351BA4031}"/>
              </a:ext>
            </a:extLst>
          </p:cNvPr>
          <p:cNvCxnSpPr/>
          <p:nvPr/>
        </p:nvCxnSpPr>
        <p:spPr>
          <a:xfrm>
            <a:off x="7394253" y="1838084"/>
            <a:ext cx="108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255D2D4B-DA0D-1D3B-A0FE-CF0CFBD003C8}"/>
              </a:ext>
            </a:extLst>
          </p:cNvPr>
          <p:cNvSpPr txBox="1"/>
          <p:nvPr/>
        </p:nvSpPr>
        <p:spPr>
          <a:xfrm>
            <a:off x="8674841" y="280585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ED9F7905-B94D-6EA2-F24E-663123D23EB7}"/>
              </a:ext>
            </a:extLst>
          </p:cNvPr>
          <p:cNvCxnSpPr>
            <a:cxnSpLocks/>
          </p:cNvCxnSpPr>
          <p:nvPr/>
        </p:nvCxnSpPr>
        <p:spPr>
          <a:xfrm rot="20400000">
            <a:off x="7223815" y="4627721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o 27">
            <a:extLst>
              <a:ext uri="{FF2B5EF4-FFF2-40B4-BE49-F238E27FC236}">
                <a16:creationId xmlns:a16="http://schemas.microsoft.com/office/drawing/2014/main" id="{15F47F8C-E1A4-7CEF-7B3C-B7CA219406B5}"/>
              </a:ext>
            </a:extLst>
          </p:cNvPr>
          <p:cNvSpPr/>
          <p:nvPr/>
        </p:nvSpPr>
        <p:spPr>
          <a:xfrm>
            <a:off x="6449777" y="559340"/>
            <a:ext cx="4536000" cy="4536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63" name="Connettore diritto 462">
            <a:extLst>
              <a:ext uri="{FF2B5EF4-FFF2-40B4-BE49-F238E27FC236}">
                <a16:creationId xmlns:a16="http://schemas.microsoft.com/office/drawing/2014/main" id="{E15B5342-60E3-5A80-8F96-2E099641F061}"/>
              </a:ext>
            </a:extLst>
          </p:cNvPr>
          <p:cNvCxnSpPr>
            <a:cxnSpLocks/>
          </p:cNvCxnSpPr>
          <p:nvPr/>
        </p:nvCxnSpPr>
        <p:spPr>
          <a:xfrm flipH="1">
            <a:off x="7437785" y="1838084"/>
            <a:ext cx="127396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8ADF18B3-3320-7DBB-D9EA-C9B6F6C21D45}"/>
              </a:ext>
            </a:extLst>
          </p:cNvPr>
          <p:cNvCxnSpPr>
            <a:cxnSpLocks/>
          </p:cNvCxnSpPr>
          <p:nvPr/>
        </p:nvCxnSpPr>
        <p:spPr>
          <a:xfrm>
            <a:off x="7447998" y="4098444"/>
            <a:ext cx="702382" cy="7018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ttore diritto 490">
            <a:extLst>
              <a:ext uri="{FF2B5EF4-FFF2-40B4-BE49-F238E27FC236}">
                <a16:creationId xmlns:a16="http://schemas.microsoft.com/office/drawing/2014/main" id="{261E5F6B-EB2B-47FF-37A4-E217D1DA2B5A}"/>
              </a:ext>
            </a:extLst>
          </p:cNvPr>
          <p:cNvCxnSpPr>
            <a:cxnSpLocks/>
          </p:cNvCxnSpPr>
          <p:nvPr/>
        </p:nvCxnSpPr>
        <p:spPr>
          <a:xfrm flipV="1">
            <a:off x="5277335" y="2825647"/>
            <a:ext cx="3439019" cy="3448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2AF6E57A-51BD-AC42-5295-E4C1162543EB}"/>
              </a:ext>
            </a:extLst>
          </p:cNvPr>
          <p:cNvCxnSpPr>
            <a:cxnSpLocks/>
          </p:cNvCxnSpPr>
          <p:nvPr/>
        </p:nvCxnSpPr>
        <p:spPr>
          <a:xfrm flipV="1">
            <a:off x="10083893" y="4434438"/>
            <a:ext cx="237870" cy="2385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e 140">
            <a:extLst>
              <a:ext uri="{FF2B5EF4-FFF2-40B4-BE49-F238E27FC236}">
                <a16:creationId xmlns:a16="http://schemas.microsoft.com/office/drawing/2014/main" id="{F7AE17AB-51A2-162A-414E-827BB53635EF}"/>
              </a:ext>
            </a:extLst>
          </p:cNvPr>
          <p:cNvSpPr/>
          <p:nvPr/>
        </p:nvSpPr>
        <p:spPr>
          <a:xfrm>
            <a:off x="6455629" y="850577"/>
            <a:ext cx="1980000" cy="198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EF4E2057-6F11-07A3-F0BE-43140C4DA33D}"/>
              </a:ext>
            </a:extLst>
          </p:cNvPr>
          <p:cNvGrpSpPr/>
          <p:nvPr/>
        </p:nvGrpSpPr>
        <p:grpSpPr>
          <a:xfrm>
            <a:off x="6457419" y="3109264"/>
            <a:ext cx="1980000" cy="1980000"/>
            <a:chOff x="6366971" y="3019890"/>
            <a:chExt cx="1980000" cy="1980000"/>
          </a:xfrm>
        </p:grpSpPr>
        <p:grpSp>
          <p:nvGrpSpPr>
            <p:cNvPr id="92" name="Gruppo 91">
              <a:extLst>
                <a:ext uri="{FF2B5EF4-FFF2-40B4-BE49-F238E27FC236}">
                  <a16:creationId xmlns:a16="http://schemas.microsoft.com/office/drawing/2014/main" id="{8FAD9AEE-3669-34EE-94E1-897F704CAAEC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55" name="Ovale 154">
                <a:extLst>
                  <a:ext uri="{FF2B5EF4-FFF2-40B4-BE49-F238E27FC236}">
                    <a16:creationId xmlns:a16="http://schemas.microsoft.com/office/drawing/2014/main" id="{6D66943E-B4D5-397A-8C91-4DA3C0909553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86" name="Connettore diritto 85">
                <a:extLst>
                  <a:ext uri="{FF2B5EF4-FFF2-40B4-BE49-F238E27FC236}">
                    <a16:creationId xmlns:a16="http://schemas.microsoft.com/office/drawing/2014/main" id="{25C4E9C8-966C-5836-4D70-3ADB08CE86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Connettore diritto 89">
                <a:extLst>
                  <a:ext uri="{FF2B5EF4-FFF2-40B4-BE49-F238E27FC236}">
                    <a16:creationId xmlns:a16="http://schemas.microsoft.com/office/drawing/2014/main" id="{2755EC24-A0FB-ED00-78C1-B7841859F0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Connettore diritto 28">
              <a:extLst>
                <a:ext uri="{FF2B5EF4-FFF2-40B4-BE49-F238E27FC236}">
                  <a16:creationId xmlns:a16="http://schemas.microsoft.com/office/drawing/2014/main" id="{D1E38E01-1792-E7DA-B120-240519EF3AE5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7232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diritto 32">
              <a:extLst>
                <a:ext uri="{FF2B5EF4-FFF2-40B4-BE49-F238E27FC236}">
                  <a16:creationId xmlns:a16="http://schemas.microsoft.com/office/drawing/2014/main" id="{5F35A886-3B70-2265-F220-787582AE665D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66579EEE-F771-E37B-C428-248A13E2FC53}"/>
              </a:ext>
            </a:extLst>
          </p:cNvPr>
          <p:cNvGrpSpPr/>
          <p:nvPr/>
        </p:nvGrpSpPr>
        <p:grpSpPr>
          <a:xfrm>
            <a:off x="7158613" y="3810246"/>
            <a:ext cx="1980000" cy="1980000"/>
            <a:chOff x="6366971" y="3019890"/>
            <a:chExt cx="1980000" cy="1980000"/>
          </a:xfrm>
        </p:grpSpPr>
        <p:grpSp>
          <p:nvGrpSpPr>
            <p:cNvPr id="49" name="Gruppo 48">
              <a:extLst>
                <a:ext uri="{FF2B5EF4-FFF2-40B4-BE49-F238E27FC236}">
                  <a16:creationId xmlns:a16="http://schemas.microsoft.com/office/drawing/2014/main" id="{DDA81213-571D-276A-DB76-C5CFE06D79E1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55" name="Ovale 54">
                <a:extLst>
                  <a:ext uri="{FF2B5EF4-FFF2-40B4-BE49-F238E27FC236}">
                    <a16:creationId xmlns:a16="http://schemas.microsoft.com/office/drawing/2014/main" id="{C66D7ACA-0CCC-2D6F-B845-06C11601E14D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57" name="Connettore diritto 56">
                <a:extLst>
                  <a:ext uri="{FF2B5EF4-FFF2-40B4-BE49-F238E27FC236}">
                    <a16:creationId xmlns:a16="http://schemas.microsoft.com/office/drawing/2014/main" id="{8127930E-247F-E447-980E-219C78C688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ttore diritto 57">
                <a:extLst>
                  <a:ext uri="{FF2B5EF4-FFF2-40B4-BE49-F238E27FC236}">
                    <a16:creationId xmlns:a16="http://schemas.microsoft.com/office/drawing/2014/main" id="{45576AF3-82E5-6F8F-241E-0536E5FE38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Connettore diritto 50">
              <a:extLst>
                <a:ext uri="{FF2B5EF4-FFF2-40B4-BE49-F238E27FC236}">
                  <a16:creationId xmlns:a16="http://schemas.microsoft.com/office/drawing/2014/main" id="{075B43F7-8F92-7AB4-3B00-5E1F2F2CEB54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diritto 52">
              <a:extLst>
                <a:ext uri="{FF2B5EF4-FFF2-40B4-BE49-F238E27FC236}">
                  <a16:creationId xmlns:a16="http://schemas.microsoft.com/office/drawing/2014/main" id="{06F8C606-0B5C-0A99-A009-6474A8D0645F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F8330E17-2DF3-A5BA-9EB7-6B6D977FDC1C}"/>
              </a:ext>
            </a:extLst>
          </p:cNvPr>
          <p:cNvCxnSpPr>
            <a:cxnSpLocks/>
          </p:cNvCxnSpPr>
          <p:nvPr/>
        </p:nvCxnSpPr>
        <p:spPr>
          <a:xfrm flipV="1">
            <a:off x="7222928" y="4667648"/>
            <a:ext cx="2864730" cy="10389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4F88A335-CEAB-101D-154A-5D56D3A1A9BB}"/>
              </a:ext>
            </a:extLst>
          </p:cNvPr>
          <p:cNvCxnSpPr>
            <a:cxnSpLocks/>
          </p:cNvCxnSpPr>
          <p:nvPr/>
        </p:nvCxnSpPr>
        <p:spPr>
          <a:xfrm flipV="1">
            <a:off x="7593198" y="4667646"/>
            <a:ext cx="2497477" cy="20549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B9CCE855-E573-5FAB-65D8-3BE80BF4167F}"/>
              </a:ext>
            </a:extLst>
          </p:cNvPr>
          <p:cNvCxnSpPr>
            <a:cxnSpLocks/>
          </p:cNvCxnSpPr>
          <p:nvPr/>
        </p:nvCxnSpPr>
        <p:spPr>
          <a:xfrm flipV="1">
            <a:off x="6854434" y="4667647"/>
            <a:ext cx="3229727" cy="252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E25E568E-ADB5-DB94-9ED2-D87D1A11BEA7}"/>
              </a:ext>
            </a:extLst>
          </p:cNvPr>
          <p:cNvCxnSpPr>
            <a:cxnSpLocks/>
          </p:cNvCxnSpPr>
          <p:nvPr/>
        </p:nvCxnSpPr>
        <p:spPr>
          <a:xfrm>
            <a:off x="8473042" y="3057967"/>
            <a:ext cx="1613599" cy="16135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AAE1A970-7AA0-2ADD-8922-4675682C5C16}"/>
              </a:ext>
            </a:extLst>
          </p:cNvPr>
          <p:cNvCxnSpPr>
            <a:cxnSpLocks/>
          </p:cNvCxnSpPr>
          <p:nvPr/>
        </p:nvCxnSpPr>
        <p:spPr>
          <a:xfrm>
            <a:off x="8480628" y="559340"/>
            <a:ext cx="0" cy="25159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C6730CBE-2793-3C8A-81BD-6700C10C250F}"/>
              </a:ext>
            </a:extLst>
          </p:cNvPr>
          <p:cNvCxnSpPr>
            <a:cxnSpLocks/>
            <a:stCxn id="28" idx="0"/>
          </p:cNvCxnSpPr>
          <p:nvPr/>
        </p:nvCxnSpPr>
        <p:spPr>
          <a:xfrm flipH="1">
            <a:off x="8480628" y="559340"/>
            <a:ext cx="23714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e 134">
            <a:extLst>
              <a:ext uri="{FF2B5EF4-FFF2-40B4-BE49-F238E27FC236}">
                <a16:creationId xmlns:a16="http://schemas.microsoft.com/office/drawing/2014/main" id="{2948EA72-CDD8-527A-772D-773A33DA491E}"/>
              </a:ext>
            </a:extLst>
          </p:cNvPr>
          <p:cNvSpPr/>
          <p:nvPr/>
        </p:nvSpPr>
        <p:spPr>
          <a:xfrm rot="-2700000">
            <a:off x="6078556" y="3932935"/>
            <a:ext cx="907183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0EAB96F-73D3-BF8C-AAA0-B41C4DDC365B}"/>
              </a:ext>
            </a:extLst>
          </p:cNvPr>
          <p:cNvCxnSpPr>
            <a:cxnSpLocks/>
          </p:cNvCxnSpPr>
          <p:nvPr/>
        </p:nvCxnSpPr>
        <p:spPr>
          <a:xfrm flipH="1">
            <a:off x="5793052" y="3064550"/>
            <a:ext cx="2686981" cy="11561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5868B7C-A401-696C-D4C0-329343B35EE9}"/>
              </a:ext>
            </a:extLst>
          </p:cNvPr>
          <p:cNvCxnSpPr>
            <a:cxnSpLocks/>
          </p:cNvCxnSpPr>
          <p:nvPr/>
        </p:nvCxnSpPr>
        <p:spPr>
          <a:xfrm flipH="1">
            <a:off x="7326064" y="3062910"/>
            <a:ext cx="1154563" cy="26784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A53D3A8B-3109-7413-5040-8AFCE196C85D}"/>
              </a:ext>
            </a:extLst>
          </p:cNvPr>
          <p:cNvCxnSpPr>
            <a:cxnSpLocks/>
          </p:cNvCxnSpPr>
          <p:nvPr/>
        </p:nvCxnSpPr>
        <p:spPr>
          <a:xfrm>
            <a:off x="6478163" y="1851643"/>
            <a:ext cx="10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Figura a mano libera: forma 483">
            <a:extLst>
              <a:ext uri="{FF2B5EF4-FFF2-40B4-BE49-F238E27FC236}">
                <a16:creationId xmlns:a16="http://schemas.microsoft.com/office/drawing/2014/main" id="{A4BBEC0D-26D4-4367-1A0F-EE1F8069F069}"/>
              </a:ext>
            </a:extLst>
          </p:cNvPr>
          <p:cNvSpPr/>
          <p:nvPr/>
        </p:nvSpPr>
        <p:spPr>
          <a:xfrm>
            <a:off x="5714996" y="873578"/>
            <a:ext cx="1643750" cy="1954800"/>
          </a:xfrm>
          <a:custGeom>
            <a:avLst/>
            <a:gdLst>
              <a:gd name="connsiteX0" fmla="*/ 493772 w 1642218"/>
              <a:gd name="connsiteY0" fmla="*/ 0 h 1959429"/>
              <a:gd name="connsiteX1" fmla="*/ 55622 w 1642218"/>
              <a:gd name="connsiteY1" fmla="*/ 296635 h 1959429"/>
              <a:gd name="connsiteX2" fmla="*/ 55622 w 1642218"/>
              <a:gd name="connsiteY2" fmla="*/ 985157 h 1959429"/>
              <a:gd name="connsiteX3" fmla="*/ 507379 w 1642218"/>
              <a:gd name="connsiteY3" fmla="*/ 1676400 h 1959429"/>
              <a:gd name="connsiteX4" fmla="*/ 1138751 w 1642218"/>
              <a:gd name="connsiteY4" fmla="*/ 1959428 h 1959429"/>
              <a:gd name="connsiteX5" fmla="*/ 1590508 w 1642218"/>
              <a:gd name="connsiteY5" fmla="*/ 1679121 h 1959429"/>
              <a:gd name="connsiteX6" fmla="*/ 1579622 w 1642218"/>
              <a:gd name="connsiteY6" fmla="*/ 985157 h 1959429"/>
              <a:gd name="connsiteX7" fmla="*/ 1119701 w 1642218"/>
              <a:gd name="connsiteY7" fmla="*/ 296635 h 1959429"/>
              <a:gd name="connsiteX8" fmla="*/ 493772 w 1642218"/>
              <a:gd name="connsiteY8" fmla="*/ 0 h 1959429"/>
              <a:gd name="connsiteX0" fmla="*/ 495304 w 1643750"/>
              <a:gd name="connsiteY0" fmla="*/ 11 h 1959440"/>
              <a:gd name="connsiteX1" fmla="*/ 54433 w 1643750"/>
              <a:gd name="connsiteY1" fmla="*/ 288461 h 1959440"/>
              <a:gd name="connsiteX2" fmla="*/ 57154 w 1643750"/>
              <a:gd name="connsiteY2" fmla="*/ 985168 h 1959440"/>
              <a:gd name="connsiteX3" fmla="*/ 508911 w 1643750"/>
              <a:gd name="connsiteY3" fmla="*/ 1676411 h 1959440"/>
              <a:gd name="connsiteX4" fmla="*/ 1140283 w 1643750"/>
              <a:gd name="connsiteY4" fmla="*/ 1959439 h 1959440"/>
              <a:gd name="connsiteX5" fmla="*/ 1592040 w 1643750"/>
              <a:gd name="connsiteY5" fmla="*/ 1679132 h 1959440"/>
              <a:gd name="connsiteX6" fmla="*/ 1581154 w 1643750"/>
              <a:gd name="connsiteY6" fmla="*/ 985168 h 1959440"/>
              <a:gd name="connsiteX7" fmla="*/ 1121233 w 1643750"/>
              <a:gd name="connsiteY7" fmla="*/ 296646 h 1959440"/>
              <a:gd name="connsiteX8" fmla="*/ 495304 w 1643750"/>
              <a:gd name="connsiteY8" fmla="*/ 11 h 1959440"/>
              <a:gd name="connsiteX0" fmla="*/ 495304 w 1643750"/>
              <a:gd name="connsiteY0" fmla="*/ 0 h 1959429"/>
              <a:gd name="connsiteX1" fmla="*/ 54433 w 1643750"/>
              <a:gd name="connsiteY1" fmla="*/ 288450 h 1959429"/>
              <a:gd name="connsiteX2" fmla="*/ 57154 w 1643750"/>
              <a:gd name="connsiteY2" fmla="*/ 985157 h 1959429"/>
              <a:gd name="connsiteX3" fmla="*/ 508911 w 1643750"/>
              <a:gd name="connsiteY3" fmla="*/ 1676400 h 1959429"/>
              <a:gd name="connsiteX4" fmla="*/ 1140283 w 1643750"/>
              <a:gd name="connsiteY4" fmla="*/ 1959428 h 1959429"/>
              <a:gd name="connsiteX5" fmla="*/ 1592040 w 1643750"/>
              <a:gd name="connsiteY5" fmla="*/ 1679121 h 1959429"/>
              <a:gd name="connsiteX6" fmla="*/ 1581154 w 1643750"/>
              <a:gd name="connsiteY6" fmla="*/ 985157 h 1959429"/>
              <a:gd name="connsiteX7" fmla="*/ 1132119 w 1643750"/>
              <a:gd name="connsiteY7" fmla="*/ 288451 h 1959429"/>
              <a:gd name="connsiteX8" fmla="*/ 495304 w 1643750"/>
              <a:gd name="connsiteY8" fmla="*/ 0 h 195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3750" h="1959429">
                <a:moveTo>
                  <a:pt x="495304" y="0"/>
                </a:moveTo>
                <a:cubicBezTo>
                  <a:pt x="315690" y="0"/>
                  <a:pt x="127458" y="124257"/>
                  <a:pt x="54433" y="288450"/>
                </a:cubicBezTo>
                <a:cubicBezTo>
                  <a:pt x="-18592" y="452643"/>
                  <a:pt x="-18592" y="753832"/>
                  <a:pt x="57154" y="985157"/>
                </a:cubicBezTo>
                <a:cubicBezTo>
                  <a:pt x="132900" y="1216482"/>
                  <a:pt x="328390" y="1514022"/>
                  <a:pt x="508911" y="1676400"/>
                </a:cubicBezTo>
                <a:cubicBezTo>
                  <a:pt x="689432" y="1838778"/>
                  <a:pt x="959762" y="1958975"/>
                  <a:pt x="1140283" y="1959428"/>
                </a:cubicBezTo>
                <a:cubicBezTo>
                  <a:pt x="1320804" y="1959881"/>
                  <a:pt x="1518561" y="1841500"/>
                  <a:pt x="1592040" y="1679121"/>
                </a:cubicBezTo>
                <a:cubicBezTo>
                  <a:pt x="1665519" y="1516742"/>
                  <a:pt x="1659622" y="1215571"/>
                  <a:pt x="1581154" y="985157"/>
                </a:cubicBezTo>
                <a:cubicBezTo>
                  <a:pt x="1502686" y="754743"/>
                  <a:pt x="1313094" y="452644"/>
                  <a:pt x="1132119" y="288451"/>
                </a:cubicBezTo>
                <a:cubicBezTo>
                  <a:pt x="951144" y="124258"/>
                  <a:pt x="674918" y="0"/>
                  <a:pt x="495304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578A185D-9CD9-8F51-0582-F5C68509D6E6}"/>
              </a:ext>
            </a:extLst>
          </p:cNvPr>
          <p:cNvCxnSpPr>
            <a:cxnSpLocks/>
          </p:cNvCxnSpPr>
          <p:nvPr/>
        </p:nvCxnSpPr>
        <p:spPr>
          <a:xfrm flipH="1">
            <a:off x="6179260" y="561536"/>
            <a:ext cx="2300773" cy="3096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F5D3EDB7-81DA-043C-322E-6C6528CC6EA6}"/>
              </a:ext>
            </a:extLst>
          </p:cNvPr>
          <p:cNvCxnSpPr>
            <a:cxnSpLocks/>
          </p:cNvCxnSpPr>
          <p:nvPr/>
        </p:nvCxnSpPr>
        <p:spPr>
          <a:xfrm flipH="1">
            <a:off x="7288322" y="557670"/>
            <a:ext cx="1190839" cy="20364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Arco 448">
            <a:extLst>
              <a:ext uri="{FF2B5EF4-FFF2-40B4-BE49-F238E27FC236}">
                <a16:creationId xmlns:a16="http://schemas.microsoft.com/office/drawing/2014/main" id="{352FE62A-2331-364B-A644-6CB94D222032}"/>
              </a:ext>
            </a:extLst>
          </p:cNvPr>
          <p:cNvSpPr/>
          <p:nvPr/>
        </p:nvSpPr>
        <p:spPr>
          <a:xfrm>
            <a:off x="7727904" y="1841569"/>
            <a:ext cx="1980000" cy="1980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1F284FF8-0B11-672E-C8EA-367060AFC7B5}"/>
              </a:ext>
            </a:extLst>
          </p:cNvPr>
          <p:cNvCxnSpPr>
            <a:cxnSpLocks/>
            <a:endCxn id="449" idx="2"/>
          </p:cNvCxnSpPr>
          <p:nvPr/>
        </p:nvCxnSpPr>
        <p:spPr>
          <a:xfrm flipV="1">
            <a:off x="8072595" y="3532886"/>
            <a:ext cx="1344061" cy="13447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718FC00-6DB3-0328-ED03-A8D05FA9FC0F}"/>
              </a:ext>
            </a:extLst>
          </p:cNvPr>
          <p:cNvCxnSpPr>
            <a:stCxn id="484" idx="1"/>
            <a:endCxn id="484" idx="1"/>
          </p:cNvCxnSpPr>
          <p:nvPr/>
        </p:nvCxnSpPr>
        <p:spPr>
          <a:xfrm>
            <a:off x="5769429" y="11613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7" name="Gruppo 456">
            <a:extLst>
              <a:ext uri="{FF2B5EF4-FFF2-40B4-BE49-F238E27FC236}">
                <a16:creationId xmlns:a16="http://schemas.microsoft.com/office/drawing/2014/main" id="{7DA6F3A9-DF6C-1836-AF29-8BC3D4A278BB}"/>
              </a:ext>
            </a:extLst>
          </p:cNvPr>
          <p:cNvGrpSpPr/>
          <p:nvPr/>
        </p:nvGrpSpPr>
        <p:grpSpPr>
          <a:xfrm>
            <a:off x="6457419" y="3108444"/>
            <a:ext cx="1980000" cy="1980000"/>
            <a:chOff x="6366971" y="3019890"/>
            <a:chExt cx="1980000" cy="1980000"/>
          </a:xfrm>
        </p:grpSpPr>
        <p:grpSp>
          <p:nvGrpSpPr>
            <p:cNvPr id="464" name="Gruppo 463">
              <a:extLst>
                <a:ext uri="{FF2B5EF4-FFF2-40B4-BE49-F238E27FC236}">
                  <a16:creationId xmlns:a16="http://schemas.microsoft.com/office/drawing/2014/main" id="{42E23B57-45E4-4203-D645-041DE815C367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471" name="Ovale 470">
                <a:extLst>
                  <a:ext uri="{FF2B5EF4-FFF2-40B4-BE49-F238E27FC236}">
                    <a16:creationId xmlns:a16="http://schemas.microsoft.com/office/drawing/2014/main" id="{68C00C58-222F-65FE-F6AF-0747C5409751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474" name="Connettore diritto 473">
                <a:extLst>
                  <a:ext uri="{FF2B5EF4-FFF2-40B4-BE49-F238E27FC236}">
                    <a16:creationId xmlns:a16="http://schemas.microsoft.com/office/drawing/2014/main" id="{BCA81028-8E06-6846-6EBA-761ECE9946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Connettore diritto 481">
                <a:extLst>
                  <a:ext uri="{FF2B5EF4-FFF2-40B4-BE49-F238E27FC236}">
                    <a16:creationId xmlns:a16="http://schemas.microsoft.com/office/drawing/2014/main" id="{3B73B1F5-5A70-34FE-C849-5C1A7BB134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5" name="Connettore diritto 464">
              <a:extLst>
                <a:ext uri="{FF2B5EF4-FFF2-40B4-BE49-F238E27FC236}">
                  <a16:creationId xmlns:a16="http://schemas.microsoft.com/office/drawing/2014/main" id="{74D3985D-E6E5-4303-B579-3ADA9F24CEB4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Connettore diritto 469">
              <a:extLst>
                <a:ext uri="{FF2B5EF4-FFF2-40B4-BE49-F238E27FC236}">
                  <a16:creationId xmlns:a16="http://schemas.microsoft.com/office/drawing/2014/main" id="{C10EAA35-A36B-8C6D-3175-96B541C71588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7E6659E0-BD06-18D7-4B8C-43AD67A3A854}"/>
              </a:ext>
            </a:extLst>
          </p:cNvPr>
          <p:cNvCxnSpPr>
            <a:cxnSpLocks/>
          </p:cNvCxnSpPr>
          <p:nvPr/>
        </p:nvCxnSpPr>
        <p:spPr>
          <a:xfrm>
            <a:off x="8427334" y="3129803"/>
            <a:ext cx="851528" cy="23395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e 66">
            <a:extLst>
              <a:ext uri="{FF2B5EF4-FFF2-40B4-BE49-F238E27FC236}">
                <a16:creationId xmlns:a16="http://schemas.microsoft.com/office/drawing/2014/main" id="{2FDAF4B8-E059-211C-1D18-C6BB6F664BAE}"/>
              </a:ext>
            </a:extLst>
          </p:cNvPr>
          <p:cNvSpPr/>
          <p:nvPr/>
        </p:nvSpPr>
        <p:spPr>
          <a:xfrm rot="18909440">
            <a:off x="7666002" y="3362959"/>
            <a:ext cx="312211" cy="732538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65FB8594-ACBF-F79F-96D8-B941D0C90C33}"/>
              </a:ext>
            </a:extLst>
          </p:cNvPr>
          <p:cNvCxnSpPr>
            <a:cxnSpLocks/>
          </p:cNvCxnSpPr>
          <p:nvPr/>
        </p:nvCxnSpPr>
        <p:spPr>
          <a:xfrm>
            <a:off x="8200807" y="3359446"/>
            <a:ext cx="838376" cy="23034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e 125">
            <a:extLst>
              <a:ext uri="{FF2B5EF4-FFF2-40B4-BE49-F238E27FC236}">
                <a16:creationId xmlns:a16="http://schemas.microsoft.com/office/drawing/2014/main" id="{566E0D87-D2C7-2A5F-3BB6-FF95D8A58E77}"/>
              </a:ext>
            </a:extLst>
          </p:cNvPr>
          <p:cNvSpPr/>
          <p:nvPr/>
        </p:nvSpPr>
        <p:spPr>
          <a:xfrm rot="18900000">
            <a:off x="7435842" y="3442656"/>
            <a:ext cx="398765" cy="94688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73410CD7-D5DE-C554-0289-7734662F973B}"/>
              </a:ext>
            </a:extLst>
          </p:cNvPr>
          <p:cNvCxnSpPr>
            <a:cxnSpLocks/>
          </p:cNvCxnSpPr>
          <p:nvPr/>
        </p:nvCxnSpPr>
        <p:spPr>
          <a:xfrm>
            <a:off x="7978092" y="3573556"/>
            <a:ext cx="835686" cy="22960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4C132870-F6DC-3838-BE48-402922467BE3}"/>
              </a:ext>
            </a:extLst>
          </p:cNvPr>
          <p:cNvCxnSpPr>
            <a:cxnSpLocks/>
          </p:cNvCxnSpPr>
          <p:nvPr/>
        </p:nvCxnSpPr>
        <p:spPr>
          <a:xfrm>
            <a:off x="7777629" y="3778624"/>
            <a:ext cx="820935" cy="22554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C1E7901A-4A02-9019-1FF5-CCC3E31F05B1}"/>
              </a:ext>
            </a:extLst>
          </p:cNvPr>
          <p:cNvCxnSpPr>
            <a:cxnSpLocks/>
          </p:cNvCxnSpPr>
          <p:nvPr/>
        </p:nvCxnSpPr>
        <p:spPr>
          <a:xfrm>
            <a:off x="7555615" y="3965392"/>
            <a:ext cx="826360" cy="22704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3D1D221A-70E6-7024-E99D-39E7C5DB30C2}"/>
              </a:ext>
            </a:extLst>
          </p:cNvPr>
          <p:cNvCxnSpPr>
            <a:cxnSpLocks/>
          </p:cNvCxnSpPr>
          <p:nvPr/>
        </p:nvCxnSpPr>
        <p:spPr>
          <a:xfrm>
            <a:off x="7348695" y="4192121"/>
            <a:ext cx="814737" cy="22384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BBF506C7-0DFE-555A-834C-A7A7854F1AAE}"/>
              </a:ext>
            </a:extLst>
          </p:cNvPr>
          <p:cNvCxnSpPr>
            <a:cxnSpLocks/>
          </p:cNvCxnSpPr>
          <p:nvPr/>
        </p:nvCxnSpPr>
        <p:spPr>
          <a:xfrm>
            <a:off x="7118715" y="4402203"/>
            <a:ext cx="796996" cy="21897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e 130">
            <a:extLst>
              <a:ext uri="{FF2B5EF4-FFF2-40B4-BE49-F238E27FC236}">
                <a16:creationId xmlns:a16="http://schemas.microsoft.com/office/drawing/2014/main" id="{6BAC8FE5-8B7C-0424-8663-73976D2D04E3}"/>
              </a:ext>
            </a:extLst>
          </p:cNvPr>
          <p:cNvSpPr/>
          <p:nvPr/>
        </p:nvSpPr>
        <p:spPr>
          <a:xfrm rot="18900000">
            <a:off x="7212723" y="3521702"/>
            <a:ext cx="482018" cy="11412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6" name="Ovale 465">
            <a:extLst>
              <a:ext uri="{FF2B5EF4-FFF2-40B4-BE49-F238E27FC236}">
                <a16:creationId xmlns:a16="http://schemas.microsoft.com/office/drawing/2014/main" id="{F461C625-4C82-D5F2-86DE-2C8026AFA189}"/>
              </a:ext>
            </a:extLst>
          </p:cNvPr>
          <p:cNvSpPr/>
          <p:nvPr/>
        </p:nvSpPr>
        <p:spPr>
          <a:xfrm rot="-2700000">
            <a:off x="7009386" y="3602089"/>
            <a:ext cx="555695" cy="13176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Ovale 110">
            <a:extLst>
              <a:ext uri="{FF2B5EF4-FFF2-40B4-BE49-F238E27FC236}">
                <a16:creationId xmlns:a16="http://schemas.microsoft.com/office/drawing/2014/main" id="{B3037506-1958-4E28-4703-975B1A82D31C}"/>
              </a:ext>
            </a:extLst>
          </p:cNvPr>
          <p:cNvSpPr/>
          <p:nvPr/>
        </p:nvSpPr>
        <p:spPr>
          <a:xfrm rot="-2700000">
            <a:off x="6794214" y="3680032"/>
            <a:ext cx="644288" cy="1512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Ovale 151">
            <a:extLst>
              <a:ext uri="{FF2B5EF4-FFF2-40B4-BE49-F238E27FC236}">
                <a16:creationId xmlns:a16="http://schemas.microsoft.com/office/drawing/2014/main" id="{A09E03F2-448E-41FE-5942-73A1359678BC}"/>
              </a:ext>
            </a:extLst>
          </p:cNvPr>
          <p:cNvSpPr/>
          <p:nvPr/>
        </p:nvSpPr>
        <p:spPr>
          <a:xfrm rot="-2700000">
            <a:off x="6581252" y="3756514"/>
            <a:ext cx="716337" cy="171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1" name="Ovale 180">
            <a:extLst>
              <a:ext uri="{FF2B5EF4-FFF2-40B4-BE49-F238E27FC236}">
                <a16:creationId xmlns:a16="http://schemas.microsoft.com/office/drawing/2014/main" id="{FE2A7BB1-AF85-18B2-7E46-CACB4E8D9E69}"/>
              </a:ext>
            </a:extLst>
          </p:cNvPr>
          <p:cNvSpPr/>
          <p:nvPr/>
        </p:nvSpPr>
        <p:spPr>
          <a:xfrm rot="-2700000">
            <a:off x="6352913" y="3837918"/>
            <a:ext cx="801277" cy="1908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FA69EDC8-D871-84CA-CB96-DE37FBC538A3}"/>
              </a:ext>
            </a:extLst>
          </p:cNvPr>
          <p:cNvCxnSpPr/>
          <p:nvPr/>
        </p:nvCxnSpPr>
        <p:spPr>
          <a:xfrm>
            <a:off x="8713529" y="2823620"/>
            <a:ext cx="2523819" cy="2523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5596BB1-EA18-EC19-3838-ECD1C1FA64F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2F5A0B48-C804-BFC3-A949-C3F8F3359CC8}"/>
              </a:ext>
            </a:extLst>
          </p:cNvPr>
          <p:cNvCxnSpPr/>
          <p:nvPr/>
        </p:nvCxnSpPr>
        <p:spPr>
          <a:xfrm>
            <a:off x="7394253" y="1838084"/>
            <a:ext cx="108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nettore diritto 454">
            <a:extLst>
              <a:ext uri="{FF2B5EF4-FFF2-40B4-BE49-F238E27FC236}">
                <a16:creationId xmlns:a16="http://schemas.microsoft.com/office/drawing/2014/main" id="{848B80CF-7712-1A4A-1D1A-C78C502D03CD}"/>
              </a:ext>
            </a:extLst>
          </p:cNvPr>
          <p:cNvCxnSpPr>
            <a:cxnSpLocks/>
          </p:cNvCxnSpPr>
          <p:nvPr/>
        </p:nvCxnSpPr>
        <p:spPr>
          <a:xfrm rot="20400000">
            <a:off x="7223815" y="4627721"/>
            <a:ext cx="0" cy="21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Arco 455">
            <a:extLst>
              <a:ext uri="{FF2B5EF4-FFF2-40B4-BE49-F238E27FC236}">
                <a16:creationId xmlns:a16="http://schemas.microsoft.com/office/drawing/2014/main" id="{9B5B0C5B-ED74-B8E3-B839-83369E779A5B}"/>
              </a:ext>
            </a:extLst>
          </p:cNvPr>
          <p:cNvSpPr/>
          <p:nvPr/>
        </p:nvSpPr>
        <p:spPr>
          <a:xfrm>
            <a:off x="6449777" y="559340"/>
            <a:ext cx="4536000" cy="4536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3881D6DD-A3F7-2D76-301C-B4F347A30AD5}"/>
              </a:ext>
            </a:extLst>
          </p:cNvPr>
          <p:cNvCxnSpPr>
            <a:cxnSpLocks/>
          </p:cNvCxnSpPr>
          <p:nvPr/>
        </p:nvCxnSpPr>
        <p:spPr>
          <a:xfrm flipH="1">
            <a:off x="7437785" y="1838084"/>
            <a:ext cx="127396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0" name="Gruppo 179">
            <a:extLst>
              <a:ext uri="{FF2B5EF4-FFF2-40B4-BE49-F238E27FC236}">
                <a16:creationId xmlns:a16="http://schemas.microsoft.com/office/drawing/2014/main" id="{0244E551-0EE6-34EA-2760-DDD78E412958}"/>
              </a:ext>
            </a:extLst>
          </p:cNvPr>
          <p:cNvGrpSpPr/>
          <p:nvPr/>
        </p:nvGrpSpPr>
        <p:grpSpPr>
          <a:xfrm>
            <a:off x="7169000" y="5648459"/>
            <a:ext cx="108000" cy="108000"/>
            <a:chOff x="7046851" y="5624587"/>
            <a:chExt cx="216000" cy="216000"/>
          </a:xfrm>
        </p:grpSpPr>
        <p:cxnSp>
          <p:nvCxnSpPr>
            <p:cNvPr id="182" name="Connettore diritto 181">
              <a:extLst>
                <a:ext uri="{FF2B5EF4-FFF2-40B4-BE49-F238E27FC236}">
                  <a16:creationId xmlns:a16="http://schemas.microsoft.com/office/drawing/2014/main" id="{3749EAE0-6B60-1902-2505-2889497E19FA}"/>
                </a:ext>
              </a:extLst>
            </p:cNvPr>
            <p:cNvCxnSpPr/>
            <p:nvPr/>
          </p:nvCxnSpPr>
          <p:spPr>
            <a:xfrm>
              <a:off x="7158762" y="5624587"/>
              <a:ext cx="0" cy="216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ttore diritto 186">
              <a:extLst>
                <a:ext uri="{FF2B5EF4-FFF2-40B4-BE49-F238E27FC236}">
                  <a16:creationId xmlns:a16="http://schemas.microsoft.com/office/drawing/2014/main" id="{E848103A-0B21-87A0-8292-4D7841BD7BBA}"/>
                </a:ext>
              </a:extLst>
            </p:cNvPr>
            <p:cNvCxnSpPr/>
            <p:nvPr/>
          </p:nvCxnSpPr>
          <p:spPr>
            <a:xfrm>
              <a:off x="7046851" y="5735097"/>
              <a:ext cx="216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9" name="Ovale 188">
            <a:extLst>
              <a:ext uri="{FF2B5EF4-FFF2-40B4-BE49-F238E27FC236}">
                <a16:creationId xmlns:a16="http://schemas.microsoft.com/office/drawing/2014/main" id="{4B9476C2-71E4-E075-E688-03551A5974C1}"/>
              </a:ext>
            </a:extLst>
          </p:cNvPr>
          <p:cNvSpPr/>
          <p:nvPr/>
        </p:nvSpPr>
        <p:spPr>
          <a:xfrm>
            <a:off x="6455629" y="850577"/>
            <a:ext cx="1980000" cy="198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90" name="Gruppo 189">
            <a:extLst>
              <a:ext uri="{FF2B5EF4-FFF2-40B4-BE49-F238E27FC236}">
                <a16:creationId xmlns:a16="http://schemas.microsoft.com/office/drawing/2014/main" id="{70D7F012-2F2E-2955-8FB3-7CFA9CCBD0E9}"/>
              </a:ext>
            </a:extLst>
          </p:cNvPr>
          <p:cNvGrpSpPr/>
          <p:nvPr/>
        </p:nvGrpSpPr>
        <p:grpSpPr>
          <a:xfrm>
            <a:off x="6457419" y="3109264"/>
            <a:ext cx="1980000" cy="1980000"/>
            <a:chOff x="6366971" y="3019890"/>
            <a:chExt cx="1980000" cy="1980000"/>
          </a:xfrm>
        </p:grpSpPr>
        <p:grpSp>
          <p:nvGrpSpPr>
            <p:cNvPr id="191" name="Gruppo 190">
              <a:extLst>
                <a:ext uri="{FF2B5EF4-FFF2-40B4-BE49-F238E27FC236}">
                  <a16:creationId xmlns:a16="http://schemas.microsoft.com/office/drawing/2014/main" id="{5B04A262-B70D-E4F9-9BA6-A62770567AD3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94" name="Ovale 193">
                <a:extLst>
                  <a:ext uri="{FF2B5EF4-FFF2-40B4-BE49-F238E27FC236}">
                    <a16:creationId xmlns:a16="http://schemas.microsoft.com/office/drawing/2014/main" id="{5B809BBE-BE38-5588-0007-150AA8FF9F32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197" name="Connettore diritto 196">
                <a:extLst>
                  <a:ext uri="{FF2B5EF4-FFF2-40B4-BE49-F238E27FC236}">
                    <a16:creationId xmlns:a16="http://schemas.microsoft.com/office/drawing/2014/main" id="{F4F367A2-B482-2D86-99EF-9CC85016A6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nettore diritto 197">
                <a:extLst>
                  <a:ext uri="{FF2B5EF4-FFF2-40B4-BE49-F238E27FC236}">
                    <a16:creationId xmlns:a16="http://schemas.microsoft.com/office/drawing/2014/main" id="{86B186FD-6A7A-E05E-6459-2D0849ECE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id="{17E42842-C39F-8B44-CACA-8FEE4866C675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7232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ttore diritto 192">
              <a:extLst>
                <a:ext uri="{FF2B5EF4-FFF2-40B4-BE49-F238E27FC236}">
                  <a16:creationId xmlns:a16="http://schemas.microsoft.com/office/drawing/2014/main" id="{F70DFCD3-E754-A3A1-99C8-546EDFF77868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uppo 198">
            <a:extLst>
              <a:ext uri="{FF2B5EF4-FFF2-40B4-BE49-F238E27FC236}">
                <a16:creationId xmlns:a16="http://schemas.microsoft.com/office/drawing/2014/main" id="{32C44660-534A-EE48-1E8F-EA8CA0F242B0}"/>
              </a:ext>
            </a:extLst>
          </p:cNvPr>
          <p:cNvGrpSpPr/>
          <p:nvPr/>
        </p:nvGrpSpPr>
        <p:grpSpPr>
          <a:xfrm>
            <a:off x="7158613" y="3810246"/>
            <a:ext cx="1980000" cy="1980000"/>
            <a:chOff x="6366971" y="3019890"/>
            <a:chExt cx="1980000" cy="1980000"/>
          </a:xfrm>
        </p:grpSpPr>
        <p:grpSp>
          <p:nvGrpSpPr>
            <p:cNvPr id="200" name="Gruppo 199">
              <a:extLst>
                <a:ext uri="{FF2B5EF4-FFF2-40B4-BE49-F238E27FC236}">
                  <a16:creationId xmlns:a16="http://schemas.microsoft.com/office/drawing/2014/main" id="{95A5AB03-037B-7CD1-2091-2A397EAE0DD3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203" name="Ovale 202">
                <a:extLst>
                  <a:ext uri="{FF2B5EF4-FFF2-40B4-BE49-F238E27FC236}">
                    <a16:creationId xmlns:a16="http://schemas.microsoft.com/office/drawing/2014/main" id="{3D88CEA5-EB16-AB4B-3352-545B13E69EBF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204" name="Connettore diritto 203">
                <a:extLst>
                  <a:ext uri="{FF2B5EF4-FFF2-40B4-BE49-F238E27FC236}">
                    <a16:creationId xmlns:a16="http://schemas.microsoft.com/office/drawing/2014/main" id="{328B768E-2483-BC1E-3431-65CDEBA109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Connettore diritto 206">
                <a:extLst>
                  <a:ext uri="{FF2B5EF4-FFF2-40B4-BE49-F238E27FC236}">
                    <a16:creationId xmlns:a16="http://schemas.microsoft.com/office/drawing/2014/main" id="{DA575E05-686F-3D78-5734-667D719806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1" name="Connettore diritto 200">
              <a:extLst>
                <a:ext uri="{FF2B5EF4-FFF2-40B4-BE49-F238E27FC236}">
                  <a16:creationId xmlns:a16="http://schemas.microsoft.com/office/drawing/2014/main" id="{2842AFC5-4582-552D-C6B5-345A8FB13F54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9920E90B-CF01-9369-8CA1-DA33C7F64851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CC5D4995-988E-3C17-6906-EA43BD4B4EEF}"/>
              </a:ext>
            </a:extLst>
          </p:cNvPr>
          <p:cNvCxnSpPr>
            <a:cxnSpLocks/>
          </p:cNvCxnSpPr>
          <p:nvPr/>
        </p:nvCxnSpPr>
        <p:spPr>
          <a:xfrm flipV="1">
            <a:off x="7222928" y="4667648"/>
            <a:ext cx="2864730" cy="10389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17819222-BF0D-EBD9-8EC3-626BF943AC46}"/>
              </a:ext>
            </a:extLst>
          </p:cNvPr>
          <p:cNvCxnSpPr>
            <a:cxnSpLocks/>
          </p:cNvCxnSpPr>
          <p:nvPr/>
        </p:nvCxnSpPr>
        <p:spPr>
          <a:xfrm flipV="1">
            <a:off x="7593198" y="4667646"/>
            <a:ext cx="2497477" cy="20549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DD275C42-A908-72D4-D825-7914A4AD898F}"/>
              </a:ext>
            </a:extLst>
          </p:cNvPr>
          <p:cNvCxnSpPr>
            <a:cxnSpLocks/>
          </p:cNvCxnSpPr>
          <p:nvPr/>
        </p:nvCxnSpPr>
        <p:spPr>
          <a:xfrm flipV="1">
            <a:off x="6854434" y="4667647"/>
            <a:ext cx="3229727" cy="252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DE55944C-DE4A-5500-793C-006B6940D6CE}"/>
              </a:ext>
            </a:extLst>
          </p:cNvPr>
          <p:cNvCxnSpPr>
            <a:cxnSpLocks/>
          </p:cNvCxnSpPr>
          <p:nvPr/>
        </p:nvCxnSpPr>
        <p:spPr>
          <a:xfrm>
            <a:off x="8473042" y="3057967"/>
            <a:ext cx="1613599" cy="16135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24A85499-7A28-6BED-97D0-F435112546E4}"/>
              </a:ext>
            </a:extLst>
          </p:cNvPr>
          <p:cNvCxnSpPr>
            <a:cxnSpLocks/>
          </p:cNvCxnSpPr>
          <p:nvPr/>
        </p:nvCxnSpPr>
        <p:spPr>
          <a:xfrm>
            <a:off x="8480033" y="571373"/>
            <a:ext cx="0" cy="25159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8EABD10C-D775-44E9-0970-391C073704BC}"/>
              </a:ext>
            </a:extLst>
          </p:cNvPr>
          <p:cNvCxnSpPr>
            <a:cxnSpLocks/>
            <a:stCxn id="456" idx="0"/>
          </p:cNvCxnSpPr>
          <p:nvPr/>
        </p:nvCxnSpPr>
        <p:spPr>
          <a:xfrm flipH="1">
            <a:off x="8480628" y="559340"/>
            <a:ext cx="23714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e 219">
            <a:extLst>
              <a:ext uri="{FF2B5EF4-FFF2-40B4-BE49-F238E27FC236}">
                <a16:creationId xmlns:a16="http://schemas.microsoft.com/office/drawing/2014/main" id="{41F32C1E-6792-8A34-B430-64271C8FE59E}"/>
              </a:ext>
            </a:extLst>
          </p:cNvPr>
          <p:cNvSpPr/>
          <p:nvPr/>
        </p:nvSpPr>
        <p:spPr>
          <a:xfrm rot="-2700000">
            <a:off x="6078556" y="3932935"/>
            <a:ext cx="907183" cy="21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BCB1BC5C-EC35-7FDF-BE5F-D96E42898604}"/>
              </a:ext>
            </a:extLst>
          </p:cNvPr>
          <p:cNvCxnSpPr>
            <a:cxnSpLocks/>
          </p:cNvCxnSpPr>
          <p:nvPr/>
        </p:nvCxnSpPr>
        <p:spPr>
          <a:xfrm flipH="1">
            <a:off x="5793052" y="3064550"/>
            <a:ext cx="2686981" cy="11561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8C4A5604-FDB9-BF8D-6164-6A670FB0BCC9}"/>
              </a:ext>
            </a:extLst>
          </p:cNvPr>
          <p:cNvCxnSpPr>
            <a:cxnSpLocks/>
          </p:cNvCxnSpPr>
          <p:nvPr/>
        </p:nvCxnSpPr>
        <p:spPr>
          <a:xfrm flipH="1">
            <a:off x="7326064" y="3062910"/>
            <a:ext cx="1154563" cy="26784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5686250A-D0AC-AA34-8FC7-EBC178B156E3}"/>
              </a:ext>
            </a:extLst>
          </p:cNvPr>
          <p:cNvCxnSpPr>
            <a:cxnSpLocks/>
          </p:cNvCxnSpPr>
          <p:nvPr/>
        </p:nvCxnSpPr>
        <p:spPr>
          <a:xfrm>
            <a:off x="6535956" y="1836339"/>
            <a:ext cx="0" cy="31798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Figura a mano libera: forma 242">
            <a:extLst>
              <a:ext uri="{FF2B5EF4-FFF2-40B4-BE49-F238E27FC236}">
                <a16:creationId xmlns:a16="http://schemas.microsoft.com/office/drawing/2014/main" id="{F967899B-9870-BE7C-9456-CAB7CB0036E5}"/>
              </a:ext>
            </a:extLst>
          </p:cNvPr>
          <p:cNvSpPr/>
          <p:nvPr/>
        </p:nvSpPr>
        <p:spPr>
          <a:xfrm>
            <a:off x="5714996" y="873578"/>
            <a:ext cx="1643750" cy="1954800"/>
          </a:xfrm>
          <a:custGeom>
            <a:avLst/>
            <a:gdLst>
              <a:gd name="connsiteX0" fmla="*/ 493772 w 1642218"/>
              <a:gd name="connsiteY0" fmla="*/ 0 h 1959429"/>
              <a:gd name="connsiteX1" fmla="*/ 55622 w 1642218"/>
              <a:gd name="connsiteY1" fmla="*/ 296635 h 1959429"/>
              <a:gd name="connsiteX2" fmla="*/ 55622 w 1642218"/>
              <a:gd name="connsiteY2" fmla="*/ 985157 h 1959429"/>
              <a:gd name="connsiteX3" fmla="*/ 507379 w 1642218"/>
              <a:gd name="connsiteY3" fmla="*/ 1676400 h 1959429"/>
              <a:gd name="connsiteX4" fmla="*/ 1138751 w 1642218"/>
              <a:gd name="connsiteY4" fmla="*/ 1959428 h 1959429"/>
              <a:gd name="connsiteX5" fmla="*/ 1590508 w 1642218"/>
              <a:gd name="connsiteY5" fmla="*/ 1679121 h 1959429"/>
              <a:gd name="connsiteX6" fmla="*/ 1579622 w 1642218"/>
              <a:gd name="connsiteY6" fmla="*/ 985157 h 1959429"/>
              <a:gd name="connsiteX7" fmla="*/ 1119701 w 1642218"/>
              <a:gd name="connsiteY7" fmla="*/ 296635 h 1959429"/>
              <a:gd name="connsiteX8" fmla="*/ 493772 w 1642218"/>
              <a:gd name="connsiteY8" fmla="*/ 0 h 1959429"/>
              <a:gd name="connsiteX0" fmla="*/ 495304 w 1643750"/>
              <a:gd name="connsiteY0" fmla="*/ 11 h 1959440"/>
              <a:gd name="connsiteX1" fmla="*/ 54433 w 1643750"/>
              <a:gd name="connsiteY1" fmla="*/ 288461 h 1959440"/>
              <a:gd name="connsiteX2" fmla="*/ 57154 w 1643750"/>
              <a:gd name="connsiteY2" fmla="*/ 985168 h 1959440"/>
              <a:gd name="connsiteX3" fmla="*/ 508911 w 1643750"/>
              <a:gd name="connsiteY3" fmla="*/ 1676411 h 1959440"/>
              <a:gd name="connsiteX4" fmla="*/ 1140283 w 1643750"/>
              <a:gd name="connsiteY4" fmla="*/ 1959439 h 1959440"/>
              <a:gd name="connsiteX5" fmla="*/ 1592040 w 1643750"/>
              <a:gd name="connsiteY5" fmla="*/ 1679132 h 1959440"/>
              <a:gd name="connsiteX6" fmla="*/ 1581154 w 1643750"/>
              <a:gd name="connsiteY6" fmla="*/ 985168 h 1959440"/>
              <a:gd name="connsiteX7" fmla="*/ 1121233 w 1643750"/>
              <a:gd name="connsiteY7" fmla="*/ 296646 h 1959440"/>
              <a:gd name="connsiteX8" fmla="*/ 495304 w 1643750"/>
              <a:gd name="connsiteY8" fmla="*/ 11 h 1959440"/>
              <a:gd name="connsiteX0" fmla="*/ 495304 w 1643750"/>
              <a:gd name="connsiteY0" fmla="*/ 0 h 1959429"/>
              <a:gd name="connsiteX1" fmla="*/ 54433 w 1643750"/>
              <a:gd name="connsiteY1" fmla="*/ 288450 h 1959429"/>
              <a:gd name="connsiteX2" fmla="*/ 57154 w 1643750"/>
              <a:gd name="connsiteY2" fmla="*/ 985157 h 1959429"/>
              <a:gd name="connsiteX3" fmla="*/ 508911 w 1643750"/>
              <a:gd name="connsiteY3" fmla="*/ 1676400 h 1959429"/>
              <a:gd name="connsiteX4" fmla="*/ 1140283 w 1643750"/>
              <a:gd name="connsiteY4" fmla="*/ 1959428 h 1959429"/>
              <a:gd name="connsiteX5" fmla="*/ 1592040 w 1643750"/>
              <a:gd name="connsiteY5" fmla="*/ 1679121 h 1959429"/>
              <a:gd name="connsiteX6" fmla="*/ 1581154 w 1643750"/>
              <a:gd name="connsiteY6" fmla="*/ 985157 h 1959429"/>
              <a:gd name="connsiteX7" fmla="*/ 1132119 w 1643750"/>
              <a:gd name="connsiteY7" fmla="*/ 288451 h 1959429"/>
              <a:gd name="connsiteX8" fmla="*/ 495304 w 1643750"/>
              <a:gd name="connsiteY8" fmla="*/ 0 h 195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3750" h="1959429">
                <a:moveTo>
                  <a:pt x="495304" y="0"/>
                </a:moveTo>
                <a:cubicBezTo>
                  <a:pt x="315690" y="0"/>
                  <a:pt x="127458" y="124257"/>
                  <a:pt x="54433" y="288450"/>
                </a:cubicBezTo>
                <a:cubicBezTo>
                  <a:pt x="-18592" y="452643"/>
                  <a:pt x="-18592" y="753832"/>
                  <a:pt x="57154" y="985157"/>
                </a:cubicBezTo>
                <a:cubicBezTo>
                  <a:pt x="132900" y="1216482"/>
                  <a:pt x="328390" y="1514022"/>
                  <a:pt x="508911" y="1676400"/>
                </a:cubicBezTo>
                <a:cubicBezTo>
                  <a:pt x="689432" y="1838778"/>
                  <a:pt x="959762" y="1958975"/>
                  <a:pt x="1140283" y="1959428"/>
                </a:cubicBezTo>
                <a:cubicBezTo>
                  <a:pt x="1320804" y="1959881"/>
                  <a:pt x="1518561" y="1841500"/>
                  <a:pt x="1592040" y="1679121"/>
                </a:cubicBezTo>
                <a:cubicBezTo>
                  <a:pt x="1665519" y="1516742"/>
                  <a:pt x="1659622" y="1215571"/>
                  <a:pt x="1581154" y="985157"/>
                </a:cubicBezTo>
                <a:cubicBezTo>
                  <a:pt x="1502686" y="754743"/>
                  <a:pt x="1313094" y="452644"/>
                  <a:pt x="1132119" y="288451"/>
                </a:cubicBezTo>
                <a:cubicBezTo>
                  <a:pt x="951144" y="124258"/>
                  <a:pt x="674918" y="0"/>
                  <a:pt x="495304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E3289E68-3CE0-B791-B67D-15858951B2B9}"/>
              </a:ext>
            </a:extLst>
          </p:cNvPr>
          <p:cNvCxnSpPr>
            <a:cxnSpLocks/>
          </p:cNvCxnSpPr>
          <p:nvPr/>
        </p:nvCxnSpPr>
        <p:spPr>
          <a:xfrm flipH="1">
            <a:off x="6179260" y="561536"/>
            <a:ext cx="2300773" cy="3096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3B620757-15DA-8E4E-28DC-6459B7B3BEA4}"/>
              </a:ext>
            </a:extLst>
          </p:cNvPr>
          <p:cNvCxnSpPr>
            <a:cxnSpLocks/>
          </p:cNvCxnSpPr>
          <p:nvPr/>
        </p:nvCxnSpPr>
        <p:spPr>
          <a:xfrm flipH="1">
            <a:off x="7288322" y="557670"/>
            <a:ext cx="1190839" cy="20364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Arco 245">
            <a:extLst>
              <a:ext uri="{FF2B5EF4-FFF2-40B4-BE49-F238E27FC236}">
                <a16:creationId xmlns:a16="http://schemas.microsoft.com/office/drawing/2014/main" id="{D17A6AD6-8D7B-8D52-2F7B-B30EE04A8121}"/>
              </a:ext>
            </a:extLst>
          </p:cNvPr>
          <p:cNvSpPr/>
          <p:nvPr/>
        </p:nvSpPr>
        <p:spPr>
          <a:xfrm>
            <a:off x="7727904" y="1841569"/>
            <a:ext cx="1980000" cy="1980000"/>
          </a:xfrm>
          <a:prstGeom prst="arc">
            <a:avLst>
              <a:gd name="adj1" fmla="val 16200000"/>
              <a:gd name="adj2" fmla="val 270629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8D7016A2-DFC2-495E-1D8A-CF895D725052}"/>
              </a:ext>
            </a:extLst>
          </p:cNvPr>
          <p:cNvCxnSpPr>
            <a:cxnSpLocks/>
            <a:endCxn id="246" idx="2"/>
          </p:cNvCxnSpPr>
          <p:nvPr/>
        </p:nvCxnSpPr>
        <p:spPr>
          <a:xfrm flipV="1">
            <a:off x="8072595" y="3532886"/>
            <a:ext cx="1344061" cy="13447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638F6F22-9351-F74F-D3A2-20E0DF3EFF6C}"/>
              </a:ext>
            </a:extLst>
          </p:cNvPr>
          <p:cNvCxnSpPr>
            <a:stCxn id="243" idx="1"/>
            <a:endCxn id="243" idx="1"/>
          </p:cNvCxnSpPr>
          <p:nvPr/>
        </p:nvCxnSpPr>
        <p:spPr>
          <a:xfrm>
            <a:off x="5769429" y="11613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Ovale 292">
            <a:extLst>
              <a:ext uri="{FF2B5EF4-FFF2-40B4-BE49-F238E27FC236}">
                <a16:creationId xmlns:a16="http://schemas.microsoft.com/office/drawing/2014/main" id="{F2FBF006-2DC2-F08E-A05A-3866BE13ED6A}"/>
              </a:ext>
            </a:extLst>
          </p:cNvPr>
          <p:cNvSpPr/>
          <p:nvPr/>
        </p:nvSpPr>
        <p:spPr>
          <a:xfrm rot="18900000">
            <a:off x="7755117" y="3027090"/>
            <a:ext cx="450000" cy="10764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7" name="Ovale 316">
            <a:extLst>
              <a:ext uri="{FF2B5EF4-FFF2-40B4-BE49-F238E27FC236}">
                <a16:creationId xmlns:a16="http://schemas.microsoft.com/office/drawing/2014/main" id="{F14D36FE-87DB-A2F2-0C0E-65ED77212617}"/>
              </a:ext>
            </a:extLst>
          </p:cNvPr>
          <p:cNvSpPr/>
          <p:nvPr/>
        </p:nvSpPr>
        <p:spPr>
          <a:xfrm rot="18906984">
            <a:off x="7444183" y="2925262"/>
            <a:ext cx="705110" cy="16668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4" name="Ovale 333">
            <a:extLst>
              <a:ext uri="{FF2B5EF4-FFF2-40B4-BE49-F238E27FC236}">
                <a16:creationId xmlns:a16="http://schemas.microsoft.com/office/drawing/2014/main" id="{95752381-C7F8-F116-5427-A846BA5D90A9}"/>
              </a:ext>
            </a:extLst>
          </p:cNvPr>
          <p:cNvSpPr/>
          <p:nvPr/>
        </p:nvSpPr>
        <p:spPr>
          <a:xfrm rot="18906984">
            <a:off x="7214765" y="2979894"/>
            <a:ext cx="801969" cy="190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3" name="Ovale 342">
            <a:extLst>
              <a:ext uri="{FF2B5EF4-FFF2-40B4-BE49-F238E27FC236}">
                <a16:creationId xmlns:a16="http://schemas.microsoft.com/office/drawing/2014/main" id="{B5ABA3E3-9DCE-5FEF-897E-76182B21601C}"/>
              </a:ext>
            </a:extLst>
          </p:cNvPr>
          <p:cNvSpPr/>
          <p:nvPr/>
        </p:nvSpPr>
        <p:spPr>
          <a:xfrm rot="18906984">
            <a:off x="7032404" y="3111561"/>
            <a:ext cx="835054" cy="19793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3" name="Ovale 352">
            <a:extLst>
              <a:ext uri="{FF2B5EF4-FFF2-40B4-BE49-F238E27FC236}">
                <a16:creationId xmlns:a16="http://schemas.microsoft.com/office/drawing/2014/main" id="{17B4E117-A7D9-2E27-3195-DD7D15DF78BA}"/>
              </a:ext>
            </a:extLst>
          </p:cNvPr>
          <p:cNvSpPr/>
          <p:nvPr/>
        </p:nvSpPr>
        <p:spPr>
          <a:xfrm rot="18906984">
            <a:off x="6870822" y="3321005"/>
            <a:ext cx="801969" cy="190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0" name="Ovale 359">
            <a:extLst>
              <a:ext uri="{FF2B5EF4-FFF2-40B4-BE49-F238E27FC236}">
                <a16:creationId xmlns:a16="http://schemas.microsoft.com/office/drawing/2014/main" id="{D7307603-3950-4DF4-4A01-271449F31A77}"/>
              </a:ext>
            </a:extLst>
          </p:cNvPr>
          <p:cNvSpPr/>
          <p:nvPr/>
        </p:nvSpPr>
        <p:spPr>
          <a:xfrm rot="18906984">
            <a:off x="6751072" y="3620184"/>
            <a:ext cx="705110" cy="1656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4" name="Ovale 373">
            <a:extLst>
              <a:ext uri="{FF2B5EF4-FFF2-40B4-BE49-F238E27FC236}">
                <a16:creationId xmlns:a16="http://schemas.microsoft.com/office/drawing/2014/main" id="{B84C975B-5BFD-71E1-D038-42AAABE52FC9}"/>
              </a:ext>
            </a:extLst>
          </p:cNvPr>
          <p:cNvSpPr/>
          <p:nvPr/>
        </p:nvSpPr>
        <p:spPr>
          <a:xfrm rot="18900000">
            <a:off x="6685251" y="4090509"/>
            <a:ext cx="453600" cy="10764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2" name="Figura a mano libera: forma 381">
            <a:extLst>
              <a:ext uri="{FF2B5EF4-FFF2-40B4-BE49-F238E27FC236}">
                <a16:creationId xmlns:a16="http://schemas.microsoft.com/office/drawing/2014/main" id="{37B341D1-65B6-983D-EAEA-96CA09548BF8}"/>
              </a:ext>
            </a:extLst>
          </p:cNvPr>
          <p:cNvSpPr/>
          <p:nvPr/>
        </p:nvSpPr>
        <p:spPr>
          <a:xfrm>
            <a:off x="6469523" y="3433174"/>
            <a:ext cx="1649660" cy="1645564"/>
          </a:xfrm>
          <a:custGeom>
            <a:avLst/>
            <a:gdLst>
              <a:gd name="connsiteX0" fmla="*/ 343844 w 1669279"/>
              <a:gd name="connsiteY0" fmla="*/ 1320633 h 1673228"/>
              <a:gd name="connsiteX1" fmla="*/ 208734 w 1669279"/>
              <a:gd name="connsiteY1" fmla="*/ 813973 h 1673228"/>
              <a:gd name="connsiteX2" fmla="*/ 3658 w 1669279"/>
              <a:gd name="connsiteY2" fmla="*/ 546167 h 1673228"/>
              <a:gd name="connsiteX3" fmla="*/ 95339 w 1669279"/>
              <a:gd name="connsiteY3" fmla="*/ 505152 h 1673228"/>
              <a:gd name="connsiteX4" fmla="*/ 319717 w 1669279"/>
              <a:gd name="connsiteY4" fmla="*/ 481025 h 1673228"/>
              <a:gd name="connsiteX5" fmla="*/ 546508 w 1669279"/>
              <a:gd name="connsiteY5" fmla="*/ 408646 h 1673228"/>
              <a:gd name="connsiteX6" fmla="*/ 802250 w 1669279"/>
              <a:gd name="connsiteY6" fmla="*/ 244584 h 1673228"/>
              <a:gd name="connsiteX7" fmla="*/ 1147261 w 1669279"/>
              <a:gd name="connsiteY7" fmla="*/ 29857 h 1673228"/>
              <a:gd name="connsiteX8" fmla="*/ 1610493 w 1669279"/>
              <a:gd name="connsiteY8" fmla="*/ 56396 h 1673228"/>
              <a:gd name="connsiteX9" fmla="*/ 1641857 w 1669279"/>
              <a:gd name="connsiteY9" fmla="*/ 531691 h 1673228"/>
              <a:gd name="connsiteX10" fmla="*/ 1417480 w 1669279"/>
              <a:gd name="connsiteY10" fmla="*/ 867052 h 1673228"/>
              <a:gd name="connsiteX11" fmla="*/ 1255831 w 1669279"/>
              <a:gd name="connsiteY11" fmla="*/ 1125207 h 1673228"/>
              <a:gd name="connsiteX12" fmla="*/ 1188276 w 1669279"/>
              <a:gd name="connsiteY12" fmla="*/ 1364061 h 1673228"/>
              <a:gd name="connsiteX13" fmla="*/ 1144848 w 1669279"/>
              <a:gd name="connsiteY13" fmla="*/ 1573963 h 1673228"/>
              <a:gd name="connsiteX14" fmla="*/ 1130372 w 1669279"/>
              <a:gd name="connsiteY14" fmla="*/ 1668057 h 1673228"/>
              <a:gd name="connsiteX15" fmla="*/ 833615 w 1669279"/>
              <a:gd name="connsiteY15" fmla="*/ 1426790 h 1673228"/>
              <a:gd name="connsiteX16" fmla="*/ 343844 w 1669279"/>
              <a:gd name="connsiteY16" fmla="*/ 1320633 h 1673228"/>
              <a:gd name="connsiteX0" fmla="*/ 343844 w 1674077"/>
              <a:gd name="connsiteY0" fmla="*/ 1325669 h 1678264"/>
              <a:gd name="connsiteX1" fmla="*/ 208734 w 1674077"/>
              <a:gd name="connsiteY1" fmla="*/ 819009 h 1678264"/>
              <a:gd name="connsiteX2" fmla="*/ 3658 w 1674077"/>
              <a:gd name="connsiteY2" fmla="*/ 551203 h 1678264"/>
              <a:gd name="connsiteX3" fmla="*/ 95339 w 1674077"/>
              <a:gd name="connsiteY3" fmla="*/ 510188 h 1678264"/>
              <a:gd name="connsiteX4" fmla="*/ 319717 w 1674077"/>
              <a:gd name="connsiteY4" fmla="*/ 486061 h 1678264"/>
              <a:gd name="connsiteX5" fmla="*/ 546508 w 1674077"/>
              <a:gd name="connsiteY5" fmla="*/ 413682 h 1678264"/>
              <a:gd name="connsiteX6" fmla="*/ 802250 w 1674077"/>
              <a:gd name="connsiteY6" fmla="*/ 249620 h 1678264"/>
              <a:gd name="connsiteX7" fmla="*/ 1147261 w 1674077"/>
              <a:gd name="connsiteY7" fmla="*/ 34893 h 1678264"/>
              <a:gd name="connsiteX8" fmla="*/ 1610493 w 1674077"/>
              <a:gd name="connsiteY8" fmla="*/ 61432 h 1678264"/>
              <a:gd name="connsiteX9" fmla="*/ 1641857 w 1674077"/>
              <a:gd name="connsiteY9" fmla="*/ 536727 h 1678264"/>
              <a:gd name="connsiteX10" fmla="*/ 1417480 w 1674077"/>
              <a:gd name="connsiteY10" fmla="*/ 872088 h 1678264"/>
              <a:gd name="connsiteX11" fmla="*/ 1255831 w 1674077"/>
              <a:gd name="connsiteY11" fmla="*/ 1130243 h 1678264"/>
              <a:gd name="connsiteX12" fmla="*/ 1188276 w 1674077"/>
              <a:gd name="connsiteY12" fmla="*/ 1369097 h 1678264"/>
              <a:gd name="connsiteX13" fmla="*/ 1144848 w 1674077"/>
              <a:gd name="connsiteY13" fmla="*/ 1578999 h 1678264"/>
              <a:gd name="connsiteX14" fmla="*/ 1130372 w 1674077"/>
              <a:gd name="connsiteY14" fmla="*/ 1673093 h 1678264"/>
              <a:gd name="connsiteX15" fmla="*/ 833615 w 1674077"/>
              <a:gd name="connsiteY15" fmla="*/ 1431826 h 1678264"/>
              <a:gd name="connsiteX16" fmla="*/ 343844 w 1674077"/>
              <a:gd name="connsiteY16" fmla="*/ 1325669 h 1678264"/>
              <a:gd name="connsiteX0" fmla="*/ 343844 w 1682248"/>
              <a:gd name="connsiteY0" fmla="*/ 1330901 h 1683496"/>
              <a:gd name="connsiteX1" fmla="*/ 208734 w 1682248"/>
              <a:gd name="connsiteY1" fmla="*/ 824241 h 1683496"/>
              <a:gd name="connsiteX2" fmla="*/ 3658 w 1682248"/>
              <a:gd name="connsiteY2" fmla="*/ 556435 h 1683496"/>
              <a:gd name="connsiteX3" fmla="*/ 95339 w 1682248"/>
              <a:gd name="connsiteY3" fmla="*/ 515420 h 1683496"/>
              <a:gd name="connsiteX4" fmla="*/ 319717 w 1682248"/>
              <a:gd name="connsiteY4" fmla="*/ 491293 h 1683496"/>
              <a:gd name="connsiteX5" fmla="*/ 546508 w 1682248"/>
              <a:gd name="connsiteY5" fmla="*/ 418914 h 1683496"/>
              <a:gd name="connsiteX6" fmla="*/ 802250 w 1682248"/>
              <a:gd name="connsiteY6" fmla="*/ 254852 h 1683496"/>
              <a:gd name="connsiteX7" fmla="*/ 1147261 w 1682248"/>
              <a:gd name="connsiteY7" fmla="*/ 40125 h 1683496"/>
              <a:gd name="connsiteX8" fmla="*/ 1610493 w 1682248"/>
              <a:gd name="connsiteY8" fmla="*/ 66664 h 1683496"/>
              <a:gd name="connsiteX9" fmla="*/ 1641857 w 1682248"/>
              <a:gd name="connsiteY9" fmla="*/ 541959 h 1683496"/>
              <a:gd name="connsiteX10" fmla="*/ 1417480 w 1682248"/>
              <a:gd name="connsiteY10" fmla="*/ 877320 h 1683496"/>
              <a:gd name="connsiteX11" fmla="*/ 1255831 w 1682248"/>
              <a:gd name="connsiteY11" fmla="*/ 1135475 h 1683496"/>
              <a:gd name="connsiteX12" fmla="*/ 1188276 w 1682248"/>
              <a:gd name="connsiteY12" fmla="*/ 1374329 h 1683496"/>
              <a:gd name="connsiteX13" fmla="*/ 1144848 w 1682248"/>
              <a:gd name="connsiteY13" fmla="*/ 1584231 h 1683496"/>
              <a:gd name="connsiteX14" fmla="*/ 1130372 w 1682248"/>
              <a:gd name="connsiteY14" fmla="*/ 1678325 h 1683496"/>
              <a:gd name="connsiteX15" fmla="*/ 833615 w 1682248"/>
              <a:gd name="connsiteY15" fmla="*/ 1437058 h 1683496"/>
              <a:gd name="connsiteX16" fmla="*/ 343844 w 1682248"/>
              <a:gd name="connsiteY16" fmla="*/ 1330901 h 1683496"/>
              <a:gd name="connsiteX0" fmla="*/ 343844 w 1649660"/>
              <a:gd name="connsiteY0" fmla="*/ 1298062 h 1650657"/>
              <a:gd name="connsiteX1" fmla="*/ 208734 w 1649660"/>
              <a:gd name="connsiteY1" fmla="*/ 791402 h 1650657"/>
              <a:gd name="connsiteX2" fmla="*/ 3658 w 1649660"/>
              <a:gd name="connsiteY2" fmla="*/ 523596 h 1650657"/>
              <a:gd name="connsiteX3" fmla="*/ 95339 w 1649660"/>
              <a:gd name="connsiteY3" fmla="*/ 482581 h 1650657"/>
              <a:gd name="connsiteX4" fmla="*/ 319717 w 1649660"/>
              <a:gd name="connsiteY4" fmla="*/ 458454 h 1650657"/>
              <a:gd name="connsiteX5" fmla="*/ 546508 w 1649660"/>
              <a:gd name="connsiteY5" fmla="*/ 386075 h 1650657"/>
              <a:gd name="connsiteX6" fmla="*/ 802250 w 1649660"/>
              <a:gd name="connsiteY6" fmla="*/ 222013 h 1650657"/>
              <a:gd name="connsiteX7" fmla="*/ 1147261 w 1649660"/>
              <a:gd name="connsiteY7" fmla="*/ 7286 h 1650657"/>
              <a:gd name="connsiteX8" fmla="*/ 1534293 w 1649660"/>
              <a:gd name="connsiteY8" fmla="*/ 110025 h 1650657"/>
              <a:gd name="connsiteX9" fmla="*/ 1641857 w 1649660"/>
              <a:gd name="connsiteY9" fmla="*/ 509120 h 1650657"/>
              <a:gd name="connsiteX10" fmla="*/ 1417480 w 1649660"/>
              <a:gd name="connsiteY10" fmla="*/ 844481 h 1650657"/>
              <a:gd name="connsiteX11" fmla="*/ 1255831 w 1649660"/>
              <a:gd name="connsiteY11" fmla="*/ 1102636 h 1650657"/>
              <a:gd name="connsiteX12" fmla="*/ 1188276 w 1649660"/>
              <a:gd name="connsiteY12" fmla="*/ 1341490 h 1650657"/>
              <a:gd name="connsiteX13" fmla="*/ 1144848 w 1649660"/>
              <a:gd name="connsiteY13" fmla="*/ 1551392 h 1650657"/>
              <a:gd name="connsiteX14" fmla="*/ 1130372 w 1649660"/>
              <a:gd name="connsiteY14" fmla="*/ 1645486 h 1650657"/>
              <a:gd name="connsiteX15" fmla="*/ 833615 w 1649660"/>
              <a:gd name="connsiteY15" fmla="*/ 1404219 h 1650657"/>
              <a:gd name="connsiteX16" fmla="*/ 343844 w 1649660"/>
              <a:gd name="connsiteY16" fmla="*/ 1298062 h 1650657"/>
              <a:gd name="connsiteX0" fmla="*/ 538154 w 1649660"/>
              <a:gd name="connsiteY0" fmla="*/ 1090417 h 1650657"/>
              <a:gd name="connsiteX1" fmla="*/ 208734 w 1649660"/>
              <a:gd name="connsiteY1" fmla="*/ 791402 h 1650657"/>
              <a:gd name="connsiteX2" fmla="*/ 3658 w 1649660"/>
              <a:gd name="connsiteY2" fmla="*/ 523596 h 1650657"/>
              <a:gd name="connsiteX3" fmla="*/ 95339 w 1649660"/>
              <a:gd name="connsiteY3" fmla="*/ 482581 h 1650657"/>
              <a:gd name="connsiteX4" fmla="*/ 319717 w 1649660"/>
              <a:gd name="connsiteY4" fmla="*/ 458454 h 1650657"/>
              <a:gd name="connsiteX5" fmla="*/ 546508 w 1649660"/>
              <a:gd name="connsiteY5" fmla="*/ 386075 h 1650657"/>
              <a:gd name="connsiteX6" fmla="*/ 802250 w 1649660"/>
              <a:gd name="connsiteY6" fmla="*/ 222013 h 1650657"/>
              <a:gd name="connsiteX7" fmla="*/ 1147261 w 1649660"/>
              <a:gd name="connsiteY7" fmla="*/ 7286 h 1650657"/>
              <a:gd name="connsiteX8" fmla="*/ 1534293 w 1649660"/>
              <a:gd name="connsiteY8" fmla="*/ 110025 h 1650657"/>
              <a:gd name="connsiteX9" fmla="*/ 1641857 w 1649660"/>
              <a:gd name="connsiteY9" fmla="*/ 509120 h 1650657"/>
              <a:gd name="connsiteX10" fmla="*/ 1417480 w 1649660"/>
              <a:gd name="connsiteY10" fmla="*/ 844481 h 1650657"/>
              <a:gd name="connsiteX11" fmla="*/ 1255831 w 1649660"/>
              <a:gd name="connsiteY11" fmla="*/ 1102636 h 1650657"/>
              <a:gd name="connsiteX12" fmla="*/ 1188276 w 1649660"/>
              <a:gd name="connsiteY12" fmla="*/ 1341490 h 1650657"/>
              <a:gd name="connsiteX13" fmla="*/ 1144848 w 1649660"/>
              <a:gd name="connsiteY13" fmla="*/ 1551392 h 1650657"/>
              <a:gd name="connsiteX14" fmla="*/ 1130372 w 1649660"/>
              <a:gd name="connsiteY14" fmla="*/ 1645486 h 1650657"/>
              <a:gd name="connsiteX15" fmla="*/ 833615 w 1649660"/>
              <a:gd name="connsiteY15" fmla="*/ 1404219 h 1650657"/>
              <a:gd name="connsiteX16" fmla="*/ 538154 w 1649660"/>
              <a:gd name="connsiteY16" fmla="*/ 1090417 h 1650657"/>
              <a:gd name="connsiteX0" fmla="*/ 538154 w 1649660"/>
              <a:gd name="connsiteY0" fmla="*/ 1090417 h 1645486"/>
              <a:gd name="connsiteX1" fmla="*/ 208734 w 1649660"/>
              <a:gd name="connsiteY1" fmla="*/ 791402 h 1645486"/>
              <a:gd name="connsiteX2" fmla="*/ 3658 w 1649660"/>
              <a:gd name="connsiteY2" fmla="*/ 523596 h 1645486"/>
              <a:gd name="connsiteX3" fmla="*/ 95339 w 1649660"/>
              <a:gd name="connsiteY3" fmla="*/ 482581 h 1645486"/>
              <a:gd name="connsiteX4" fmla="*/ 319717 w 1649660"/>
              <a:gd name="connsiteY4" fmla="*/ 458454 h 1645486"/>
              <a:gd name="connsiteX5" fmla="*/ 546508 w 1649660"/>
              <a:gd name="connsiteY5" fmla="*/ 386075 h 1645486"/>
              <a:gd name="connsiteX6" fmla="*/ 802250 w 1649660"/>
              <a:gd name="connsiteY6" fmla="*/ 222013 h 1645486"/>
              <a:gd name="connsiteX7" fmla="*/ 1147261 w 1649660"/>
              <a:gd name="connsiteY7" fmla="*/ 7286 h 1645486"/>
              <a:gd name="connsiteX8" fmla="*/ 1534293 w 1649660"/>
              <a:gd name="connsiteY8" fmla="*/ 110025 h 1645486"/>
              <a:gd name="connsiteX9" fmla="*/ 1641857 w 1649660"/>
              <a:gd name="connsiteY9" fmla="*/ 509120 h 1645486"/>
              <a:gd name="connsiteX10" fmla="*/ 1417480 w 1649660"/>
              <a:gd name="connsiteY10" fmla="*/ 844481 h 1645486"/>
              <a:gd name="connsiteX11" fmla="*/ 1255831 w 1649660"/>
              <a:gd name="connsiteY11" fmla="*/ 1102636 h 1645486"/>
              <a:gd name="connsiteX12" fmla="*/ 1188276 w 1649660"/>
              <a:gd name="connsiteY12" fmla="*/ 1341490 h 1645486"/>
              <a:gd name="connsiteX13" fmla="*/ 1144848 w 1649660"/>
              <a:gd name="connsiteY13" fmla="*/ 1551392 h 1645486"/>
              <a:gd name="connsiteX14" fmla="*/ 1130372 w 1649660"/>
              <a:gd name="connsiteY14" fmla="*/ 1645486 h 1645486"/>
              <a:gd name="connsiteX15" fmla="*/ 833615 w 1649660"/>
              <a:gd name="connsiteY15" fmla="*/ 1404219 h 1645486"/>
              <a:gd name="connsiteX16" fmla="*/ 538154 w 1649660"/>
              <a:gd name="connsiteY16" fmla="*/ 1090417 h 1645486"/>
              <a:gd name="connsiteX0" fmla="*/ 538154 w 1649660"/>
              <a:gd name="connsiteY0" fmla="*/ 1090417 h 1645486"/>
              <a:gd name="connsiteX1" fmla="*/ 208734 w 1649660"/>
              <a:gd name="connsiteY1" fmla="*/ 791402 h 1645486"/>
              <a:gd name="connsiteX2" fmla="*/ 3658 w 1649660"/>
              <a:gd name="connsiteY2" fmla="*/ 523596 h 1645486"/>
              <a:gd name="connsiteX3" fmla="*/ 95339 w 1649660"/>
              <a:gd name="connsiteY3" fmla="*/ 482581 h 1645486"/>
              <a:gd name="connsiteX4" fmla="*/ 319717 w 1649660"/>
              <a:gd name="connsiteY4" fmla="*/ 458454 h 1645486"/>
              <a:gd name="connsiteX5" fmla="*/ 546508 w 1649660"/>
              <a:gd name="connsiteY5" fmla="*/ 386075 h 1645486"/>
              <a:gd name="connsiteX6" fmla="*/ 802250 w 1649660"/>
              <a:gd name="connsiteY6" fmla="*/ 222013 h 1645486"/>
              <a:gd name="connsiteX7" fmla="*/ 1147261 w 1649660"/>
              <a:gd name="connsiteY7" fmla="*/ 7286 h 1645486"/>
              <a:gd name="connsiteX8" fmla="*/ 1534293 w 1649660"/>
              <a:gd name="connsiteY8" fmla="*/ 110025 h 1645486"/>
              <a:gd name="connsiteX9" fmla="*/ 1641857 w 1649660"/>
              <a:gd name="connsiteY9" fmla="*/ 509120 h 1645486"/>
              <a:gd name="connsiteX10" fmla="*/ 1417480 w 1649660"/>
              <a:gd name="connsiteY10" fmla="*/ 844481 h 1645486"/>
              <a:gd name="connsiteX11" fmla="*/ 1255831 w 1649660"/>
              <a:gd name="connsiteY11" fmla="*/ 1102636 h 1645486"/>
              <a:gd name="connsiteX12" fmla="*/ 1188276 w 1649660"/>
              <a:gd name="connsiteY12" fmla="*/ 1341490 h 1645486"/>
              <a:gd name="connsiteX13" fmla="*/ 1144848 w 1649660"/>
              <a:gd name="connsiteY13" fmla="*/ 1551392 h 1645486"/>
              <a:gd name="connsiteX14" fmla="*/ 1130372 w 1649660"/>
              <a:gd name="connsiteY14" fmla="*/ 1645486 h 1645486"/>
              <a:gd name="connsiteX15" fmla="*/ 833615 w 1649660"/>
              <a:gd name="connsiteY15" fmla="*/ 1404219 h 1645486"/>
              <a:gd name="connsiteX16" fmla="*/ 538154 w 1649660"/>
              <a:gd name="connsiteY16" fmla="*/ 1090417 h 1645486"/>
              <a:gd name="connsiteX0" fmla="*/ 538154 w 1649660"/>
              <a:gd name="connsiteY0" fmla="*/ 1090417 h 1645486"/>
              <a:gd name="connsiteX1" fmla="*/ 208734 w 1649660"/>
              <a:gd name="connsiteY1" fmla="*/ 791402 h 1645486"/>
              <a:gd name="connsiteX2" fmla="*/ 3658 w 1649660"/>
              <a:gd name="connsiteY2" fmla="*/ 523596 h 1645486"/>
              <a:gd name="connsiteX3" fmla="*/ 95339 w 1649660"/>
              <a:gd name="connsiteY3" fmla="*/ 482581 h 1645486"/>
              <a:gd name="connsiteX4" fmla="*/ 319717 w 1649660"/>
              <a:gd name="connsiteY4" fmla="*/ 458454 h 1645486"/>
              <a:gd name="connsiteX5" fmla="*/ 546508 w 1649660"/>
              <a:gd name="connsiteY5" fmla="*/ 386075 h 1645486"/>
              <a:gd name="connsiteX6" fmla="*/ 802250 w 1649660"/>
              <a:gd name="connsiteY6" fmla="*/ 222013 h 1645486"/>
              <a:gd name="connsiteX7" fmla="*/ 1147261 w 1649660"/>
              <a:gd name="connsiteY7" fmla="*/ 7286 h 1645486"/>
              <a:gd name="connsiteX8" fmla="*/ 1534293 w 1649660"/>
              <a:gd name="connsiteY8" fmla="*/ 110025 h 1645486"/>
              <a:gd name="connsiteX9" fmla="*/ 1641857 w 1649660"/>
              <a:gd name="connsiteY9" fmla="*/ 509120 h 1645486"/>
              <a:gd name="connsiteX10" fmla="*/ 1417480 w 1649660"/>
              <a:gd name="connsiteY10" fmla="*/ 844481 h 1645486"/>
              <a:gd name="connsiteX11" fmla="*/ 1255831 w 1649660"/>
              <a:gd name="connsiteY11" fmla="*/ 1102636 h 1645486"/>
              <a:gd name="connsiteX12" fmla="*/ 1188276 w 1649660"/>
              <a:gd name="connsiteY12" fmla="*/ 1341490 h 1645486"/>
              <a:gd name="connsiteX13" fmla="*/ 1144848 w 1649660"/>
              <a:gd name="connsiteY13" fmla="*/ 1551392 h 1645486"/>
              <a:gd name="connsiteX14" fmla="*/ 1130372 w 1649660"/>
              <a:gd name="connsiteY14" fmla="*/ 1645486 h 1645486"/>
              <a:gd name="connsiteX15" fmla="*/ 833615 w 1649660"/>
              <a:gd name="connsiteY15" fmla="*/ 1404219 h 1645486"/>
              <a:gd name="connsiteX16" fmla="*/ 538154 w 1649660"/>
              <a:gd name="connsiteY16" fmla="*/ 1090417 h 1645486"/>
              <a:gd name="connsiteX0" fmla="*/ 538154 w 1649660"/>
              <a:gd name="connsiteY0" fmla="*/ 1090417 h 1645564"/>
              <a:gd name="connsiteX1" fmla="*/ 208734 w 1649660"/>
              <a:gd name="connsiteY1" fmla="*/ 791402 h 1645564"/>
              <a:gd name="connsiteX2" fmla="*/ 3658 w 1649660"/>
              <a:gd name="connsiteY2" fmla="*/ 523596 h 1645564"/>
              <a:gd name="connsiteX3" fmla="*/ 95339 w 1649660"/>
              <a:gd name="connsiteY3" fmla="*/ 482581 h 1645564"/>
              <a:gd name="connsiteX4" fmla="*/ 319717 w 1649660"/>
              <a:gd name="connsiteY4" fmla="*/ 458454 h 1645564"/>
              <a:gd name="connsiteX5" fmla="*/ 546508 w 1649660"/>
              <a:gd name="connsiteY5" fmla="*/ 386075 h 1645564"/>
              <a:gd name="connsiteX6" fmla="*/ 802250 w 1649660"/>
              <a:gd name="connsiteY6" fmla="*/ 222013 h 1645564"/>
              <a:gd name="connsiteX7" fmla="*/ 1147261 w 1649660"/>
              <a:gd name="connsiteY7" fmla="*/ 7286 h 1645564"/>
              <a:gd name="connsiteX8" fmla="*/ 1534293 w 1649660"/>
              <a:gd name="connsiteY8" fmla="*/ 110025 h 1645564"/>
              <a:gd name="connsiteX9" fmla="*/ 1641857 w 1649660"/>
              <a:gd name="connsiteY9" fmla="*/ 509120 h 1645564"/>
              <a:gd name="connsiteX10" fmla="*/ 1417480 w 1649660"/>
              <a:gd name="connsiteY10" fmla="*/ 844481 h 1645564"/>
              <a:gd name="connsiteX11" fmla="*/ 1255831 w 1649660"/>
              <a:gd name="connsiteY11" fmla="*/ 1102636 h 1645564"/>
              <a:gd name="connsiteX12" fmla="*/ 1188276 w 1649660"/>
              <a:gd name="connsiteY12" fmla="*/ 1341490 h 1645564"/>
              <a:gd name="connsiteX13" fmla="*/ 1144848 w 1649660"/>
              <a:gd name="connsiteY13" fmla="*/ 1551392 h 1645564"/>
              <a:gd name="connsiteX14" fmla="*/ 1130372 w 1649660"/>
              <a:gd name="connsiteY14" fmla="*/ 1645486 h 1645564"/>
              <a:gd name="connsiteX15" fmla="*/ 833615 w 1649660"/>
              <a:gd name="connsiteY15" fmla="*/ 1404219 h 1645564"/>
              <a:gd name="connsiteX16" fmla="*/ 538154 w 1649660"/>
              <a:gd name="connsiteY16" fmla="*/ 1090417 h 1645564"/>
              <a:gd name="connsiteX0" fmla="*/ 538154 w 1649660"/>
              <a:gd name="connsiteY0" fmla="*/ 1090417 h 1645564"/>
              <a:gd name="connsiteX1" fmla="*/ 208734 w 1649660"/>
              <a:gd name="connsiteY1" fmla="*/ 791402 h 1645564"/>
              <a:gd name="connsiteX2" fmla="*/ 3658 w 1649660"/>
              <a:gd name="connsiteY2" fmla="*/ 523596 h 1645564"/>
              <a:gd name="connsiteX3" fmla="*/ 95339 w 1649660"/>
              <a:gd name="connsiteY3" fmla="*/ 482581 h 1645564"/>
              <a:gd name="connsiteX4" fmla="*/ 319717 w 1649660"/>
              <a:gd name="connsiteY4" fmla="*/ 458454 h 1645564"/>
              <a:gd name="connsiteX5" fmla="*/ 546508 w 1649660"/>
              <a:gd name="connsiteY5" fmla="*/ 386075 h 1645564"/>
              <a:gd name="connsiteX6" fmla="*/ 802250 w 1649660"/>
              <a:gd name="connsiteY6" fmla="*/ 222013 h 1645564"/>
              <a:gd name="connsiteX7" fmla="*/ 1147261 w 1649660"/>
              <a:gd name="connsiteY7" fmla="*/ 7286 h 1645564"/>
              <a:gd name="connsiteX8" fmla="*/ 1534293 w 1649660"/>
              <a:gd name="connsiteY8" fmla="*/ 110025 h 1645564"/>
              <a:gd name="connsiteX9" fmla="*/ 1641857 w 1649660"/>
              <a:gd name="connsiteY9" fmla="*/ 509120 h 1645564"/>
              <a:gd name="connsiteX10" fmla="*/ 1417480 w 1649660"/>
              <a:gd name="connsiteY10" fmla="*/ 844481 h 1645564"/>
              <a:gd name="connsiteX11" fmla="*/ 1255831 w 1649660"/>
              <a:gd name="connsiteY11" fmla="*/ 1102636 h 1645564"/>
              <a:gd name="connsiteX12" fmla="*/ 1188276 w 1649660"/>
              <a:gd name="connsiteY12" fmla="*/ 1341490 h 1645564"/>
              <a:gd name="connsiteX13" fmla="*/ 1144848 w 1649660"/>
              <a:gd name="connsiteY13" fmla="*/ 1551392 h 1645564"/>
              <a:gd name="connsiteX14" fmla="*/ 1130372 w 1649660"/>
              <a:gd name="connsiteY14" fmla="*/ 1645486 h 1645564"/>
              <a:gd name="connsiteX15" fmla="*/ 833615 w 1649660"/>
              <a:gd name="connsiteY15" fmla="*/ 1404219 h 1645564"/>
              <a:gd name="connsiteX16" fmla="*/ 538154 w 1649660"/>
              <a:gd name="connsiteY16" fmla="*/ 1090417 h 164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649660" h="1645564">
                <a:moveTo>
                  <a:pt x="538154" y="1090417"/>
                </a:moveTo>
                <a:cubicBezTo>
                  <a:pt x="434007" y="988281"/>
                  <a:pt x="297817" y="885872"/>
                  <a:pt x="208734" y="791402"/>
                </a:cubicBezTo>
                <a:cubicBezTo>
                  <a:pt x="119651" y="696932"/>
                  <a:pt x="22557" y="575066"/>
                  <a:pt x="3658" y="523596"/>
                </a:cubicBezTo>
                <a:cubicBezTo>
                  <a:pt x="-15241" y="472126"/>
                  <a:pt x="42663" y="493438"/>
                  <a:pt x="95339" y="482581"/>
                </a:cubicBezTo>
                <a:cubicBezTo>
                  <a:pt x="148015" y="471724"/>
                  <a:pt x="244522" y="474538"/>
                  <a:pt x="319717" y="458454"/>
                </a:cubicBezTo>
                <a:cubicBezTo>
                  <a:pt x="394912" y="442370"/>
                  <a:pt x="466086" y="425482"/>
                  <a:pt x="546508" y="386075"/>
                </a:cubicBezTo>
                <a:cubicBezTo>
                  <a:pt x="626930" y="346668"/>
                  <a:pt x="802250" y="222013"/>
                  <a:pt x="802250" y="222013"/>
                </a:cubicBezTo>
                <a:cubicBezTo>
                  <a:pt x="902375" y="158882"/>
                  <a:pt x="1025254" y="25951"/>
                  <a:pt x="1147261" y="7286"/>
                </a:cubicBezTo>
                <a:cubicBezTo>
                  <a:pt x="1269268" y="-11379"/>
                  <a:pt x="1417701" y="110"/>
                  <a:pt x="1534293" y="110025"/>
                </a:cubicBezTo>
                <a:cubicBezTo>
                  <a:pt x="1650885" y="219940"/>
                  <a:pt x="1661326" y="386711"/>
                  <a:pt x="1641857" y="509120"/>
                </a:cubicBezTo>
                <a:cubicBezTo>
                  <a:pt x="1622388" y="631529"/>
                  <a:pt x="1481818" y="745562"/>
                  <a:pt x="1417480" y="844481"/>
                </a:cubicBezTo>
                <a:cubicBezTo>
                  <a:pt x="1353142" y="943400"/>
                  <a:pt x="1294032" y="1019801"/>
                  <a:pt x="1255831" y="1102636"/>
                </a:cubicBezTo>
                <a:cubicBezTo>
                  <a:pt x="1217630" y="1185471"/>
                  <a:pt x="1206773" y="1266697"/>
                  <a:pt x="1188276" y="1341490"/>
                </a:cubicBezTo>
                <a:cubicBezTo>
                  <a:pt x="1169779" y="1416283"/>
                  <a:pt x="1154499" y="1500726"/>
                  <a:pt x="1144848" y="1551392"/>
                </a:cubicBezTo>
                <a:cubicBezTo>
                  <a:pt x="1135197" y="1602058"/>
                  <a:pt x="1159384" y="1641440"/>
                  <a:pt x="1130372" y="1645486"/>
                </a:cubicBezTo>
                <a:cubicBezTo>
                  <a:pt x="1103265" y="1649532"/>
                  <a:pt x="932318" y="1496730"/>
                  <a:pt x="833615" y="1404219"/>
                </a:cubicBezTo>
                <a:cubicBezTo>
                  <a:pt x="734912" y="1311708"/>
                  <a:pt x="642301" y="1192553"/>
                  <a:pt x="538154" y="1090417"/>
                </a:cubicBezTo>
                <a:close/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17" name="Connettore diritto 516">
            <a:extLst>
              <a:ext uri="{FF2B5EF4-FFF2-40B4-BE49-F238E27FC236}">
                <a16:creationId xmlns:a16="http://schemas.microsoft.com/office/drawing/2014/main" id="{08CBE690-843F-A632-0D35-F3F2E3FD4357}"/>
              </a:ext>
            </a:extLst>
          </p:cNvPr>
          <p:cNvCxnSpPr>
            <a:cxnSpLocks/>
          </p:cNvCxnSpPr>
          <p:nvPr/>
        </p:nvCxnSpPr>
        <p:spPr>
          <a:xfrm>
            <a:off x="8000725" y="1236856"/>
            <a:ext cx="0" cy="23020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Figura a mano libera: forma 519">
            <a:extLst>
              <a:ext uri="{FF2B5EF4-FFF2-40B4-BE49-F238E27FC236}">
                <a16:creationId xmlns:a16="http://schemas.microsoft.com/office/drawing/2014/main" id="{CDFD0496-6D86-CF00-8B58-8A571FFE57E0}"/>
              </a:ext>
            </a:extLst>
          </p:cNvPr>
          <p:cNvSpPr/>
          <p:nvPr/>
        </p:nvSpPr>
        <p:spPr>
          <a:xfrm>
            <a:off x="7572212" y="995581"/>
            <a:ext cx="821576" cy="975543"/>
          </a:xfrm>
          <a:custGeom>
            <a:avLst/>
            <a:gdLst>
              <a:gd name="connsiteX0" fmla="*/ 254707 w 825833"/>
              <a:gd name="connsiteY0" fmla="*/ 335 h 966183"/>
              <a:gd name="connsiteX1" fmla="*/ 30380 w 825833"/>
              <a:gd name="connsiteY1" fmla="*/ 177660 h 966183"/>
              <a:gd name="connsiteX2" fmla="*/ 26107 w 825833"/>
              <a:gd name="connsiteY2" fmla="*/ 485309 h 966183"/>
              <a:gd name="connsiteX3" fmla="*/ 252571 w 825833"/>
              <a:gd name="connsiteY3" fmla="*/ 837823 h 966183"/>
              <a:gd name="connsiteX4" fmla="*/ 579447 w 825833"/>
              <a:gd name="connsiteY4" fmla="*/ 966010 h 966183"/>
              <a:gd name="connsiteX5" fmla="*/ 799502 w 825833"/>
              <a:gd name="connsiteY5" fmla="*/ 816458 h 966183"/>
              <a:gd name="connsiteX6" fmla="*/ 795229 w 825833"/>
              <a:gd name="connsiteY6" fmla="*/ 487445 h 966183"/>
              <a:gd name="connsiteX7" fmla="*/ 560219 w 825833"/>
              <a:gd name="connsiteY7" fmla="*/ 143477 h 966183"/>
              <a:gd name="connsiteX8" fmla="*/ 254707 w 825833"/>
              <a:gd name="connsiteY8" fmla="*/ 335 h 966183"/>
              <a:gd name="connsiteX0" fmla="*/ 253599 w 824725"/>
              <a:gd name="connsiteY0" fmla="*/ 6 h 965854"/>
              <a:gd name="connsiteX1" fmla="*/ 31408 w 824725"/>
              <a:gd name="connsiteY1" fmla="*/ 139262 h 965854"/>
              <a:gd name="connsiteX2" fmla="*/ 24999 w 824725"/>
              <a:gd name="connsiteY2" fmla="*/ 484980 h 965854"/>
              <a:gd name="connsiteX3" fmla="*/ 251463 w 824725"/>
              <a:gd name="connsiteY3" fmla="*/ 837494 h 965854"/>
              <a:gd name="connsiteX4" fmla="*/ 578339 w 824725"/>
              <a:gd name="connsiteY4" fmla="*/ 965681 h 965854"/>
              <a:gd name="connsiteX5" fmla="*/ 798394 w 824725"/>
              <a:gd name="connsiteY5" fmla="*/ 816129 h 965854"/>
              <a:gd name="connsiteX6" fmla="*/ 794121 w 824725"/>
              <a:gd name="connsiteY6" fmla="*/ 487116 h 965854"/>
              <a:gd name="connsiteX7" fmla="*/ 559111 w 824725"/>
              <a:gd name="connsiteY7" fmla="*/ 143148 h 965854"/>
              <a:gd name="connsiteX8" fmla="*/ 253599 w 824725"/>
              <a:gd name="connsiteY8" fmla="*/ 6 h 965854"/>
              <a:gd name="connsiteX0" fmla="*/ 253599 w 821576"/>
              <a:gd name="connsiteY0" fmla="*/ 6 h 965728"/>
              <a:gd name="connsiteX1" fmla="*/ 31408 w 821576"/>
              <a:gd name="connsiteY1" fmla="*/ 139262 h 965728"/>
              <a:gd name="connsiteX2" fmla="*/ 24999 w 821576"/>
              <a:gd name="connsiteY2" fmla="*/ 484980 h 965728"/>
              <a:gd name="connsiteX3" fmla="*/ 251463 w 821576"/>
              <a:gd name="connsiteY3" fmla="*/ 837494 h 965728"/>
              <a:gd name="connsiteX4" fmla="*/ 578339 w 821576"/>
              <a:gd name="connsiteY4" fmla="*/ 965681 h 965728"/>
              <a:gd name="connsiteX5" fmla="*/ 791984 w 821576"/>
              <a:gd name="connsiteY5" fmla="*/ 826704 h 965728"/>
              <a:gd name="connsiteX6" fmla="*/ 794121 w 821576"/>
              <a:gd name="connsiteY6" fmla="*/ 487116 h 965728"/>
              <a:gd name="connsiteX7" fmla="*/ 559111 w 821576"/>
              <a:gd name="connsiteY7" fmla="*/ 143148 h 965728"/>
              <a:gd name="connsiteX8" fmla="*/ 253599 w 821576"/>
              <a:gd name="connsiteY8" fmla="*/ 6 h 965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1576" h="965728">
                <a:moveTo>
                  <a:pt x="253599" y="6"/>
                </a:moveTo>
                <a:cubicBezTo>
                  <a:pt x="165649" y="-642"/>
                  <a:pt x="69508" y="58433"/>
                  <a:pt x="31408" y="139262"/>
                </a:cubicBezTo>
                <a:cubicBezTo>
                  <a:pt x="-6692" y="220091"/>
                  <a:pt x="-11677" y="368608"/>
                  <a:pt x="24999" y="484980"/>
                </a:cubicBezTo>
                <a:cubicBezTo>
                  <a:pt x="61675" y="601352"/>
                  <a:pt x="159240" y="757377"/>
                  <a:pt x="251463" y="837494"/>
                </a:cubicBezTo>
                <a:cubicBezTo>
                  <a:pt x="343686" y="917611"/>
                  <a:pt x="488252" y="967479"/>
                  <a:pt x="578339" y="965681"/>
                </a:cubicBezTo>
                <a:cubicBezTo>
                  <a:pt x="668426" y="963883"/>
                  <a:pt x="756020" y="906465"/>
                  <a:pt x="791984" y="826704"/>
                </a:cubicBezTo>
                <a:cubicBezTo>
                  <a:pt x="827948" y="746943"/>
                  <a:pt x="834001" y="599279"/>
                  <a:pt x="794121" y="487116"/>
                </a:cubicBezTo>
                <a:cubicBezTo>
                  <a:pt x="754241" y="374953"/>
                  <a:pt x="649554" y="224333"/>
                  <a:pt x="559111" y="143148"/>
                </a:cubicBezTo>
                <a:cubicBezTo>
                  <a:pt x="468668" y="61963"/>
                  <a:pt x="341549" y="654"/>
                  <a:pt x="253599" y="6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1" name="Figura a mano libera: forma 520">
            <a:extLst>
              <a:ext uri="{FF2B5EF4-FFF2-40B4-BE49-F238E27FC236}">
                <a16:creationId xmlns:a16="http://schemas.microsoft.com/office/drawing/2014/main" id="{BC80A0F9-928A-6C28-0F5B-2281356C9448}"/>
              </a:ext>
            </a:extLst>
          </p:cNvPr>
          <p:cNvSpPr/>
          <p:nvPr/>
        </p:nvSpPr>
        <p:spPr>
          <a:xfrm>
            <a:off x="7541011" y="664845"/>
            <a:ext cx="559709" cy="668656"/>
          </a:xfrm>
          <a:custGeom>
            <a:avLst/>
            <a:gdLst>
              <a:gd name="connsiteX0" fmla="*/ 168604 w 561694"/>
              <a:gd name="connsiteY0" fmla="*/ 52 h 668708"/>
              <a:gd name="connsiteX1" fmla="*/ 18109 w 561694"/>
              <a:gd name="connsiteY1" fmla="*/ 114352 h 668708"/>
              <a:gd name="connsiteX2" fmla="*/ 20014 w 561694"/>
              <a:gd name="connsiteY2" fmla="*/ 348667 h 668708"/>
              <a:gd name="connsiteX3" fmla="*/ 174319 w 561694"/>
              <a:gd name="connsiteY3" fmla="*/ 571552 h 668708"/>
              <a:gd name="connsiteX4" fmla="*/ 387679 w 561694"/>
              <a:gd name="connsiteY4" fmla="*/ 668707 h 668708"/>
              <a:gd name="connsiteX5" fmla="*/ 543889 w 561694"/>
              <a:gd name="connsiteY5" fmla="*/ 569647 h 668708"/>
              <a:gd name="connsiteX6" fmla="*/ 540079 w 561694"/>
              <a:gd name="connsiteY6" fmla="*/ 331522 h 668708"/>
              <a:gd name="connsiteX7" fmla="*/ 381964 w 561694"/>
              <a:gd name="connsiteY7" fmla="*/ 102922 h 668708"/>
              <a:gd name="connsiteX8" fmla="*/ 168604 w 561694"/>
              <a:gd name="connsiteY8" fmla="*/ 52 h 668708"/>
              <a:gd name="connsiteX0" fmla="*/ 166619 w 559709"/>
              <a:gd name="connsiteY0" fmla="*/ 52 h 668708"/>
              <a:gd name="connsiteX1" fmla="*/ 16124 w 559709"/>
              <a:gd name="connsiteY1" fmla="*/ 114352 h 668708"/>
              <a:gd name="connsiteX2" fmla="*/ 21839 w 559709"/>
              <a:gd name="connsiteY2" fmla="*/ 329617 h 668708"/>
              <a:gd name="connsiteX3" fmla="*/ 172334 w 559709"/>
              <a:gd name="connsiteY3" fmla="*/ 571552 h 668708"/>
              <a:gd name="connsiteX4" fmla="*/ 385694 w 559709"/>
              <a:gd name="connsiteY4" fmla="*/ 668707 h 668708"/>
              <a:gd name="connsiteX5" fmla="*/ 541904 w 559709"/>
              <a:gd name="connsiteY5" fmla="*/ 569647 h 668708"/>
              <a:gd name="connsiteX6" fmla="*/ 538094 w 559709"/>
              <a:gd name="connsiteY6" fmla="*/ 331522 h 668708"/>
              <a:gd name="connsiteX7" fmla="*/ 379979 w 559709"/>
              <a:gd name="connsiteY7" fmla="*/ 102922 h 668708"/>
              <a:gd name="connsiteX8" fmla="*/ 166619 w 559709"/>
              <a:gd name="connsiteY8" fmla="*/ 52 h 668708"/>
              <a:gd name="connsiteX0" fmla="*/ 166619 w 559709"/>
              <a:gd name="connsiteY0" fmla="*/ 0 h 668656"/>
              <a:gd name="connsiteX1" fmla="*/ 16124 w 559709"/>
              <a:gd name="connsiteY1" fmla="*/ 102870 h 668656"/>
              <a:gd name="connsiteX2" fmla="*/ 21839 w 559709"/>
              <a:gd name="connsiteY2" fmla="*/ 329565 h 668656"/>
              <a:gd name="connsiteX3" fmla="*/ 172334 w 559709"/>
              <a:gd name="connsiteY3" fmla="*/ 571500 h 668656"/>
              <a:gd name="connsiteX4" fmla="*/ 385694 w 559709"/>
              <a:gd name="connsiteY4" fmla="*/ 668655 h 668656"/>
              <a:gd name="connsiteX5" fmla="*/ 541904 w 559709"/>
              <a:gd name="connsiteY5" fmla="*/ 569595 h 668656"/>
              <a:gd name="connsiteX6" fmla="*/ 538094 w 559709"/>
              <a:gd name="connsiteY6" fmla="*/ 331470 h 668656"/>
              <a:gd name="connsiteX7" fmla="*/ 379979 w 559709"/>
              <a:gd name="connsiteY7" fmla="*/ 102870 h 668656"/>
              <a:gd name="connsiteX8" fmla="*/ 166619 w 559709"/>
              <a:gd name="connsiteY8" fmla="*/ 0 h 66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9709" h="668656">
                <a:moveTo>
                  <a:pt x="166619" y="0"/>
                </a:moveTo>
                <a:cubicBezTo>
                  <a:pt x="105977" y="0"/>
                  <a:pt x="40254" y="47943"/>
                  <a:pt x="16124" y="102870"/>
                </a:cubicBezTo>
                <a:cubicBezTo>
                  <a:pt x="-8006" y="157797"/>
                  <a:pt x="-4196" y="251460"/>
                  <a:pt x="21839" y="329565"/>
                </a:cubicBezTo>
                <a:cubicBezTo>
                  <a:pt x="47874" y="407670"/>
                  <a:pt x="111692" y="514985"/>
                  <a:pt x="172334" y="571500"/>
                </a:cubicBezTo>
                <a:cubicBezTo>
                  <a:pt x="232977" y="628015"/>
                  <a:pt x="324099" y="668972"/>
                  <a:pt x="385694" y="668655"/>
                </a:cubicBezTo>
                <a:cubicBezTo>
                  <a:pt x="447289" y="668338"/>
                  <a:pt x="516504" y="625793"/>
                  <a:pt x="541904" y="569595"/>
                </a:cubicBezTo>
                <a:cubicBezTo>
                  <a:pt x="567304" y="513397"/>
                  <a:pt x="565081" y="409257"/>
                  <a:pt x="538094" y="331470"/>
                </a:cubicBezTo>
                <a:cubicBezTo>
                  <a:pt x="511107" y="253683"/>
                  <a:pt x="441891" y="157797"/>
                  <a:pt x="379979" y="102870"/>
                </a:cubicBezTo>
                <a:cubicBezTo>
                  <a:pt x="318067" y="47943"/>
                  <a:pt x="227261" y="0"/>
                  <a:pt x="166619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23" name="Connettore diritto 522">
            <a:extLst>
              <a:ext uri="{FF2B5EF4-FFF2-40B4-BE49-F238E27FC236}">
                <a16:creationId xmlns:a16="http://schemas.microsoft.com/office/drawing/2014/main" id="{1203ECB2-1C20-6D7F-BD69-B1E78F186AE6}"/>
              </a:ext>
            </a:extLst>
          </p:cNvPr>
          <p:cNvCxnSpPr>
            <a:cxnSpLocks/>
          </p:cNvCxnSpPr>
          <p:nvPr/>
        </p:nvCxnSpPr>
        <p:spPr>
          <a:xfrm>
            <a:off x="7618403" y="1108686"/>
            <a:ext cx="0" cy="23368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nettore diritto 524">
            <a:extLst>
              <a:ext uri="{FF2B5EF4-FFF2-40B4-BE49-F238E27FC236}">
                <a16:creationId xmlns:a16="http://schemas.microsoft.com/office/drawing/2014/main" id="{F2E457FB-1531-1F49-FFF2-504F1F9D93AE}"/>
              </a:ext>
            </a:extLst>
          </p:cNvPr>
          <p:cNvCxnSpPr>
            <a:cxnSpLocks/>
          </p:cNvCxnSpPr>
          <p:nvPr/>
        </p:nvCxnSpPr>
        <p:spPr>
          <a:xfrm>
            <a:off x="8104093" y="1116649"/>
            <a:ext cx="0" cy="28255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Figura a mano libera: forma 468">
            <a:extLst>
              <a:ext uri="{FF2B5EF4-FFF2-40B4-BE49-F238E27FC236}">
                <a16:creationId xmlns:a16="http://schemas.microsoft.com/office/drawing/2014/main" id="{DD9F6921-F554-8312-523E-D67ED31607C5}"/>
              </a:ext>
            </a:extLst>
          </p:cNvPr>
          <p:cNvSpPr/>
          <p:nvPr/>
        </p:nvSpPr>
        <p:spPr>
          <a:xfrm>
            <a:off x="7162260" y="859967"/>
            <a:ext cx="1261786" cy="1497879"/>
          </a:xfrm>
          <a:custGeom>
            <a:avLst/>
            <a:gdLst>
              <a:gd name="connsiteX0" fmla="*/ 383717 w 1263026"/>
              <a:gd name="connsiteY0" fmla="*/ 3 h 1502232"/>
              <a:gd name="connsiteX1" fmla="*/ 46260 w 1263026"/>
              <a:gd name="connsiteY1" fmla="*/ 230781 h 1502232"/>
              <a:gd name="connsiteX2" fmla="*/ 39729 w 1263026"/>
              <a:gd name="connsiteY2" fmla="*/ 755472 h 1502232"/>
              <a:gd name="connsiteX3" fmla="*/ 388071 w 1263026"/>
              <a:gd name="connsiteY3" fmla="*/ 1277986 h 1502232"/>
              <a:gd name="connsiteX4" fmla="*/ 884460 w 1263026"/>
              <a:gd name="connsiteY4" fmla="*/ 1502232 h 1502232"/>
              <a:gd name="connsiteX5" fmla="*/ 1219740 w 1263026"/>
              <a:gd name="connsiteY5" fmla="*/ 1275809 h 1502232"/>
              <a:gd name="connsiteX6" fmla="*/ 1221917 w 1263026"/>
              <a:gd name="connsiteY6" fmla="*/ 748941 h 1502232"/>
              <a:gd name="connsiteX7" fmla="*/ 882283 w 1263026"/>
              <a:gd name="connsiteY7" fmla="*/ 226426 h 1502232"/>
              <a:gd name="connsiteX8" fmla="*/ 383717 w 1263026"/>
              <a:gd name="connsiteY8" fmla="*/ 3 h 1502232"/>
              <a:gd name="connsiteX0" fmla="*/ 383717 w 1263293"/>
              <a:gd name="connsiteY0" fmla="*/ 3 h 1500056"/>
              <a:gd name="connsiteX1" fmla="*/ 46260 w 1263293"/>
              <a:gd name="connsiteY1" fmla="*/ 230781 h 1500056"/>
              <a:gd name="connsiteX2" fmla="*/ 39729 w 1263293"/>
              <a:gd name="connsiteY2" fmla="*/ 755472 h 1500056"/>
              <a:gd name="connsiteX3" fmla="*/ 388071 w 1263293"/>
              <a:gd name="connsiteY3" fmla="*/ 1277986 h 1500056"/>
              <a:gd name="connsiteX4" fmla="*/ 880106 w 1263293"/>
              <a:gd name="connsiteY4" fmla="*/ 1500055 h 1500056"/>
              <a:gd name="connsiteX5" fmla="*/ 1219740 w 1263293"/>
              <a:gd name="connsiteY5" fmla="*/ 1275809 h 1500056"/>
              <a:gd name="connsiteX6" fmla="*/ 1221917 w 1263293"/>
              <a:gd name="connsiteY6" fmla="*/ 748941 h 1500056"/>
              <a:gd name="connsiteX7" fmla="*/ 882283 w 1263293"/>
              <a:gd name="connsiteY7" fmla="*/ 226426 h 1500056"/>
              <a:gd name="connsiteX8" fmla="*/ 383717 w 1263293"/>
              <a:gd name="connsiteY8" fmla="*/ 3 h 1500056"/>
              <a:gd name="connsiteX0" fmla="*/ 383717 w 1263026"/>
              <a:gd name="connsiteY0" fmla="*/ 3 h 1497879"/>
              <a:gd name="connsiteX1" fmla="*/ 46260 w 1263026"/>
              <a:gd name="connsiteY1" fmla="*/ 230781 h 1497879"/>
              <a:gd name="connsiteX2" fmla="*/ 39729 w 1263026"/>
              <a:gd name="connsiteY2" fmla="*/ 755472 h 1497879"/>
              <a:gd name="connsiteX3" fmla="*/ 388071 w 1263026"/>
              <a:gd name="connsiteY3" fmla="*/ 1277986 h 1497879"/>
              <a:gd name="connsiteX4" fmla="*/ 884460 w 1263026"/>
              <a:gd name="connsiteY4" fmla="*/ 1497878 h 1497879"/>
              <a:gd name="connsiteX5" fmla="*/ 1219740 w 1263026"/>
              <a:gd name="connsiteY5" fmla="*/ 1275809 h 1497879"/>
              <a:gd name="connsiteX6" fmla="*/ 1221917 w 1263026"/>
              <a:gd name="connsiteY6" fmla="*/ 748941 h 1497879"/>
              <a:gd name="connsiteX7" fmla="*/ 882283 w 1263026"/>
              <a:gd name="connsiteY7" fmla="*/ 226426 h 1497879"/>
              <a:gd name="connsiteX8" fmla="*/ 383717 w 1263026"/>
              <a:gd name="connsiteY8" fmla="*/ 3 h 1497879"/>
              <a:gd name="connsiteX0" fmla="*/ 383717 w 1261786"/>
              <a:gd name="connsiteY0" fmla="*/ 3 h 1497879"/>
              <a:gd name="connsiteX1" fmla="*/ 46260 w 1261786"/>
              <a:gd name="connsiteY1" fmla="*/ 230781 h 1497879"/>
              <a:gd name="connsiteX2" fmla="*/ 39729 w 1261786"/>
              <a:gd name="connsiteY2" fmla="*/ 755472 h 1497879"/>
              <a:gd name="connsiteX3" fmla="*/ 388071 w 1261786"/>
              <a:gd name="connsiteY3" fmla="*/ 1277986 h 1497879"/>
              <a:gd name="connsiteX4" fmla="*/ 884460 w 1261786"/>
              <a:gd name="connsiteY4" fmla="*/ 1497878 h 1497879"/>
              <a:gd name="connsiteX5" fmla="*/ 1219740 w 1261786"/>
              <a:gd name="connsiteY5" fmla="*/ 1275809 h 1497879"/>
              <a:gd name="connsiteX6" fmla="*/ 1219740 w 1261786"/>
              <a:gd name="connsiteY6" fmla="*/ 755473 h 1497879"/>
              <a:gd name="connsiteX7" fmla="*/ 882283 w 1261786"/>
              <a:gd name="connsiteY7" fmla="*/ 226426 h 1497879"/>
              <a:gd name="connsiteX8" fmla="*/ 383717 w 1261786"/>
              <a:gd name="connsiteY8" fmla="*/ 3 h 14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1786" h="1497879">
                <a:moveTo>
                  <a:pt x="383717" y="3"/>
                </a:moveTo>
                <a:cubicBezTo>
                  <a:pt x="244380" y="729"/>
                  <a:pt x="103591" y="104869"/>
                  <a:pt x="46260" y="230781"/>
                </a:cubicBezTo>
                <a:cubicBezTo>
                  <a:pt x="-11071" y="356693"/>
                  <a:pt x="-17240" y="580938"/>
                  <a:pt x="39729" y="755472"/>
                </a:cubicBezTo>
                <a:cubicBezTo>
                  <a:pt x="96697" y="930006"/>
                  <a:pt x="247283" y="1154252"/>
                  <a:pt x="388071" y="1277986"/>
                </a:cubicBezTo>
                <a:cubicBezTo>
                  <a:pt x="528859" y="1401720"/>
                  <a:pt x="745849" y="1498241"/>
                  <a:pt x="884460" y="1497878"/>
                </a:cubicBezTo>
                <a:cubicBezTo>
                  <a:pt x="1023072" y="1497515"/>
                  <a:pt x="1163860" y="1399543"/>
                  <a:pt x="1219740" y="1275809"/>
                </a:cubicBezTo>
                <a:cubicBezTo>
                  <a:pt x="1275620" y="1152075"/>
                  <a:pt x="1275983" y="930370"/>
                  <a:pt x="1219740" y="755473"/>
                </a:cubicBezTo>
                <a:cubicBezTo>
                  <a:pt x="1163497" y="580576"/>
                  <a:pt x="1021620" y="352338"/>
                  <a:pt x="882283" y="226426"/>
                </a:cubicBezTo>
                <a:cubicBezTo>
                  <a:pt x="742946" y="100514"/>
                  <a:pt x="523054" y="-723"/>
                  <a:pt x="383717" y="3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12" name="Connettore diritto 511">
            <a:extLst>
              <a:ext uri="{FF2B5EF4-FFF2-40B4-BE49-F238E27FC236}">
                <a16:creationId xmlns:a16="http://schemas.microsoft.com/office/drawing/2014/main" id="{5C005AC2-5CC3-88B0-AAE5-16561FA8A4F5}"/>
              </a:ext>
            </a:extLst>
          </p:cNvPr>
          <p:cNvCxnSpPr>
            <a:cxnSpLocks/>
          </p:cNvCxnSpPr>
          <p:nvPr/>
        </p:nvCxnSpPr>
        <p:spPr>
          <a:xfrm>
            <a:off x="7279948" y="980298"/>
            <a:ext cx="0" cy="26784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Connettore diritto 514">
            <a:extLst>
              <a:ext uri="{FF2B5EF4-FFF2-40B4-BE49-F238E27FC236}">
                <a16:creationId xmlns:a16="http://schemas.microsoft.com/office/drawing/2014/main" id="{E54570EE-B052-71F0-02E4-8EC25B863F63}"/>
              </a:ext>
            </a:extLst>
          </p:cNvPr>
          <p:cNvCxnSpPr>
            <a:cxnSpLocks/>
          </p:cNvCxnSpPr>
          <p:nvPr/>
        </p:nvCxnSpPr>
        <p:spPr>
          <a:xfrm>
            <a:off x="7892873" y="980298"/>
            <a:ext cx="0" cy="33023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Figura a mano libera: forma 529">
            <a:extLst>
              <a:ext uri="{FF2B5EF4-FFF2-40B4-BE49-F238E27FC236}">
                <a16:creationId xmlns:a16="http://schemas.microsoft.com/office/drawing/2014/main" id="{D1667856-4790-B18D-7F65-97EA227B8AF9}"/>
              </a:ext>
            </a:extLst>
          </p:cNvPr>
          <p:cNvSpPr/>
          <p:nvPr/>
        </p:nvSpPr>
        <p:spPr>
          <a:xfrm>
            <a:off x="7279404" y="698644"/>
            <a:ext cx="712337" cy="848708"/>
          </a:xfrm>
          <a:custGeom>
            <a:avLst/>
            <a:gdLst>
              <a:gd name="connsiteX0" fmla="*/ 224839 w 725570"/>
              <a:gd name="connsiteY0" fmla="*/ 0 h 848647"/>
              <a:gd name="connsiteX1" fmla="*/ 19356 w 725570"/>
              <a:gd name="connsiteY1" fmla="*/ 121235 h 848647"/>
              <a:gd name="connsiteX2" fmla="*/ 31685 w 725570"/>
              <a:gd name="connsiteY2" fmla="*/ 427405 h 848647"/>
              <a:gd name="connsiteX3" fmla="*/ 222785 w 725570"/>
              <a:gd name="connsiteY3" fmla="*/ 737684 h 848647"/>
              <a:gd name="connsiteX4" fmla="*/ 498132 w 725570"/>
              <a:gd name="connsiteY4" fmla="*/ 848645 h 848647"/>
              <a:gd name="connsiteX5" fmla="*/ 709780 w 725570"/>
              <a:gd name="connsiteY5" fmla="*/ 735629 h 848647"/>
              <a:gd name="connsiteX6" fmla="*/ 687177 w 725570"/>
              <a:gd name="connsiteY6" fmla="*/ 425350 h 848647"/>
              <a:gd name="connsiteX7" fmla="*/ 504297 w 725570"/>
              <a:gd name="connsiteY7" fmla="*/ 121235 h 848647"/>
              <a:gd name="connsiteX8" fmla="*/ 224839 w 725570"/>
              <a:gd name="connsiteY8" fmla="*/ 0 h 848647"/>
              <a:gd name="connsiteX0" fmla="*/ 224839 w 716201"/>
              <a:gd name="connsiteY0" fmla="*/ 0 h 848667"/>
              <a:gd name="connsiteX1" fmla="*/ 19356 w 716201"/>
              <a:gd name="connsiteY1" fmla="*/ 121235 h 848667"/>
              <a:gd name="connsiteX2" fmla="*/ 31685 w 716201"/>
              <a:gd name="connsiteY2" fmla="*/ 427405 h 848667"/>
              <a:gd name="connsiteX3" fmla="*/ 222785 w 716201"/>
              <a:gd name="connsiteY3" fmla="*/ 737684 h 848667"/>
              <a:gd name="connsiteX4" fmla="*/ 498132 w 716201"/>
              <a:gd name="connsiteY4" fmla="*/ 848645 h 848667"/>
              <a:gd name="connsiteX5" fmla="*/ 695380 w 716201"/>
              <a:gd name="connsiteY5" fmla="*/ 730829 h 848667"/>
              <a:gd name="connsiteX6" fmla="*/ 687177 w 716201"/>
              <a:gd name="connsiteY6" fmla="*/ 425350 h 848667"/>
              <a:gd name="connsiteX7" fmla="*/ 504297 w 716201"/>
              <a:gd name="connsiteY7" fmla="*/ 121235 h 848667"/>
              <a:gd name="connsiteX8" fmla="*/ 224839 w 716201"/>
              <a:gd name="connsiteY8" fmla="*/ 0 h 848667"/>
              <a:gd name="connsiteX0" fmla="*/ 224839 w 712337"/>
              <a:gd name="connsiteY0" fmla="*/ 0 h 848708"/>
              <a:gd name="connsiteX1" fmla="*/ 19356 w 712337"/>
              <a:gd name="connsiteY1" fmla="*/ 121235 h 848708"/>
              <a:gd name="connsiteX2" fmla="*/ 31685 w 712337"/>
              <a:gd name="connsiteY2" fmla="*/ 427405 h 848708"/>
              <a:gd name="connsiteX3" fmla="*/ 222785 w 712337"/>
              <a:gd name="connsiteY3" fmla="*/ 737684 h 848708"/>
              <a:gd name="connsiteX4" fmla="*/ 498132 w 712337"/>
              <a:gd name="connsiteY4" fmla="*/ 848645 h 848708"/>
              <a:gd name="connsiteX5" fmla="*/ 688180 w 712337"/>
              <a:gd name="connsiteY5" fmla="*/ 726029 h 848708"/>
              <a:gd name="connsiteX6" fmla="*/ 687177 w 712337"/>
              <a:gd name="connsiteY6" fmla="*/ 425350 h 848708"/>
              <a:gd name="connsiteX7" fmla="*/ 504297 w 712337"/>
              <a:gd name="connsiteY7" fmla="*/ 121235 h 848708"/>
              <a:gd name="connsiteX8" fmla="*/ 224839 w 712337"/>
              <a:gd name="connsiteY8" fmla="*/ 0 h 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2337" h="848708">
                <a:moveTo>
                  <a:pt x="224839" y="0"/>
                </a:moveTo>
                <a:cubicBezTo>
                  <a:pt x="144016" y="0"/>
                  <a:pt x="51548" y="50001"/>
                  <a:pt x="19356" y="121235"/>
                </a:cubicBezTo>
                <a:cubicBezTo>
                  <a:pt x="-12836" y="192469"/>
                  <a:pt x="-2220" y="324664"/>
                  <a:pt x="31685" y="427405"/>
                </a:cubicBezTo>
                <a:cubicBezTo>
                  <a:pt x="65590" y="530146"/>
                  <a:pt x="145044" y="667477"/>
                  <a:pt x="222785" y="737684"/>
                </a:cubicBezTo>
                <a:cubicBezTo>
                  <a:pt x="300526" y="807891"/>
                  <a:pt x="420566" y="850587"/>
                  <a:pt x="498132" y="848645"/>
                </a:cubicBezTo>
                <a:cubicBezTo>
                  <a:pt x="575698" y="846703"/>
                  <a:pt x="656673" y="796578"/>
                  <a:pt x="688180" y="726029"/>
                </a:cubicBezTo>
                <a:cubicBezTo>
                  <a:pt x="719688" y="655480"/>
                  <a:pt x="721424" y="527749"/>
                  <a:pt x="687177" y="425350"/>
                </a:cubicBezTo>
                <a:cubicBezTo>
                  <a:pt x="652930" y="322951"/>
                  <a:pt x="581696" y="191784"/>
                  <a:pt x="504297" y="121235"/>
                </a:cubicBezTo>
                <a:cubicBezTo>
                  <a:pt x="426898" y="50686"/>
                  <a:pt x="305662" y="0"/>
                  <a:pt x="224839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4" name="Figura a mano libera: forma 123">
            <a:extLst>
              <a:ext uri="{FF2B5EF4-FFF2-40B4-BE49-F238E27FC236}">
                <a16:creationId xmlns:a16="http://schemas.microsoft.com/office/drawing/2014/main" id="{26F456E8-113E-D658-EBE3-12B0A2E0A542}"/>
              </a:ext>
            </a:extLst>
          </p:cNvPr>
          <p:cNvSpPr/>
          <p:nvPr/>
        </p:nvSpPr>
        <p:spPr>
          <a:xfrm>
            <a:off x="6900253" y="869721"/>
            <a:ext cx="1443834" cy="1727538"/>
          </a:xfrm>
          <a:custGeom>
            <a:avLst/>
            <a:gdLst>
              <a:gd name="connsiteX0" fmla="*/ 429840 w 1443834"/>
              <a:gd name="connsiteY0" fmla="*/ 1 h 1727538"/>
              <a:gd name="connsiteX1" fmla="*/ 48591 w 1443834"/>
              <a:gd name="connsiteY1" fmla="*/ 265088 h 1727538"/>
              <a:gd name="connsiteX2" fmla="*/ 48591 w 1443834"/>
              <a:gd name="connsiteY2" fmla="*/ 875681 h 1727538"/>
              <a:gd name="connsiteX3" fmla="*/ 444732 w 1443834"/>
              <a:gd name="connsiteY3" fmla="*/ 1477338 h 1727538"/>
              <a:gd name="connsiteX4" fmla="*/ 1007669 w 1443834"/>
              <a:gd name="connsiteY4" fmla="*/ 1727532 h 1727538"/>
              <a:gd name="connsiteX5" fmla="*/ 1394874 w 1443834"/>
              <a:gd name="connsiteY5" fmla="*/ 1471381 h 1727538"/>
              <a:gd name="connsiteX6" fmla="*/ 1394874 w 1443834"/>
              <a:gd name="connsiteY6" fmla="*/ 869724 h 1727538"/>
              <a:gd name="connsiteX7" fmla="*/ 998733 w 1443834"/>
              <a:gd name="connsiteY7" fmla="*/ 268067 h 1727538"/>
              <a:gd name="connsiteX8" fmla="*/ 429840 w 1443834"/>
              <a:gd name="connsiteY8" fmla="*/ 1 h 1727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3834" h="1727538">
                <a:moveTo>
                  <a:pt x="429840" y="1"/>
                </a:moveTo>
                <a:cubicBezTo>
                  <a:pt x="271483" y="-496"/>
                  <a:pt x="112132" y="119141"/>
                  <a:pt x="48591" y="265088"/>
                </a:cubicBezTo>
                <a:cubicBezTo>
                  <a:pt x="-14950" y="411035"/>
                  <a:pt x="-17433" y="673639"/>
                  <a:pt x="48591" y="875681"/>
                </a:cubicBezTo>
                <a:cubicBezTo>
                  <a:pt x="114614" y="1077723"/>
                  <a:pt x="284886" y="1335363"/>
                  <a:pt x="444732" y="1477338"/>
                </a:cubicBezTo>
                <a:cubicBezTo>
                  <a:pt x="604578" y="1619313"/>
                  <a:pt x="849312" y="1728525"/>
                  <a:pt x="1007669" y="1727532"/>
                </a:cubicBezTo>
                <a:cubicBezTo>
                  <a:pt x="1166026" y="1726539"/>
                  <a:pt x="1330340" y="1614349"/>
                  <a:pt x="1394874" y="1471381"/>
                </a:cubicBezTo>
                <a:cubicBezTo>
                  <a:pt x="1459408" y="1328413"/>
                  <a:pt x="1460898" y="1070276"/>
                  <a:pt x="1394874" y="869724"/>
                </a:cubicBezTo>
                <a:cubicBezTo>
                  <a:pt x="1328851" y="669172"/>
                  <a:pt x="1160069" y="413517"/>
                  <a:pt x="998733" y="268067"/>
                </a:cubicBezTo>
                <a:cubicBezTo>
                  <a:pt x="837398" y="122617"/>
                  <a:pt x="588197" y="498"/>
                  <a:pt x="429840" y="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8" name="Figura a mano libera: forma 517">
            <a:extLst>
              <a:ext uri="{FF2B5EF4-FFF2-40B4-BE49-F238E27FC236}">
                <a16:creationId xmlns:a16="http://schemas.microsoft.com/office/drawing/2014/main" id="{08C9615C-AAFB-77F1-3709-8D6CE33292D4}"/>
              </a:ext>
            </a:extLst>
          </p:cNvPr>
          <p:cNvSpPr/>
          <p:nvPr/>
        </p:nvSpPr>
        <p:spPr>
          <a:xfrm>
            <a:off x="7017558" y="723712"/>
            <a:ext cx="864067" cy="1031468"/>
          </a:xfrm>
          <a:custGeom>
            <a:avLst/>
            <a:gdLst>
              <a:gd name="connsiteX0" fmla="*/ 258711 w 846986"/>
              <a:gd name="connsiteY0" fmla="*/ 24 h 1035768"/>
              <a:gd name="connsiteX1" fmla="*/ 35528 w 846986"/>
              <a:gd name="connsiteY1" fmla="*/ 156036 h 1035768"/>
              <a:gd name="connsiteX2" fmla="*/ 24694 w 846986"/>
              <a:gd name="connsiteY2" fmla="*/ 520062 h 1035768"/>
              <a:gd name="connsiteX3" fmla="*/ 273879 w 846986"/>
              <a:gd name="connsiteY3" fmla="*/ 868921 h 1035768"/>
              <a:gd name="connsiteX4" fmla="*/ 605403 w 846986"/>
              <a:gd name="connsiteY4" fmla="*/ 1035767 h 1035768"/>
              <a:gd name="connsiteX5" fmla="*/ 809084 w 846986"/>
              <a:gd name="connsiteY5" fmla="*/ 871088 h 1035768"/>
              <a:gd name="connsiteX6" fmla="*/ 828586 w 846986"/>
              <a:gd name="connsiteY6" fmla="*/ 517896 h 1035768"/>
              <a:gd name="connsiteX7" fmla="*/ 607570 w 846986"/>
              <a:gd name="connsiteY7" fmla="*/ 147369 h 1035768"/>
              <a:gd name="connsiteX8" fmla="*/ 258711 w 846986"/>
              <a:gd name="connsiteY8" fmla="*/ 24 h 1035768"/>
              <a:gd name="connsiteX0" fmla="*/ 260805 w 849080"/>
              <a:gd name="connsiteY0" fmla="*/ 7 h 1035751"/>
              <a:gd name="connsiteX1" fmla="*/ 33288 w 849080"/>
              <a:gd name="connsiteY1" fmla="*/ 151685 h 1035751"/>
              <a:gd name="connsiteX2" fmla="*/ 26788 w 849080"/>
              <a:gd name="connsiteY2" fmla="*/ 520045 h 1035751"/>
              <a:gd name="connsiteX3" fmla="*/ 275973 w 849080"/>
              <a:gd name="connsiteY3" fmla="*/ 868904 h 1035751"/>
              <a:gd name="connsiteX4" fmla="*/ 607497 w 849080"/>
              <a:gd name="connsiteY4" fmla="*/ 1035750 h 1035751"/>
              <a:gd name="connsiteX5" fmla="*/ 811178 w 849080"/>
              <a:gd name="connsiteY5" fmla="*/ 871071 h 1035751"/>
              <a:gd name="connsiteX6" fmla="*/ 830680 w 849080"/>
              <a:gd name="connsiteY6" fmla="*/ 517879 h 1035751"/>
              <a:gd name="connsiteX7" fmla="*/ 609664 w 849080"/>
              <a:gd name="connsiteY7" fmla="*/ 147352 h 1035751"/>
              <a:gd name="connsiteX8" fmla="*/ 260805 w 849080"/>
              <a:gd name="connsiteY8" fmla="*/ 7 h 1035751"/>
              <a:gd name="connsiteX0" fmla="*/ 260805 w 864846"/>
              <a:gd name="connsiteY0" fmla="*/ 7 h 1035799"/>
              <a:gd name="connsiteX1" fmla="*/ 33288 w 864846"/>
              <a:gd name="connsiteY1" fmla="*/ 151685 h 1035799"/>
              <a:gd name="connsiteX2" fmla="*/ 26788 w 864846"/>
              <a:gd name="connsiteY2" fmla="*/ 520045 h 1035799"/>
              <a:gd name="connsiteX3" fmla="*/ 275973 w 864846"/>
              <a:gd name="connsiteY3" fmla="*/ 868904 h 1035799"/>
              <a:gd name="connsiteX4" fmla="*/ 607497 w 864846"/>
              <a:gd name="connsiteY4" fmla="*/ 1035750 h 1035799"/>
              <a:gd name="connsiteX5" fmla="*/ 843681 w 864846"/>
              <a:gd name="connsiteY5" fmla="*/ 881906 h 1035799"/>
              <a:gd name="connsiteX6" fmla="*/ 830680 w 864846"/>
              <a:gd name="connsiteY6" fmla="*/ 517879 h 1035799"/>
              <a:gd name="connsiteX7" fmla="*/ 609664 w 864846"/>
              <a:gd name="connsiteY7" fmla="*/ 147352 h 1035799"/>
              <a:gd name="connsiteX8" fmla="*/ 260805 w 864846"/>
              <a:gd name="connsiteY8" fmla="*/ 7 h 1035799"/>
              <a:gd name="connsiteX0" fmla="*/ 260805 w 864067"/>
              <a:gd name="connsiteY0" fmla="*/ 7 h 1031468"/>
              <a:gd name="connsiteX1" fmla="*/ 33288 w 864067"/>
              <a:gd name="connsiteY1" fmla="*/ 151685 h 1031468"/>
              <a:gd name="connsiteX2" fmla="*/ 26788 w 864067"/>
              <a:gd name="connsiteY2" fmla="*/ 520045 h 1031468"/>
              <a:gd name="connsiteX3" fmla="*/ 275973 w 864067"/>
              <a:gd name="connsiteY3" fmla="*/ 868904 h 1031468"/>
              <a:gd name="connsiteX4" fmla="*/ 618332 w 864067"/>
              <a:gd name="connsiteY4" fmla="*/ 1031417 h 1031468"/>
              <a:gd name="connsiteX5" fmla="*/ 843681 w 864067"/>
              <a:gd name="connsiteY5" fmla="*/ 881906 h 1031468"/>
              <a:gd name="connsiteX6" fmla="*/ 830680 w 864067"/>
              <a:gd name="connsiteY6" fmla="*/ 517879 h 1031468"/>
              <a:gd name="connsiteX7" fmla="*/ 609664 w 864067"/>
              <a:gd name="connsiteY7" fmla="*/ 147352 h 1031468"/>
              <a:gd name="connsiteX8" fmla="*/ 260805 w 864067"/>
              <a:gd name="connsiteY8" fmla="*/ 7 h 103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067" h="1031468">
                <a:moveTo>
                  <a:pt x="260805" y="7"/>
                </a:moveTo>
                <a:cubicBezTo>
                  <a:pt x="164742" y="729"/>
                  <a:pt x="72291" y="65012"/>
                  <a:pt x="33288" y="151685"/>
                </a:cubicBezTo>
                <a:cubicBezTo>
                  <a:pt x="-5715" y="238358"/>
                  <a:pt x="-13659" y="400509"/>
                  <a:pt x="26788" y="520045"/>
                </a:cubicBezTo>
                <a:cubicBezTo>
                  <a:pt x="67235" y="639581"/>
                  <a:pt x="177382" y="783675"/>
                  <a:pt x="275973" y="868904"/>
                </a:cubicBezTo>
                <a:cubicBezTo>
                  <a:pt x="374564" y="954133"/>
                  <a:pt x="523714" y="1029250"/>
                  <a:pt x="618332" y="1031417"/>
                </a:cubicBezTo>
                <a:cubicBezTo>
                  <a:pt x="712950" y="1033584"/>
                  <a:pt x="808290" y="967496"/>
                  <a:pt x="843681" y="881906"/>
                </a:cubicBezTo>
                <a:cubicBezTo>
                  <a:pt x="879072" y="796316"/>
                  <a:pt x="864266" y="638499"/>
                  <a:pt x="830680" y="517879"/>
                </a:cubicBezTo>
                <a:cubicBezTo>
                  <a:pt x="797094" y="397259"/>
                  <a:pt x="705004" y="234025"/>
                  <a:pt x="609664" y="147352"/>
                </a:cubicBezTo>
                <a:cubicBezTo>
                  <a:pt x="514324" y="60679"/>
                  <a:pt x="356868" y="-715"/>
                  <a:pt x="260805" y="7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526" name="Connettore diritto 525">
            <a:extLst>
              <a:ext uri="{FF2B5EF4-FFF2-40B4-BE49-F238E27FC236}">
                <a16:creationId xmlns:a16="http://schemas.microsoft.com/office/drawing/2014/main" id="{980BC095-7C80-FA32-787B-62981253AFE9}"/>
              </a:ext>
            </a:extLst>
          </p:cNvPr>
          <p:cNvCxnSpPr>
            <a:cxnSpLocks/>
          </p:cNvCxnSpPr>
          <p:nvPr/>
        </p:nvCxnSpPr>
        <p:spPr>
          <a:xfrm>
            <a:off x="7734113" y="1013967"/>
            <a:ext cx="0" cy="35198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4" name="Figura a mano libera: forma 523">
            <a:extLst>
              <a:ext uri="{FF2B5EF4-FFF2-40B4-BE49-F238E27FC236}">
                <a16:creationId xmlns:a16="http://schemas.microsoft.com/office/drawing/2014/main" id="{B39794B9-CC22-0F5F-A0E7-C42C74330934}"/>
              </a:ext>
            </a:extLst>
          </p:cNvPr>
          <p:cNvSpPr/>
          <p:nvPr/>
        </p:nvSpPr>
        <p:spPr>
          <a:xfrm>
            <a:off x="6704364" y="952042"/>
            <a:ext cx="1490488" cy="1780845"/>
          </a:xfrm>
          <a:custGeom>
            <a:avLst/>
            <a:gdLst>
              <a:gd name="connsiteX0" fmla="*/ 438956 w 1490488"/>
              <a:gd name="connsiteY0" fmla="*/ 18 h 1780691"/>
              <a:gd name="connsiteX1" fmla="*/ 50508 w 1490488"/>
              <a:gd name="connsiteY1" fmla="*/ 275025 h 1780691"/>
              <a:gd name="connsiteX2" fmla="*/ 50508 w 1490488"/>
              <a:gd name="connsiteY2" fmla="*/ 890354 h 1780691"/>
              <a:gd name="connsiteX3" fmla="*/ 469895 w 1490488"/>
              <a:gd name="connsiteY3" fmla="*/ 1512559 h 1780691"/>
              <a:gd name="connsiteX4" fmla="*/ 1040535 w 1490488"/>
              <a:gd name="connsiteY4" fmla="*/ 1780691 h 1780691"/>
              <a:gd name="connsiteX5" fmla="*/ 1442734 w 1490488"/>
              <a:gd name="connsiteY5" fmla="*/ 1512559 h 1780691"/>
              <a:gd name="connsiteX6" fmla="*/ 1435859 w 1490488"/>
              <a:gd name="connsiteY6" fmla="*/ 886917 h 1780691"/>
              <a:gd name="connsiteX7" fmla="*/ 1019910 w 1490488"/>
              <a:gd name="connsiteY7" fmla="*/ 264712 h 1780691"/>
              <a:gd name="connsiteX8" fmla="*/ 438956 w 1490488"/>
              <a:gd name="connsiteY8" fmla="*/ 18 h 1780691"/>
              <a:gd name="connsiteX0" fmla="*/ 438956 w 1490488"/>
              <a:gd name="connsiteY0" fmla="*/ 18 h 1780691"/>
              <a:gd name="connsiteX1" fmla="*/ 50508 w 1490488"/>
              <a:gd name="connsiteY1" fmla="*/ 275025 h 1780691"/>
              <a:gd name="connsiteX2" fmla="*/ 50508 w 1490488"/>
              <a:gd name="connsiteY2" fmla="*/ 890354 h 1780691"/>
              <a:gd name="connsiteX3" fmla="*/ 469895 w 1490488"/>
              <a:gd name="connsiteY3" fmla="*/ 1512559 h 1780691"/>
              <a:gd name="connsiteX4" fmla="*/ 1040535 w 1490488"/>
              <a:gd name="connsiteY4" fmla="*/ 1780691 h 1780691"/>
              <a:gd name="connsiteX5" fmla="*/ 1442734 w 1490488"/>
              <a:gd name="connsiteY5" fmla="*/ 1512559 h 1780691"/>
              <a:gd name="connsiteX6" fmla="*/ 1435859 w 1490488"/>
              <a:gd name="connsiteY6" fmla="*/ 886917 h 1780691"/>
              <a:gd name="connsiteX7" fmla="*/ 1019910 w 1490488"/>
              <a:gd name="connsiteY7" fmla="*/ 264712 h 1780691"/>
              <a:gd name="connsiteX8" fmla="*/ 438956 w 1490488"/>
              <a:gd name="connsiteY8" fmla="*/ 18 h 1780691"/>
              <a:gd name="connsiteX0" fmla="*/ 438956 w 1490488"/>
              <a:gd name="connsiteY0" fmla="*/ 18 h 1780691"/>
              <a:gd name="connsiteX1" fmla="*/ 50508 w 1490488"/>
              <a:gd name="connsiteY1" fmla="*/ 275025 h 1780691"/>
              <a:gd name="connsiteX2" fmla="*/ 50508 w 1490488"/>
              <a:gd name="connsiteY2" fmla="*/ 890354 h 1780691"/>
              <a:gd name="connsiteX3" fmla="*/ 469895 w 1490488"/>
              <a:gd name="connsiteY3" fmla="*/ 1512559 h 1780691"/>
              <a:gd name="connsiteX4" fmla="*/ 1040535 w 1490488"/>
              <a:gd name="connsiteY4" fmla="*/ 1780691 h 1780691"/>
              <a:gd name="connsiteX5" fmla="*/ 1442734 w 1490488"/>
              <a:gd name="connsiteY5" fmla="*/ 1512559 h 1780691"/>
              <a:gd name="connsiteX6" fmla="*/ 1435859 w 1490488"/>
              <a:gd name="connsiteY6" fmla="*/ 886917 h 1780691"/>
              <a:gd name="connsiteX7" fmla="*/ 1019910 w 1490488"/>
              <a:gd name="connsiteY7" fmla="*/ 264712 h 1780691"/>
              <a:gd name="connsiteX8" fmla="*/ 438956 w 1490488"/>
              <a:gd name="connsiteY8" fmla="*/ 18 h 1780691"/>
              <a:gd name="connsiteX0" fmla="*/ 438956 w 1490488"/>
              <a:gd name="connsiteY0" fmla="*/ 20 h 1780693"/>
              <a:gd name="connsiteX1" fmla="*/ 50508 w 1490488"/>
              <a:gd name="connsiteY1" fmla="*/ 275027 h 1780693"/>
              <a:gd name="connsiteX2" fmla="*/ 50508 w 1490488"/>
              <a:gd name="connsiteY2" fmla="*/ 890356 h 1780693"/>
              <a:gd name="connsiteX3" fmla="*/ 469895 w 1490488"/>
              <a:gd name="connsiteY3" fmla="*/ 1512561 h 1780693"/>
              <a:gd name="connsiteX4" fmla="*/ 1040535 w 1490488"/>
              <a:gd name="connsiteY4" fmla="*/ 1780693 h 1780693"/>
              <a:gd name="connsiteX5" fmla="*/ 1442734 w 1490488"/>
              <a:gd name="connsiteY5" fmla="*/ 1512561 h 1780693"/>
              <a:gd name="connsiteX6" fmla="*/ 1435859 w 1490488"/>
              <a:gd name="connsiteY6" fmla="*/ 886919 h 1780693"/>
              <a:gd name="connsiteX7" fmla="*/ 1019910 w 1490488"/>
              <a:gd name="connsiteY7" fmla="*/ 264714 h 1780693"/>
              <a:gd name="connsiteX8" fmla="*/ 438956 w 1490488"/>
              <a:gd name="connsiteY8" fmla="*/ 20 h 1780693"/>
              <a:gd name="connsiteX0" fmla="*/ 438956 w 1490488"/>
              <a:gd name="connsiteY0" fmla="*/ 172 h 1780845"/>
              <a:gd name="connsiteX1" fmla="*/ 50508 w 1490488"/>
              <a:gd name="connsiteY1" fmla="*/ 275179 h 1780845"/>
              <a:gd name="connsiteX2" fmla="*/ 50508 w 1490488"/>
              <a:gd name="connsiteY2" fmla="*/ 890508 h 1780845"/>
              <a:gd name="connsiteX3" fmla="*/ 469895 w 1490488"/>
              <a:gd name="connsiteY3" fmla="*/ 1512713 h 1780845"/>
              <a:gd name="connsiteX4" fmla="*/ 1040535 w 1490488"/>
              <a:gd name="connsiteY4" fmla="*/ 1780845 h 1780845"/>
              <a:gd name="connsiteX5" fmla="*/ 1442734 w 1490488"/>
              <a:gd name="connsiteY5" fmla="*/ 1512713 h 1780845"/>
              <a:gd name="connsiteX6" fmla="*/ 1435859 w 1490488"/>
              <a:gd name="connsiteY6" fmla="*/ 887071 h 1780845"/>
              <a:gd name="connsiteX7" fmla="*/ 1019910 w 1490488"/>
              <a:gd name="connsiteY7" fmla="*/ 264866 h 1780845"/>
              <a:gd name="connsiteX8" fmla="*/ 438956 w 1490488"/>
              <a:gd name="connsiteY8" fmla="*/ 172 h 1780845"/>
              <a:gd name="connsiteX0" fmla="*/ 438956 w 1490488"/>
              <a:gd name="connsiteY0" fmla="*/ 172 h 1780845"/>
              <a:gd name="connsiteX1" fmla="*/ 50508 w 1490488"/>
              <a:gd name="connsiteY1" fmla="*/ 275179 h 1780845"/>
              <a:gd name="connsiteX2" fmla="*/ 50508 w 1490488"/>
              <a:gd name="connsiteY2" fmla="*/ 890508 h 1780845"/>
              <a:gd name="connsiteX3" fmla="*/ 469895 w 1490488"/>
              <a:gd name="connsiteY3" fmla="*/ 1512713 h 1780845"/>
              <a:gd name="connsiteX4" fmla="*/ 1040535 w 1490488"/>
              <a:gd name="connsiteY4" fmla="*/ 1780845 h 1780845"/>
              <a:gd name="connsiteX5" fmla="*/ 1442734 w 1490488"/>
              <a:gd name="connsiteY5" fmla="*/ 1512713 h 1780845"/>
              <a:gd name="connsiteX6" fmla="*/ 1435859 w 1490488"/>
              <a:gd name="connsiteY6" fmla="*/ 887071 h 1780845"/>
              <a:gd name="connsiteX7" fmla="*/ 1019910 w 1490488"/>
              <a:gd name="connsiteY7" fmla="*/ 264866 h 1780845"/>
              <a:gd name="connsiteX8" fmla="*/ 438956 w 1490488"/>
              <a:gd name="connsiteY8" fmla="*/ 172 h 1780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0488" h="1780845">
                <a:moveTo>
                  <a:pt x="438956" y="172"/>
                </a:moveTo>
                <a:cubicBezTo>
                  <a:pt x="229262" y="-4985"/>
                  <a:pt x="115249" y="106165"/>
                  <a:pt x="50508" y="275179"/>
                </a:cubicBezTo>
                <a:cubicBezTo>
                  <a:pt x="-14233" y="444193"/>
                  <a:pt x="-19390" y="684252"/>
                  <a:pt x="50508" y="890508"/>
                </a:cubicBezTo>
                <a:cubicBezTo>
                  <a:pt x="120406" y="1096764"/>
                  <a:pt x="304890" y="1364324"/>
                  <a:pt x="469895" y="1512713"/>
                </a:cubicBezTo>
                <a:cubicBezTo>
                  <a:pt x="634900" y="1661103"/>
                  <a:pt x="830269" y="1780845"/>
                  <a:pt x="1040535" y="1780845"/>
                </a:cubicBezTo>
                <a:cubicBezTo>
                  <a:pt x="1250801" y="1780845"/>
                  <a:pt x="1376847" y="1661675"/>
                  <a:pt x="1442734" y="1512713"/>
                </a:cubicBezTo>
                <a:cubicBezTo>
                  <a:pt x="1508621" y="1363751"/>
                  <a:pt x="1506330" y="1095046"/>
                  <a:pt x="1435859" y="887071"/>
                </a:cubicBezTo>
                <a:cubicBezTo>
                  <a:pt x="1365388" y="679097"/>
                  <a:pt x="1184342" y="412683"/>
                  <a:pt x="1019910" y="264866"/>
                </a:cubicBezTo>
                <a:cubicBezTo>
                  <a:pt x="855478" y="117050"/>
                  <a:pt x="648650" y="5329"/>
                  <a:pt x="438956" y="172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7" name="Figura a mano libera: forma 526">
            <a:extLst>
              <a:ext uri="{FF2B5EF4-FFF2-40B4-BE49-F238E27FC236}">
                <a16:creationId xmlns:a16="http://schemas.microsoft.com/office/drawing/2014/main" id="{E5A196CD-0496-9CA3-B17E-885FFAA8ACE6}"/>
              </a:ext>
            </a:extLst>
          </p:cNvPr>
          <p:cNvSpPr/>
          <p:nvPr/>
        </p:nvSpPr>
        <p:spPr>
          <a:xfrm>
            <a:off x="6786411" y="748658"/>
            <a:ext cx="995646" cy="1205938"/>
          </a:xfrm>
          <a:custGeom>
            <a:avLst/>
            <a:gdLst>
              <a:gd name="connsiteX0" fmla="*/ 304105 w 997368"/>
              <a:gd name="connsiteY0" fmla="*/ 8 h 1206122"/>
              <a:gd name="connsiteX1" fmla="*/ 29785 w 997368"/>
              <a:gd name="connsiteY1" fmla="*/ 180983 h 1206122"/>
              <a:gd name="connsiteX2" fmla="*/ 39310 w 997368"/>
              <a:gd name="connsiteY2" fmla="*/ 600083 h 1206122"/>
              <a:gd name="connsiteX3" fmla="*/ 313630 w 997368"/>
              <a:gd name="connsiteY3" fmla="*/ 1045853 h 1206122"/>
              <a:gd name="connsiteX4" fmla="*/ 696535 w 997368"/>
              <a:gd name="connsiteY4" fmla="*/ 1205873 h 1206122"/>
              <a:gd name="connsiteX5" fmla="*/ 961330 w 997368"/>
              <a:gd name="connsiteY5" fmla="*/ 1017278 h 1206122"/>
              <a:gd name="connsiteX6" fmla="*/ 965140 w 997368"/>
              <a:gd name="connsiteY6" fmla="*/ 601988 h 1206122"/>
              <a:gd name="connsiteX7" fmla="*/ 685105 w 997368"/>
              <a:gd name="connsiteY7" fmla="*/ 175268 h 1206122"/>
              <a:gd name="connsiteX8" fmla="*/ 304105 w 997368"/>
              <a:gd name="connsiteY8" fmla="*/ 8 h 1206122"/>
              <a:gd name="connsiteX0" fmla="*/ 303998 w 997261"/>
              <a:gd name="connsiteY0" fmla="*/ 8 h 1205896"/>
              <a:gd name="connsiteX1" fmla="*/ 29678 w 997261"/>
              <a:gd name="connsiteY1" fmla="*/ 180983 h 1205896"/>
              <a:gd name="connsiteX2" fmla="*/ 39203 w 997261"/>
              <a:gd name="connsiteY2" fmla="*/ 600083 h 1205896"/>
              <a:gd name="connsiteX3" fmla="*/ 311618 w 997261"/>
              <a:gd name="connsiteY3" fmla="*/ 1026803 h 1205896"/>
              <a:gd name="connsiteX4" fmla="*/ 696428 w 997261"/>
              <a:gd name="connsiteY4" fmla="*/ 1205873 h 1205896"/>
              <a:gd name="connsiteX5" fmla="*/ 961223 w 997261"/>
              <a:gd name="connsiteY5" fmla="*/ 1017278 h 1205896"/>
              <a:gd name="connsiteX6" fmla="*/ 965033 w 997261"/>
              <a:gd name="connsiteY6" fmla="*/ 601988 h 1205896"/>
              <a:gd name="connsiteX7" fmla="*/ 684998 w 997261"/>
              <a:gd name="connsiteY7" fmla="*/ 175268 h 1205896"/>
              <a:gd name="connsiteX8" fmla="*/ 303998 w 997261"/>
              <a:gd name="connsiteY8" fmla="*/ 8 h 1205896"/>
              <a:gd name="connsiteX0" fmla="*/ 303998 w 995554"/>
              <a:gd name="connsiteY0" fmla="*/ 8 h 1205911"/>
              <a:gd name="connsiteX1" fmla="*/ 29678 w 995554"/>
              <a:gd name="connsiteY1" fmla="*/ 180983 h 1205911"/>
              <a:gd name="connsiteX2" fmla="*/ 39203 w 995554"/>
              <a:gd name="connsiteY2" fmla="*/ 600083 h 1205911"/>
              <a:gd name="connsiteX3" fmla="*/ 311618 w 995554"/>
              <a:gd name="connsiteY3" fmla="*/ 1026803 h 1205911"/>
              <a:gd name="connsiteX4" fmla="*/ 696428 w 995554"/>
              <a:gd name="connsiteY4" fmla="*/ 1205873 h 1205911"/>
              <a:gd name="connsiteX5" fmla="*/ 957413 w 995554"/>
              <a:gd name="connsiteY5" fmla="*/ 1038233 h 1205911"/>
              <a:gd name="connsiteX6" fmla="*/ 965033 w 995554"/>
              <a:gd name="connsiteY6" fmla="*/ 601988 h 1205911"/>
              <a:gd name="connsiteX7" fmla="*/ 684998 w 995554"/>
              <a:gd name="connsiteY7" fmla="*/ 175268 h 1205911"/>
              <a:gd name="connsiteX8" fmla="*/ 303998 w 995554"/>
              <a:gd name="connsiteY8" fmla="*/ 8 h 1205911"/>
              <a:gd name="connsiteX0" fmla="*/ 303998 w 999086"/>
              <a:gd name="connsiteY0" fmla="*/ 8 h 1205876"/>
              <a:gd name="connsiteX1" fmla="*/ 29678 w 999086"/>
              <a:gd name="connsiteY1" fmla="*/ 180983 h 1205876"/>
              <a:gd name="connsiteX2" fmla="*/ 39203 w 999086"/>
              <a:gd name="connsiteY2" fmla="*/ 600083 h 1205876"/>
              <a:gd name="connsiteX3" fmla="*/ 311618 w 999086"/>
              <a:gd name="connsiteY3" fmla="*/ 1026803 h 1205876"/>
              <a:gd name="connsiteX4" fmla="*/ 696428 w 999086"/>
              <a:gd name="connsiteY4" fmla="*/ 1205873 h 1205876"/>
              <a:gd name="connsiteX5" fmla="*/ 965033 w 999086"/>
              <a:gd name="connsiteY5" fmla="*/ 1030613 h 1205876"/>
              <a:gd name="connsiteX6" fmla="*/ 965033 w 999086"/>
              <a:gd name="connsiteY6" fmla="*/ 601988 h 1205876"/>
              <a:gd name="connsiteX7" fmla="*/ 684998 w 999086"/>
              <a:gd name="connsiteY7" fmla="*/ 175268 h 1205876"/>
              <a:gd name="connsiteX8" fmla="*/ 303998 w 999086"/>
              <a:gd name="connsiteY8" fmla="*/ 8 h 1205876"/>
              <a:gd name="connsiteX0" fmla="*/ 303998 w 996995"/>
              <a:gd name="connsiteY0" fmla="*/ 8 h 1205877"/>
              <a:gd name="connsiteX1" fmla="*/ 29678 w 996995"/>
              <a:gd name="connsiteY1" fmla="*/ 180983 h 1205877"/>
              <a:gd name="connsiteX2" fmla="*/ 39203 w 996995"/>
              <a:gd name="connsiteY2" fmla="*/ 600083 h 1205877"/>
              <a:gd name="connsiteX3" fmla="*/ 311618 w 996995"/>
              <a:gd name="connsiteY3" fmla="*/ 1026803 h 1205877"/>
              <a:gd name="connsiteX4" fmla="*/ 696428 w 996995"/>
              <a:gd name="connsiteY4" fmla="*/ 1205873 h 1205877"/>
              <a:gd name="connsiteX5" fmla="*/ 965033 w 996995"/>
              <a:gd name="connsiteY5" fmla="*/ 1030613 h 1205877"/>
              <a:gd name="connsiteX6" fmla="*/ 965033 w 996995"/>
              <a:gd name="connsiteY6" fmla="*/ 601988 h 1205877"/>
              <a:gd name="connsiteX7" fmla="*/ 684998 w 996995"/>
              <a:gd name="connsiteY7" fmla="*/ 175268 h 1205877"/>
              <a:gd name="connsiteX8" fmla="*/ 303998 w 996995"/>
              <a:gd name="connsiteY8" fmla="*/ 8 h 1205877"/>
              <a:gd name="connsiteX0" fmla="*/ 303998 w 995646"/>
              <a:gd name="connsiteY0" fmla="*/ 8 h 1205877"/>
              <a:gd name="connsiteX1" fmla="*/ 29678 w 995646"/>
              <a:gd name="connsiteY1" fmla="*/ 180983 h 1205877"/>
              <a:gd name="connsiteX2" fmla="*/ 39203 w 995646"/>
              <a:gd name="connsiteY2" fmla="*/ 600083 h 1205877"/>
              <a:gd name="connsiteX3" fmla="*/ 311618 w 995646"/>
              <a:gd name="connsiteY3" fmla="*/ 1026803 h 1205877"/>
              <a:gd name="connsiteX4" fmla="*/ 696428 w 995646"/>
              <a:gd name="connsiteY4" fmla="*/ 1205873 h 1205877"/>
              <a:gd name="connsiteX5" fmla="*/ 965033 w 995646"/>
              <a:gd name="connsiteY5" fmla="*/ 1030613 h 1205877"/>
              <a:gd name="connsiteX6" fmla="*/ 965033 w 995646"/>
              <a:gd name="connsiteY6" fmla="*/ 601988 h 1205877"/>
              <a:gd name="connsiteX7" fmla="*/ 684998 w 995646"/>
              <a:gd name="connsiteY7" fmla="*/ 175268 h 1205877"/>
              <a:gd name="connsiteX8" fmla="*/ 303998 w 995646"/>
              <a:gd name="connsiteY8" fmla="*/ 8 h 1205877"/>
              <a:gd name="connsiteX0" fmla="*/ 303998 w 995646"/>
              <a:gd name="connsiteY0" fmla="*/ 8 h 1205877"/>
              <a:gd name="connsiteX1" fmla="*/ 29678 w 995646"/>
              <a:gd name="connsiteY1" fmla="*/ 180983 h 1205877"/>
              <a:gd name="connsiteX2" fmla="*/ 39203 w 995646"/>
              <a:gd name="connsiteY2" fmla="*/ 600083 h 1205877"/>
              <a:gd name="connsiteX3" fmla="*/ 311618 w 995646"/>
              <a:gd name="connsiteY3" fmla="*/ 1026803 h 1205877"/>
              <a:gd name="connsiteX4" fmla="*/ 696428 w 995646"/>
              <a:gd name="connsiteY4" fmla="*/ 1205873 h 1205877"/>
              <a:gd name="connsiteX5" fmla="*/ 965033 w 995646"/>
              <a:gd name="connsiteY5" fmla="*/ 1030613 h 1205877"/>
              <a:gd name="connsiteX6" fmla="*/ 965033 w 995646"/>
              <a:gd name="connsiteY6" fmla="*/ 601988 h 1205877"/>
              <a:gd name="connsiteX7" fmla="*/ 684998 w 995646"/>
              <a:gd name="connsiteY7" fmla="*/ 175268 h 1205877"/>
              <a:gd name="connsiteX8" fmla="*/ 303998 w 995646"/>
              <a:gd name="connsiteY8" fmla="*/ 8 h 1205877"/>
              <a:gd name="connsiteX0" fmla="*/ 303998 w 995646"/>
              <a:gd name="connsiteY0" fmla="*/ 8 h 1205938"/>
              <a:gd name="connsiteX1" fmla="*/ 29678 w 995646"/>
              <a:gd name="connsiteY1" fmla="*/ 180983 h 1205938"/>
              <a:gd name="connsiteX2" fmla="*/ 39203 w 995646"/>
              <a:gd name="connsiteY2" fmla="*/ 600083 h 1205938"/>
              <a:gd name="connsiteX3" fmla="*/ 311618 w 995646"/>
              <a:gd name="connsiteY3" fmla="*/ 1026803 h 1205938"/>
              <a:gd name="connsiteX4" fmla="*/ 696428 w 995646"/>
              <a:gd name="connsiteY4" fmla="*/ 1205873 h 1205938"/>
              <a:gd name="connsiteX5" fmla="*/ 965033 w 995646"/>
              <a:gd name="connsiteY5" fmla="*/ 1030613 h 1205938"/>
              <a:gd name="connsiteX6" fmla="*/ 965033 w 995646"/>
              <a:gd name="connsiteY6" fmla="*/ 601988 h 1205938"/>
              <a:gd name="connsiteX7" fmla="*/ 684998 w 995646"/>
              <a:gd name="connsiteY7" fmla="*/ 175268 h 1205938"/>
              <a:gd name="connsiteX8" fmla="*/ 303998 w 995646"/>
              <a:gd name="connsiteY8" fmla="*/ 8 h 1205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5646" h="1205938">
                <a:moveTo>
                  <a:pt x="303998" y="8"/>
                </a:moveTo>
                <a:cubicBezTo>
                  <a:pt x="194778" y="960"/>
                  <a:pt x="73810" y="80971"/>
                  <a:pt x="29678" y="180983"/>
                </a:cubicBezTo>
                <a:cubicBezTo>
                  <a:pt x="-14454" y="280995"/>
                  <a:pt x="-7787" y="459113"/>
                  <a:pt x="39203" y="600083"/>
                </a:cubicBezTo>
                <a:cubicBezTo>
                  <a:pt x="86193" y="741053"/>
                  <a:pt x="202081" y="925838"/>
                  <a:pt x="311618" y="1026803"/>
                </a:cubicBezTo>
                <a:cubicBezTo>
                  <a:pt x="421155" y="1127768"/>
                  <a:pt x="543711" y="1203333"/>
                  <a:pt x="696428" y="1205873"/>
                </a:cubicBezTo>
                <a:cubicBezTo>
                  <a:pt x="849145" y="1208413"/>
                  <a:pt x="929790" y="1136975"/>
                  <a:pt x="965033" y="1030613"/>
                </a:cubicBezTo>
                <a:cubicBezTo>
                  <a:pt x="1000276" y="924251"/>
                  <a:pt x="1011071" y="742323"/>
                  <a:pt x="965033" y="601988"/>
                </a:cubicBezTo>
                <a:cubicBezTo>
                  <a:pt x="918995" y="461653"/>
                  <a:pt x="795805" y="274963"/>
                  <a:pt x="684998" y="175268"/>
                </a:cubicBezTo>
                <a:cubicBezTo>
                  <a:pt x="574191" y="75573"/>
                  <a:pt x="413218" y="-944"/>
                  <a:pt x="303998" y="8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3" name="Figura a mano libera: forma 512">
            <a:extLst>
              <a:ext uri="{FF2B5EF4-FFF2-40B4-BE49-F238E27FC236}">
                <a16:creationId xmlns:a16="http://schemas.microsoft.com/office/drawing/2014/main" id="{811BC49A-5D5D-4930-CE3D-3FE74EE19707}"/>
              </a:ext>
            </a:extLst>
          </p:cNvPr>
          <p:cNvSpPr/>
          <p:nvPr/>
        </p:nvSpPr>
        <p:spPr>
          <a:xfrm>
            <a:off x="6555905" y="1093956"/>
            <a:ext cx="1433466" cy="1710701"/>
          </a:xfrm>
          <a:custGeom>
            <a:avLst/>
            <a:gdLst>
              <a:gd name="connsiteX0" fmla="*/ 436676 w 1444554"/>
              <a:gd name="connsiteY0" fmla="*/ 0 h 1710662"/>
              <a:gd name="connsiteX1" fmla="*/ 49178 w 1444554"/>
              <a:gd name="connsiteY1" fmla="*/ 257544 h 1710662"/>
              <a:gd name="connsiteX2" fmla="*/ 49178 w 1444554"/>
              <a:gd name="connsiteY2" fmla="*/ 862419 h 1710662"/>
              <a:gd name="connsiteX3" fmla="*/ 448490 w 1444554"/>
              <a:gd name="connsiteY3" fmla="*/ 1457842 h 1710662"/>
              <a:gd name="connsiteX4" fmla="*/ 1006108 w 1444554"/>
              <a:gd name="connsiteY4" fmla="*/ 1710661 h 1710662"/>
              <a:gd name="connsiteX5" fmla="*/ 1395969 w 1444554"/>
              <a:gd name="connsiteY5" fmla="*/ 1460205 h 1710662"/>
              <a:gd name="connsiteX6" fmla="*/ 1393606 w 1444554"/>
              <a:gd name="connsiteY6" fmla="*/ 852968 h 1710662"/>
              <a:gd name="connsiteX7" fmla="*/ 987206 w 1444554"/>
              <a:gd name="connsiteY7" fmla="*/ 257544 h 1710662"/>
              <a:gd name="connsiteX8" fmla="*/ 436676 w 1444554"/>
              <a:gd name="connsiteY8" fmla="*/ 0 h 1710662"/>
              <a:gd name="connsiteX0" fmla="*/ 436676 w 1444554"/>
              <a:gd name="connsiteY0" fmla="*/ 4 h 1710666"/>
              <a:gd name="connsiteX1" fmla="*/ 49178 w 1444554"/>
              <a:gd name="connsiteY1" fmla="*/ 257548 h 1710666"/>
              <a:gd name="connsiteX2" fmla="*/ 49178 w 1444554"/>
              <a:gd name="connsiteY2" fmla="*/ 862423 h 1710666"/>
              <a:gd name="connsiteX3" fmla="*/ 448490 w 1444554"/>
              <a:gd name="connsiteY3" fmla="*/ 1457846 h 1710666"/>
              <a:gd name="connsiteX4" fmla="*/ 1006108 w 1444554"/>
              <a:gd name="connsiteY4" fmla="*/ 1710665 h 1710666"/>
              <a:gd name="connsiteX5" fmla="*/ 1395969 w 1444554"/>
              <a:gd name="connsiteY5" fmla="*/ 1460209 h 1710666"/>
              <a:gd name="connsiteX6" fmla="*/ 1393606 w 1444554"/>
              <a:gd name="connsiteY6" fmla="*/ 852972 h 1710666"/>
              <a:gd name="connsiteX7" fmla="*/ 1001383 w 1444554"/>
              <a:gd name="connsiteY7" fmla="*/ 262274 h 1710666"/>
              <a:gd name="connsiteX8" fmla="*/ 436676 w 1444554"/>
              <a:gd name="connsiteY8" fmla="*/ 4 h 1710666"/>
              <a:gd name="connsiteX0" fmla="*/ 433230 w 1441108"/>
              <a:gd name="connsiteY0" fmla="*/ 4 h 1710666"/>
              <a:gd name="connsiteX1" fmla="*/ 45732 w 1441108"/>
              <a:gd name="connsiteY1" fmla="*/ 257548 h 1710666"/>
              <a:gd name="connsiteX2" fmla="*/ 45732 w 1441108"/>
              <a:gd name="connsiteY2" fmla="*/ 862423 h 1710666"/>
              <a:gd name="connsiteX3" fmla="*/ 445044 w 1441108"/>
              <a:gd name="connsiteY3" fmla="*/ 1457846 h 1710666"/>
              <a:gd name="connsiteX4" fmla="*/ 1002662 w 1441108"/>
              <a:gd name="connsiteY4" fmla="*/ 1710665 h 1710666"/>
              <a:gd name="connsiteX5" fmla="*/ 1392523 w 1441108"/>
              <a:gd name="connsiteY5" fmla="*/ 1460209 h 1710666"/>
              <a:gd name="connsiteX6" fmla="*/ 1390160 w 1441108"/>
              <a:gd name="connsiteY6" fmla="*/ 852972 h 1710666"/>
              <a:gd name="connsiteX7" fmla="*/ 997937 w 1441108"/>
              <a:gd name="connsiteY7" fmla="*/ 262274 h 1710666"/>
              <a:gd name="connsiteX8" fmla="*/ 433230 w 1441108"/>
              <a:gd name="connsiteY8" fmla="*/ 4 h 1710666"/>
              <a:gd name="connsiteX0" fmla="*/ 433230 w 1441108"/>
              <a:gd name="connsiteY0" fmla="*/ 4 h 1710666"/>
              <a:gd name="connsiteX1" fmla="*/ 45732 w 1441108"/>
              <a:gd name="connsiteY1" fmla="*/ 257548 h 1710666"/>
              <a:gd name="connsiteX2" fmla="*/ 45732 w 1441108"/>
              <a:gd name="connsiteY2" fmla="*/ 862423 h 1710666"/>
              <a:gd name="connsiteX3" fmla="*/ 445044 w 1441108"/>
              <a:gd name="connsiteY3" fmla="*/ 1457846 h 1710666"/>
              <a:gd name="connsiteX4" fmla="*/ 1002662 w 1441108"/>
              <a:gd name="connsiteY4" fmla="*/ 1710665 h 1710666"/>
              <a:gd name="connsiteX5" fmla="*/ 1392523 w 1441108"/>
              <a:gd name="connsiteY5" fmla="*/ 1460209 h 1710666"/>
              <a:gd name="connsiteX6" fmla="*/ 1390160 w 1441108"/>
              <a:gd name="connsiteY6" fmla="*/ 852972 h 1710666"/>
              <a:gd name="connsiteX7" fmla="*/ 997937 w 1441108"/>
              <a:gd name="connsiteY7" fmla="*/ 262274 h 1710666"/>
              <a:gd name="connsiteX8" fmla="*/ 433230 w 1441108"/>
              <a:gd name="connsiteY8" fmla="*/ 4 h 1710666"/>
              <a:gd name="connsiteX0" fmla="*/ 433230 w 1434274"/>
              <a:gd name="connsiteY0" fmla="*/ 4 h 1710666"/>
              <a:gd name="connsiteX1" fmla="*/ 45732 w 1434274"/>
              <a:gd name="connsiteY1" fmla="*/ 257548 h 1710666"/>
              <a:gd name="connsiteX2" fmla="*/ 45732 w 1434274"/>
              <a:gd name="connsiteY2" fmla="*/ 862423 h 1710666"/>
              <a:gd name="connsiteX3" fmla="*/ 445044 w 1434274"/>
              <a:gd name="connsiteY3" fmla="*/ 1457846 h 1710666"/>
              <a:gd name="connsiteX4" fmla="*/ 1002662 w 1434274"/>
              <a:gd name="connsiteY4" fmla="*/ 1710665 h 1710666"/>
              <a:gd name="connsiteX5" fmla="*/ 1392523 w 1434274"/>
              <a:gd name="connsiteY5" fmla="*/ 1460209 h 1710666"/>
              <a:gd name="connsiteX6" fmla="*/ 1390160 w 1434274"/>
              <a:gd name="connsiteY6" fmla="*/ 852972 h 1710666"/>
              <a:gd name="connsiteX7" fmla="*/ 997937 w 1434274"/>
              <a:gd name="connsiteY7" fmla="*/ 262274 h 1710666"/>
              <a:gd name="connsiteX8" fmla="*/ 433230 w 1434274"/>
              <a:gd name="connsiteY8" fmla="*/ 4 h 1710666"/>
              <a:gd name="connsiteX0" fmla="*/ 433230 w 1430356"/>
              <a:gd name="connsiteY0" fmla="*/ 4 h 1710666"/>
              <a:gd name="connsiteX1" fmla="*/ 45732 w 1430356"/>
              <a:gd name="connsiteY1" fmla="*/ 257548 h 1710666"/>
              <a:gd name="connsiteX2" fmla="*/ 45732 w 1430356"/>
              <a:gd name="connsiteY2" fmla="*/ 862423 h 1710666"/>
              <a:gd name="connsiteX3" fmla="*/ 445044 w 1430356"/>
              <a:gd name="connsiteY3" fmla="*/ 1457846 h 1710666"/>
              <a:gd name="connsiteX4" fmla="*/ 1002662 w 1430356"/>
              <a:gd name="connsiteY4" fmla="*/ 1710665 h 1710666"/>
              <a:gd name="connsiteX5" fmla="*/ 1392523 w 1430356"/>
              <a:gd name="connsiteY5" fmla="*/ 1460209 h 1710666"/>
              <a:gd name="connsiteX6" fmla="*/ 1390160 w 1430356"/>
              <a:gd name="connsiteY6" fmla="*/ 852972 h 1710666"/>
              <a:gd name="connsiteX7" fmla="*/ 997937 w 1430356"/>
              <a:gd name="connsiteY7" fmla="*/ 262274 h 1710666"/>
              <a:gd name="connsiteX8" fmla="*/ 433230 w 1430356"/>
              <a:gd name="connsiteY8" fmla="*/ 4 h 1710666"/>
              <a:gd name="connsiteX0" fmla="*/ 433230 w 1430356"/>
              <a:gd name="connsiteY0" fmla="*/ 4 h 1710666"/>
              <a:gd name="connsiteX1" fmla="*/ 45732 w 1430356"/>
              <a:gd name="connsiteY1" fmla="*/ 257548 h 1710666"/>
              <a:gd name="connsiteX2" fmla="*/ 45732 w 1430356"/>
              <a:gd name="connsiteY2" fmla="*/ 862423 h 1710666"/>
              <a:gd name="connsiteX3" fmla="*/ 445044 w 1430356"/>
              <a:gd name="connsiteY3" fmla="*/ 1457846 h 1710666"/>
              <a:gd name="connsiteX4" fmla="*/ 1002662 w 1430356"/>
              <a:gd name="connsiteY4" fmla="*/ 1710665 h 1710666"/>
              <a:gd name="connsiteX5" fmla="*/ 1392523 w 1430356"/>
              <a:gd name="connsiteY5" fmla="*/ 1460209 h 1710666"/>
              <a:gd name="connsiteX6" fmla="*/ 1390160 w 1430356"/>
              <a:gd name="connsiteY6" fmla="*/ 852972 h 1710666"/>
              <a:gd name="connsiteX7" fmla="*/ 997937 w 1430356"/>
              <a:gd name="connsiteY7" fmla="*/ 262274 h 1710666"/>
              <a:gd name="connsiteX8" fmla="*/ 433230 w 1430356"/>
              <a:gd name="connsiteY8" fmla="*/ 4 h 1710666"/>
              <a:gd name="connsiteX0" fmla="*/ 433230 w 1433466"/>
              <a:gd name="connsiteY0" fmla="*/ 4 h 1710666"/>
              <a:gd name="connsiteX1" fmla="*/ 45732 w 1433466"/>
              <a:gd name="connsiteY1" fmla="*/ 257548 h 1710666"/>
              <a:gd name="connsiteX2" fmla="*/ 45732 w 1433466"/>
              <a:gd name="connsiteY2" fmla="*/ 862423 h 1710666"/>
              <a:gd name="connsiteX3" fmla="*/ 445044 w 1433466"/>
              <a:gd name="connsiteY3" fmla="*/ 1457846 h 1710666"/>
              <a:gd name="connsiteX4" fmla="*/ 1002662 w 1433466"/>
              <a:gd name="connsiteY4" fmla="*/ 1710665 h 1710666"/>
              <a:gd name="connsiteX5" fmla="*/ 1392523 w 1433466"/>
              <a:gd name="connsiteY5" fmla="*/ 1460209 h 1710666"/>
              <a:gd name="connsiteX6" fmla="*/ 1390160 w 1433466"/>
              <a:gd name="connsiteY6" fmla="*/ 852972 h 1710666"/>
              <a:gd name="connsiteX7" fmla="*/ 997937 w 1433466"/>
              <a:gd name="connsiteY7" fmla="*/ 262274 h 1710666"/>
              <a:gd name="connsiteX8" fmla="*/ 433230 w 1433466"/>
              <a:gd name="connsiteY8" fmla="*/ 4 h 1710666"/>
              <a:gd name="connsiteX0" fmla="*/ 433230 w 1433466"/>
              <a:gd name="connsiteY0" fmla="*/ 4 h 1710666"/>
              <a:gd name="connsiteX1" fmla="*/ 45732 w 1433466"/>
              <a:gd name="connsiteY1" fmla="*/ 257548 h 1710666"/>
              <a:gd name="connsiteX2" fmla="*/ 45732 w 1433466"/>
              <a:gd name="connsiteY2" fmla="*/ 862423 h 1710666"/>
              <a:gd name="connsiteX3" fmla="*/ 445044 w 1433466"/>
              <a:gd name="connsiteY3" fmla="*/ 1457846 h 1710666"/>
              <a:gd name="connsiteX4" fmla="*/ 1002662 w 1433466"/>
              <a:gd name="connsiteY4" fmla="*/ 1710665 h 1710666"/>
              <a:gd name="connsiteX5" fmla="*/ 1392523 w 1433466"/>
              <a:gd name="connsiteY5" fmla="*/ 1460209 h 1710666"/>
              <a:gd name="connsiteX6" fmla="*/ 1390160 w 1433466"/>
              <a:gd name="connsiteY6" fmla="*/ 852972 h 1710666"/>
              <a:gd name="connsiteX7" fmla="*/ 997937 w 1433466"/>
              <a:gd name="connsiteY7" fmla="*/ 262274 h 1710666"/>
              <a:gd name="connsiteX8" fmla="*/ 433230 w 1433466"/>
              <a:gd name="connsiteY8" fmla="*/ 4 h 1710666"/>
              <a:gd name="connsiteX0" fmla="*/ 433230 w 1433466"/>
              <a:gd name="connsiteY0" fmla="*/ 4 h 1710690"/>
              <a:gd name="connsiteX1" fmla="*/ 45732 w 1433466"/>
              <a:gd name="connsiteY1" fmla="*/ 257548 h 1710690"/>
              <a:gd name="connsiteX2" fmla="*/ 45732 w 1433466"/>
              <a:gd name="connsiteY2" fmla="*/ 862423 h 1710690"/>
              <a:gd name="connsiteX3" fmla="*/ 445044 w 1433466"/>
              <a:gd name="connsiteY3" fmla="*/ 1457846 h 1710690"/>
              <a:gd name="connsiteX4" fmla="*/ 1002662 w 1433466"/>
              <a:gd name="connsiteY4" fmla="*/ 1710665 h 1710690"/>
              <a:gd name="connsiteX5" fmla="*/ 1392523 w 1433466"/>
              <a:gd name="connsiteY5" fmla="*/ 1460209 h 1710690"/>
              <a:gd name="connsiteX6" fmla="*/ 1390160 w 1433466"/>
              <a:gd name="connsiteY6" fmla="*/ 852972 h 1710690"/>
              <a:gd name="connsiteX7" fmla="*/ 997937 w 1433466"/>
              <a:gd name="connsiteY7" fmla="*/ 262274 h 1710690"/>
              <a:gd name="connsiteX8" fmla="*/ 433230 w 1433466"/>
              <a:gd name="connsiteY8" fmla="*/ 4 h 1710690"/>
              <a:gd name="connsiteX0" fmla="*/ 433230 w 1433466"/>
              <a:gd name="connsiteY0" fmla="*/ 4 h 1710690"/>
              <a:gd name="connsiteX1" fmla="*/ 45732 w 1433466"/>
              <a:gd name="connsiteY1" fmla="*/ 257548 h 1710690"/>
              <a:gd name="connsiteX2" fmla="*/ 45732 w 1433466"/>
              <a:gd name="connsiteY2" fmla="*/ 862423 h 1710690"/>
              <a:gd name="connsiteX3" fmla="*/ 445044 w 1433466"/>
              <a:gd name="connsiteY3" fmla="*/ 1457846 h 1710690"/>
              <a:gd name="connsiteX4" fmla="*/ 1002662 w 1433466"/>
              <a:gd name="connsiteY4" fmla="*/ 1710665 h 1710690"/>
              <a:gd name="connsiteX5" fmla="*/ 1392523 w 1433466"/>
              <a:gd name="connsiteY5" fmla="*/ 1460209 h 1710690"/>
              <a:gd name="connsiteX6" fmla="*/ 1390160 w 1433466"/>
              <a:gd name="connsiteY6" fmla="*/ 852972 h 1710690"/>
              <a:gd name="connsiteX7" fmla="*/ 997937 w 1433466"/>
              <a:gd name="connsiteY7" fmla="*/ 262274 h 1710690"/>
              <a:gd name="connsiteX8" fmla="*/ 433230 w 1433466"/>
              <a:gd name="connsiteY8" fmla="*/ 4 h 1710690"/>
              <a:gd name="connsiteX0" fmla="*/ 433230 w 1433466"/>
              <a:gd name="connsiteY0" fmla="*/ 4 h 1710690"/>
              <a:gd name="connsiteX1" fmla="*/ 45732 w 1433466"/>
              <a:gd name="connsiteY1" fmla="*/ 257548 h 1710690"/>
              <a:gd name="connsiteX2" fmla="*/ 45732 w 1433466"/>
              <a:gd name="connsiteY2" fmla="*/ 862423 h 1710690"/>
              <a:gd name="connsiteX3" fmla="*/ 445044 w 1433466"/>
              <a:gd name="connsiteY3" fmla="*/ 1457846 h 1710690"/>
              <a:gd name="connsiteX4" fmla="*/ 1002662 w 1433466"/>
              <a:gd name="connsiteY4" fmla="*/ 1710665 h 1710690"/>
              <a:gd name="connsiteX5" fmla="*/ 1392523 w 1433466"/>
              <a:gd name="connsiteY5" fmla="*/ 1460209 h 1710690"/>
              <a:gd name="connsiteX6" fmla="*/ 1390160 w 1433466"/>
              <a:gd name="connsiteY6" fmla="*/ 852972 h 1710690"/>
              <a:gd name="connsiteX7" fmla="*/ 997937 w 1433466"/>
              <a:gd name="connsiteY7" fmla="*/ 262274 h 1710690"/>
              <a:gd name="connsiteX8" fmla="*/ 433230 w 1433466"/>
              <a:gd name="connsiteY8" fmla="*/ 4 h 1710690"/>
              <a:gd name="connsiteX0" fmla="*/ 433230 w 1433466"/>
              <a:gd name="connsiteY0" fmla="*/ 15 h 1710701"/>
              <a:gd name="connsiteX1" fmla="*/ 45732 w 1433466"/>
              <a:gd name="connsiteY1" fmla="*/ 257559 h 1710701"/>
              <a:gd name="connsiteX2" fmla="*/ 45732 w 1433466"/>
              <a:gd name="connsiteY2" fmla="*/ 862434 h 1710701"/>
              <a:gd name="connsiteX3" fmla="*/ 445044 w 1433466"/>
              <a:gd name="connsiteY3" fmla="*/ 1457857 h 1710701"/>
              <a:gd name="connsiteX4" fmla="*/ 1002662 w 1433466"/>
              <a:gd name="connsiteY4" fmla="*/ 1710676 h 1710701"/>
              <a:gd name="connsiteX5" fmla="*/ 1392523 w 1433466"/>
              <a:gd name="connsiteY5" fmla="*/ 1460220 h 1710701"/>
              <a:gd name="connsiteX6" fmla="*/ 1390160 w 1433466"/>
              <a:gd name="connsiteY6" fmla="*/ 852983 h 1710701"/>
              <a:gd name="connsiteX7" fmla="*/ 997937 w 1433466"/>
              <a:gd name="connsiteY7" fmla="*/ 262285 h 1710701"/>
              <a:gd name="connsiteX8" fmla="*/ 433230 w 1433466"/>
              <a:gd name="connsiteY8" fmla="*/ 15 h 171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3466" h="1710701">
                <a:moveTo>
                  <a:pt x="433230" y="15"/>
                </a:moveTo>
                <a:cubicBezTo>
                  <a:pt x="234361" y="1590"/>
                  <a:pt x="100864" y="94921"/>
                  <a:pt x="45732" y="257559"/>
                </a:cubicBezTo>
                <a:cubicBezTo>
                  <a:pt x="-9400" y="420197"/>
                  <a:pt x="-20820" y="662384"/>
                  <a:pt x="45732" y="862434"/>
                </a:cubicBezTo>
                <a:cubicBezTo>
                  <a:pt x="112284" y="1062484"/>
                  <a:pt x="285556" y="1316483"/>
                  <a:pt x="445044" y="1457857"/>
                </a:cubicBezTo>
                <a:cubicBezTo>
                  <a:pt x="604532" y="1599231"/>
                  <a:pt x="714795" y="1712645"/>
                  <a:pt x="1002662" y="1710676"/>
                </a:cubicBezTo>
                <a:cubicBezTo>
                  <a:pt x="1290529" y="1708707"/>
                  <a:pt x="1349206" y="1596082"/>
                  <a:pt x="1392523" y="1460220"/>
                </a:cubicBezTo>
                <a:cubicBezTo>
                  <a:pt x="1435840" y="1324358"/>
                  <a:pt x="1458287" y="1053426"/>
                  <a:pt x="1390160" y="852983"/>
                </a:cubicBezTo>
                <a:cubicBezTo>
                  <a:pt x="1322033" y="652540"/>
                  <a:pt x="1157819" y="404052"/>
                  <a:pt x="997937" y="262285"/>
                </a:cubicBezTo>
                <a:cubicBezTo>
                  <a:pt x="838055" y="120518"/>
                  <a:pt x="632099" y="-1560"/>
                  <a:pt x="433230" y="15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4" name="Figura a mano libera: forma 533">
            <a:extLst>
              <a:ext uri="{FF2B5EF4-FFF2-40B4-BE49-F238E27FC236}">
                <a16:creationId xmlns:a16="http://schemas.microsoft.com/office/drawing/2014/main" id="{A1670224-3CED-000E-D10E-E56986E9683D}"/>
              </a:ext>
            </a:extLst>
          </p:cNvPr>
          <p:cNvSpPr/>
          <p:nvPr/>
        </p:nvSpPr>
        <p:spPr>
          <a:xfrm>
            <a:off x="6539045" y="780582"/>
            <a:ext cx="1153493" cy="1370599"/>
          </a:xfrm>
          <a:custGeom>
            <a:avLst/>
            <a:gdLst>
              <a:gd name="connsiteX0" fmla="*/ 346091 w 1146149"/>
              <a:gd name="connsiteY0" fmla="*/ 0 h 1370587"/>
              <a:gd name="connsiteX1" fmla="*/ 39939 w 1146149"/>
              <a:gd name="connsiteY1" fmla="*/ 212887 h 1370587"/>
              <a:gd name="connsiteX2" fmla="*/ 37912 w 1146149"/>
              <a:gd name="connsiteY2" fmla="*/ 687321 h 1370587"/>
              <a:gd name="connsiteX3" fmla="*/ 354201 w 1146149"/>
              <a:gd name="connsiteY3" fmla="*/ 1167837 h 1370587"/>
              <a:gd name="connsiteX4" fmla="*/ 796194 w 1146149"/>
              <a:gd name="connsiteY4" fmla="*/ 1370587 h 1370587"/>
              <a:gd name="connsiteX5" fmla="*/ 1104374 w 1146149"/>
              <a:gd name="connsiteY5" fmla="*/ 1167837 h 1370587"/>
              <a:gd name="connsiteX6" fmla="*/ 1108429 w 1146149"/>
              <a:gd name="connsiteY6" fmla="*/ 685293 h 1370587"/>
              <a:gd name="connsiteX7" fmla="*/ 782002 w 1146149"/>
              <a:gd name="connsiteY7" fmla="*/ 210860 h 1370587"/>
              <a:gd name="connsiteX8" fmla="*/ 346091 w 1146149"/>
              <a:gd name="connsiteY8" fmla="*/ 0 h 1370587"/>
              <a:gd name="connsiteX0" fmla="*/ 346091 w 1146149"/>
              <a:gd name="connsiteY0" fmla="*/ 0 h 1370587"/>
              <a:gd name="connsiteX1" fmla="*/ 39939 w 1146149"/>
              <a:gd name="connsiteY1" fmla="*/ 212887 h 1370587"/>
              <a:gd name="connsiteX2" fmla="*/ 37912 w 1146149"/>
              <a:gd name="connsiteY2" fmla="*/ 687321 h 1370587"/>
              <a:gd name="connsiteX3" fmla="*/ 354201 w 1146149"/>
              <a:gd name="connsiteY3" fmla="*/ 1167837 h 1370587"/>
              <a:gd name="connsiteX4" fmla="*/ 796194 w 1146149"/>
              <a:gd name="connsiteY4" fmla="*/ 1370587 h 1370587"/>
              <a:gd name="connsiteX5" fmla="*/ 1104374 w 1146149"/>
              <a:gd name="connsiteY5" fmla="*/ 1167837 h 1370587"/>
              <a:gd name="connsiteX6" fmla="*/ 1108429 w 1146149"/>
              <a:gd name="connsiteY6" fmla="*/ 685293 h 1370587"/>
              <a:gd name="connsiteX7" fmla="*/ 782002 w 1146149"/>
              <a:gd name="connsiteY7" fmla="*/ 210860 h 1370587"/>
              <a:gd name="connsiteX8" fmla="*/ 346091 w 1146149"/>
              <a:gd name="connsiteY8" fmla="*/ 0 h 1370587"/>
              <a:gd name="connsiteX0" fmla="*/ 346091 w 1150156"/>
              <a:gd name="connsiteY0" fmla="*/ 0 h 1370587"/>
              <a:gd name="connsiteX1" fmla="*/ 39939 w 1150156"/>
              <a:gd name="connsiteY1" fmla="*/ 212887 h 1370587"/>
              <a:gd name="connsiteX2" fmla="*/ 37912 w 1150156"/>
              <a:gd name="connsiteY2" fmla="*/ 687321 h 1370587"/>
              <a:gd name="connsiteX3" fmla="*/ 354201 w 1150156"/>
              <a:gd name="connsiteY3" fmla="*/ 1167837 h 1370587"/>
              <a:gd name="connsiteX4" fmla="*/ 796194 w 1150156"/>
              <a:gd name="connsiteY4" fmla="*/ 1370587 h 1370587"/>
              <a:gd name="connsiteX5" fmla="*/ 1112484 w 1150156"/>
              <a:gd name="connsiteY5" fmla="*/ 1167837 h 1370587"/>
              <a:gd name="connsiteX6" fmla="*/ 1108429 w 1150156"/>
              <a:gd name="connsiteY6" fmla="*/ 685293 h 1370587"/>
              <a:gd name="connsiteX7" fmla="*/ 782002 w 1150156"/>
              <a:gd name="connsiteY7" fmla="*/ 210860 h 1370587"/>
              <a:gd name="connsiteX8" fmla="*/ 346091 w 1150156"/>
              <a:gd name="connsiteY8" fmla="*/ 0 h 1370587"/>
              <a:gd name="connsiteX0" fmla="*/ 348354 w 1152419"/>
              <a:gd name="connsiteY0" fmla="*/ 3 h 1370590"/>
              <a:gd name="connsiteX1" fmla="*/ 38147 w 1152419"/>
              <a:gd name="connsiteY1" fmla="*/ 206808 h 1370590"/>
              <a:gd name="connsiteX2" fmla="*/ 40175 w 1152419"/>
              <a:gd name="connsiteY2" fmla="*/ 687324 h 1370590"/>
              <a:gd name="connsiteX3" fmla="*/ 356464 w 1152419"/>
              <a:gd name="connsiteY3" fmla="*/ 1167840 h 1370590"/>
              <a:gd name="connsiteX4" fmla="*/ 798457 w 1152419"/>
              <a:gd name="connsiteY4" fmla="*/ 1370590 h 1370590"/>
              <a:gd name="connsiteX5" fmla="*/ 1114747 w 1152419"/>
              <a:gd name="connsiteY5" fmla="*/ 1167840 h 1370590"/>
              <a:gd name="connsiteX6" fmla="*/ 1110692 w 1152419"/>
              <a:gd name="connsiteY6" fmla="*/ 685296 h 1370590"/>
              <a:gd name="connsiteX7" fmla="*/ 784265 w 1152419"/>
              <a:gd name="connsiteY7" fmla="*/ 210863 h 1370590"/>
              <a:gd name="connsiteX8" fmla="*/ 348354 w 1152419"/>
              <a:gd name="connsiteY8" fmla="*/ 3 h 1370590"/>
              <a:gd name="connsiteX0" fmla="*/ 348354 w 1153493"/>
              <a:gd name="connsiteY0" fmla="*/ 3 h 1370599"/>
              <a:gd name="connsiteX1" fmla="*/ 38147 w 1153493"/>
              <a:gd name="connsiteY1" fmla="*/ 206808 h 1370599"/>
              <a:gd name="connsiteX2" fmla="*/ 40175 w 1153493"/>
              <a:gd name="connsiteY2" fmla="*/ 687324 h 1370599"/>
              <a:gd name="connsiteX3" fmla="*/ 356464 w 1153493"/>
              <a:gd name="connsiteY3" fmla="*/ 1167840 h 1370599"/>
              <a:gd name="connsiteX4" fmla="*/ 798457 w 1153493"/>
              <a:gd name="connsiteY4" fmla="*/ 1370590 h 1370599"/>
              <a:gd name="connsiteX5" fmla="*/ 1116775 w 1153493"/>
              <a:gd name="connsiteY5" fmla="*/ 1173923 h 1370599"/>
              <a:gd name="connsiteX6" fmla="*/ 1110692 w 1153493"/>
              <a:gd name="connsiteY6" fmla="*/ 685296 h 1370599"/>
              <a:gd name="connsiteX7" fmla="*/ 784265 w 1153493"/>
              <a:gd name="connsiteY7" fmla="*/ 210863 h 1370599"/>
              <a:gd name="connsiteX8" fmla="*/ 348354 w 1153493"/>
              <a:gd name="connsiteY8" fmla="*/ 3 h 1370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3493" h="1370599">
                <a:moveTo>
                  <a:pt x="348354" y="3"/>
                </a:moveTo>
                <a:cubicBezTo>
                  <a:pt x="224001" y="-673"/>
                  <a:pt x="89510" y="92255"/>
                  <a:pt x="38147" y="206808"/>
                </a:cubicBezTo>
                <a:cubicBezTo>
                  <a:pt x="-13216" y="321361"/>
                  <a:pt x="-12878" y="527152"/>
                  <a:pt x="40175" y="687324"/>
                </a:cubicBezTo>
                <a:cubicBezTo>
                  <a:pt x="93228" y="847496"/>
                  <a:pt x="230084" y="1053962"/>
                  <a:pt x="356464" y="1167840"/>
                </a:cubicBezTo>
                <a:cubicBezTo>
                  <a:pt x="482844" y="1281718"/>
                  <a:pt x="671739" y="1369576"/>
                  <a:pt x="798457" y="1370590"/>
                </a:cubicBezTo>
                <a:cubicBezTo>
                  <a:pt x="925175" y="1371604"/>
                  <a:pt x="1064736" y="1288139"/>
                  <a:pt x="1116775" y="1173923"/>
                </a:cubicBezTo>
                <a:cubicBezTo>
                  <a:pt x="1168814" y="1059707"/>
                  <a:pt x="1164421" y="844792"/>
                  <a:pt x="1110692" y="685296"/>
                </a:cubicBezTo>
                <a:cubicBezTo>
                  <a:pt x="1056963" y="525800"/>
                  <a:pt x="911997" y="326092"/>
                  <a:pt x="784265" y="210863"/>
                </a:cubicBezTo>
                <a:cubicBezTo>
                  <a:pt x="656533" y="95634"/>
                  <a:pt x="472707" y="679"/>
                  <a:pt x="348354" y="3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7" name="Figura a mano libera: forma 536">
            <a:extLst>
              <a:ext uri="{FF2B5EF4-FFF2-40B4-BE49-F238E27FC236}">
                <a16:creationId xmlns:a16="http://schemas.microsoft.com/office/drawing/2014/main" id="{01C21663-00EA-FB2C-7F07-E686DC4B0D5C}"/>
              </a:ext>
            </a:extLst>
          </p:cNvPr>
          <p:cNvSpPr/>
          <p:nvPr/>
        </p:nvSpPr>
        <p:spPr>
          <a:xfrm>
            <a:off x="6465938" y="1314447"/>
            <a:ext cx="1262688" cy="1490864"/>
          </a:xfrm>
          <a:custGeom>
            <a:avLst/>
            <a:gdLst>
              <a:gd name="connsiteX0" fmla="*/ 377980 w 1254956"/>
              <a:gd name="connsiteY0" fmla="*/ 3 h 1490136"/>
              <a:gd name="connsiteX1" fmla="*/ 43547 w 1254956"/>
              <a:gd name="connsiteY1" fmla="*/ 224370 h 1490136"/>
              <a:gd name="connsiteX2" fmla="*/ 41430 w 1254956"/>
              <a:gd name="connsiteY2" fmla="*/ 742953 h 1490136"/>
              <a:gd name="connsiteX3" fmla="*/ 386447 w 1254956"/>
              <a:gd name="connsiteY3" fmla="*/ 1270003 h 1490136"/>
              <a:gd name="connsiteX4" fmla="*/ 875397 w 1254956"/>
              <a:gd name="connsiteY4" fmla="*/ 1490136 h 1490136"/>
              <a:gd name="connsiteX5" fmla="*/ 1216180 w 1254956"/>
              <a:gd name="connsiteY5" fmla="*/ 1270003 h 1490136"/>
              <a:gd name="connsiteX6" fmla="*/ 1207713 w 1254956"/>
              <a:gd name="connsiteY6" fmla="*/ 740836 h 1490136"/>
              <a:gd name="connsiteX7" fmla="*/ 862697 w 1254956"/>
              <a:gd name="connsiteY7" fmla="*/ 220136 h 1490136"/>
              <a:gd name="connsiteX8" fmla="*/ 377980 w 1254956"/>
              <a:gd name="connsiteY8" fmla="*/ 3 h 1490136"/>
              <a:gd name="connsiteX0" fmla="*/ 377980 w 1254956"/>
              <a:gd name="connsiteY0" fmla="*/ 3 h 1490136"/>
              <a:gd name="connsiteX1" fmla="*/ 43547 w 1254956"/>
              <a:gd name="connsiteY1" fmla="*/ 224370 h 1490136"/>
              <a:gd name="connsiteX2" fmla="*/ 41430 w 1254956"/>
              <a:gd name="connsiteY2" fmla="*/ 742953 h 1490136"/>
              <a:gd name="connsiteX3" fmla="*/ 386447 w 1254956"/>
              <a:gd name="connsiteY3" fmla="*/ 1270003 h 1490136"/>
              <a:gd name="connsiteX4" fmla="*/ 875397 w 1254956"/>
              <a:gd name="connsiteY4" fmla="*/ 1490136 h 1490136"/>
              <a:gd name="connsiteX5" fmla="*/ 1216180 w 1254956"/>
              <a:gd name="connsiteY5" fmla="*/ 1270003 h 1490136"/>
              <a:gd name="connsiteX6" fmla="*/ 1207713 w 1254956"/>
              <a:gd name="connsiteY6" fmla="*/ 740836 h 1490136"/>
              <a:gd name="connsiteX7" fmla="*/ 862697 w 1254956"/>
              <a:gd name="connsiteY7" fmla="*/ 220136 h 1490136"/>
              <a:gd name="connsiteX8" fmla="*/ 377980 w 1254956"/>
              <a:gd name="connsiteY8" fmla="*/ 3 h 1490136"/>
              <a:gd name="connsiteX0" fmla="*/ 382760 w 1259736"/>
              <a:gd name="connsiteY0" fmla="*/ 3 h 1490136"/>
              <a:gd name="connsiteX1" fmla="*/ 48327 w 1259736"/>
              <a:gd name="connsiteY1" fmla="*/ 224370 h 1490136"/>
              <a:gd name="connsiteX2" fmla="*/ 46210 w 1259736"/>
              <a:gd name="connsiteY2" fmla="*/ 742953 h 1490136"/>
              <a:gd name="connsiteX3" fmla="*/ 391227 w 1259736"/>
              <a:gd name="connsiteY3" fmla="*/ 1270003 h 1490136"/>
              <a:gd name="connsiteX4" fmla="*/ 880177 w 1259736"/>
              <a:gd name="connsiteY4" fmla="*/ 1490136 h 1490136"/>
              <a:gd name="connsiteX5" fmla="*/ 1220960 w 1259736"/>
              <a:gd name="connsiteY5" fmla="*/ 1270003 h 1490136"/>
              <a:gd name="connsiteX6" fmla="*/ 1212493 w 1259736"/>
              <a:gd name="connsiteY6" fmla="*/ 740836 h 1490136"/>
              <a:gd name="connsiteX7" fmla="*/ 867477 w 1259736"/>
              <a:gd name="connsiteY7" fmla="*/ 220136 h 1490136"/>
              <a:gd name="connsiteX8" fmla="*/ 382760 w 1259736"/>
              <a:gd name="connsiteY8" fmla="*/ 3 h 1490136"/>
              <a:gd name="connsiteX0" fmla="*/ 382760 w 1259736"/>
              <a:gd name="connsiteY0" fmla="*/ 3 h 1490136"/>
              <a:gd name="connsiteX1" fmla="*/ 48327 w 1259736"/>
              <a:gd name="connsiteY1" fmla="*/ 224370 h 1490136"/>
              <a:gd name="connsiteX2" fmla="*/ 46210 w 1259736"/>
              <a:gd name="connsiteY2" fmla="*/ 742953 h 1490136"/>
              <a:gd name="connsiteX3" fmla="*/ 391227 w 1259736"/>
              <a:gd name="connsiteY3" fmla="*/ 1270003 h 1490136"/>
              <a:gd name="connsiteX4" fmla="*/ 880177 w 1259736"/>
              <a:gd name="connsiteY4" fmla="*/ 1490136 h 1490136"/>
              <a:gd name="connsiteX5" fmla="*/ 1220960 w 1259736"/>
              <a:gd name="connsiteY5" fmla="*/ 1270003 h 1490136"/>
              <a:gd name="connsiteX6" fmla="*/ 1212493 w 1259736"/>
              <a:gd name="connsiteY6" fmla="*/ 740836 h 1490136"/>
              <a:gd name="connsiteX7" fmla="*/ 867477 w 1259736"/>
              <a:gd name="connsiteY7" fmla="*/ 220136 h 1490136"/>
              <a:gd name="connsiteX8" fmla="*/ 382760 w 1259736"/>
              <a:gd name="connsiteY8" fmla="*/ 3 h 1490136"/>
              <a:gd name="connsiteX0" fmla="*/ 384404 w 1261380"/>
              <a:gd name="connsiteY0" fmla="*/ 3 h 1490136"/>
              <a:gd name="connsiteX1" fmla="*/ 49971 w 1261380"/>
              <a:gd name="connsiteY1" fmla="*/ 224370 h 1490136"/>
              <a:gd name="connsiteX2" fmla="*/ 47854 w 1261380"/>
              <a:gd name="connsiteY2" fmla="*/ 742953 h 1490136"/>
              <a:gd name="connsiteX3" fmla="*/ 392871 w 1261380"/>
              <a:gd name="connsiteY3" fmla="*/ 1270003 h 1490136"/>
              <a:gd name="connsiteX4" fmla="*/ 881821 w 1261380"/>
              <a:gd name="connsiteY4" fmla="*/ 1490136 h 1490136"/>
              <a:gd name="connsiteX5" fmla="*/ 1222604 w 1261380"/>
              <a:gd name="connsiteY5" fmla="*/ 1270003 h 1490136"/>
              <a:gd name="connsiteX6" fmla="*/ 1214137 w 1261380"/>
              <a:gd name="connsiteY6" fmla="*/ 740836 h 1490136"/>
              <a:gd name="connsiteX7" fmla="*/ 869121 w 1261380"/>
              <a:gd name="connsiteY7" fmla="*/ 220136 h 1490136"/>
              <a:gd name="connsiteX8" fmla="*/ 384404 w 1261380"/>
              <a:gd name="connsiteY8" fmla="*/ 3 h 1490136"/>
              <a:gd name="connsiteX0" fmla="*/ 384404 w 1261380"/>
              <a:gd name="connsiteY0" fmla="*/ 3 h 1490136"/>
              <a:gd name="connsiteX1" fmla="*/ 49971 w 1261380"/>
              <a:gd name="connsiteY1" fmla="*/ 224370 h 1490136"/>
              <a:gd name="connsiteX2" fmla="*/ 47854 w 1261380"/>
              <a:gd name="connsiteY2" fmla="*/ 742953 h 1490136"/>
              <a:gd name="connsiteX3" fmla="*/ 392871 w 1261380"/>
              <a:gd name="connsiteY3" fmla="*/ 1270003 h 1490136"/>
              <a:gd name="connsiteX4" fmla="*/ 881821 w 1261380"/>
              <a:gd name="connsiteY4" fmla="*/ 1490136 h 1490136"/>
              <a:gd name="connsiteX5" fmla="*/ 1222604 w 1261380"/>
              <a:gd name="connsiteY5" fmla="*/ 1270003 h 1490136"/>
              <a:gd name="connsiteX6" fmla="*/ 1214137 w 1261380"/>
              <a:gd name="connsiteY6" fmla="*/ 740836 h 1490136"/>
              <a:gd name="connsiteX7" fmla="*/ 869121 w 1261380"/>
              <a:gd name="connsiteY7" fmla="*/ 220136 h 1490136"/>
              <a:gd name="connsiteX8" fmla="*/ 384404 w 1261380"/>
              <a:gd name="connsiteY8" fmla="*/ 3 h 1490136"/>
              <a:gd name="connsiteX0" fmla="*/ 384404 w 1261380"/>
              <a:gd name="connsiteY0" fmla="*/ 3 h 1491154"/>
              <a:gd name="connsiteX1" fmla="*/ 49971 w 1261380"/>
              <a:gd name="connsiteY1" fmla="*/ 224370 h 1491154"/>
              <a:gd name="connsiteX2" fmla="*/ 47854 w 1261380"/>
              <a:gd name="connsiteY2" fmla="*/ 742953 h 1491154"/>
              <a:gd name="connsiteX3" fmla="*/ 392871 w 1261380"/>
              <a:gd name="connsiteY3" fmla="*/ 1270003 h 1491154"/>
              <a:gd name="connsiteX4" fmla="*/ 881821 w 1261380"/>
              <a:gd name="connsiteY4" fmla="*/ 1490136 h 1491154"/>
              <a:gd name="connsiteX5" fmla="*/ 1222604 w 1261380"/>
              <a:gd name="connsiteY5" fmla="*/ 1270003 h 1491154"/>
              <a:gd name="connsiteX6" fmla="*/ 1214137 w 1261380"/>
              <a:gd name="connsiteY6" fmla="*/ 740836 h 1491154"/>
              <a:gd name="connsiteX7" fmla="*/ 869121 w 1261380"/>
              <a:gd name="connsiteY7" fmla="*/ 220136 h 1491154"/>
              <a:gd name="connsiteX8" fmla="*/ 384404 w 1261380"/>
              <a:gd name="connsiteY8" fmla="*/ 3 h 1491154"/>
              <a:gd name="connsiteX0" fmla="*/ 384404 w 1261380"/>
              <a:gd name="connsiteY0" fmla="*/ 3 h 1490266"/>
              <a:gd name="connsiteX1" fmla="*/ 49971 w 1261380"/>
              <a:gd name="connsiteY1" fmla="*/ 224370 h 1490266"/>
              <a:gd name="connsiteX2" fmla="*/ 47854 w 1261380"/>
              <a:gd name="connsiteY2" fmla="*/ 742953 h 1490266"/>
              <a:gd name="connsiteX3" fmla="*/ 392871 w 1261380"/>
              <a:gd name="connsiteY3" fmla="*/ 1270003 h 1490266"/>
              <a:gd name="connsiteX4" fmla="*/ 881821 w 1261380"/>
              <a:gd name="connsiteY4" fmla="*/ 1490136 h 1490266"/>
              <a:gd name="connsiteX5" fmla="*/ 1222604 w 1261380"/>
              <a:gd name="connsiteY5" fmla="*/ 1270003 h 1490266"/>
              <a:gd name="connsiteX6" fmla="*/ 1214137 w 1261380"/>
              <a:gd name="connsiteY6" fmla="*/ 740836 h 1490266"/>
              <a:gd name="connsiteX7" fmla="*/ 869121 w 1261380"/>
              <a:gd name="connsiteY7" fmla="*/ 220136 h 1490266"/>
              <a:gd name="connsiteX8" fmla="*/ 384404 w 1261380"/>
              <a:gd name="connsiteY8" fmla="*/ 3 h 1490266"/>
              <a:gd name="connsiteX0" fmla="*/ 384404 w 1261380"/>
              <a:gd name="connsiteY0" fmla="*/ 3 h 1490864"/>
              <a:gd name="connsiteX1" fmla="*/ 49971 w 1261380"/>
              <a:gd name="connsiteY1" fmla="*/ 224370 h 1490864"/>
              <a:gd name="connsiteX2" fmla="*/ 47854 w 1261380"/>
              <a:gd name="connsiteY2" fmla="*/ 742953 h 1490864"/>
              <a:gd name="connsiteX3" fmla="*/ 392871 w 1261380"/>
              <a:gd name="connsiteY3" fmla="*/ 1270003 h 1490864"/>
              <a:gd name="connsiteX4" fmla="*/ 881821 w 1261380"/>
              <a:gd name="connsiteY4" fmla="*/ 1490136 h 1490864"/>
              <a:gd name="connsiteX5" fmla="*/ 1222604 w 1261380"/>
              <a:gd name="connsiteY5" fmla="*/ 1270003 h 1490864"/>
              <a:gd name="connsiteX6" fmla="*/ 1214137 w 1261380"/>
              <a:gd name="connsiteY6" fmla="*/ 740836 h 1490864"/>
              <a:gd name="connsiteX7" fmla="*/ 869121 w 1261380"/>
              <a:gd name="connsiteY7" fmla="*/ 220136 h 1490864"/>
              <a:gd name="connsiteX8" fmla="*/ 384404 w 1261380"/>
              <a:gd name="connsiteY8" fmla="*/ 3 h 1490864"/>
              <a:gd name="connsiteX0" fmla="*/ 388261 w 1265237"/>
              <a:gd name="connsiteY0" fmla="*/ 3 h 1490864"/>
              <a:gd name="connsiteX1" fmla="*/ 47478 w 1265237"/>
              <a:gd name="connsiteY1" fmla="*/ 224370 h 1490864"/>
              <a:gd name="connsiteX2" fmla="*/ 51711 w 1265237"/>
              <a:gd name="connsiteY2" fmla="*/ 742953 h 1490864"/>
              <a:gd name="connsiteX3" fmla="*/ 396728 w 1265237"/>
              <a:gd name="connsiteY3" fmla="*/ 1270003 h 1490864"/>
              <a:gd name="connsiteX4" fmla="*/ 885678 w 1265237"/>
              <a:gd name="connsiteY4" fmla="*/ 1490136 h 1490864"/>
              <a:gd name="connsiteX5" fmla="*/ 1226461 w 1265237"/>
              <a:gd name="connsiteY5" fmla="*/ 1270003 h 1490864"/>
              <a:gd name="connsiteX6" fmla="*/ 1217994 w 1265237"/>
              <a:gd name="connsiteY6" fmla="*/ 740836 h 1490864"/>
              <a:gd name="connsiteX7" fmla="*/ 872978 w 1265237"/>
              <a:gd name="connsiteY7" fmla="*/ 220136 h 1490864"/>
              <a:gd name="connsiteX8" fmla="*/ 388261 w 1265237"/>
              <a:gd name="connsiteY8" fmla="*/ 3 h 1490864"/>
              <a:gd name="connsiteX0" fmla="*/ 384104 w 1261080"/>
              <a:gd name="connsiteY0" fmla="*/ 3 h 1490864"/>
              <a:gd name="connsiteX1" fmla="*/ 43321 w 1261080"/>
              <a:gd name="connsiteY1" fmla="*/ 224370 h 1490864"/>
              <a:gd name="connsiteX2" fmla="*/ 47554 w 1261080"/>
              <a:gd name="connsiteY2" fmla="*/ 742953 h 1490864"/>
              <a:gd name="connsiteX3" fmla="*/ 392571 w 1261080"/>
              <a:gd name="connsiteY3" fmla="*/ 1270003 h 1490864"/>
              <a:gd name="connsiteX4" fmla="*/ 881521 w 1261080"/>
              <a:gd name="connsiteY4" fmla="*/ 1490136 h 1490864"/>
              <a:gd name="connsiteX5" fmla="*/ 1222304 w 1261080"/>
              <a:gd name="connsiteY5" fmla="*/ 1270003 h 1490864"/>
              <a:gd name="connsiteX6" fmla="*/ 1213837 w 1261080"/>
              <a:gd name="connsiteY6" fmla="*/ 740836 h 1490864"/>
              <a:gd name="connsiteX7" fmla="*/ 868821 w 1261080"/>
              <a:gd name="connsiteY7" fmla="*/ 220136 h 1490864"/>
              <a:gd name="connsiteX8" fmla="*/ 384104 w 1261080"/>
              <a:gd name="connsiteY8" fmla="*/ 3 h 1490864"/>
              <a:gd name="connsiteX0" fmla="*/ 388261 w 1265237"/>
              <a:gd name="connsiteY0" fmla="*/ 3 h 1490864"/>
              <a:gd name="connsiteX1" fmla="*/ 47478 w 1265237"/>
              <a:gd name="connsiteY1" fmla="*/ 224370 h 1490864"/>
              <a:gd name="connsiteX2" fmla="*/ 51711 w 1265237"/>
              <a:gd name="connsiteY2" fmla="*/ 742953 h 1490864"/>
              <a:gd name="connsiteX3" fmla="*/ 396728 w 1265237"/>
              <a:gd name="connsiteY3" fmla="*/ 1270003 h 1490864"/>
              <a:gd name="connsiteX4" fmla="*/ 885678 w 1265237"/>
              <a:gd name="connsiteY4" fmla="*/ 1490136 h 1490864"/>
              <a:gd name="connsiteX5" fmla="*/ 1226461 w 1265237"/>
              <a:gd name="connsiteY5" fmla="*/ 1270003 h 1490864"/>
              <a:gd name="connsiteX6" fmla="*/ 1217994 w 1265237"/>
              <a:gd name="connsiteY6" fmla="*/ 740836 h 1490864"/>
              <a:gd name="connsiteX7" fmla="*/ 872978 w 1265237"/>
              <a:gd name="connsiteY7" fmla="*/ 220136 h 1490864"/>
              <a:gd name="connsiteX8" fmla="*/ 388261 w 1265237"/>
              <a:gd name="connsiteY8" fmla="*/ 3 h 1490864"/>
              <a:gd name="connsiteX0" fmla="*/ 385712 w 1262688"/>
              <a:gd name="connsiteY0" fmla="*/ 3 h 1490864"/>
              <a:gd name="connsiteX1" fmla="*/ 44929 w 1262688"/>
              <a:gd name="connsiteY1" fmla="*/ 224370 h 1490864"/>
              <a:gd name="connsiteX2" fmla="*/ 49162 w 1262688"/>
              <a:gd name="connsiteY2" fmla="*/ 742953 h 1490864"/>
              <a:gd name="connsiteX3" fmla="*/ 394179 w 1262688"/>
              <a:gd name="connsiteY3" fmla="*/ 1270003 h 1490864"/>
              <a:gd name="connsiteX4" fmla="*/ 883129 w 1262688"/>
              <a:gd name="connsiteY4" fmla="*/ 1490136 h 1490864"/>
              <a:gd name="connsiteX5" fmla="*/ 1223912 w 1262688"/>
              <a:gd name="connsiteY5" fmla="*/ 1270003 h 1490864"/>
              <a:gd name="connsiteX6" fmla="*/ 1215445 w 1262688"/>
              <a:gd name="connsiteY6" fmla="*/ 740836 h 1490864"/>
              <a:gd name="connsiteX7" fmla="*/ 870429 w 1262688"/>
              <a:gd name="connsiteY7" fmla="*/ 220136 h 1490864"/>
              <a:gd name="connsiteX8" fmla="*/ 385712 w 1262688"/>
              <a:gd name="connsiteY8" fmla="*/ 3 h 1490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2688" h="1490864">
                <a:moveTo>
                  <a:pt x="385712" y="3"/>
                </a:moveTo>
                <a:cubicBezTo>
                  <a:pt x="248129" y="709"/>
                  <a:pt x="111604" y="94195"/>
                  <a:pt x="44929" y="224370"/>
                </a:cubicBezTo>
                <a:cubicBezTo>
                  <a:pt x="-21746" y="354545"/>
                  <a:pt x="-9046" y="568681"/>
                  <a:pt x="49162" y="742953"/>
                </a:cubicBezTo>
                <a:cubicBezTo>
                  <a:pt x="107370" y="917225"/>
                  <a:pt x="255185" y="1145473"/>
                  <a:pt x="394179" y="1270003"/>
                </a:cubicBezTo>
                <a:cubicBezTo>
                  <a:pt x="533173" y="1394533"/>
                  <a:pt x="626306" y="1500718"/>
                  <a:pt x="883129" y="1490136"/>
                </a:cubicBezTo>
                <a:cubicBezTo>
                  <a:pt x="1139952" y="1479554"/>
                  <a:pt x="1168526" y="1394886"/>
                  <a:pt x="1223912" y="1270003"/>
                </a:cubicBezTo>
                <a:cubicBezTo>
                  <a:pt x="1279298" y="1145120"/>
                  <a:pt x="1274359" y="915814"/>
                  <a:pt x="1215445" y="740836"/>
                </a:cubicBezTo>
                <a:cubicBezTo>
                  <a:pt x="1156531" y="565858"/>
                  <a:pt x="1008365" y="342903"/>
                  <a:pt x="870429" y="220136"/>
                </a:cubicBezTo>
                <a:cubicBezTo>
                  <a:pt x="732493" y="97369"/>
                  <a:pt x="523295" y="-703"/>
                  <a:pt x="385712" y="3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40" name="Connettore diritto 539">
            <a:extLst>
              <a:ext uri="{FF2B5EF4-FFF2-40B4-BE49-F238E27FC236}">
                <a16:creationId xmlns:a16="http://schemas.microsoft.com/office/drawing/2014/main" id="{9F193A87-AAC4-B3B0-8B12-471F4725F9E5}"/>
              </a:ext>
            </a:extLst>
          </p:cNvPr>
          <p:cNvCxnSpPr>
            <a:cxnSpLocks/>
          </p:cNvCxnSpPr>
          <p:nvPr/>
        </p:nvCxnSpPr>
        <p:spPr>
          <a:xfrm>
            <a:off x="7658918" y="1135686"/>
            <a:ext cx="0" cy="36399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nettore diritto 540">
            <a:extLst>
              <a:ext uri="{FF2B5EF4-FFF2-40B4-BE49-F238E27FC236}">
                <a16:creationId xmlns:a16="http://schemas.microsoft.com/office/drawing/2014/main" id="{3BDDF5D9-8948-6742-EC77-F268EC489545}"/>
              </a:ext>
            </a:extLst>
          </p:cNvPr>
          <p:cNvCxnSpPr>
            <a:cxnSpLocks/>
          </p:cNvCxnSpPr>
          <p:nvPr/>
        </p:nvCxnSpPr>
        <p:spPr>
          <a:xfrm>
            <a:off x="7636161" y="1427891"/>
            <a:ext cx="0" cy="35569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4" name="Figura a mano libera: forma 543">
            <a:extLst>
              <a:ext uri="{FF2B5EF4-FFF2-40B4-BE49-F238E27FC236}">
                <a16:creationId xmlns:a16="http://schemas.microsoft.com/office/drawing/2014/main" id="{32F205D0-EE84-22B4-63FC-C202817D2781}"/>
              </a:ext>
            </a:extLst>
          </p:cNvPr>
          <p:cNvSpPr/>
          <p:nvPr/>
        </p:nvSpPr>
        <p:spPr>
          <a:xfrm>
            <a:off x="6289842" y="807348"/>
            <a:ext cx="1307228" cy="1552250"/>
          </a:xfrm>
          <a:custGeom>
            <a:avLst/>
            <a:gdLst>
              <a:gd name="connsiteX0" fmla="*/ 389738 w 1307228"/>
              <a:gd name="connsiteY0" fmla="*/ 0 h 1552250"/>
              <a:gd name="connsiteX1" fmla="*/ 44051 w 1307228"/>
              <a:gd name="connsiteY1" fmla="*/ 234176 h 1552250"/>
              <a:gd name="connsiteX2" fmla="*/ 44051 w 1307228"/>
              <a:gd name="connsiteY2" fmla="*/ 778355 h 1552250"/>
              <a:gd name="connsiteX3" fmla="*/ 403120 w 1307228"/>
              <a:gd name="connsiteY3" fmla="*/ 1326995 h 1552250"/>
              <a:gd name="connsiteX4" fmla="*/ 904925 w 1307228"/>
              <a:gd name="connsiteY4" fmla="*/ 1552250 h 1552250"/>
              <a:gd name="connsiteX5" fmla="*/ 1266224 w 1307228"/>
              <a:gd name="connsiteY5" fmla="*/ 1326995 h 1552250"/>
              <a:gd name="connsiteX6" fmla="*/ 1257303 w 1307228"/>
              <a:gd name="connsiteY6" fmla="*/ 780586 h 1552250"/>
              <a:gd name="connsiteX7" fmla="*/ 893774 w 1307228"/>
              <a:gd name="connsiteY7" fmla="*/ 236406 h 1552250"/>
              <a:gd name="connsiteX8" fmla="*/ 389738 w 1307228"/>
              <a:gd name="connsiteY8" fmla="*/ 0 h 155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7228" h="1552250">
                <a:moveTo>
                  <a:pt x="389738" y="0"/>
                </a:moveTo>
                <a:cubicBezTo>
                  <a:pt x="248118" y="-372"/>
                  <a:pt x="101665" y="104450"/>
                  <a:pt x="44051" y="234176"/>
                </a:cubicBezTo>
                <a:cubicBezTo>
                  <a:pt x="-13563" y="363902"/>
                  <a:pt x="-15794" y="596219"/>
                  <a:pt x="44051" y="778355"/>
                </a:cubicBezTo>
                <a:cubicBezTo>
                  <a:pt x="103896" y="960492"/>
                  <a:pt x="259641" y="1198012"/>
                  <a:pt x="403120" y="1326995"/>
                </a:cubicBezTo>
                <a:cubicBezTo>
                  <a:pt x="546599" y="1455978"/>
                  <a:pt x="761074" y="1552250"/>
                  <a:pt x="904925" y="1552250"/>
                </a:cubicBezTo>
                <a:cubicBezTo>
                  <a:pt x="1048776" y="1552250"/>
                  <a:pt x="1207494" y="1455606"/>
                  <a:pt x="1266224" y="1326995"/>
                </a:cubicBezTo>
                <a:cubicBezTo>
                  <a:pt x="1324954" y="1198384"/>
                  <a:pt x="1319378" y="962351"/>
                  <a:pt x="1257303" y="780586"/>
                </a:cubicBezTo>
                <a:cubicBezTo>
                  <a:pt x="1195228" y="598821"/>
                  <a:pt x="1037625" y="366132"/>
                  <a:pt x="893774" y="236406"/>
                </a:cubicBezTo>
                <a:cubicBezTo>
                  <a:pt x="749923" y="106680"/>
                  <a:pt x="531358" y="372"/>
                  <a:pt x="389738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7" name="Figura a mano libera: forma 546">
            <a:extLst>
              <a:ext uri="{FF2B5EF4-FFF2-40B4-BE49-F238E27FC236}">
                <a16:creationId xmlns:a16="http://schemas.microsoft.com/office/drawing/2014/main" id="{D4DC6C37-9EF6-73A8-96CA-3DABD73E92F1}"/>
              </a:ext>
            </a:extLst>
          </p:cNvPr>
          <p:cNvSpPr/>
          <p:nvPr/>
        </p:nvSpPr>
        <p:spPr>
          <a:xfrm>
            <a:off x="6500230" y="1699266"/>
            <a:ext cx="822112" cy="977313"/>
          </a:xfrm>
          <a:custGeom>
            <a:avLst/>
            <a:gdLst>
              <a:gd name="connsiteX0" fmla="*/ 243896 w 813717"/>
              <a:gd name="connsiteY0" fmla="*/ 4 h 979178"/>
              <a:gd name="connsiteX1" fmla="*/ 30536 w 813717"/>
              <a:gd name="connsiteY1" fmla="*/ 144784 h 979178"/>
              <a:gd name="connsiteX2" fmla="*/ 24821 w 813717"/>
              <a:gd name="connsiteY2" fmla="*/ 485779 h 979178"/>
              <a:gd name="connsiteX3" fmla="*/ 251516 w 813717"/>
              <a:gd name="connsiteY3" fmla="*/ 826774 h 979178"/>
              <a:gd name="connsiteX4" fmla="*/ 567746 w 813717"/>
              <a:gd name="connsiteY4" fmla="*/ 979174 h 979178"/>
              <a:gd name="connsiteX5" fmla="*/ 788726 w 813717"/>
              <a:gd name="connsiteY5" fmla="*/ 830584 h 979178"/>
              <a:gd name="connsiteX6" fmla="*/ 783011 w 813717"/>
              <a:gd name="connsiteY6" fmla="*/ 487684 h 979178"/>
              <a:gd name="connsiteX7" fmla="*/ 560126 w 813717"/>
              <a:gd name="connsiteY7" fmla="*/ 148594 h 979178"/>
              <a:gd name="connsiteX8" fmla="*/ 243896 w 813717"/>
              <a:gd name="connsiteY8" fmla="*/ 4 h 979178"/>
              <a:gd name="connsiteX0" fmla="*/ 251447 w 821268"/>
              <a:gd name="connsiteY0" fmla="*/ 4 h 979178"/>
              <a:gd name="connsiteX1" fmla="*/ 38087 w 821268"/>
              <a:gd name="connsiteY1" fmla="*/ 144784 h 979178"/>
              <a:gd name="connsiteX2" fmla="*/ 20942 w 821268"/>
              <a:gd name="connsiteY2" fmla="*/ 474349 h 979178"/>
              <a:gd name="connsiteX3" fmla="*/ 259067 w 821268"/>
              <a:gd name="connsiteY3" fmla="*/ 826774 h 979178"/>
              <a:gd name="connsiteX4" fmla="*/ 575297 w 821268"/>
              <a:gd name="connsiteY4" fmla="*/ 979174 h 979178"/>
              <a:gd name="connsiteX5" fmla="*/ 796277 w 821268"/>
              <a:gd name="connsiteY5" fmla="*/ 830584 h 979178"/>
              <a:gd name="connsiteX6" fmla="*/ 790562 w 821268"/>
              <a:gd name="connsiteY6" fmla="*/ 487684 h 979178"/>
              <a:gd name="connsiteX7" fmla="*/ 567677 w 821268"/>
              <a:gd name="connsiteY7" fmla="*/ 148594 h 979178"/>
              <a:gd name="connsiteX8" fmla="*/ 251447 w 821268"/>
              <a:gd name="connsiteY8" fmla="*/ 4 h 979178"/>
              <a:gd name="connsiteX0" fmla="*/ 251447 w 821900"/>
              <a:gd name="connsiteY0" fmla="*/ 4 h 967749"/>
              <a:gd name="connsiteX1" fmla="*/ 38087 w 821900"/>
              <a:gd name="connsiteY1" fmla="*/ 144784 h 967749"/>
              <a:gd name="connsiteX2" fmla="*/ 20942 w 821900"/>
              <a:gd name="connsiteY2" fmla="*/ 474349 h 967749"/>
              <a:gd name="connsiteX3" fmla="*/ 259067 w 821900"/>
              <a:gd name="connsiteY3" fmla="*/ 826774 h 967749"/>
              <a:gd name="connsiteX4" fmla="*/ 565772 w 821900"/>
              <a:gd name="connsiteY4" fmla="*/ 967744 h 967749"/>
              <a:gd name="connsiteX5" fmla="*/ 796277 w 821900"/>
              <a:gd name="connsiteY5" fmla="*/ 830584 h 967749"/>
              <a:gd name="connsiteX6" fmla="*/ 790562 w 821900"/>
              <a:gd name="connsiteY6" fmla="*/ 487684 h 967749"/>
              <a:gd name="connsiteX7" fmla="*/ 567677 w 821900"/>
              <a:gd name="connsiteY7" fmla="*/ 148594 h 967749"/>
              <a:gd name="connsiteX8" fmla="*/ 251447 w 821900"/>
              <a:gd name="connsiteY8" fmla="*/ 4 h 967749"/>
              <a:gd name="connsiteX0" fmla="*/ 251447 w 819863"/>
              <a:gd name="connsiteY0" fmla="*/ 4 h 967749"/>
              <a:gd name="connsiteX1" fmla="*/ 38087 w 819863"/>
              <a:gd name="connsiteY1" fmla="*/ 144784 h 967749"/>
              <a:gd name="connsiteX2" fmla="*/ 20942 w 819863"/>
              <a:gd name="connsiteY2" fmla="*/ 474349 h 967749"/>
              <a:gd name="connsiteX3" fmla="*/ 259067 w 819863"/>
              <a:gd name="connsiteY3" fmla="*/ 826774 h 967749"/>
              <a:gd name="connsiteX4" fmla="*/ 565772 w 819863"/>
              <a:gd name="connsiteY4" fmla="*/ 967744 h 967749"/>
              <a:gd name="connsiteX5" fmla="*/ 792467 w 819863"/>
              <a:gd name="connsiteY5" fmla="*/ 830584 h 967749"/>
              <a:gd name="connsiteX6" fmla="*/ 790562 w 819863"/>
              <a:gd name="connsiteY6" fmla="*/ 487684 h 967749"/>
              <a:gd name="connsiteX7" fmla="*/ 567677 w 819863"/>
              <a:gd name="connsiteY7" fmla="*/ 148594 h 967749"/>
              <a:gd name="connsiteX8" fmla="*/ 251447 w 819863"/>
              <a:gd name="connsiteY8" fmla="*/ 4 h 967749"/>
              <a:gd name="connsiteX0" fmla="*/ 251447 w 820864"/>
              <a:gd name="connsiteY0" fmla="*/ 4 h 967787"/>
              <a:gd name="connsiteX1" fmla="*/ 38087 w 820864"/>
              <a:gd name="connsiteY1" fmla="*/ 144784 h 967787"/>
              <a:gd name="connsiteX2" fmla="*/ 20942 w 820864"/>
              <a:gd name="connsiteY2" fmla="*/ 474349 h 967787"/>
              <a:gd name="connsiteX3" fmla="*/ 259067 w 820864"/>
              <a:gd name="connsiteY3" fmla="*/ 826774 h 967787"/>
              <a:gd name="connsiteX4" fmla="*/ 565772 w 820864"/>
              <a:gd name="connsiteY4" fmla="*/ 967744 h 967787"/>
              <a:gd name="connsiteX5" fmla="*/ 794372 w 820864"/>
              <a:gd name="connsiteY5" fmla="*/ 815344 h 967787"/>
              <a:gd name="connsiteX6" fmla="*/ 790562 w 820864"/>
              <a:gd name="connsiteY6" fmla="*/ 487684 h 967787"/>
              <a:gd name="connsiteX7" fmla="*/ 567677 w 820864"/>
              <a:gd name="connsiteY7" fmla="*/ 148594 h 967787"/>
              <a:gd name="connsiteX8" fmla="*/ 251447 w 820864"/>
              <a:gd name="connsiteY8" fmla="*/ 4 h 967787"/>
              <a:gd name="connsiteX0" fmla="*/ 251447 w 818903"/>
              <a:gd name="connsiteY0" fmla="*/ 4 h 967787"/>
              <a:gd name="connsiteX1" fmla="*/ 38087 w 818903"/>
              <a:gd name="connsiteY1" fmla="*/ 144784 h 967787"/>
              <a:gd name="connsiteX2" fmla="*/ 20942 w 818903"/>
              <a:gd name="connsiteY2" fmla="*/ 474349 h 967787"/>
              <a:gd name="connsiteX3" fmla="*/ 259067 w 818903"/>
              <a:gd name="connsiteY3" fmla="*/ 826774 h 967787"/>
              <a:gd name="connsiteX4" fmla="*/ 565772 w 818903"/>
              <a:gd name="connsiteY4" fmla="*/ 967744 h 967787"/>
              <a:gd name="connsiteX5" fmla="*/ 794372 w 818903"/>
              <a:gd name="connsiteY5" fmla="*/ 815344 h 967787"/>
              <a:gd name="connsiteX6" fmla="*/ 786752 w 818903"/>
              <a:gd name="connsiteY6" fmla="*/ 481969 h 967787"/>
              <a:gd name="connsiteX7" fmla="*/ 567677 w 818903"/>
              <a:gd name="connsiteY7" fmla="*/ 148594 h 967787"/>
              <a:gd name="connsiteX8" fmla="*/ 251447 w 818903"/>
              <a:gd name="connsiteY8" fmla="*/ 4 h 967787"/>
              <a:gd name="connsiteX0" fmla="*/ 251447 w 818903"/>
              <a:gd name="connsiteY0" fmla="*/ 11 h 967794"/>
              <a:gd name="connsiteX1" fmla="*/ 38087 w 818903"/>
              <a:gd name="connsiteY1" fmla="*/ 144791 h 967794"/>
              <a:gd name="connsiteX2" fmla="*/ 20942 w 818903"/>
              <a:gd name="connsiteY2" fmla="*/ 474356 h 967794"/>
              <a:gd name="connsiteX3" fmla="*/ 259067 w 818903"/>
              <a:gd name="connsiteY3" fmla="*/ 826781 h 967794"/>
              <a:gd name="connsiteX4" fmla="*/ 565772 w 818903"/>
              <a:gd name="connsiteY4" fmla="*/ 967751 h 967794"/>
              <a:gd name="connsiteX5" fmla="*/ 794372 w 818903"/>
              <a:gd name="connsiteY5" fmla="*/ 815351 h 967794"/>
              <a:gd name="connsiteX6" fmla="*/ 786752 w 818903"/>
              <a:gd name="connsiteY6" fmla="*/ 481976 h 967794"/>
              <a:gd name="connsiteX7" fmla="*/ 554342 w 818903"/>
              <a:gd name="connsiteY7" fmla="*/ 139076 h 967794"/>
              <a:gd name="connsiteX8" fmla="*/ 251447 w 818903"/>
              <a:gd name="connsiteY8" fmla="*/ 11 h 967794"/>
              <a:gd name="connsiteX0" fmla="*/ 237491 w 818282"/>
              <a:gd name="connsiteY0" fmla="*/ 10 h 973508"/>
              <a:gd name="connsiteX1" fmla="*/ 37466 w 818282"/>
              <a:gd name="connsiteY1" fmla="*/ 150505 h 973508"/>
              <a:gd name="connsiteX2" fmla="*/ 20321 w 818282"/>
              <a:gd name="connsiteY2" fmla="*/ 480070 h 973508"/>
              <a:gd name="connsiteX3" fmla="*/ 258446 w 818282"/>
              <a:gd name="connsiteY3" fmla="*/ 832495 h 973508"/>
              <a:gd name="connsiteX4" fmla="*/ 565151 w 818282"/>
              <a:gd name="connsiteY4" fmla="*/ 973465 h 973508"/>
              <a:gd name="connsiteX5" fmla="*/ 793751 w 818282"/>
              <a:gd name="connsiteY5" fmla="*/ 821065 h 973508"/>
              <a:gd name="connsiteX6" fmla="*/ 786131 w 818282"/>
              <a:gd name="connsiteY6" fmla="*/ 487690 h 973508"/>
              <a:gd name="connsiteX7" fmla="*/ 553721 w 818282"/>
              <a:gd name="connsiteY7" fmla="*/ 144790 h 973508"/>
              <a:gd name="connsiteX8" fmla="*/ 237491 w 818282"/>
              <a:gd name="connsiteY8" fmla="*/ 10 h 973508"/>
              <a:gd name="connsiteX0" fmla="*/ 247457 w 818723"/>
              <a:gd name="connsiteY0" fmla="*/ 9 h 977317"/>
              <a:gd name="connsiteX1" fmla="*/ 37907 w 818723"/>
              <a:gd name="connsiteY1" fmla="*/ 154314 h 977317"/>
              <a:gd name="connsiteX2" fmla="*/ 20762 w 818723"/>
              <a:gd name="connsiteY2" fmla="*/ 483879 h 977317"/>
              <a:gd name="connsiteX3" fmla="*/ 258887 w 818723"/>
              <a:gd name="connsiteY3" fmla="*/ 836304 h 977317"/>
              <a:gd name="connsiteX4" fmla="*/ 565592 w 818723"/>
              <a:gd name="connsiteY4" fmla="*/ 977274 h 977317"/>
              <a:gd name="connsiteX5" fmla="*/ 794192 w 818723"/>
              <a:gd name="connsiteY5" fmla="*/ 824874 h 977317"/>
              <a:gd name="connsiteX6" fmla="*/ 786572 w 818723"/>
              <a:gd name="connsiteY6" fmla="*/ 491499 h 977317"/>
              <a:gd name="connsiteX7" fmla="*/ 554162 w 818723"/>
              <a:gd name="connsiteY7" fmla="*/ 148599 h 977317"/>
              <a:gd name="connsiteX8" fmla="*/ 247457 w 818723"/>
              <a:gd name="connsiteY8" fmla="*/ 9 h 977317"/>
              <a:gd name="connsiteX0" fmla="*/ 250846 w 822112"/>
              <a:gd name="connsiteY0" fmla="*/ 5 h 977313"/>
              <a:gd name="connsiteX1" fmla="*/ 33676 w 822112"/>
              <a:gd name="connsiteY1" fmla="*/ 152405 h 977313"/>
              <a:gd name="connsiteX2" fmla="*/ 24151 w 822112"/>
              <a:gd name="connsiteY2" fmla="*/ 483875 h 977313"/>
              <a:gd name="connsiteX3" fmla="*/ 262276 w 822112"/>
              <a:gd name="connsiteY3" fmla="*/ 836300 h 977313"/>
              <a:gd name="connsiteX4" fmla="*/ 568981 w 822112"/>
              <a:gd name="connsiteY4" fmla="*/ 977270 h 977313"/>
              <a:gd name="connsiteX5" fmla="*/ 797581 w 822112"/>
              <a:gd name="connsiteY5" fmla="*/ 824870 h 977313"/>
              <a:gd name="connsiteX6" fmla="*/ 789961 w 822112"/>
              <a:gd name="connsiteY6" fmla="*/ 491495 h 977313"/>
              <a:gd name="connsiteX7" fmla="*/ 557551 w 822112"/>
              <a:gd name="connsiteY7" fmla="*/ 148595 h 977313"/>
              <a:gd name="connsiteX8" fmla="*/ 250846 w 822112"/>
              <a:gd name="connsiteY8" fmla="*/ 5 h 97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2112" h="977313">
                <a:moveTo>
                  <a:pt x="250846" y="5"/>
                </a:moveTo>
                <a:cubicBezTo>
                  <a:pt x="163534" y="640"/>
                  <a:pt x="71459" y="71760"/>
                  <a:pt x="33676" y="152405"/>
                </a:cubicBezTo>
                <a:cubicBezTo>
                  <a:pt x="-4107" y="233050"/>
                  <a:pt x="-13949" y="369893"/>
                  <a:pt x="24151" y="483875"/>
                </a:cubicBezTo>
                <a:cubicBezTo>
                  <a:pt x="62251" y="597857"/>
                  <a:pt x="171471" y="754068"/>
                  <a:pt x="262276" y="836300"/>
                </a:cubicBezTo>
                <a:cubicBezTo>
                  <a:pt x="353081" y="918532"/>
                  <a:pt x="479764" y="979175"/>
                  <a:pt x="568981" y="977270"/>
                </a:cubicBezTo>
                <a:cubicBezTo>
                  <a:pt x="658198" y="975365"/>
                  <a:pt x="760751" y="905832"/>
                  <a:pt x="797581" y="824870"/>
                </a:cubicBezTo>
                <a:cubicBezTo>
                  <a:pt x="834411" y="743908"/>
                  <a:pt x="828061" y="605160"/>
                  <a:pt x="789961" y="491495"/>
                </a:cubicBezTo>
                <a:cubicBezTo>
                  <a:pt x="751861" y="377830"/>
                  <a:pt x="647403" y="230510"/>
                  <a:pt x="557551" y="148595"/>
                </a:cubicBezTo>
                <a:cubicBezTo>
                  <a:pt x="467699" y="66680"/>
                  <a:pt x="338159" y="-630"/>
                  <a:pt x="250846" y="5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48" name="Connettore diritto 547">
            <a:extLst>
              <a:ext uri="{FF2B5EF4-FFF2-40B4-BE49-F238E27FC236}">
                <a16:creationId xmlns:a16="http://schemas.microsoft.com/office/drawing/2014/main" id="{0B1D7D82-B5E2-165E-84A6-B7F37E50C592}"/>
              </a:ext>
            </a:extLst>
          </p:cNvPr>
          <p:cNvCxnSpPr>
            <a:cxnSpLocks/>
          </p:cNvCxnSpPr>
          <p:nvPr/>
        </p:nvCxnSpPr>
        <p:spPr>
          <a:xfrm>
            <a:off x="7018128" y="1024316"/>
            <a:ext cx="0" cy="27972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" name="Figura a mano libera: forma 537">
            <a:extLst>
              <a:ext uri="{FF2B5EF4-FFF2-40B4-BE49-F238E27FC236}">
                <a16:creationId xmlns:a16="http://schemas.microsoft.com/office/drawing/2014/main" id="{8BC29784-53C2-15DB-69B9-F655D5F3F1AC}"/>
              </a:ext>
            </a:extLst>
          </p:cNvPr>
          <p:cNvSpPr/>
          <p:nvPr/>
        </p:nvSpPr>
        <p:spPr>
          <a:xfrm>
            <a:off x="6034665" y="836859"/>
            <a:ext cx="1439547" cy="1727237"/>
          </a:xfrm>
          <a:custGeom>
            <a:avLst/>
            <a:gdLst>
              <a:gd name="connsiteX0" fmla="*/ 437183 w 1445082"/>
              <a:gd name="connsiteY0" fmla="*/ 0 h 1727205"/>
              <a:gd name="connsiteX1" fmla="*/ 46825 w 1445082"/>
              <a:gd name="connsiteY1" fmla="*/ 262021 h 1727205"/>
              <a:gd name="connsiteX2" fmla="*/ 52173 w 1445082"/>
              <a:gd name="connsiteY2" fmla="*/ 863600 h 1727205"/>
              <a:gd name="connsiteX3" fmla="*/ 453225 w 1445082"/>
              <a:gd name="connsiteY3" fmla="*/ 1467853 h 1727205"/>
              <a:gd name="connsiteX4" fmla="*/ 1012025 w 1445082"/>
              <a:gd name="connsiteY4" fmla="*/ 1727200 h 1727205"/>
              <a:gd name="connsiteX5" fmla="*/ 1399709 w 1445082"/>
              <a:gd name="connsiteY5" fmla="*/ 1462505 h 1727205"/>
              <a:gd name="connsiteX6" fmla="*/ 1391688 w 1445082"/>
              <a:gd name="connsiteY6" fmla="*/ 860926 h 1727205"/>
              <a:gd name="connsiteX7" fmla="*/ 990636 w 1445082"/>
              <a:gd name="connsiteY7" fmla="*/ 262021 h 1727205"/>
              <a:gd name="connsiteX8" fmla="*/ 437183 w 1445082"/>
              <a:gd name="connsiteY8" fmla="*/ 0 h 1727205"/>
              <a:gd name="connsiteX0" fmla="*/ 437183 w 1448007"/>
              <a:gd name="connsiteY0" fmla="*/ 0 h 1727222"/>
              <a:gd name="connsiteX1" fmla="*/ 46825 w 1448007"/>
              <a:gd name="connsiteY1" fmla="*/ 262021 h 1727222"/>
              <a:gd name="connsiteX2" fmla="*/ 52173 w 1448007"/>
              <a:gd name="connsiteY2" fmla="*/ 863600 h 1727222"/>
              <a:gd name="connsiteX3" fmla="*/ 453225 w 1448007"/>
              <a:gd name="connsiteY3" fmla="*/ 1467853 h 1727222"/>
              <a:gd name="connsiteX4" fmla="*/ 1012025 w 1448007"/>
              <a:gd name="connsiteY4" fmla="*/ 1727200 h 1727222"/>
              <a:gd name="connsiteX5" fmla="*/ 1405056 w 1448007"/>
              <a:gd name="connsiteY5" fmla="*/ 1478547 h 1727222"/>
              <a:gd name="connsiteX6" fmla="*/ 1391688 w 1448007"/>
              <a:gd name="connsiteY6" fmla="*/ 860926 h 1727222"/>
              <a:gd name="connsiteX7" fmla="*/ 990636 w 1448007"/>
              <a:gd name="connsiteY7" fmla="*/ 262021 h 1727222"/>
              <a:gd name="connsiteX8" fmla="*/ 437183 w 1448007"/>
              <a:gd name="connsiteY8" fmla="*/ 0 h 1727222"/>
              <a:gd name="connsiteX0" fmla="*/ 437183 w 1441679"/>
              <a:gd name="connsiteY0" fmla="*/ 0 h 1727225"/>
              <a:gd name="connsiteX1" fmla="*/ 46825 w 1441679"/>
              <a:gd name="connsiteY1" fmla="*/ 262021 h 1727225"/>
              <a:gd name="connsiteX2" fmla="*/ 52173 w 1441679"/>
              <a:gd name="connsiteY2" fmla="*/ 863600 h 1727225"/>
              <a:gd name="connsiteX3" fmla="*/ 453225 w 1441679"/>
              <a:gd name="connsiteY3" fmla="*/ 1467853 h 1727225"/>
              <a:gd name="connsiteX4" fmla="*/ 1012025 w 1441679"/>
              <a:gd name="connsiteY4" fmla="*/ 1727200 h 1727225"/>
              <a:gd name="connsiteX5" fmla="*/ 1405056 w 1441679"/>
              <a:gd name="connsiteY5" fmla="*/ 1478547 h 1727225"/>
              <a:gd name="connsiteX6" fmla="*/ 1391688 w 1441679"/>
              <a:gd name="connsiteY6" fmla="*/ 860926 h 1727225"/>
              <a:gd name="connsiteX7" fmla="*/ 990636 w 1441679"/>
              <a:gd name="connsiteY7" fmla="*/ 262021 h 1727225"/>
              <a:gd name="connsiteX8" fmla="*/ 437183 w 1441679"/>
              <a:gd name="connsiteY8" fmla="*/ 0 h 1727225"/>
              <a:gd name="connsiteX0" fmla="*/ 437183 w 1441679"/>
              <a:gd name="connsiteY0" fmla="*/ 5 h 1727230"/>
              <a:gd name="connsiteX1" fmla="*/ 46825 w 1441679"/>
              <a:gd name="connsiteY1" fmla="*/ 262026 h 1727230"/>
              <a:gd name="connsiteX2" fmla="*/ 52173 w 1441679"/>
              <a:gd name="connsiteY2" fmla="*/ 863605 h 1727230"/>
              <a:gd name="connsiteX3" fmla="*/ 453225 w 1441679"/>
              <a:gd name="connsiteY3" fmla="*/ 1467858 h 1727230"/>
              <a:gd name="connsiteX4" fmla="*/ 1012025 w 1441679"/>
              <a:gd name="connsiteY4" fmla="*/ 1727205 h 1727230"/>
              <a:gd name="connsiteX5" fmla="*/ 1405056 w 1441679"/>
              <a:gd name="connsiteY5" fmla="*/ 1478552 h 1727230"/>
              <a:gd name="connsiteX6" fmla="*/ 1391688 w 1441679"/>
              <a:gd name="connsiteY6" fmla="*/ 860931 h 1727230"/>
              <a:gd name="connsiteX7" fmla="*/ 990636 w 1441679"/>
              <a:gd name="connsiteY7" fmla="*/ 256678 h 1727230"/>
              <a:gd name="connsiteX8" fmla="*/ 437183 w 1441679"/>
              <a:gd name="connsiteY8" fmla="*/ 5 h 1727230"/>
              <a:gd name="connsiteX0" fmla="*/ 437183 w 1441679"/>
              <a:gd name="connsiteY0" fmla="*/ 5 h 1727230"/>
              <a:gd name="connsiteX1" fmla="*/ 46825 w 1441679"/>
              <a:gd name="connsiteY1" fmla="*/ 262026 h 1727230"/>
              <a:gd name="connsiteX2" fmla="*/ 52173 w 1441679"/>
              <a:gd name="connsiteY2" fmla="*/ 863605 h 1727230"/>
              <a:gd name="connsiteX3" fmla="*/ 453225 w 1441679"/>
              <a:gd name="connsiteY3" fmla="*/ 1467858 h 1727230"/>
              <a:gd name="connsiteX4" fmla="*/ 1012025 w 1441679"/>
              <a:gd name="connsiteY4" fmla="*/ 1727205 h 1727230"/>
              <a:gd name="connsiteX5" fmla="*/ 1405056 w 1441679"/>
              <a:gd name="connsiteY5" fmla="*/ 1478552 h 1727230"/>
              <a:gd name="connsiteX6" fmla="*/ 1391688 w 1441679"/>
              <a:gd name="connsiteY6" fmla="*/ 860931 h 1727230"/>
              <a:gd name="connsiteX7" fmla="*/ 990636 w 1441679"/>
              <a:gd name="connsiteY7" fmla="*/ 256678 h 1727230"/>
              <a:gd name="connsiteX8" fmla="*/ 437183 w 1441679"/>
              <a:gd name="connsiteY8" fmla="*/ 5 h 1727230"/>
              <a:gd name="connsiteX0" fmla="*/ 437183 w 1443753"/>
              <a:gd name="connsiteY0" fmla="*/ 5 h 1727237"/>
              <a:gd name="connsiteX1" fmla="*/ 46825 w 1443753"/>
              <a:gd name="connsiteY1" fmla="*/ 262026 h 1727237"/>
              <a:gd name="connsiteX2" fmla="*/ 52173 w 1443753"/>
              <a:gd name="connsiteY2" fmla="*/ 863605 h 1727237"/>
              <a:gd name="connsiteX3" fmla="*/ 453225 w 1443753"/>
              <a:gd name="connsiteY3" fmla="*/ 1467858 h 1727237"/>
              <a:gd name="connsiteX4" fmla="*/ 1012025 w 1443753"/>
              <a:gd name="connsiteY4" fmla="*/ 1727205 h 1727237"/>
              <a:gd name="connsiteX5" fmla="*/ 1405056 w 1443753"/>
              <a:gd name="connsiteY5" fmla="*/ 1478552 h 1727237"/>
              <a:gd name="connsiteX6" fmla="*/ 1391688 w 1443753"/>
              <a:gd name="connsiteY6" fmla="*/ 860931 h 1727237"/>
              <a:gd name="connsiteX7" fmla="*/ 990636 w 1443753"/>
              <a:gd name="connsiteY7" fmla="*/ 256678 h 1727237"/>
              <a:gd name="connsiteX8" fmla="*/ 437183 w 1443753"/>
              <a:gd name="connsiteY8" fmla="*/ 5 h 1727237"/>
              <a:gd name="connsiteX0" fmla="*/ 432977 w 1439547"/>
              <a:gd name="connsiteY0" fmla="*/ 5 h 1727237"/>
              <a:gd name="connsiteX1" fmla="*/ 42619 w 1439547"/>
              <a:gd name="connsiteY1" fmla="*/ 262026 h 1727237"/>
              <a:gd name="connsiteX2" fmla="*/ 55988 w 1439547"/>
              <a:gd name="connsiteY2" fmla="*/ 868952 h 1727237"/>
              <a:gd name="connsiteX3" fmla="*/ 449019 w 1439547"/>
              <a:gd name="connsiteY3" fmla="*/ 1467858 h 1727237"/>
              <a:gd name="connsiteX4" fmla="*/ 1007819 w 1439547"/>
              <a:gd name="connsiteY4" fmla="*/ 1727205 h 1727237"/>
              <a:gd name="connsiteX5" fmla="*/ 1400850 w 1439547"/>
              <a:gd name="connsiteY5" fmla="*/ 1478552 h 1727237"/>
              <a:gd name="connsiteX6" fmla="*/ 1387482 w 1439547"/>
              <a:gd name="connsiteY6" fmla="*/ 860931 h 1727237"/>
              <a:gd name="connsiteX7" fmla="*/ 986430 w 1439547"/>
              <a:gd name="connsiteY7" fmla="*/ 256678 h 1727237"/>
              <a:gd name="connsiteX8" fmla="*/ 432977 w 1439547"/>
              <a:gd name="connsiteY8" fmla="*/ 5 h 172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9547" h="1727237">
                <a:moveTo>
                  <a:pt x="432977" y="5"/>
                </a:moveTo>
                <a:cubicBezTo>
                  <a:pt x="275675" y="896"/>
                  <a:pt x="105450" y="117202"/>
                  <a:pt x="42619" y="262026"/>
                </a:cubicBezTo>
                <a:cubicBezTo>
                  <a:pt x="-20212" y="406850"/>
                  <a:pt x="-11745" y="667980"/>
                  <a:pt x="55988" y="868952"/>
                </a:cubicBezTo>
                <a:cubicBezTo>
                  <a:pt x="123721" y="1069924"/>
                  <a:pt x="290381" y="1324816"/>
                  <a:pt x="449019" y="1467858"/>
                </a:cubicBezTo>
                <a:cubicBezTo>
                  <a:pt x="607657" y="1610900"/>
                  <a:pt x="849181" y="1725423"/>
                  <a:pt x="1007819" y="1727205"/>
                </a:cubicBezTo>
                <a:cubicBezTo>
                  <a:pt x="1166457" y="1728987"/>
                  <a:pt x="1348268" y="1657690"/>
                  <a:pt x="1400850" y="1478552"/>
                </a:cubicBezTo>
                <a:cubicBezTo>
                  <a:pt x="1453432" y="1299414"/>
                  <a:pt x="1455661" y="1061012"/>
                  <a:pt x="1387482" y="860931"/>
                </a:cubicBezTo>
                <a:cubicBezTo>
                  <a:pt x="1311282" y="658176"/>
                  <a:pt x="1145514" y="400166"/>
                  <a:pt x="986430" y="256678"/>
                </a:cubicBezTo>
                <a:cubicBezTo>
                  <a:pt x="827346" y="113190"/>
                  <a:pt x="590279" y="-886"/>
                  <a:pt x="432977" y="5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64" name="Connettore diritto 563">
            <a:extLst>
              <a:ext uri="{FF2B5EF4-FFF2-40B4-BE49-F238E27FC236}">
                <a16:creationId xmlns:a16="http://schemas.microsoft.com/office/drawing/2014/main" id="{4D057E3E-5564-6314-26C6-CE10F1085056}"/>
              </a:ext>
            </a:extLst>
          </p:cNvPr>
          <p:cNvCxnSpPr>
            <a:cxnSpLocks/>
          </p:cNvCxnSpPr>
          <p:nvPr/>
        </p:nvCxnSpPr>
        <p:spPr>
          <a:xfrm>
            <a:off x="7592359" y="1873826"/>
            <a:ext cx="0" cy="32100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nettore diritto 568">
            <a:extLst>
              <a:ext uri="{FF2B5EF4-FFF2-40B4-BE49-F238E27FC236}">
                <a16:creationId xmlns:a16="http://schemas.microsoft.com/office/drawing/2014/main" id="{65A21DCA-FFCE-5A4B-C0B7-B990AEC9A1DD}"/>
              </a:ext>
            </a:extLst>
          </p:cNvPr>
          <p:cNvCxnSpPr>
            <a:cxnSpLocks/>
          </p:cNvCxnSpPr>
          <p:nvPr/>
        </p:nvCxnSpPr>
        <p:spPr>
          <a:xfrm>
            <a:off x="7312104" y="2463929"/>
            <a:ext cx="0" cy="23890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" name="Figura a mano libera: forma 570">
            <a:extLst>
              <a:ext uri="{FF2B5EF4-FFF2-40B4-BE49-F238E27FC236}">
                <a16:creationId xmlns:a16="http://schemas.microsoft.com/office/drawing/2014/main" id="{E14A84CE-2570-0A34-22D8-4474CBEDB02B}"/>
              </a:ext>
            </a:extLst>
          </p:cNvPr>
          <p:cNvSpPr/>
          <p:nvPr/>
        </p:nvSpPr>
        <p:spPr>
          <a:xfrm>
            <a:off x="6470422" y="988418"/>
            <a:ext cx="1640992" cy="1612615"/>
          </a:xfrm>
          <a:custGeom>
            <a:avLst/>
            <a:gdLst>
              <a:gd name="connsiteX0" fmla="*/ 1630663 w 1633698"/>
              <a:gd name="connsiteY0" fmla="*/ 129122 h 1616775"/>
              <a:gd name="connsiteX1" fmla="*/ 1452138 w 1633698"/>
              <a:gd name="connsiteY1" fmla="*/ 31151 h 1616775"/>
              <a:gd name="connsiteX2" fmla="*/ 1267081 w 1633698"/>
              <a:gd name="connsiteY2" fmla="*/ 31151 h 1616775"/>
              <a:gd name="connsiteX3" fmla="*/ 1184349 w 1633698"/>
              <a:gd name="connsiteY3" fmla="*/ 170488 h 1616775"/>
              <a:gd name="connsiteX4" fmla="*/ 1173463 w 1633698"/>
              <a:gd name="connsiteY4" fmla="*/ 460048 h 1616775"/>
              <a:gd name="connsiteX5" fmla="*/ 1129921 w 1633698"/>
              <a:gd name="connsiteY5" fmla="*/ 886768 h 1616775"/>
              <a:gd name="connsiteX6" fmla="*/ 844715 w 1633698"/>
              <a:gd name="connsiteY6" fmla="*/ 1498545 h 1616775"/>
              <a:gd name="connsiteX7" fmla="*/ 557332 w 1633698"/>
              <a:gd name="connsiteY7" fmla="*/ 1613934 h 1616775"/>
              <a:gd name="connsiteX8" fmla="*/ 193749 w 1633698"/>
              <a:gd name="connsiteY8" fmla="*/ 1448471 h 1616775"/>
              <a:gd name="connsiteX9" fmla="*/ 2161 w 1633698"/>
              <a:gd name="connsiteY9" fmla="*/ 873705 h 1616775"/>
              <a:gd name="connsiteX10" fmla="*/ 104486 w 1633698"/>
              <a:gd name="connsiteY10" fmla="*/ 462225 h 1616775"/>
              <a:gd name="connsiteX11" fmla="*/ 315669 w 1633698"/>
              <a:gd name="connsiteY11" fmla="*/ 168311 h 1616775"/>
              <a:gd name="connsiteX12" fmla="*/ 542092 w 1633698"/>
              <a:gd name="connsiteY12" fmla="*/ 46391 h 1616775"/>
              <a:gd name="connsiteX13" fmla="*/ 812058 w 1633698"/>
              <a:gd name="connsiteY13" fmla="*/ 2848 h 1616775"/>
              <a:gd name="connsiteX14" fmla="*/ 1153869 w 1633698"/>
              <a:gd name="connsiteY14" fmla="*/ 118236 h 1616775"/>
              <a:gd name="connsiteX15" fmla="*/ 1532692 w 1633698"/>
              <a:gd name="connsiteY15" fmla="*/ 251042 h 1616775"/>
              <a:gd name="connsiteX16" fmla="*/ 1630663 w 1633698"/>
              <a:gd name="connsiteY16" fmla="*/ 129122 h 1616775"/>
              <a:gd name="connsiteX0" fmla="*/ 1630663 w 1633698"/>
              <a:gd name="connsiteY0" fmla="*/ 129122 h 1616775"/>
              <a:gd name="connsiteX1" fmla="*/ 1452138 w 1633698"/>
              <a:gd name="connsiteY1" fmla="*/ 31151 h 1616775"/>
              <a:gd name="connsiteX2" fmla="*/ 1267081 w 1633698"/>
              <a:gd name="connsiteY2" fmla="*/ 31151 h 1616775"/>
              <a:gd name="connsiteX3" fmla="*/ 1184349 w 1633698"/>
              <a:gd name="connsiteY3" fmla="*/ 170488 h 1616775"/>
              <a:gd name="connsiteX4" fmla="*/ 1173463 w 1633698"/>
              <a:gd name="connsiteY4" fmla="*/ 460048 h 1616775"/>
              <a:gd name="connsiteX5" fmla="*/ 1129921 w 1633698"/>
              <a:gd name="connsiteY5" fmla="*/ 886768 h 1616775"/>
              <a:gd name="connsiteX6" fmla="*/ 844715 w 1633698"/>
              <a:gd name="connsiteY6" fmla="*/ 1498545 h 1616775"/>
              <a:gd name="connsiteX7" fmla="*/ 557332 w 1633698"/>
              <a:gd name="connsiteY7" fmla="*/ 1613934 h 1616775"/>
              <a:gd name="connsiteX8" fmla="*/ 193749 w 1633698"/>
              <a:gd name="connsiteY8" fmla="*/ 1448471 h 1616775"/>
              <a:gd name="connsiteX9" fmla="*/ 2161 w 1633698"/>
              <a:gd name="connsiteY9" fmla="*/ 873705 h 1616775"/>
              <a:gd name="connsiteX10" fmla="*/ 104486 w 1633698"/>
              <a:gd name="connsiteY10" fmla="*/ 462225 h 1616775"/>
              <a:gd name="connsiteX11" fmla="*/ 315669 w 1633698"/>
              <a:gd name="connsiteY11" fmla="*/ 168311 h 1616775"/>
              <a:gd name="connsiteX12" fmla="*/ 542092 w 1633698"/>
              <a:gd name="connsiteY12" fmla="*/ 46391 h 1616775"/>
              <a:gd name="connsiteX13" fmla="*/ 812058 w 1633698"/>
              <a:gd name="connsiteY13" fmla="*/ 2848 h 1616775"/>
              <a:gd name="connsiteX14" fmla="*/ 1153869 w 1633698"/>
              <a:gd name="connsiteY14" fmla="*/ 118236 h 1616775"/>
              <a:gd name="connsiteX15" fmla="*/ 1532692 w 1633698"/>
              <a:gd name="connsiteY15" fmla="*/ 251042 h 1616775"/>
              <a:gd name="connsiteX16" fmla="*/ 1630663 w 1633698"/>
              <a:gd name="connsiteY16" fmla="*/ 129122 h 1616775"/>
              <a:gd name="connsiteX0" fmla="*/ 1630663 w 1633698"/>
              <a:gd name="connsiteY0" fmla="*/ 129122 h 1617210"/>
              <a:gd name="connsiteX1" fmla="*/ 1452138 w 1633698"/>
              <a:gd name="connsiteY1" fmla="*/ 31151 h 1617210"/>
              <a:gd name="connsiteX2" fmla="*/ 1267081 w 1633698"/>
              <a:gd name="connsiteY2" fmla="*/ 31151 h 1617210"/>
              <a:gd name="connsiteX3" fmla="*/ 1184349 w 1633698"/>
              <a:gd name="connsiteY3" fmla="*/ 170488 h 1617210"/>
              <a:gd name="connsiteX4" fmla="*/ 1173463 w 1633698"/>
              <a:gd name="connsiteY4" fmla="*/ 460048 h 1617210"/>
              <a:gd name="connsiteX5" fmla="*/ 1129921 w 1633698"/>
              <a:gd name="connsiteY5" fmla="*/ 886768 h 1617210"/>
              <a:gd name="connsiteX6" fmla="*/ 844715 w 1633698"/>
              <a:gd name="connsiteY6" fmla="*/ 1498545 h 1617210"/>
              <a:gd name="connsiteX7" fmla="*/ 557332 w 1633698"/>
              <a:gd name="connsiteY7" fmla="*/ 1613934 h 1617210"/>
              <a:gd name="connsiteX8" fmla="*/ 193749 w 1633698"/>
              <a:gd name="connsiteY8" fmla="*/ 1448471 h 1617210"/>
              <a:gd name="connsiteX9" fmla="*/ 2161 w 1633698"/>
              <a:gd name="connsiteY9" fmla="*/ 873705 h 1617210"/>
              <a:gd name="connsiteX10" fmla="*/ 104486 w 1633698"/>
              <a:gd name="connsiteY10" fmla="*/ 462225 h 1617210"/>
              <a:gd name="connsiteX11" fmla="*/ 315669 w 1633698"/>
              <a:gd name="connsiteY11" fmla="*/ 168311 h 1617210"/>
              <a:gd name="connsiteX12" fmla="*/ 542092 w 1633698"/>
              <a:gd name="connsiteY12" fmla="*/ 46391 h 1617210"/>
              <a:gd name="connsiteX13" fmla="*/ 812058 w 1633698"/>
              <a:gd name="connsiteY13" fmla="*/ 2848 h 1617210"/>
              <a:gd name="connsiteX14" fmla="*/ 1153869 w 1633698"/>
              <a:gd name="connsiteY14" fmla="*/ 118236 h 1617210"/>
              <a:gd name="connsiteX15" fmla="*/ 1532692 w 1633698"/>
              <a:gd name="connsiteY15" fmla="*/ 251042 h 1617210"/>
              <a:gd name="connsiteX16" fmla="*/ 1630663 w 1633698"/>
              <a:gd name="connsiteY16" fmla="*/ 129122 h 1617210"/>
              <a:gd name="connsiteX0" fmla="*/ 1630663 w 1633698"/>
              <a:gd name="connsiteY0" fmla="*/ 129122 h 1616247"/>
              <a:gd name="connsiteX1" fmla="*/ 1452138 w 1633698"/>
              <a:gd name="connsiteY1" fmla="*/ 31151 h 1616247"/>
              <a:gd name="connsiteX2" fmla="*/ 1267081 w 1633698"/>
              <a:gd name="connsiteY2" fmla="*/ 31151 h 1616247"/>
              <a:gd name="connsiteX3" fmla="*/ 1184349 w 1633698"/>
              <a:gd name="connsiteY3" fmla="*/ 170488 h 1616247"/>
              <a:gd name="connsiteX4" fmla="*/ 1173463 w 1633698"/>
              <a:gd name="connsiteY4" fmla="*/ 460048 h 1616247"/>
              <a:gd name="connsiteX5" fmla="*/ 1129921 w 1633698"/>
              <a:gd name="connsiteY5" fmla="*/ 886768 h 1616247"/>
              <a:gd name="connsiteX6" fmla="*/ 844715 w 1633698"/>
              <a:gd name="connsiteY6" fmla="*/ 1498545 h 1616247"/>
              <a:gd name="connsiteX7" fmla="*/ 557332 w 1633698"/>
              <a:gd name="connsiteY7" fmla="*/ 1613934 h 1616247"/>
              <a:gd name="connsiteX8" fmla="*/ 193749 w 1633698"/>
              <a:gd name="connsiteY8" fmla="*/ 1448471 h 1616247"/>
              <a:gd name="connsiteX9" fmla="*/ 2161 w 1633698"/>
              <a:gd name="connsiteY9" fmla="*/ 873705 h 1616247"/>
              <a:gd name="connsiteX10" fmla="*/ 104486 w 1633698"/>
              <a:gd name="connsiteY10" fmla="*/ 462225 h 1616247"/>
              <a:gd name="connsiteX11" fmla="*/ 315669 w 1633698"/>
              <a:gd name="connsiteY11" fmla="*/ 168311 h 1616247"/>
              <a:gd name="connsiteX12" fmla="*/ 542092 w 1633698"/>
              <a:gd name="connsiteY12" fmla="*/ 46391 h 1616247"/>
              <a:gd name="connsiteX13" fmla="*/ 812058 w 1633698"/>
              <a:gd name="connsiteY13" fmla="*/ 2848 h 1616247"/>
              <a:gd name="connsiteX14" fmla="*/ 1153869 w 1633698"/>
              <a:gd name="connsiteY14" fmla="*/ 118236 h 1616247"/>
              <a:gd name="connsiteX15" fmla="*/ 1532692 w 1633698"/>
              <a:gd name="connsiteY15" fmla="*/ 251042 h 1616247"/>
              <a:gd name="connsiteX16" fmla="*/ 1630663 w 1633698"/>
              <a:gd name="connsiteY16" fmla="*/ 129122 h 1616247"/>
              <a:gd name="connsiteX0" fmla="*/ 1630663 w 1633698"/>
              <a:gd name="connsiteY0" fmla="*/ 129122 h 1620122"/>
              <a:gd name="connsiteX1" fmla="*/ 1452138 w 1633698"/>
              <a:gd name="connsiteY1" fmla="*/ 31151 h 1620122"/>
              <a:gd name="connsiteX2" fmla="*/ 1267081 w 1633698"/>
              <a:gd name="connsiteY2" fmla="*/ 31151 h 1620122"/>
              <a:gd name="connsiteX3" fmla="*/ 1184349 w 1633698"/>
              <a:gd name="connsiteY3" fmla="*/ 170488 h 1620122"/>
              <a:gd name="connsiteX4" fmla="*/ 1173463 w 1633698"/>
              <a:gd name="connsiteY4" fmla="*/ 460048 h 1620122"/>
              <a:gd name="connsiteX5" fmla="*/ 1129921 w 1633698"/>
              <a:gd name="connsiteY5" fmla="*/ 886768 h 1620122"/>
              <a:gd name="connsiteX6" fmla="*/ 844715 w 1633698"/>
              <a:gd name="connsiteY6" fmla="*/ 1498545 h 1620122"/>
              <a:gd name="connsiteX7" fmla="*/ 557332 w 1633698"/>
              <a:gd name="connsiteY7" fmla="*/ 1613934 h 1620122"/>
              <a:gd name="connsiteX8" fmla="*/ 193749 w 1633698"/>
              <a:gd name="connsiteY8" fmla="*/ 1448471 h 1620122"/>
              <a:gd name="connsiteX9" fmla="*/ 2161 w 1633698"/>
              <a:gd name="connsiteY9" fmla="*/ 873705 h 1620122"/>
              <a:gd name="connsiteX10" fmla="*/ 104486 w 1633698"/>
              <a:gd name="connsiteY10" fmla="*/ 462225 h 1620122"/>
              <a:gd name="connsiteX11" fmla="*/ 315669 w 1633698"/>
              <a:gd name="connsiteY11" fmla="*/ 168311 h 1620122"/>
              <a:gd name="connsiteX12" fmla="*/ 542092 w 1633698"/>
              <a:gd name="connsiteY12" fmla="*/ 46391 h 1620122"/>
              <a:gd name="connsiteX13" fmla="*/ 812058 w 1633698"/>
              <a:gd name="connsiteY13" fmla="*/ 2848 h 1620122"/>
              <a:gd name="connsiteX14" fmla="*/ 1153869 w 1633698"/>
              <a:gd name="connsiteY14" fmla="*/ 118236 h 1620122"/>
              <a:gd name="connsiteX15" fmla="*/ 1532692 w 1633698"/>
              <a:gd name="connsiteY15" fmla="*/ 251042 h 1620122"/>
              <a:gd name="connsiteX16" fmla="*/ 1630663 w 1633698"/>
              <a:gd name="connsiteY16" fmla="*/ 129122 h 1620122"/>
              <a:gd name="connsiteX0" fmla="*/ 1630663 w 1633698"/>
              <a:gd name="connsiteY0" fmla="*/ 126282 h 1617282"/>
              <a:gd name="connsiteX1" fmla="*/ 1452138 w 1633698"/>
              <a:gd name="connsiteY1" fmla="*/ 28311 h 1617282"/>
              <a:gd name="connsiteX2" fmla="*/ 1267081 w 1633698"/>
              <a:gd name="connsiteY2" fmla="*/ 28311 h 1617282"/>
              <a:gd name="connsiteX3" fmla="*/ 1184349 w 1633698"/>
              <a:gd name="connsiteY3" fmla="*/ 167648 h 1617282"/>
              <a:gd name="connsiteX4" fmla="*/ 1173463 w 1633698"/>
              <a:gd name="connsiteY4" fmla="*/ 457208 h 1617282"/>
              <a:gd name="connsiteX5" fmla="*/ 1129921 w 1633698"/>
              <a:gd name="connsiteY5" fmla="*/ 883928 h 1617282"/>
              <a:gd name="connsiteX6" fmla="*/ 844715 w 1633698"/>
              <a:gd name="connsiteY6" fmla="*/ 1495705 h 1617282"/>
              <a:gd name="connsiteX7" fmla="*/ 557332 w 1633698"/>
              <a:gd name="connsiteY7" fmla="*/ 1611094 h 1617282"/>
              <a:gd name="connsiteX8" fmla="*/ 193749 w 1633698"/>
              <a:gd name="connsiteY8" fmla="*/ 1445631 h 1617282"/>
              <a:gd name="connsiteX9" fmla="*/ 2161 w 1633698"/>
              <a:gd name="connsiteY9" fmla="*/ 870865 h 1617282"/>
              <a:gd name="connsiteX10" fmla="*/ 104486 w 1633698"/>
              <a:gd name="connsiteY10" fmla="*/ 459385 h 1617282"/>
              <a:gd name="connsiteX11" fmla="*/ 315669 w 1633698"/>
              <a:gd name="connsiteY11" fmla="*/ 165471 h 1617282"/>
              <a:gd name="connsiteX12" fmla="*/ 542092 w 1633698"/>
              <a:gd name="connsiteY12" fmla="*/ 43551 h 1617282"/>
              <a:gd name="connsiteX13" fmla="*/ 812058 w 1633698"/>
              <a:gd name="connsiteY13" fmla="*/ 8 h 1617282"/>
              <a:gd name="connsiteX14" fmla="*/ 1153869 w 1633698"/>
              <a:gd name="connsiteY14" fmla="*/ 115396 h 1617282"/>
              <a:gd name="connsiteX15" fmla="*/ 1532692 w 1633698"/>
              <a:gd name="connsiteY15" fmla="*/ 248202 h 1617282"/>
              <a:gd name="connsiteX16" fmla="*/ 1630663 w 1633698"/>
              <a:gd name="connsiteY16" fmla="*/ 126282 h 1617282"/>
              <a:gd name="connsiteX0" fmla="*/ 1631206 w 1634241"/>
              <a:gd name="connsiteY0" fmla="*/ 126282 h 1617282"/>
              <a:gd name="connsiteX1" fmla="*/ 1452681 w 1634241"/>
              <a:gd name="connsiteY1" fmla="*/ 28311 h 1617282"/>
              <a:gd name="connsiteX2" fmla="*/ 1267624 w 1634241"/>
              <a:gd name="connsiteY2" fmla="*/ 28311 h 1617282"/>
              <a:gd name="connsiteX3" fmla="*/ 1184892 w 1634241"/>
              <a:gd name="connsiteY3" fmla="*/ 167648 h 1617282"/>
              <a:gd name="connsiteX4" fmla="*/ 1174006 w 1634241"/>
              <a:gd name="connsiteY4" fmla="*/ 457208 h 1617282"/>
              <a:gd name="connsiteX5" fmla="*/ 1130464 w 1634241"/>
              <a:gd name="connsiteY5" fmla="*/ 883928 h 1617282"/>
              <a:gd name="connsiteX6" fmla="*/ 845258 w 1634241"/>
              <a:gd name="connsiteY6" fmla="*/ 1495705 h 1617282"/>
              <a:gd name="connsiteX7" fmla="*/ 557875 w 1634241"/>
              <a:gd name="connsiteY7" fmla="*/ 1611094 h 1617282"/>
              <a:gd name="connsiteX8" fmla="*/ 194292 w 1634241"/>
              <a:gd name="connsiteY8" fmla="*/ 1445631 h 1617282"/>
              <a:gd name="connsiteX9" fmla="*/ 2704 w 1634241"/>
              <a:gd name="connsiteY9" fmla="*/ 870865 h 1617282"/>
              <a:gd name="connsiteX10" fmla="*/ 105029 w 1634241"/>
              <a:gd name="connsiteY10" fmla="*/ 459385 h 1617282"/>
              <a:gd name="connsiteX11" fmla="*/ 316212 w 1634241"/>
              <a:gd name="connsiteY11" fmla="*/ 165471 h 1617282"/>
              <a:gd name="connsiteX12" fmla="*/ 542635 w 1634241"/>
              <a:gd name="connsiteY12" fmla="*/ 43551 h 1617282"/>
              <a:gd name="connsiteX13" fmla="*/ 812601 w 1634241"/>
              <a:gd name="connsiteY13" fmla="*/ 8 h 1617282"/>
              <a:gd name="connsiteX14" fmla="*/ 1154412 w 1634241"/>
              <a:gd name="connsiteY14" fmla="*/ 115396 h 1617282"/>
              <a:gd name="connsiteX15" fmla="*/ 1533235 w 1634241"/>
              <a:gd name="connsiteY15" fmla="*/ 248202 h 1617282"/>
              <a:gd name="connsiteX16" fmla="*/ 1631206 w 1634241"/>
              <a:gd name="connsiteY16" fmla="*/ 126282 h 1617282"/>
              <a:gd name="connsiteX0" fmla="*/ 1628549 w 1631584"/>
              <a:gd name="connsiteY0" fmla="*/ 126282 h 1617282"/>
              <a:gd name="connsiteX1" fmla="*/ 1450024 w 1631584"/>
              <a:gd name="connsiteY1" fmla="*/ 28311 h 1617282"/>
              <a:gd name="connsiteX2" fmla="*/ 1264967 w 1631584"/>
              <a:gd name="connsiteY2" fmla="*/ 28311 h 1617282"/>
              <a:gd name="connsiteX3" fmla="*/ 1182235 w 1631584"/>
              <a:gd name="connsiteY3" fmla="*/ 167648 h 1617282"/>
              <a:gd name="connsiteX4" fmla="*/ 1171349 w 1631584"/>
              <a:gd name="connsiteY4" fmla="*/ 457208 h 1617282"/>
              <a:gd name="connsiteX5" fmla="*/ 1127807 w 1631584"/>
              <a:gd name="connsiteY5" fmla="*/ 883928 h 1617282"/>
              <a:gd name="connsiteX6" fmla="*/ 842601 w 1631584"/>
              <a:gd name="connsiteY6" fmla="*/ 1495705 h 1617282"/>
              <a:gd name="connsiteX7" fmla="*/ 555218 w 1631584"/>
              <a:gd name="connsiteY7" fmla="*/ 1611094 h 1617282"/>
              <a:gd name="connsiteX8" fmla="*/ 191635 w 1631584"/>
              <a:gd name="connsiteY8" fmla="*/ 1445631 h 1617282"/>
              <a:gd name="connsiteX9" fmla="*/ 47 w 1631584"/>
              <a:gd name="connsiteY9" fmla="*/ 870865 h 1617282"/>
              <a:gd name="connsiteX10" fmla="*/ 102372 w 1631584"/>
              <a:gd name="connsiteY10" fmla="*/ 459385 h 1617282"/>
              <a:gd name="connsiteX11" fmla="*/ 313555 w 1631584"/>
              <a:gd name="connsiteY11" fmla="*/ 165471 h 1617282"/>
              <a:gd name="connsiteX12" fmla="*/ 539978 w 1631584"/>
              <a:gd name="connsiteY12" fmla="*/ 43551 h 1617282"/>
              <a:gd name="connsiteX13" fmla="*/ 809944 w 1631584"/>
              <a:gd name="connsiteY13" fmla="*/ 8 h 1617282"/>
              <a:gd name="connsiteX14" fmla="*/ 1151755 w 1631584"/>
              <a:gd name="connsiteY14" fmla="*/ 115396 h 1617282"/>
              <a:gd name="connsiteX15" fmla="*/ 1530578 w 1631584"/>
              <a:gd name="connsiteY15" fmla="*/ 248202 h 1617282"/>
              <a:gd name="connsiteX16" fmla="*/ 1628549 w 1631584"/>
              <a:gd name="connsiteY16" fmla="*/ 126282 h 1617282"/>
              <a:gd name="connsiteX0" fmla="*/ 1628549 w 1631584"/>
              <a:gd name="connsiteY0" fmla="*/ 126282 h 1616322"/>
              <a:gd name="connsiteX1" fmla="*/ 1450024 w 1631584"/>
              <a:gd name="connsiteY1" fmla="*/ 28311 h 1616322"/>
              <a:gd name="connsiteX2" fmla="*/ 1264967 w 1631584"/>
              <a:gd name="connsiteY2" fmla="*/ 28311 h 1616322"/>
              <a:gd name="connsiteX3" fmla="*/ 1182235 w 1631584"/>
              <a:gd name="connsiteY3" fmla="*/ 167648 h 1616322"/>
              <a:gd name="connsiteX4" fmla="*/ 1171349 w 1631584"/>
              <a:gd name="connsiteY4" fmla="*/ 457208 h 1616322"/>
              <a:gd name="connsiteX5" fmla="*/ 1127807 w 1631584"/>
              <a:gd name="connsiteY5" fmla="*/ 883928 h 1616322"/>
              <a:gd name="connsiteX6" fmla="*/ 842601 w 1631584"/>
              <a:gd name="connsiteY6" fmla="*/ 1495705 h 1616322"/>
              <a:gd name="connsiteX7" fmla="*/ 555218 w 1631584"/>
              <a:gd name="connsiteY7" fmla="*/ 1611094 h 1616322"/>
              <a:gd name="connsiteX8" fmla="*/ 191635 w 1631584"/>
              <a:gd name="connsiteY8" fmla="*/ 1445631 h 1616322"/>
              <a:gd name="connsiteX9" fmla="*/ 47 w 1631584"/>
              <a:gd name="connsiteY9" fmla="*/ 870865 h 1616322"/>
              <a:gd name="connsiteX10" fmla="*/ 102372 w 1631584"/>
              <a:gd name="connsiteY10" fmla="*/ 459385 h 1616322"/>
              <a:gd name="connsiteX11" fmla="*/ 313555 w 1631584"/>
              <a:gd name="connsiteY11" fmla="*/ 165471 h 1616322"/>
              <a:gd name="connsiteX12" fmla="*/ 539978 w 1631584"/>
              <a:gd name="connsiteY12" fmla="*/ 43551 h 1616322"/>
              <a:gd name="connsiteX13" fmla="*/ 809944 w 1631584"/>
              <a:gd name="connsiteY13" fmla="*/ 8 h 1616322"/>
              <a:gd name="connsiteX14" fmla="*/ 1151755 w 1631584"/>
              <a:gd name="connsiteY14" fmla="*/ 115396 h 1616322"/>
              <a:gd name="connsiteX15" fmla="*/ 1530578 w 1631584"/>
              <a:gd name="connsiteY15" fmla="*/ 248202 h 1616322"/>
              <a:gd name="connsiteX16" fmla="*/ 1628549 w 1631584"/>
              <a:gd name="connsiteY16" fmla="*/ 126282 h 1616322"/>
              <a:gd name="connsiteX0" fmla="*/ 1628549 w 1631584"/>
              <a:gd name="connsiteY0" fmla="*/ 126282 h 1615364"/>
              <a:gd name="connsiteX1" fmla="*/ 1450024 w 1631584"/>
              <a:gd name="connsiteY1" fmla="*/ 28311 h 1615364"/>
              <a:gd name="connsiteX2" fmla="*/ 1264967 w 1631584"/>
              <a:gd name="connsiteY2" fmla="*/ 28311 h 1615364"/>
              <a:gd name="connsiteX3" fmla="*/ 1182235 w 1631584"/>
              <a:gd name="connsiteY3" fmla="*/ 167648 h 1615364"/>
              <a:gd name="connsiteX4" fmla="*/ 1171349 w 1631584"/>
              <a:gd name="connsiteY4" fmla="*/ 457208 h 1615364"/>
              <a:gd name="connsiteX5" fmla="*/ 1127807 w 1631584"/>
              <a:gd name="connsiteY5" fmla="*/ 883928 h 1615364"/>
              <a:gd name="connsiteX6" fmla="*/ 842601 w 1631584"/>
              <a:gd name="connsiteY6" fmla="*/ 1495705 h 1615364"/>
              <a:gd name="connsiteX7" fmla="*/ 555218 w 1631584"/>
              <a:gd name="connsiteY7" fmla="*/ 1611094 h 1615364"/>
              <a:gd name="connsiteX8" fmla="*/ 191635 w 1631584"/>
              <a:gd name="connsiteY8" fmla="*/ 1445631 h 1615364"/>
              <a:gd name="connsiteX9" fmla="*/ 47 w 1631584"/>
              <a:gd name="connsiteY9" fmla="*/ 870865 h 1615364"/>
              <a:gd name="connsiteX10" fmla="*/ 102372 w 1631584"/>
              <a:gd name="connsiteY10" fmla="*/ 459385 h 1615364"/>
              <a:gd name="connsiteX11" fmla="*/ 313555 w 1631584"/>
              <a:gd name="connsiteY11" fmla="*/ 165471 h 1615364"/>
              <a:gd name="connsiteX12" fmla="*/ 539978 w 1631584"/>
              <a:gd name="connsiteY12" fmla="*/ 43551 h 1615364"/>
              <a:gd name="connsiteX13" fmla="*/ 809944 w 1631584"/>
              <a:gd name="connsiteY13" fmla="*/ 8 h 1615364"/>
              <a:gd name="connsiteX14" fmla="*/ 1151755 w 1631584"/>
              <a:gd name="connsiteY14" fmla="*/ 115396 h 1615364"/>
              <a:gd name="connsiteX15" fmla="*/ 1530578 w 1631584"/>
              <a:gd name="connsiteY15" fmla="*/ 248202 h 1615364"/>
              <a:gd name="connsiteX16" fmla="*/ 1628549 w 1631584"/>
              <a:gd name="connsiteY16" fmla="*/ 126282 h 1615364"/>
              <a:gd name="connsiteX0" fmla="*/ 1628549 w 1631584"/>
              <a:gd name="connsiteY0" fmla="*/ 126282 h 1620647"/>
              <a:gd name="connsiteX1" fmla="*/ 1450024 w 1631584"/>
              <a:gd name="connsiteY1" fmla="*/ 28311 h 1620647"/>
              <a:gd name="connsiteX2" fmla="*/ 1264967 w 1631584"/>
              <a:gd name="connsiteY2" fmla="*/ 28311 h 1620647"/>
              <a:gd name="connsiteX3" fmla="*/ 1182235 w 1631584"/>
              <a:gd name="connsiteY3" fmla="*/ 167648 h 1620647"/>
              <a:gd name="connsiteX4" fmla="*/ 1171349 w 1631584"/>
              <a:gd name="connsiteY4" fmla="*/ 457208 h 1620647"/>
              <a:gd name="connsiteX5" fmla="*/ 1127807 w 1631584"/>
              <a:gd name="connsiteY5" fmla="*/ 883928 h 1620647"/>
              <a:gd name="connsiteX6" fmla="*/ 842601 w 1631584"/>
              <a:gd name="connsiteY6" fmla="*/ 1495705 h 1620647"/>
              <a:gd name="connsiteX7" fmla="*/ 542155 w 1631584"/>
              <a:gd name="connsiteY7" fmla="*/ 1619803 h 1620647"/>
              <a:gd name="connsiteX8" fmla="*/ 191635 w 1631584"/>
              <a:gd name="connsiteY8" fmla="*/ 1445631 h 1620647"/>
              <a:gd name="connsiteX9" fmla="*/ 47 w 1631584"/>
              <a:gd name="connsiteY9" fmla="*/ 870865 h 1620647"/>
              <a:gd name="connsiteX10" fmla="*/ 102372 w 1631584"/>
              <a:gd name="connsiteY10" fmla="*/ 459385 h 1620647"/>
              <a:gd name="connsiteX11" fmla="*/ 313555 w 1631584"/>
              <a:gd name="connsiteY11" fmla="*/ 165471 h 1620647"/>
              <a:gd name="connsiteX12" fmla="*/ 539978 w 1631584"/>
              <a:gd name="connsiteY12" fmla="*/ 43551 h 1620647"/>
              <a:gd name="connsiteX13" fmla="*/ 809944 w 1631584"/>
              <a:gd name="connsiteY13" fmla="*/ 8 h 1620647"/>
              <a:gd name="connsiteX14" fmla="*/ 1151755 w 1631584"/>
              <a:gd name="connsiteY14" fmla="*/ 115396 h 1620647"/>
              <a:gd name="connsiteX15" fmla="*/ 1530578 w 1631584"/>
              <a:gd name="connsiteY15" fmla="*/ 248202 h 1620647"/>
              <a:gd name="connsiteX16" fmla="*/ 1628549 w 1631584"/>
              <a:gd name="connsiteY16" fmla="*/ 126282 h 1620647"/>
              <a:gd name="connsiteX0" fmla="*/ 1628549 w 1631584"/>
              <a:gd name="connsiteY0" fmla="*/ 126282 h 1612349"/>
              <a:gd name="connsiteX1" fmla="*/ 1450024 w 1631584"/>
              <a:gd name="connsiteY1" fmla="*/ 28311 h 1612349"/>
              <a:gd name="connsiteX2" fmla="*/ 1264967 w 1631584"/>
              <a:gd name="connsiteY2" fmla="*/ 28311 h 1612349"/>
              <a:gd name="connsiteX3" fmla="*/ 1182235 w 1631584"/>
              <a:gd name="connsiteY3" fmla="*/ 167648 h 1612349"/>
              <a:gd name="connsiteX4" fmla="*/ 1171349 w 1631584"/>
              <a:gd name="connsiteY4" fmla="*/ 457208 h 1612349"/>
              <a:gd name="connsiteX5" fmla="*/ 1127807 w 1631584"/>
              <a:gd name="connsiteY5" fmla="*/ 883928 h 1612349"/>
              <a:gd name="connsiteX6" fmla="*/ 842601 w 1631584"/>
              <a:gd name="connsiteY6" fmla="*/ 1495705 h 1612349"/>
              <a:gd name="connsiteX7" fmla="*/ 553041 w 1631584"/>
              <a:gd name="connsiteY7" fmla="*/ 1611094 h 1612349"/>
              <a:gd name="connsiteX8" fmla="*/ 191635 w 1631584"/>
              <a:gd name="connsiteY8" fmla="*/ 1445631 h 1612349"/>
              <a:gd name="connsiteX9" fmla="*/ 47 w 1631584"/>
              <a:gd name="connsiteY9" fmla="*/ 870865 h 1612349"/>
              <a:gd name="connsiteX10" fmla="*/ 102372 w 1631584"/>
              <a:gd name="connsiteY10" fmla="*/ 459385 h 1612349"/>
              <a:gd name="connsiteX11" fmla="*/ 313555 w 1631584"/>
              <a:gd name="connsiteY11" fmla="*/ 165471 h 1612349"/>
              <a:gd name="connsiteX12" fmla="*/ 539978 w 1631584"/>
              <a:gd name="connsiteY12" fmla="*/ 43551 h 1612349"/>
              <a:gd name="connsiteX13" fmla="*/ 809944 w 1631584"/>
              <a:gd name="connsiteY13" fmla="*/ 8 h 1612349"/>
              <a:gd name="connsiteX14" fmla="*/ 1151755 w 1631584"/>
              <a:gd name="connsiteY14" fmla="*/ 115396 h 1612349"/>
              <a:gd name="connsiteX15" fmla="*/ 1530578 w 1631584"/>
              <a:gd name="connsiteY15" fmla="*/ 248202 h 1612349"/>
              <a:gd name="connsiteX16" fmla="*/ 1628549 w 1631584"/>
              <a:gd name="connsiteY16" fmla="*/ 126282 h 1612349"/>
              <a:gd name="connsiteX0" fmla="*/ 1628549 w 1631584"/>
              <a:gd name="connsiteY0" fmla="*/ 126282 h 1612507"/>
              <a:gd name="connsiteX1" fmla="*/ 1450024 w 1631584"/>
              <a:gd name="connsiteY1" fmla="*/ 28311 h 1612507"/>
              <a:gd name="connsiteX2" fmla="*/ 1264967 w 1631584"/>
              <a:gd name="connsiteY2" fmla="*/ 28311 h 1612507"/>
              <a:gd name="connsiteX3" fmla="*/ 1182235 w 1631584"/>
              <a:gd name="connsiteY3" fmla="*/ 167648 h 1612507"/>
              <a:gd name="connsiteX4" fmla="*/ 1171349 w 1631584"/>
              <a:gd name="connsiteY4" fmla="*/ 457208 h 1612507"/>
              <a:gd name="connsiteX5" fmla="*/ 1127807 w 1631584"/>
              <a:gd name="connsiteY5" fmla="*/ 883928 h 1612507"/>
              <a:gd name="connsiteX6" fmla="*/ 842601 w 1631584"/>
              <a:gd name="connsiteY6" fmla="*/ 1495705 h 1612507"/>
              <a:gd name="connsiteX7" fmla="*/ 553041 w 1631584"/>
              <a:gd name="connsiteY7" fmla="*/ 1611094 h 1612507"/>
              <a:gd name="connsiteX8" fmla="*/ 191635 w 1631584"/>
              <a:gd name="connsiteY8" fmla="*/ 1445631 h 1612507"/>
              <a:gd name="connsiteX9" fmla="*/ 47 w 1631584"/>
              <a:gd name="connsiteY9" fmla="*/ 870865 h 1612507"/>
              <a:gd name="connsiteX10" fmla="*/ 102372 w 1631584"/>
              <a:gd name="connsiteY10" fmla="*/ 459385 h 1612507"/>
              <a:gd name="connsiteX11" fmla="*/ 313555 w 1631584"/>
              <a:gd name="connsiteY11" fmla="*/ 165471 h 1612507"/>
              <a:gd name="connsiteX12" fmla="*/ 539978 w 1631584"/>
              <a:gd name="connsiteY12" fmla="*/ 43551 h 1612507"/>
              <a:gd name="connsiteX13" fmla="*/ 809944 w 1631584"/>
              <a:gd name="connsiteY13" fmla="*/ 8 h 1612507"/>
              <a:gd name="connsiteX14" fmla="*/ 1151755 w 1631584"/>
              <a:gd name="connsiteY14" fmla="*/ 115396 h 1612507"/>
              <a:gd name="connsiteX15" fmla="*/ 1530578 w 1631584"/>
              <a:gd name="connsiteY15" fmla="*/ 248202 h 1612507"/>
              <a:gd name="connsiteX16" fmla="*/ 1628549 w 1631584"/>
              <a:gd name="connsiteY16" fmla="*/ 126282 h 1612507"/>
              <a:gd name="connsiteX0" fmla="*/ 1628549 w 1631584"/>
              <a:gd name="connsiteY0" fmla="*/ 126282 h 1613636"/>
              <a:gd name="connsiteX1" fmla="*/ 1450024 w 1631584"/>
              <a:gd name="connsiteY1" fmla="*/ 28311 h 1613636"/>
              <a:gd name="connsiteX2" fmla="*/ 1264967 w 1631584"/>
              <a:gd name="connsiteY2" fmla="*/ 28311 h 1613636"/>
              <a:gd name="connsiteX3" fmla="*/ 1182235 w 1631584"/>
              <a:gd name="connsiteY3" fmla="*/ 167648 h 1613636"/>
              <a:gd name="connsiteX4" fmla="*/ 1171349 w 1631584"/>
              <a:gd name="connsiteY4" fmla="*/ 457208 h 1613636"/>
              <a:gd name="connsiteX5" fmla="*/ 1127807 w 1631584"/>
              <a:gd name="connsiteY5" fmla="*/ 883928 h 1613636"/>
              <a:gd name="connsiteX6" fmla="*/ 842601 w 1631584"/>
              <a:gd name="connsiteY6" fmla="*/ 1495705 h 1613636"/>
              <a:gd name="connsiteX7" fmla="*/ 553041 w 1631584"/>
              <a:gd name="connsiteY7" fmla="*/ 1611094 h 1613636"/>
              <a:gd name="connsiteX8" fmla="*/ 191635 w 1631584"/>
              <a:gd name="connsiteY8" fmla="*/ 1445631 h 1613636"/>
              <a:gd name="connsiteX9" fmla="*/ 47 w 1631584"/>
              <a:gd name="connsiteY9" fmla="*/ 870865 h 1613636"/>
              <a:gd name="connsiteX10" fmla="*/ 102372 w 1631584"/>
              <a:gd name="connsiteY10" fmla="*/ 459385 h 1613636"/>
              <a:gd name="connsiteX11" fmla="*/ 313555 w 1631584"/>
              <a:gd name="connsiteY11" fmla="*/ 165471 h 1613636"/>
              <a:gd name="connsiteX12" fmla="*/ 539978 w 1631584"/>
              <a:gd name="connsiteY12" fmla="*/ 43551 h 1613636"/>
              <a:gd name="connsiteX13" fmla="*/ 809944 w 1631584"/>
              <a:gd name="connsiteY13" fmla="*/ 8 h 1613636"/>
              <a:gd name="connsiteX14" fmla="*/ 1151755 w 1631584"/>
              <a:gd name="connsiteY14" fmla="*/ 115396 h 1613636"/>
              <a:gd name="connsiteX15" fmla="*/ 1530578 w 1631584"/>
              <a:gd name="connsiteY15" fmla="*/ 248202 h 1613636"/>
              <a:gd name="connsiteX16" fmla="*/ 1628549 w 1631584"/>
              <a:gd name="connsiteY16" fmla="*/ 126282 h 1613636"/>
              <a:gd name="connsiteX0" fmla="*/ 1628549 w 1631584"/>
              <a:gd name="connsiteY0" fmla="*/ 126282 h 1615985"/>
              <a:gd name="connsiteX1" fmla="*/ 1450024 w 1631584"/>
              <a:gd name="connsiteY1" fmla="*/ 28311 h 1615985"/>
              <a:gd name="connsiteX2" fmla="*/ 1264967 w 1631584"/>
              <a:gd name="connsiteY2" fmla="*/ 28311 h 1615985"/>
              <a:gd name="connsiteX3" fmla="*/ 1182235 w 1631584"/>
              <a:gd name="connsiteY3" fmla="*/ 167648 h 1615985"/>
              <a:gd name="connsiteX4" fmla="*/ 1171349 w 1631584"/>
              <a:gd name="connsiteY4" fmla="*/ 457208 h 1615985"/>
              <a:gd name="connsiteX5" fmla="*/ 1127807 w 1631584"/>
              <a:gd name="connsiteY5" fmla="*/ 883928 h 1615985"/>
              <a:gd name="connsiteX6" fmla="*/ 851309 w 1631584"/>
              <a:gd name="connsiteY6" fmla="*/ 1497882 h 1615985"/>
              <a:gd name="connsiteX7" fmla="*/ 553041 w 1631584"/>
              <a:gd name="connsiteY7" fmla="*/ 1611094 h 1615985"/>
              <a:gd name="connsiteX8" fmla="*/ 191635 w 1631584"/>
              <a:gd name="connsiteY8" fmla="*/ 1445631 h 1615985"/>
              <a:gd name="connsiteX9" fmla="*/ 47 w 1631584"/>
              <a:gd name="connsiteY9" fmla="*/ 870865 h 1615985"/>
              <a:gd name="connsiteX10" fmla="*/ 102372 w 1631584"/>
              <a:gd name="connsiteY10" fmla="*/ 459385 h 1615985"/>
              <a:gd name="connsiteX11" fmla="*/ 313555 w 1631584"/>
              <a:gd name="connsiteY11" fmla="*/ 165471 h 1615985"/>
              <a:gd name="connsiteX12" fmla="*/ 539978 w 1631584"/>
              <a:gd name="connsiteY12" fmla="*/ 43551 h 1615985"/>
              <a:gd name="connsiteX13" fmla="*/ 809944 w 1631584"/>
              <a:gd name="connsiteY13" fmla="*/ 8 h 1615985"/>
              <a:gd name="connsiteX14" fmla="*/ 1151755 w 1631584"/>
              <a:gd name="connsiteY14" fmla="*/ 115396 h 1615985"/>
              <a:gd name="connsiteX15" fmla="*/ 1530578 w 1631584"/>
              <a:gd name="connsiteY15" fmla="*/ 248202 h 1615985"/>
              <a:gd name="connsiteX16" fmla="*/ 1628549 w 1631584"/>
              <a:gd name="connsiteY16" fmla="*/ 126282 h 1615985"/>
              <a:gd name="connsiteX0" fmla="*/ 1628549 w 1631584"/>
              <a:gd name="connsiteY0" fmla="*/ 126282 h 1615346"/>
              <a:gd name="connsiteX1" fmla="*/ 1450024 w 1631584"/>
              <a:gd name="connsiteY1" fmla="*/ 28311 h 1615346"/>
              <a:gd name="connsiteX2" fmla="*/ 1264967 w 1631584"/>
              <a:gd name="connsiteY2" fmla="*/ 28311 h 1615346"/>
              <a:gd name="connsiteX3" fmla="*/ 1182235 w 1631584"/>
              <a:gd name="connsiteY3" fmla="*/ 167648 h 1615346"/>
              <a:gd name="connsiteX4" fmla="*/ 1171349 w 1631584"/>
              <a:gd name="connsiteY4" fmla="*/ 457208 h 1615346"/>
              <a:gd name="connsiteX5" fmla="*/ 1127807 w 1631584"/>
              <a:gd name="connsiteY5" fmla="*/ 883928 h 1615346"/>
              <a:gd name="connsiteX6" fmla="*/ 851309 w 1631584"/>
              <a:gd name="connsiteY6" fmla="*/ 1497882 h 1615346"/>
              <a:gd name="connsiteX7" fmla="*/ 553041 w 1631584"/>
              <a:gd name="connsiteY7" fmla="*/ 1611094 h 1615346"/>
              <a:gd name="connsiteX8" fmla="*/ 191635 w 1631584"/>
              <a:gd name="connsiteY8" fmla="*/ 1445631 h 1615346"/>
              <a:gd name="connsiteX9" fmla="*/ 47 w 1631584"/>
              <a:gd name="connsiteY9" fmla="*/ 870865 h 1615346"/>
              <a:gd name="connsiteX10" fmla="*/ 102372 w 1631584"/>
              <a:gd name="connsiteY10" fmla="*/ 459385 h 1615346"/>
              <a:gd name="connsiteX11" fmla="*/ 313555 w 1631584"/>
              <a:gd name="connsiteY11" fmla="*/ 165471 h 1615346"/>
              <a:gd name="connsiteX12" fmla="*/ 539978 w 1631584"/>
              <a:gd name="connsiteY12" fmla="*/ 43551 h 1615346"/>
              <a:gd name="connsiteX13" fmla="*/ 809944 w 1631584"/>
              <a:gd name="connsiteY13" fmla="*/ 8 h 1615346"/>
              <a:gd name="connsiteX14" fmla="*/ 1151755 w 1631584"/>
              <a:gd name="connsiteY14" fmla="*/ 115396 h 1615346"/>
              <a:gd name="connsiteX15" fmla="*/ 1530578 w 1631584"/>
              <a:gd name="connsiteY15" fmla="*/ 248202 h 1615346"/>
              <a:gd name="connsiteX16" fmla="*/ 1628549 w 1631584"/>
              <a:gd name="connsiteY16" fmla="*/ 126282 h 1615346"/>
              <a:gd name="connsiteX0" fmla="*/ 1628549 w 1631584"/>
              <a:gd name="connsiteY0" fmla="*/ 126282 h 1616335"/>
              <a:gd name="connsiteX1" fmla="*/ 1450024 w 1631584"/>
              <a:gd name="connsiteY1" fmla="*/ 28311 h 1616335"/>
              <a:gd name="connsiteX2" fmla="*/ 1264967 w 1631584"/>
              <a:gd name="connsiteY2" fmla="*/ 28311 h 1616335"/>
              <a:gd name="connsiteX3" fmla="*/ 1182235 w 1631584"/>
              <a:gd name="connsiteY3" fmla="*/ 167648 h 1616335"/>
              <a:gd name="connsiteX4" fmla="*/ 1171349 w 1631584"/>
              <a:gd name="connsiteY4" fmla="*/ 457208 h 1616335"/>
              <a:gd name="connsiteX5" fmla="*/ 1127807 w 1631584"/>
              <a:gd name="connsiteY5" fmla="*/ 883928 h 1616335"/>
              <a:gd name="connsiteX6" fmla="*/ 851309 w 1631584"/>
              <a:gd name="connsiteY6" fmla="*/ 1497882 h 1616335"/>
              <a:gd name="connsiteX7" fmla="*/ 553041 w 1631584"/>
              <a:gd name="connsiteY7" fmla="*/ 1611094 h 1616335"/>
              <a:gd name="connsiteX8" fmla="*/ 191635 w 1631584"/>
              <a:gd name="connsiteY8" fmla="*/ 1445631 h 1616335"/>
              <a:gd name="connsiteX9" fmla="*/ 47 w 1631584"/>
              <a:gd name="connsiteY9" fmla="*/ 870865 h 1616335"/>
              <a:gd name="connsiteX10" fmla="*/ 102372 w 1631584"/>
              <a:gd name="connsiteY10" fmla="*/ 459385 h 1616335"/>
              <a:gd name="connsiteX11" fmla="*/ 313555 w 1631584"/>
              <a:gd name="connsiteY11" fmla="*/ 165471 h 1616335"/>
              <a:gd name="connsiteX12" fmla="*/ 539978 w 1631584"/>
              <a:gd name="connsiteY12" fmla="*/ 43551 h 1616335"/>
              <a:gd name="connsiteX13" fmla="*/ 809944 w 1631584"/>
              <a:gd name="connsiteY13" fmla="*/ 8 h 1616335"/>
              <a:gd name="connsiteX14" fmla="*/ 1151755 w 1631584"/>
              <a:gd name="connsiteY14" fmla="*/ 115396 h 1616335"/>
              <a:gd name="connsiteX15" fmla="*/ 1530578 w 1631584"/>
              <a:gd name="connsiteY15" fmla="*/ 248202 h 1616335"/>
              <a:gd name="connsiteX16" fmla="*/ 1628549 w 1631584"/>
              <a:gd name="connsiteY16" fmla="*/ 126282 h 1616335"/>
              <a:gd name="connsiteX0" fmla="*/ 1628549 w 1631584"/>
              <a:gd name="connsiteY0" fmla="*/ 126282 h 1618850"/>
              <a:gd name="connsiteX1" fmla="*/ 1450024 w 1631584"/>
              <a:gd name="connsiteY1" fmla="*/ 28311 h 1618850"/>
              <a:gd name="connsiteX2" fmla="*/ 1264967 w 1631584"/>
              <a:gd name="connsiteY2" fmla="*/ 28311 h 1618850"/>
              <a:gd name="connsiteX3" fmla="*/ 1182235 w 1631584"/>
              <a:gd name="connsiteY3" fmla="*/ 167648 h 1618850"/>
              <a:gd name="connsiteX4" fmla="*/ 1171349 w 1631584"/>
              <a:gd name="connsiteY4" fmla="*/ 457208 h 1618850"/>
              <a:gd name="connsiteX5" fmla="*/ 1127807 w 1631584"/>
              <a:gd name="connsiteY5" fmla="*/ 883928 h 1618850"/>
              <a:gd name="connsiteX6" fmla="*/ 838246 w 1631584"/>
              <a:gd name="connsiteY6" fmla="*/ 1506591 h 1618850"/>
              <a:gd name="connsiteX7" fmla="*/ 553041 w 1631584"/>
              <a:gd name="connsiteY7" fmla="*/ 1611094 h 1618850"/>
              <a:gd name="connsiteX8" fmla="*/ 191635 w 1631584"/>
              <a:gd name="connsiteY8" fmla="*/ 1445631 h 1618850"/>
              <a:gd name="connsiteX9" fmla="*/ 47 w 1631584"/>
              <a:gd name="connsiteY9" fmla="*/ 870865 h 1618850"/>
              <a:gd name="connsiteX10" fmla="*/ 102372 w 1631584"/>
              <a:gd name="connsiteY10" fmla="*/ 459385 h 1618850"/>
              <a:gd name="connsiteX11" fmla="*/ 313555 w 1631584"/>
              <a:gd name="connsiteY11" fmla="*/ 165471 h 1618850"/>
              <a:gd name="connsiteX12" fmla="*/ 539978 w 1631584"/>
              <a:gd name="connsiteY12" fmla="*/ 43551 h 1618850"/>
              <a:gd name="connsiteX13" fmla="*/ 809944 w 1631584"/>
              <a:gd name="connsiteY13" fmla="*/ 8 h 1618850"/>
              <a:gd name="connsiteX14" fmla="*/ 1151755 w 1631584"/>
              <a:gd name="connsiteY14" fmla="*/ 115396 h 1618850"/>
              <a:gd name="connsiteX15" fmla="*/ 1530578 w 1631584"/>
              <a:gd name="connsiteY15" fmla="*/ 248202 h 1618850"/>
              <a:gd name="connsiteX16" fmla="*/ 1628549 w 1631584"/>
              <a:gd name="connsiteY16" fmla="*/ 126282 h 1618850"/>
              <a:gd name="connsiteX0" fmla="*/ 1628549 w 1631584"/>
              <a:gd name="connsiteY0" fmla="*/ 126282 h 1612504"/>
              <a:gd name="connsiteX1" fmla="*/ 1450024 w 1631584"/>
              <a:gd name="connsiteY1" fmla="*/ 28311 h 1612504"/>
              <a:gd name="connsiteX2" fmla="*/ 1264967 w 1631584"/>
              <a:gd name="connsiteY2" fmla="*/ 28311 h 1612504"/>
              <a:gd name="connsiteX3" fmla="*/ 1182235 w 1631584"/>
              <a:gd name="connsiteY3" fmla="*/ 167648 h 1612504"/>
              <a:gd name="connsiteX4" fmla="*/ 1171349 w 1631584"/>
              <a:gd name="connsiteY4" fmla="*/ 457208 h 1612504"/>
              <a:gd name="connsiteX5" fmla="*/ 1127807 w 1631584"/>
              <a:gd name="connsiteY5" fmla="*/ 883928 h 1612504"/>
              <a:gd name="connsiteX6" fmla="*/ 838246 w 1631584"/>
              <a:gd name="connsiteY6" fmla="*/ 1506591 h 1612504"/>
              <a:gd name="connsiteX7" fmla="*/ 553041 w 1631584"/>
              <a:gd name="connsiteY7" fmla="*/ 1611094 h 1612504"/>
              <a:gd name="connsiteX8" fmla="*/ 191635 w 1631584"/>
              <a:gd name="connsiteY8" fmla="*/ 1445631 h 1612504"/>
              <a:gd name="connsiteX9" fmla="*/ 47 w 1631584"/>
              <a:gd name="connsiteY9" fmla="*/ 870865 h 1612504"/>
              <a:gd name="connsiteX10" fmla="*/ 102372 w 1631584"/>
              <a:gd name="connsiteY10" fmla="*/ 459385 h 1612504"/>
              <a:gd name="connsiteX11" fmla="*/ 313555 w 1631584"/>
              <a:gd name="connsiteY11" fmla="*/ 165471 h 1612504"/>
              <a:gd name="connsiteX12" fmla="*/ 539978 w 1631584"/>
              <a:gd name="connsiteY12" fmla="*/ 43551 h 1612504"/>
              <a:gd name="connsiteX13" fmla="*/ 809944 w 1631584"/>
              <a:gd name="connsiteY13" fmla="*/ 8 h 1612504"/>
              <a:gd name="connsiteX14" fmla="*/ 1151755 w 1631584"/>
              <a:gd name="connsiteY14" fmla="*/ 115396 h 1612504"/>
              <a:gd name="connsiteX15" fmla="*/ 1530578 w 1631584"/>
              <a:gd name="connsiteY15" fmla="*/ 248202 h 1612504"/>
              <a:gd name="connsiteX16" fmla="*/ 1628549 w 1631584"/>
              <a:gd name="connsiteY16" fmla="*/ 126282 h 1612504"/>
              <a:gd name="connsiteX0" fmla="*/ 1628549 w 1631584"/>
              <a:gd name="connsiteY0" fmla="*/ 126282 h 1612615"/>
              <a:gd name="connsiteX1" fmla="*/ 1450024 w 1631584"/>
              <a:gd name="connsiteY1" fmla="*/ 28311 h 1612615"/>
              <a:gd name="connsiteX2" fmla="*/ 1264967 w 1631584"/>
              <a:gd name="connsiteY2" fmla="*/ 28311 h 1612615"/>
              <a:gd name="connsiteX3" fmla="*/ 1182235 w 1631584"/>
              <a:gd name="connsiteY3" fmla="*/ 167648 h 1612615"/>
              <a:gd name="connsiteX4" fmla="*/ 1171349 w 1631584"/>
              <a:gd name="connsiteY4" fmla="*/ 457208 h 1612615"/>
              <a:gd name="connsiteX5" fmla="*/ 1127807 w 1631584"/>
              <a:gd name="connsiteY5" fmla="*/ 883928 h 1612615"/>
              <a:gd name="connsiteX6" fmla="*/ 838246 w 1631584"/>
              <a:gd name="connsiteY6" fmla="*/ 1506591 h 1612615"/>
              <a:gd name="connsiteX7" fmla="*/ 553041 w 1631584"/>
              <a:gd name="connsiteY7" fmla="*/ 1611094 h 1612615"/>
              <a:gd name="connsiteX8" fmla="*/ 191635 w 1631584"/>
              <a:gd name="connsiteY8" fmla="*/ 1445631 h 1612615"/>
              <a:gd name="connsiteX9" fmla="*/ 47 w 1631584"/>
              <a:gd name="connsiteY9" fmla="*/ 870865 h 1612615"/>
              <a:gd name="connsiteX10" fmla="*/ 102372 w 1631584"/>
              <a:gd name="connsiteY10" fmla="*/ 459385 h 1612615"/>
              <a:gd name="connsiteX11" fmla="*/ 313555 w 1631584"/>
              <a:gd name="connsiteY11" fmla="*/ 165471 h 1612615"/>
              <a:gd name="connsiteX12" fmla="*/ 539978 w 1631584"/>
              <a:gd name="connsiteY12" fmla="*/ 43551 h 1612615"/>
              <a:gd name="connsiteX13" fmla="*/ 809944 w 1631584"/>
              <a:gd name="connsiteY13" fmla="*/ 8 h 1612615"/>
              <a:gd name="connsiteX14" fmla="*/ 1151755 w 1631584"/>
              <a:gd name="connsiteY14" fmla="*/ 115396 h 1612615"/>
              <a:gd name="connsiteX15" fmla="*/ 1530578 w 1631584"/>
              <a:gd name="connsiteY15" fmla="*/ 248202 h 1612615"/>
              <a:gd name="connsiteX16" fmla="*/ 1628549 w 1631584"/>
              <a:gd name="connsiteY16" fmla="*/ 126282 h 1612615"/>
              <a:gd name="connsiteX0" fmla="*/ 1628549 w 1631584"/>
              <a:gd name="connsiteY0" fmla="*/ 126282 h 1612615"/>
              <a:gd name="connsiteX1" fmla="*/ 1450024 w 1631584"/>
              <a:gd name="connsiteY1" fmla="*/ 28311 h 1612615"/>
              <a:gd name="connsiteX2" fmla="*/ 1264967 w 1631584"/>
              <a:gd name="connsiteY2" fmla="*/ 28311 h 1612615"/>
              <a:gd name="connsiteX3" fmla="*/ 1182235 w 1631584"/>
              <a:gd name="connsiteY3" fmla="*/ 167648 h 1612615"/>
              <a:gd name="connsiteX4" fmla="*/ 1171349 w 1631584"/>
              <a:gd name="connsiteY4" fmla="*/ 457208 h 1612615"/>
              <a:gd name="connsiteX5" fmla="*/ 1127807 w 1631584"/>
              <a:gd name="connsiteY5" fmla="*/ 883928 h 1612615"/>
              <a:gd name="connsiteX6" fmla="*/ 838246 w 1631584"/>
              <a:gd name="connsiteY6" fmla="*/ 1506591 h 1612615"/>
              <a:gd name="connsiteX7" fmla="*/ 553041 w 1631584"/>
              <a:gd name="connsiteY7" fmla="*/ 1611094 h 1612615"/>
              <a:gd name="connsiteX8" fmla="*/ 191635 w 1631584"/>
              <a:gd name="connsiteY8" fmla="*/ 1445631 h 1612615"/>
              <a:gd name="connsiteX9" fmla="*/ 47 w 1631584"/>
              <a:gd name="connsiteY9" fmla="*/ 870865 h 1612615"/>
              <a:gd name="connsiteX10" fmla="*/ 102372 w 1631584"/>
              <a:gd name="connsiteY10" fmla="*/ 459385 h 1612615"/>
              <a:gd name="connsiteX11" fmla="*/ 313555 w 1631584"/>
              <a:gd name="connsiteY11" fmla="*/ 165471 h 1612615"/>
              <a:gd name="connsiteX12" fmla="*/ 539978 w 1631584"/>
              <a:gd name="connsiteY12" fmla="*/ 43551 h 1612615"/>
              <a:gd name="connsiteX13" fmla="*/ 809944 w 1631584"/>
              <a:gd name="connsiteY13" fmla="*/ 8 h 1612615"/>
              <a:gd name="connsiteX14" fmla="*/ 1151755 w 1631584"/>
              <a:gd name="connsiteY14" fmla="*/ 115396 h 1612615"/>
              <a:gd name="connsiteX15" fmla="*/ 1530578 w 1631584"/>
              <a:gd name="connsiteY15" fmla="*/ 248202 h 1612615"/>
              <a:gd name="connsiteX16" fmla="*/ 1628549 w 1631584"/>
              <a:gd name="connsiteY16" fmla="*/ 126282 h 1612615"/>
              <a:gd name="connsiteX0" fmla="*/ 1628549 w 1631584"/>
              <a:gd name="connsiteY0" fmla="*/ 126282 h 1612615"/>
              <a:gd name="connsiteX1" fmla="*/ 1450024 w 1631584"/>
              <a:gd name="connsiteY1" fmla="*/ 28311 h 1612615"/>
              <a:gd name="connsiteX2" fmla="*/ 1264967 w 1631584"/>
              <a:gd name="connsiteY2" fmla="*/ 28311 h 1612615"/>
              <a:gd name="connsiteX3" fmla="*/ 1182235 w 1631584"/>
              <a:gd name="connsiteY3" fmla="*/ 167648 h 1612615"/>
              <a:gd name="connsiteX4" fmla="*/ 1171349 w 1631584"/>
              <a:gd name="connsiteY4" fmla="*/ 457208 h 1612615"/>
              <a:gd name="connsiteX5" fmla="*/ 1127807 w 1631584"/>
              <a:gd name="connsiteY5" fmla="*/ 883928 h 1612615"/>
              <a:gd name="connsiteX6" fmla="*/ 838246 w 1631584"/>
              <a:gd name="connsiteY6" fmla="*/ 1506591 h 1612615"/>
              <a:gd name="connsiteX7" fmla="*/ 553041 w 1631584"/>
              <a:gd name="connsiteY7" fmla="*/ 1611094 h 1612615"/>
              <a:gd name="connsiteX8" fmla="*/ 191635 w 1631584"/>
              <a:gd name="connsiteY8" fmla="*/ 1445631 h 1612615"/>
              <a:gd name="connsiteX9" fmla="*/ 47 w 1631584"/>
              <a:gd name="connsiteY9" fmla="*/ 870865 h 1612615"/>
              <a:gd name="connsiteX10" fmla="*/ 102372 w 1631584"/>
              <a:gd name="connsiteY10" fmla="*/ 459385 h 1612615"/>
              <a:gd name="connsiteX11" fmla="*/ 313555 w 1631584"/>
              <a:gd name="connsiteY11" fmla="*/ 165471 h 1612615"/>
              <a:gd name="connsiteX12" fmla="*/ 539978 w 1631584"/>
              <a:gd name="connsiteY12" fmla="*/ 43551 h 1612615"/>
              <a:gd name="connsiteX13" fmla="*/ 809944 w 1631584"/>
              <a:gd name="connsiteY13" fmla="*/ 8 h 1612615"/>
              <a:gd name="connsiteX14" fmla="*/ 1151755 w 1631584"/>
              <a:gd name="connsiteY14" fmla="*/ 115396 h 1612615"/>
              <a:gd name="connsiteX15" fmla="*/ 1530578 w 1631584"/>
              <a:gd name="connsiteY15" fmla="*/ 248202 h 1612615"/>
              <a:gd name="connsiteX16" fmla="*/ 1628549 w 1631584"/>
              <a:gd name="connsiteY16" fmla="*/ 126282 h 1612615"/>
              <a:gd name="connsiteX0" fmla="*/ 1628549 w 1639838"/>
              <a:gd name="connsiteY0" fmla="*/ 126282 h 1612615"/>
              <a:gd name="connsiteX1" fmla="*/ 1450024 w 1639838"/>
              <a:gd name="connsiteY1" fmla="*/ 28311 h 1612615"/>
              <a:gd name="connsiteX2" fmla="*/ 1264967 w 1639838"/>
              <a:gd name="connsiteY2" fmla="*/ 28311 h 1612615"/>
              <a:gd name="connsiteX3" fmla="*/ 1182235 w 1639838"/>
              <a:gd name="connsiteY3" fmla="*/ 167648 h 1612615"/>
              <a:gd name="connsiteX4" fmla="*/ 1171349 w 1639838"/>
              <a:gd name="connsiteY4" fmla="*/ 457208 h 1612615"/>
              <a:gd name="connsiteX5" fmla="*/ 1127807 w 1639838"/>
              <a:gd name="connsiteY5" fmla="*/ 883928 h 1612615"/>
              <a:gd name="connsiteX6" fmla="*/ 838246 w 1639838"/>
              <a:gd name="connsiteY6" fmla="*/ 1506591 h 1612615"/>
              <a:gd name="connsiteX7" fmla="*/ 553041 w 1639838"/>
              <a:gd name="connsiteY7" fmla="*/ 1611094 h 1612615"/>
              <a:gd name="connsiteX8" fmla="*/ 191635 w 1639838"/>
              <a:gd name="connsiteY8" fmla="*/ 1445631 h 1612615"/>
              <a:gd name="connsiteX9" fmla="*/ 47 w 1639838"/>
              <a:gd name="connsiteY9" fmla="*/ 870865 h 1612615"/>
              <a:gd name="connsiteX10" fmla="*/ 102372 w 1639838"/>
              <a:gd name="connsiteY10" fmla="*/ 459385 h 1612615"/>
              <a:gd name="connsiteX11" fmla="*/ 313555 w 1639838"/>
              <a:gd name="connsiteY11" fmla="*/ 165471 h 1612615"/>
              <a:gd name="connsiteX12" fmla="*/ 539978 w 1639838"/>
              <a:gd name="connsiteY12" fmla="*/ 43551 h 1612615"/>
              <a:gd name="connsiteX13" fmla="*/ 809944 w 1639838"/>
              <a:gd name="connsiteY13" fmla="*/ 8 h 1612615"/>
              <a:gd name="connsiteX14" fmla="*/ 1151755 w 1639838"/>
              <a:gd name="connsiteY14" fmla="*/ 115396 h 1612615"/>
              <a:gd name="connsiteX15" fmla="*/ 1530578 w 1639838"/>
              <a:gd name="connsiteY15" fmla="*/ 248202 h 1612615"/>
              <a:gd name="connsiteX16" fmla="*/ 1628549 w 1639838"/>
              <a:gd name="connsiteY16" fmla="*/ 126282 h 1612615"/>
              <a:gd name="connsiteX0" fmla="*/ 1628549 w 1639302"/>
              <a:gd name="connsiteY0" fmla="*/ 126282 h 1612615"/>
              <a:gd name="connsiteX1" fmla="*/ 1450024 w 1639302"/>
              <a:gd name="connsiteY1" fmla="*/ 28311 h 1612615"/>
              <a:gd name="connsiteX2" fmla="*/ 1264967 w 1639302"/>
              <a:gd name="connsiteY2" fmla="*/ 28311 h 1612615"/>
              <a:gd name="connsiteX3" fmla="*/ 1182235 w 1639302"/>
              <a:gd name="connsiteY3" fmla="*/ 167648 h 1612615"/>
              <a:gd name="connsiteX4" fmla="*/ 1171349 w 1639302"/>
              <a:gd name="connsiteY4" fmla="*/ 457208 h 1612615"/>
              <a:gd name="connsiteX5" fmla="*/ 1127807 w 1639302"/>
              <a:gd name="connsiteY5" fmla="*/ 883928 h 1612615"/>
              <a:gd name="connsiteX6" fmla="*/ 838246 w 1639302"/>
              <a:gd name="connsiteY6" fmla="*/ 1506591 h 1612615"/>
              <a:gd name="connsiteX7" fmla="*/ 553041 w 1639302"/>
              <a:gd name="connsiteY7" fmla="*/ 1611094 h 1612615"/>
              <a:gd name="connsiteX8" fmla="*/ 191635 w 1639302"/>
              <a:gd name="connsiteY8" fmla="*/ 1445631 h 1612615"/>
              <a:gd name="connsiteX9" fmla="*/ 47 w 1639302"/>
              <a:gd name="connsiteY9" fmla="*/ 870865 h 1612615"/>
              <a:gd name="connsiteX10" fmla="*/ 102372 w 1639302"/>
              <a:gd name="connsiteY10" fmla="*/ 459385 h 1612615"/>
              <a:gd name="connsiteX11" fmla="*/ 313555 w 1639302"/>
              <a:gd name="connsiteY11" fmla="*/ 165471 h 1612615"/>
              <a:gd name="connsiteX12" fmla="*/ 539978 w 1639302"/>
              <a:gd name="connsiteY12" fmla="*/ 43551 h 1612615"/>
              <a:gd name="connsiteX13" fmla="*/ 809944 w 1639302"/>
              <a:gd name="connsiteY13" fmla="*/ 8 h 1612615"/>
              <a:gd name="connsiteX14" fmla="*/ 1151755 w 1639302"/>
              <a:gd name="connsiteY14" fmla="*/ 115396 h 1612615"/>
              <a:gd name="connsiteX15" fmla="*/ 1530578 w 1639302"/>
              <a:gd name="connsiteY15" fmla="*/ 248202 h 1612615"/>
              <a:gd name="connsiteX16" fmla="*/ 1628549 w 1639302"/>
              <a:gd name="connsiteY16" fmla="*/ 126282 h 1612615"/>
              <a:gd name="connsiteX0" fmla="*/ 1628549 w 1640992"/>
              <a:gd name="connsiteY0" fmla="*/ 126282 h 1612615"/>
              <a:gd name="connsiteX1" fmla="*/ 1450024 w 1640992"/>
              <a:gd name="connsiteY1" fmla="*/ 28311 h 1612615"/>
              <a:gd name="connsiteX2" fmla="*/ 1264967 w 1640992"/>
              <a:gd name="connsiteY2" fmla="*/ 28311 h 1612615"/>
              <a:gd name="connsiteX3" fmla="*/ 1182235 w 1640992"/>
              <a:gd name="connsiteY3" fmla="*/ 167648 h 1612615"/>
              <a:gd name="connsiteX4" fmla="*/ 1171349 w 1640992"/>
              <a:gd name="connsiteY4" fmla="*/ 457208 h 1612615"/>
              <a:gd name="connsiteX5" fmla="*/ 1127807 w 1640992"/>
              <a:gd name="connsiteY5" fmla="*/ 883928 h 1612615"/>
              <a:gd name="connsiteX6" fmla="*/ 838246 w 1640992"/>
              <a:gd name="connsiteY6" fmla="*/ 1506591 h 1612615"/>
              <a:gd name="connsiteX7" fmla="*/ 553041 w 1640992"/>
              <a:gd name="connsiteY7" fmla="*/ 1611094 h 1612615"/>
              <a:gd name="connsiteX8" fmla="*/ 191635 w 1640992"/>
              <a:gd name="connsiteY8" fmla="*/ 1445631 h 1612615"/>
              <a:gd name="connsiteX9" fmla="*/ 47 w 1640992"/>
              <a:gd name="connsiteY9" fmla="*/ 870865 h 1612615"/>
              <a:gd name="connsiteX10" fmla="*/ 102372 w 1640992"/>
              <a:gd name="connsiteY10" fmla="*/ 459385 h 1612615"/>
              <a:gd name="connsiteX11" fmla="*/ 313555 w 1640992"/>
              <a:gd name="connsiteY11" fmla="*/ 165471 h 1612615"/>
              <a:gd name="connsiteX12" fmla="*/ 539978 w 1640992"/>
              <a:gd name="connsiteY12" fmla="*/ 43551 h 1612615"/>
              <a:gd name="connsiteX13" fmla="*/ 809944 w 1640992"/>
              <a:gd name="connsiteY13" fmla="*/ 8 h 1612615"/>
              <a:gd name="connsiteX14" fmla="*/ 1151755 w 1640992"/>
              <a:gd name="connsiteY14" fmla="*/ 115396 h 1612615"/>
              <a:gd name="connsiteX15" fmla="*/ 1530578 w 1640992"/>
              <a:gd name="connsiteY15" fmla="*/ 248202 h 1612615"/>
              <a:gd name="connsiteX16" fmla="*/ 1628549 w 1640992"/>
              <a:gd name="connsiteY16" fmla="*/ 126282 h 1612615"/>
              <a:gd name="connsiteX0" fmla="*/ 1628549 w 1640992"/>
              <a:gd name="connsiteY0" fmla="*/ 126282 h 1612615"/>
              <a:gd name="connsiteX1" fmla="*/ 1450024 w 1640992"/>
              <a:gd name="connsiteY1" fmla="*/ 28311 h 1612615"/>
              <a:gd name="connsiteX2" fmla="*/ 1264967 w 1640992"/>
              <a:gd name="connsiteY2" fmla="*/ 28311 h 1612615"/>
              <a:gd name="connsiteX3" fmla="*/ 1182235 w 1640992"/>
              <a:gd name="connsiteY3" fmla="*/ 167648 h 1612615"/>
              <a:gd name="connsiteX4" fmla="*/ 1171349 w 1640992"/>
              <a:gd name="connsiteY4" fmla="*/ 457208 h 1612615"/>
              <a:gd name="connsiteX5" fmla="*/ 1127807 w 1640992"/>
              <a:gd name="connsiteY5" fmla="*/ 883928 h 1612615"/>
              <a:gd name="connsiteX6" fmla="*/ 838246 w 1640992"/>
              <a:gd name="connsiteY6" fmla="*/ 1506591 h 1612615"/>
              <a:gd name="connsiteX7" fmla="*/ 553041 w 1640992"/>
              <a:gd name="connsiteY7" fmla="*/ 1611094 h 1612615"/>
              <a:gd name="connsiteX8" fmla="*/ 191635 w 1640992"/>
              <a:gd name="connsiteY8" fmla="*/ 1445631 h 1612615"/>
              <a:gd name="connsiteX9" fmla="*/ 47 w 1640992"/>
              <a:gd name="connsiteY9" fmla="*/ 870865 h 1612615"/>
              <a:gd name="connsiteX10" fmla="*/ 102372 w 1640992"/>
              <a:gd name="connsiteY10" fmla="*/ 459385 h 1612615"/>
              <a:gd name="connsiteX11" fmla="*/ 313555 w 1640992"/>
              <a:gd name="connsiteY11" fmla="*/ 165471 h 1612615"/>
              <a:gd name="connsiteX12" fmla="*/ 539978 w 1640992"/>
              <a:gd name="connsiteY12" fmla="*/ 43551 h 1612615"/>
              <a:gd name="connsiteX13" fmla="*/ 809944 w 1640992"/>
              <a:gd name="connsiteY13" fmla="*/ 8 h 1612615"/>
              <a:gd name="connsiteX14" fmla="*/ 1151755 w 1640992"/>
              <a:gd name="connsiteY14" fmla="*/ 115396 h 1612615"/>
              <a:gd name="connsiteX15" fmla="*/ 1530578 w 1640992"/>
              <a:gd name="connsiteY15" fmla="*/ 248202 h 1612615"/>
              <a:gd name="connsiteX16" fmla="*/ 1628549 w 1640992"/>
              <a:gd name="connsiteY16" fmla="*/ 126282 h 1612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640992" h="1612615">
                <a:moveTo>
                  <a:pt x="1628549" y="126282"/>
                </a:moveTo>
                <a:cubicBezTo>
                  <a:pt x="1611313" y="102969"/>
                  <a:pt x="1510621" y="44639"/>
                  <a:pt x="1450024" y="28311"/>
                </a:cubicBezTo>
                <a:cubicBezTo>
                  <a:pt x="1389427" y="11983"/>
                  <a:pt x="1309598" y="5088"/>
                  <a:pt x="1264967" y="28311"/>
                </a:cubicBezTo>
                <a:cubicBezTo>
                  <a:pt x="1220335" y="51534"/>
                  <a:pt x="1197838" y="96165"/>
                  <a:pt x="1182235" y="167648"/>
                </a:cubicBezTo>
                <a:cubicBezTo>
                  <a:pt x="1166632" y="239131"/>
                  <a:pt x="1180420" y="337828"/>
                  <a:pt x="1171349" y="457208"/>
                </a:cubicBezTo>
                <a:cubicBezTo>
                  <a:pt x="1162278" y="576588"/>
                  <a:pt x="1168084" y="680729"/>
                  <a:pt x="1127807" y="883928"/>
                </a:cubicBezTo>
                <a:cubicBezTo>
                  <a:pt x="1087530" y="1087127"/>
                  <a:pt x="949279" y="1433295"/>
                  <a:pt x="838246" y="1506591"/>
                </a:cubicBezTo>
                <a:cubicBezTo>
                  <a:pt x="727213" y="1579887"/>
                  <a:pt x="660810" y="1621254"/>
                  <a:pt x="553041" y="1611094"/>
                </a:cubicBezTo>
                <a:cubicBezTo>
                  <a:pt x="445272" y="1600934"/>
                  <a:pt x="283801" y="1569002"/>
                  <a:pt x="191635" y="1445631"/>
                </a:cubicBezTo>
                <a:cubicBezTo>
                  <a:pt x="99469" y="1322260"/>
                  <a:pt x="1861" y="1080959"/>
                  <a:pt x="47" y="870865"/>
                </a:cubicBezTo>
                <a:cubicBezTo>
                  <a:pt x="-1767" y="660771"/>
                  <a:pt x="50121" y="576951"/>
                  <a:pt x="102372" y="459385"/>
                </a:cubicBezTo>
                <a:cubicBezTo>
                  <a:pt x="154623" y="341819"/>
                  <a:pt x="240621" y="234777"/>
                  <a:pt x="313555" y="165471"/>
                </a:cubicBezTo>
                <a:cubicBezTo>
                  <a:pt x="386489" y="96165"/>
                  <a:pt x="457246" y="71128"/>
                  <a:pt x="539978" y="43551"/>
                </a:cubicBezTo>
                <a:cubicBezTo>
                  <a:pt x="622709" y="15974"/>
                  <a:pt x="710159" y="1097"/>
                  <a:pt x="809944" y="8"/>
                </a:cubicBezTo>
                <a:cubicBezTo>
                  <a:pt x="909729" y="-1081"/>
                  <a:pt x="1151755" y="115396"/>
                  <a:pt x="1151755" y="115396"/>
                </a:cubicBezTo>
                <a:cubicBezTo>
                  <a:pt x="1271861" y="156762"/>
                  <a:pt x="1394941" y="237937"/>
                  <a:pt x="1530578" y="248202"/>
                </a:cubicBezTo>
                <a:cubicBezTo>
                  <a:pt x="1666215" y="258467"/>
                  <a:pt x="1645785" y="149595"/>
                  <a:pt x="1628549" y="126282"/>
                </a:cubicBezTo>
                <a:close/>
              </a:path>
            </a:pathLst>
          </a:cu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8" name="CasellaDiTesto 527">
            <a:extLst>
              <a:ext uri="{FF2B5EF4-FFF2-40B4-BE49-F238E27FC236}">
                <a16:creationId xmlns:a16="http://schemas.microsoft.com/office/drawing/2014/main" id="{6F923901-D478-5172-F8D3-FDEF27D6850D}"/>
              </a:ext>
            </a:extLst>
          </p:cNvPr>
          <p:cNvSpPr txBox="1"/>
          <p:nvPr/>
        </p:nvSpPr>
        <p:spPr>
          <a:xfrm>
            <a:off x="5383801" y="6013932"/>
            <a:ext cx="633479" cy="38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63" name="CasellaDiTesto 562">
            <a:extLst>
              <a:ext uri="{FF2B5EF4-FFF2-40B4-BE49-F238E27FC236}">
                <a16:creationId xmlns:a16="http://schemas.microsoft.com/office/drawing/2014/main" id="{468F9C1A-4B13-6EBC-B32F-F383EBE80C8D}"/>
              </a:ext>
            </a:extLst>
          </p:cNvPr>
          <p:cNvSpPr txBox="1"/>
          <p:nvPr/>
        </p:nvSpPr>
        <p:spPr>
          <a:xfrm>
            <a:off x="10831550" y="4708325"/>
            <a:ext cx="72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8" name="Titolo 3">
            <a:extLst>
              <a:ext uri="{FF2B5EF4-FFF2-40B4-BE49-F238E27FC236}">
                <a16:creationId xmlns:a16="http://schemas.microsoft.com/office/drawing/2014/main" id="{F3120712-826B-40B2-B9A3-E48F7B4754D3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(4)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B14A10D9-C0EB-4351-F45E-76B451563544}"/>
              </a:ext>
            </a:extLst>
          </p:cNvPr>
          <p:cNvSpPr txBox="1"/>
          <p:nvPr/>
        </p:nvSpPr>
        <p:spPr>
          <a:xfrm>
            <a:off x="9172422" y="538144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D5D899B4-0F34-D3BD-C12F-5CE2B1D30187}"/>
              </a:ext>
            </a:extLst>
          </p:cNvPr>
          <p:cNvSpPr txBox="1"/>
          <p:nvPr/>
        </p:nvSpPr>
        <p:spPr>
          <a:xfrm>
            <a:off x="8931764" y="5580412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2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C5A55725-AD27-97FE-B60A-8F64394F7E24}"/>
              </a:ext>
            </a:extLst>
          </p:cNvPr>
          <p:cNvSpPr txBox="1"/>
          <p:nvPr/>
        </p:nvSpPr>
        <p:spPr>
          <a:xfrm>
            <a:off x="8704251" y="5767528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3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9976723A-BD26-801B-624C-3D0B75A0B6CD}"/>
              </a:ext>
            </a:extLst>
          </p:cNvPr>
          <p:cNvSpPr txBox="1"/>
          <p:nvPr/>
        </p:nvSpPr>
        <p:spPr>
          <a:xfrm>
            <a:off x="8488427" y="5941590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4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515A984F-008A-687F-06BD-07236F144438}"/>
              </a:ext>
            </a:extLst>
          </p:cNvPr>
          <p:cNvSpPr txBox="1"/>
          <p:nvPr/>
        </p:nvSpPr>
        <p:spPr>
          <a:xfrm>
            <a:off x="8264955" y="6139462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5</a:t>
            </a:r>
          </a:p>
        </p:txBody>
      </p:sp>
      <p:sp>
        <p:nvSpPr>
          <p:cNvPr id="451" name="CasellaDiTesto 450">
            <a:extLst>
              <a:ext uri="{FF2B5EF4-FFF2-40B4-BE49-F238E27FC236}">
                <a16:creationId xmlns:a16="http://schemas.microsoft.com/office/drawing/2014/main" id="{E6679593-AAB6-ABD3-1BB1-D48C7058307A}"/>
              </a:ext>
            </a:extLst>
          </p:cNvPr>
          <p:cNvSpPr txBox="1"/>
          <p:nvPr/>
        </p:nvSpPr>
        <p:spPr>
          <a:xfrm>
            <a:off x="7807669" y="6504253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7</a:t>
            </a:r>
          </a:p>
        </p:txBody>
      </p:sp>
      <p:sp>
        <p:nvSpPr>
          <p:cNvPr id="452" name="CasellaDiTesto 451">
            <a:extLst>
              <a:ext uri="{FF2B5EF4-FFF2-40B4-BE49-F238E27FC236}">
                <a16:creationId xmlns:a16="http://schemas.microsoft.com/office/drawing/2014/main" id="{36783C39-02C8-C6DC-1E90-40955C49F1C1}"/>
              </a:ext>
            </a:extLst>
          </p:cNvPr>
          <p:cNvSpPr txBox="1"/>
          <p:nvPr/>
        </p:nvSpPr>
        <p:spPr>
          <a:xfrm>
            <a:off x="8043076" y="6318615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baseline="-25000" dirty="0">
                <a:solidFill>
                  <a:srgbClr val="FF0000"/>
                </a:solidFill>
                <a:latin typeface="Symbol" panose="05050102010706020507" pitchFamily="18" charset="2"/>
              </a:rPr>
              <a:t>6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61B3CA6F-9301-4ED3-17FE-61B02FB44515}"/>
              </a:ext>
            </a:extLst>
          </p:cNvPr>
          <p:cNvSpPr txBox="1"/>
          <p:nvPr/>
        </p:nvSpPr>
        <p:spPr>
          <a:xfrm>
            <a:off x="0" y="520726"/>
            <a:ext cx="47695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ogni piano, definito nelle pagine precedenti, contiene contemporaneamente sia l’ellisse del cono che quella della sfera, possiamo sommarle cercando i punti di intersezione tra le due curve.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BA87ED27-9974-F4AF-8A27-726F9AE2C18C}"/>
              </a:ext>
            </a:extLst>
          </p:cNvPr>
          <p:cNvSpPr txBox="1"/>
          <p:nvPr/>
        </p:nvSpPr>
        <p:spPr>
          <a:xfrm>
            <a:off x="0" y="1967354"/>
            <a:ext cx="45275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Collegando opportunamente, poi, tutti questi punti si ottiene la curva di compenetrazione tra i due solidi.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B3B4AA2B-EAE3-E5BF-4876-0087A3CF3DD8}"/>
              </a:ext>
            </a:extLst>
          </p:cNvPr>
          <p:cNvSpPr txBox="1"/>
          <p:nvPr/>
        </p:nvSpPr>
        <p:spPr>
          <a:xfrm>
            <a:off x="-8329" y="3008867"/>
            <a:ext cx="176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Ellissi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327B2840-6C30-D38F-717C-E989ECD1CD6D}"/>
              </a:ext>
            </a:extLst>
          </p:cNvPr>
          <p:cNvSpPr txBox="1"/>
          <p:nvPr/>
        </p:nvSpPr>
        <p:spPr>
          <a:xfrm>
            <a:off x="2160619" y="3041296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Ellissi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E9538890-C336-5E91-AED2-6C000F1C99A8}"/>
              </a:ext>
            </a:extLst>
          </p:cNvPr>
          <p:cNvSpPr txBox="1"/>
          <p:nvPr/>
        </p:nvSpPr>
        <p:spPr>
          <a:xfrm>
            <a:off x="-8329" y="3371645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Ellissi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8073B25E-4EE9-9BE4-8A01-1E6333F2BEA7}"/>
              </a:ext>
            </a:extLst>
          </p:cNvPr>
          <p:cNvSpPr txBox="1"/>
          <p:nvPr/>
        </p:nvSpPr>
        <p:spPr>
          <a:xfrm>
            <a:off x="2176976" y="3404290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Ellissi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C52B0A94-F7CA-F7D5-A543-0C058137F7DF}"/>
              </a:ext>
            </a:extLst>
          </p:cNvPr>
          <p:cNvSpPr txBox="1"/>
          <p:nvPr/>
        </p:nvSpPr>
        <p:spPr>
          <a:xfrm>
            <a:off x="-8329" y="3747810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Ellissi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C4805AC1-08D6-1E63-3C35-F8D796B3E741}"/>
              </a:ext>
            </a:extLst>
          </p:cNvPr>
          <p:cNvSpPr txBox="1"/>
          <p:nvPr/>
        </p:nvSpPr>
        <p:spPr>
          <a:xfrm>
            <a:off x="2149194" y="3804551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Ellissi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9A916869-73E4-08F1-404F-D8B3EDFA1534}"/>
              </a:ext>
            </a:extLst>
          </p:cNvPr>
          <p:cNvSpPr txBox="1"/>
          <p:nvPr/>
        </p:nvSpPr>
        <p:spPr>
          <a:xfrm>
            <a:off x="-8329" y="4137354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Ellissi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94D1610-CF9C-EB2E-F0CF-4F2D0373C142}"/>
              </a:ext>
            </a:extLst>
          </p:cNvPr>
          <p:cNvCxnSpPr>
            <a:cxnSpLocks/>
          </p:cNvCxnSpPr>
          <p:nvPr/>
        </p:nvCxnSpPr>
        <p:spPr>
          <a:xfrm>
            <a:off x="6782177" y="1135686"/>
            <a:ext cx="0" cy="27594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10346854-4607-8DE9-8AA5-17E6864E628C}"/>
              </a:ext>
            </a:extLst>
          </p:cNvPr>
          <p:cNvCxnSpPr>
            <a:cxnSpLocks/>
          </p:cNvCxnSpPr>
          <p:nvPr/>
        </p:nvCxnSpPr>
        <p:spPr>
          <a:xfrm>
            <a:off x="6569406" y="1448634"/>
            <a:ext cx="0" cy="24718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38C78916-C981-2415-D35B-567ADE47CF04}"/>
              </a:ext>
            </a:extLst>
          </p:cNvPr>
          <p:cNvCxnSpPr>
            <a:cxnSpLocks/>
          </p:cNvCxnSpPr>
          <p:nvPr/>
        </p:nvCxnSpPr>
        <p:spPr>
          <a:xfrm>
            <a:off x="6473889" y="1846826"/>
            <a:ext cx="0" cy="21185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7772C8CD-7AAE-50C3-06C3-87A6541FB331}"/>
              </a:ext>
            </a:extLst>
          </p:cNvPr>
          <p:cNvCxnSpPr>
            <a:cxnSpLocks/>
          </p:cNvCxnSpPr>
          <p:nvPr/>
        </p:nvCxnSpPr>
        <p:spPr>
          <a:xfrm>
            <a:off x="6678543" y="2449526"/>
            <a:ext cx="0" cy="17936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B555D99-0185-6560-8AF0-FD0B4E283BA0}"/>
              </a:ext>
            </a:extLst>
          </p:cNvPr>
          <p:cNvCxnSpPr>
            <a:cxnSpLocks/>
          </p:cNvCxnSpPr>
          <p:nvPr/>
        </p:nvCxnSpPr>
        <p:spPr>
          <a:xfrm>
            <a:off x="6538854" y="5016393"/>
            <a:ext cx="690156" cy="6895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60EEA59D-ADE1-F25B-82D6-6E06F235D048}"/>
              </a:ext>
            </a:extLst>
          </p:cNvPr>
          <p:cNvCxnSpPr>
            <a:cxnSpLocks/>
          </p:cNvCxnSpPr>
          <p:nvPr/>
        </p:nvCxnSpPr>
        <p:spPr>
          <a:xfrm>
            <a:off x="7014625" y="2597259"/>
            <a:ext cx="0" cy="19423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8F01A55B-8BBF-41C6-1297-63CC3BAE6F94}"/>
              </a:ext>
            </a:extLst>
          </p:cNvPr>
          <p:cNvCxnSpPr>
            <a:cxnSpLocks/>
          </p:cNvCxnSpPr>
          <p:nvPr/>
        </p:nvCxnSpPr>
        <p:spPr>
          <a:xfrm flipH="1">
            <a:off x="6855279" y="557670"/>
            <a:ext cx="1624754" cy="22707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96DB66A9-FB61-767C-1D46-E547E83B9023}"/>
              </a:ext>
            </a:extLst>
          </p:cNvPr>
          <p:cNvSpPr txBox="1"/>
          <p:nvPr/>
        </p:nvSpPr>
        <p:spPr>
          <a:xfrm>
            <a:off x="6747187" y="4405155"/>
            <a:ext cx="32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454" name="CasellaDiTesto 453">
            <a:extLst>
              <a:ext uri="{FF2B5EF4-FFF2-40B4-BE49-F238E27FC236}">
                <a16:creationId xmlns:a16="http://schemas.microsoft.com/office/drawing/2014/main" id="{107C7C14-67DF-FE42-569C-92B711FB867A}"/>
              </a:ext>
            </a:extLst>
          </p:cNvPr>
          <p:cNvSpPr txBox="1"/>
          <p:nvPr/>
        </p:nvSpPr>
        <p:spPr>
          <a:xfrm>
            <a:off x="7932497" y="3369159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Y’</a:t>
            </a:r>
          </a:p>
        </p:txBody>
      </p:sp>
      <p:sp>
        <p:nvSpPr>
          <p:cNvPr id="458" name="CasellaDiTesto 457">
            <a:extLst>
              <a:ext uri="{FF2B5EF4-FFF2-40B4-BE49-F238E27FC236}">
                <a16:creationId xmlns:a16="http://schemas.microsoft.com/office/drawing/2014/main" id="{D752FF32-F2D4-136E-C699-6512AAE7249A}"/>
              </a:ext>
            </a:extLst>
          </p:cNvPr>
          <p:cNvSpPr txBox="1"/>
          <p:nvPr/>
        </p:nvSpPr>
        <p:spPr>
          <a:xfrm>
            <a:off x="6941167" y="2531462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459" name="CasellaDiTesto 458">
            <a:extLst>
              <a:ext uri="{FF2B5EF4-FFF2-40B4-BE49-F238E27FC236}">
                <a16:creationId xmlns:a16="http://schemas.microsoft.com/office/drawing/2014/main" id="{59C38544-1B61-93A5-A969-B00D3F4288C7}"/>
              </a:ext>
            </a:extLst>
          </p:cNvPr>
          <p:cNvSpPr txBox="1"/>
          <p:nvPr/>
        </p:nvSpPr>
        <p:spPr>
          <a:xfrm>
            <a:off x="7924093" y="1168075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Y’’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D5481B2-8553-0119-B728-670AE964E135}"/>
              </a:ext>
            </a:extLst>
          </p:cNvPr>
          <p:cNvSpPr txBox="1"/>
          <p:nvPr/>
        </p:nvSpPr>
        <p:spPr>
          <a:xfrm>
            <a:off x="0" y="4680109"/>
            <a:ext cx="4931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Dopo aver riportato i punti estremi </a:t>
            </a:r>
            <a:r>
              <a:rPr lang="it-IT" dirty="0">
                <a:solidFill>
                  <a:srgbClr val="FF0000"/>
                </a:solidFill>
              </a:rPr>
              <a:t>X(X’; X’’) 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Y(Y’; Y’’) </a:t>
            </a:r>
            <a:r>
              <a:rPr lang="it-IT" dirty="0"/>
              <a:t>come definiti nella diapositiva numero 2 collegando i punti si ottengono le due curve di compenetrazione.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072CDBF-FE84-3633-9D74-9B3B628BE350}"/>
              </a:ext>
            </a:extLst>
          </p:cNvPr>
          <p:cNvSpPr txBox="1"/>
          <p:nvPr/>
        </p:nvSpPr>
        <p:spPr>
          <a:xfrm>
            <a:off x="0" y="5939943"/>
            <a:ext cx="3524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Curva di compenetrazione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E251435-717A-3E8C-C92B-A9C5A78799F3}"/>
              </a:ext>
            </a:extLst>
          </p:cNvPr>
          <p:cNvSpPr txBox="1"/>
          <p:nvPr/>
        </p:nvSpPr>
        <p:spPr>
          <a:xfrm>
            <a:off x="0" y="6304585"/>
            <a:ext cx="3953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Curva di compenetrazione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Pulsante di azione: vuoto 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4F17FCB-2FE1-BDC1-F224-E9C3D9CBEFEE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5555BA8D-2935-C6BF-ED9F-0E199BC48083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76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0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8" dur="5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1" dur="5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2" dur="5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4" dur="2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2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6" dur="20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7" dur="2000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2000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9" dur="20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4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26" grpId="0" animBg="1"/>
      <p:bldP spid="131" grpId="0" animBg="1"/>
      <p:bldP spid="466" grpId="0" animBg="1"/>
      <p:bldP spid="111" grpId="0" animBg="1"/>
      <p:bldP spid="152" grpId="0" animBg="1"/>
      <p:bldP spid="181" grpId="0" animBg="1"/>
      <p:bldP spid="293" grpId="0" animBg="1"/>
      <p:bldP spid="317" grpId="0" animBg="1"/>
      <p:bldP spid="334" grpId="0" animBg="1"/>
      <p:bldP spid="343" grpId="0" animBg="1"/>
      <p:bldP spid="353" grpId="0" animBg="1"/>
      <p:bldP spid="360" grpId="0" animBg="1"/>
      <p:bldP spid="374" grpId="0" animBg="1"/>
      <p:bldP spid="382" grpId="0" animBg="1"/>
      <p:bldP spid="520" grpId="0" animBg="1"/>
      <p:bldP spid="521" grpId="0" animBg="1"/>
      <p:bldP spid="469" grpId="0" animBg="1"/>
      <p:bldP spid="530" grpId="0" animBg="1"/>
      <p:bldP spid="124" grpId="0" animBg="1"/>
      <p:bldP spid="518" grpId="0" animBg="1"/>
      <p:bldP spid="524" grpId="0" animBg="1"/>
      <p:bldP spid="527" grpId="0" animBg="1"/>
      <p:bldP spid="513" grpId="0" animBg="1"/>
      <p:bldP spid="534" grpId="0" animBg="1"/>
      <p:bldP spid="537" grpId="0" animBg="1"/>
      <p:bldP spid="544" grpId="0" animBg="1"/>
      <p:bldP spid="547" grpId="0" animBg="1"/>
      <p:bldP spid="538" grpId="0" animBg="1"/>
      <p:bldP spid="571" grpId="0" animBg="1"/>
      <p:bldP spid="43" grpId="0"/>
      <p:bldP spid="50" grpId="0"/>
      <p:bldP spid="52" grpId="0"/>
      <p:bldP spid="54" grpId="0"/>
      <p:bldP spid="61" grpId="0"/>
      <p:bldP spid="451" grpId="0"/>
      <p:bldP spid="452" grpId="0"/>
      <p:bldP spid="85" grpId="0"/>
      <p:bldP spid="87" grpId="0"/>
      <p:bldP spid="91" grpId="0"/>
      <p:bldP spid="94" grpId="0"/>
      <p:bldP spid="101" grpId="0"/>
      <p:bldP spid="108" grpId="0"/>
      <p:bldP spid="113" grpId="0"/>
      <p:bldP spid="115" grpId="0"/>
      <p:bldP spid="117" grpId="0"/>
      <p:bldP spid="59" grpId="0"/>
      <p:bldP spid="454" grpId="0"/>
      <p:bldP spid="458" grpId="0"/>
      <p:bldP spid="459" grpId="0"/>
      <p:bldP spid="2" grpId="0"/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4451927" y="2829701"/>
            <a:ext cx="750629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B068983-2774-33DD-2EE6-A21AD951792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2D046421-2557-BB43-CFAD-866B8C439B04}"/>
              </a:ext>
            </a:extLst>
          </p:cNvPr>
          <p:cNvCxnSpPr>
            <a:cxnSpLocks/>
          </p:cNvCxnSpPr>
          <p:nvPr/>
        </p:nvCxnSpPr>
        <p:spPr>
          <a:xfrm>
            <a:off x="7446545" y="1808185"/>
            <a:ext cx="0" cy="23221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9D699C1-1D5C-D634-7B0F-734351BA4031}"/>
              </a:ext>
            </a:extLst>
          </p:cNvPr>
          <p:cNvCxnSpPr/>
          <p:nvPr/>
        </p:nvCxnSpPr>
        <p:spPr>
          <a:xfrm>
            <a:off x="7394253" y="1838084"/>
            <a:ext cx="108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8FAD9AEE-3669-34EE-94E1-897F704CAAEC}"/>
              </a:ext>
            </a:extLst>
          </p:cNvPr>
          <p:cNvGrpSpPr/>
          <p:nvPr/>
        </p:nvGrpSpPr>
        <p:grpSpPr>
          <a:xfrm>
            <a:off x="6457419" y="3115345"/>
            <a:ext cx="1980000" cy="1980000"/>
            <a:chOff x="6366971" y="3019890"/>
            <a:chExt cx="2160000" cy="2160000"/>
          </a:xfrm>
        </p:grpSpPr>
        <p:sp>
          <p:nvSpPr>
            <p:cNvPr id="155" name="Ovale 154">
              <a:extLst>
                <a:ext uri="{FF2B5EF4-FFF2-40B4-BE49-F238E27FC236}">
                  <a16:creationId xmlns:a16="http://schemas.microsoft.com/office/drawing/2014/main" id="{6D66943E-B4D5-397A-8C91-4DA3C0909553}"/>
                </a:ext>
              </a:extLst>
            </p:cNvPr>
            <p:cNvSpPr/>
            <p:nvPr/>
          </p:nvSpPr>
          <p:spPr>
            <a:xfrm>
              <a:off x="6366971" y="3019890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25C4E9C8-966C-5836-4D70-3ADB08CE863C}"/>
                </a:ext>
              </a:extLst>
            </p:cNvPr>
            <p:cNvCxnSpPr>
              <a:cxnSpLocks/>
            </p:cNvCxnSpPr>
            <p:nvPr/>
          </p:nvCxnSpPr>
          <p:spPr>
            <a:xfrm>
              <a:off x="7383644" y="4099890"/>
              <a:ext cx="117818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AAE1A970-7AA0-2ADD-8922-4675682C5C16}"/>
              </a:ext>
            </a:extLst>
          </p:cNvPr>
          <p:cNvCxnSpPr>
            <a:cxnSpLocks/>
          </p:cNvCxnSpPr>
          <p:nvPr/>
        </p:nvCxnSpPr>
        <p:spPr>
          <a:xfrm>
            <a:off x="8480628" y="559340"/>
            <a:ext cx="0" cy="25159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0EAB96F-73D3-BF8C-AAA0-B41C4DDC365B}"/>
              </a:ext>
            </a:extLst>
          </p:cNvPr>
          <p:cNvCxnSpPr>
            <a:cxnSpLocks/>
          </p:cNvCxnSpPr>
          <p:nvPr/>
        </p:nvCxnSpPr>
        <p:spPr>
          <a:xfrm flipH="1">
            <a:off x="7608040" y="3072463"/>
            <a:ext cx="864263" cy="3703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5868B7C-A401-696C-D4C0-329343B35EE9}"/>
              </a:ext>
            </a:extLst>
          </p:cNvPr>
          <p:cNvCxnSpPr>
            <a:cxnSpLocks/>
          </p:cNvCxnSpPr>
          <p:nvPr/>
        </p:nvCxnSpPr>
        <p:spPr>
          <a:xfrm flipH="1">
            <a:off x="8062616" y="3062910"/>
            <a:ext cx="418011" cy="9697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Figura a mano libera: forma 483">
            <a:extLst>
              <a:ext uri="{FF2B5EF4-FFF2-40B4-BE49-F238E27FC236}">
                <a16:creationId xmlns:a16="http://schemas.microsoft.com/office/drawing/2014/main" id="{A4BBEC0D-26D4-4367-1A0F-EE1F8069F069}"/>
              </a:ext>
            </a:extLst>
          </p:cNvPr>
          <p:cNvSpPr/>
          <p:nvPr/>
        </p:nvSpPr>
        <p:spPr>
          <a:xfrm>
            <a:off x="5714996" y="873578"/>
            <a:ext cx="1643750" cy="1954800"/>
          </a:xfrm>
          <a:custGeom>
            <a:avLst/>
            <a:gdLst>
              <a:gd name="connsiteX0" fmla="*/ 493772 w 1642218"/>
              <a:gd name="connsiteY0" fmla="*/ 0 h 1959429"/>
              <a:gd name="connsiteX1" fmla="*/ 55622 w 1642218"/>
              <a:gd name="connsiteY1" fmla="*/ 296635 h 1959429"/>
              <a:gd name="connsiteX2" fmla="*/ 55622 w 1642218"/>
              <a:gd name="connsiteY2" fmla="*/ 985157 h 1959429"/>
              <a:gd name="connsiteX3" fmla="*/ 507379 w 1642218"/>
              <a:gd name="connsiteY3" fmla="*/ 1676400 h 1959429"/>
              <a:gd name="connsiteX4" fmla="*/ 1138751 w 1642218"/>
              <a:gd name="connsiteY4" fmla="*/ 1959428 h 1959429"/>
              <a:gd name="connsiteX5" fmla="*/ 1590508 w 1642218"/>
              <a:gd name="connsiteY5" fmla="*/ 1679121 h 1959429"/>
              <a:gd name="connsiteX6" fmla="*/ 1579622 w 1642218"/>
              <a:gd name="connsiteY6" fmla="*/ 985157 h 1959429"/>
              <a:gd name="connsiteX7" fmla="*/ 1119701 w 1642218"/>
              <a:gd name="connsiteY7" fmla="*/ 296635 h 1959429"/>
              <a:gd name="connsiteX8" fmla="*/ 493772 w 1642218"/>
              <a:gd name="connsiteY8" fmla="*/ 0 h 1959429"/>
              <a:gd name="connsiteX0" fmla="*/ 495304 w 1643750"/>
              <a:gd name="connsiteY0" fmla="*/ 11 h 1959440"/>
              <a:gd name="connsiteX1" fmla="*/ 54433 w 1643750"/>
              <a:gd name="connsiteY1" fmla="*/ 288461 h 1959440"/>
              <a:gd name="connsiteX2" fmla="*/ 57154 w 1643750"/>
              <a:gd name="connsiteY2" fmla="*/ 985168 h 1959440"/>
              <a:gd name="connsiteX3" fmla="*/ 508911 w 1643750"/>
              <a:gd name="connsiteY3" fmla="*/ 1676411 h 1959440"/>
              <a:gd name="connsiteX4" fmla="*/ 1140283 w 1643750"/>
              <a:gd name="connsiteY4" fmla="*/ 1959439 h 1959440"/>
              <a:gd name="connsiteX5" fmla="*/ 1592040 w 1643750"/>
              <a:gd name="connsiteY5" fmla="*/ 1679132 h 1959440"/>
              <a:gd name="connsiteX6" fmla="*/ 1581154 w 1643750"/>
              <a:gd name="connsiteY6" fmla="*/ 985168 h 1959440"/>
              <a:gd name="connsiteX7" fmla="*/ 1121233 w 1643750"/>
              <a:gd name="connsiteY7" fmla="*/ 296646 h 1959440"/>
              <a:gd name="connsiteX8" fmla="*/ 495304 w 1643750"/>
              <a:gd name="connsiteY8" fmla="*/ 11 h 1959440"/>
              <a:gd name="connsiteX0" fmla="*/ 495304 w 1643750"/>
              <a:gd name="connsiteY0" fmla="*/ 0 h 1959429"/>
              <a:gd name="connsiteX1" fmla="*/ 54433 w 1643750"/>
              <a:gd name="connsiteY1" fmla="*/ 288450 h 1959429"/>
              <a:gd name="connsiteX2" fmla="*/ 57154 w 1643750"/>
              <a:gd name="connsiteY2" fmla="*/ 985157 h 1959429"/>
              <a:gd name="connsiteX3" fmla="*/ 508911 w 1643750"/>
              <a:gd name="connsiteY3" fmla="*/ 1676400 h 1959429"/>
              <a:gd name="connsiteX4" fmla="*/ 1140283 w 1643750"/>
              <a:gd name="connsiteY4" fmla="*/ 1959428 h 1959429"/>
              <a:gd name="connsiteX5" fmla="*/ 1592040 w 1643750"/>
              <a:gd name="connsiteY5" fmla="*/ 1679121 h 1959429"/>
              <a:gd name="connsiteX6" fmla="*/ 1581154 w 1643750"/>
              <a:gd name="connsiteY6" fmla="*/ 985157 h 1959429"/>
              <a:gd name="connsiteX7" fmla="*/ 1132119 w 1643750"/>
              <a:gd name="connsiteY7" fmla="*/ 288451 h 1959429"/>
              <a:gd name="connsiteX8" fmla="*/ 495304 w 1643750"/>
              <a:gd name="connsiteY8" fmla="*/ 0 h 195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3750" h="1959429">
                <a:moveTo>
                  <a:pt x="495304" y="0"/>
                </a:moveTo>
                <a:cubicBezTo>
                  <a:pt x="315690" y="0"/>
                  <a:pt x="127458" y="124257"/>
                  <a:pt x="54433" y="288450"/>
                </a:cubicBezTo>
                <a:cubicBezTo>
                  <a:pt x="-18592" y="452643"/>
                  <a:pt x="-18592" y="753832"/>
                  <a:pt x="57154" y="985157"/>
                </a:cubicBezTo>
                <a:cubicBezTo>
                  <a:pt x="132900" y="1216482"/>
                  <a:pt x="328390" y="1514022"/>
                  <a:pt x="508911" y="1676400"/>
                </a:cubicBezTo>
                <a:cubicBezTo>
                  <a:pt x="689432" y="1838778"/>
                  <a:pt x="959762" y="1958975"/>
                  <a:pt x="1140283" y="1959428"/>
                </a:cubicBezTo>
                <a:cubicBezTo>
                  <a:pt x="1320804" y="1959881"/>
                  <a:pt x="1518561" y="1841500"/>
                  <a:pt x="1592040" y="1679121"/>
                </a:cubicBezTo>
                <a:cubicBezTo>
                  <a:pt x="1665519" y="1516742"/>
                  <a:pt x="1659622" y="1215571"/>
                  <a:pt x="1581154" y="985157"/>
                </a:cubicBezTo>
                <a:cubicBezTo>
                  <a:pt x="1502686" y="754743"/>
                  <a:pt x="1313094" y="452644"/>
                  <a:pt x="1132119" y="288451"/>
                </a:cubicBezTo>
                <a:cubicBezTo>
                  <a:pt x="951144" y="124258"/>
                  <a:pt x="674918" y="0"/>
                  <a:pt x="495304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578A185D-9CD9-8F51-0582-F5C68509D6E6}"/>
              </a:ext>
            </a:extLst>
          </p:cNvPr>
          <p:cNvCxnSpPr>
            <a:cxnSpLocks/>
          </p:cNvCxnSpPr>
          <p:nvPr/>
        </p:nvCxnSpPr>
        <p:spPr>
          <a:xfrm flipH="1">
            <a:off x="6179260" y="561536"/>
            <a:ext cx="2300773" cy="3096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F5D3EDB7-81DA-043C-322E-6C6528CC6EA6}"/>
              </a:ext>
            </a:extLst>
          </p:cNvPr>
          <p:cNvCxnSpPr>
            <a:cxnSpLocks/>
          </p:cNvCxnSpPr>
          <p:nvPr/>
        </p:nvCxnSpPr>
        <p:spPr>
          <a:xfrm flipH="1">
            <a:off x="8112830" y="557670"/>
            <a:ext cx="366331" cy="6264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718FC00-6DB3-0328-ED03-A8D05FA9FC0F}"/>
              </a:ext>
            </a:extLst>
          </p:cNvPr>
          <p:cNvCxnSpPr>
            <a:cxnSpLocks/>
            <a:stCxn id="484" idx="1"/>
            <a:endCxn id="484" idx="1"/>
          </p:cNvCxnSpPr>
          <p:nvPr/>
        </p:nvCxnSpPr>
        <p:spPr>
          <a:xfrm>
            <a:off x="5769429" y="11613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5596BB1-EA18-EC19-3838-ECD1C1FA64F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638F6F22-9351-F74F-D3A2-20E0DF3EFF6C}"/>
              </a:ext>
            </a:extLst>
          </p:cNvPr>
          <p:cNvCxnSpPr>
            <a:cxnSpLocks/>
          </p:cNvCxnSpPr>
          <p:nvPr/>
        </p:nvCxnSpPr>
        <p:spPr>
          <a:xfrm>
            <a:off x="5769429" y="11613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0" name="Gruppo 569">
            <a:extLst>
              <a:ext uri="{FF2B5EF4-FFF2-40B4-BE49-F238E27FC236}">
                <a16:creationId xmlns:a16="http://schemas.microsoft.com/office/drawing/2014/main" id="{F5CF7E81-625C-3BEE-8ADB-3584514318E9}"/>
              </a:ext>
            </a:extLst>
          </p:cNvPr>
          <p:cNvGrpSpPr/>
          <p:nvPr/>
        </p:nvGrpSpPr>
        <p:grpSpPr>
          <a:xfrm>
            <a:off x="6077051" y="3931736"/>
            <a:ext cx="907200" cy="2160000"/>
            <a:chOff x="5350059" y="4663506"/>
            <a:chExt cx="907200" cy="2162514"/>
          </a:xfrm>
        </p:grpSpPr>
        <p:sp>
          <p:nvSpPr>
            <p:cNvPr id="563" name="Arco 562">
              <a:extLst>
                <a:ext uri="{FF2B5EF4-FFF2-40B4-BE49-F238E27FC236}">
                  <a16:creationId xmlns:a16="http://schemas.microsoft.com/office/drawing/2014/main" id="{C4174EE9-40AB-CCA0-D361-F22F051EE454}"/>
                </a:ext>
              </a:extLst>
            </p:cNvPr>
            <p:cNvSpPr/>
            <p:nvPr/>
          </p:nvSpPr>
          <p:spPr>
            <a:xfrm rot="18900000">
              <a:off x="5350059" y="4666020"/>
              <a:ext cx="907200" cy="2160000"/>
            </a:xfrm>
            <a:prstGeom prst="arc">
              <a:avLst>
                <a:gd name="adj1" fmla="val 16552304"/>
                <a:gd name="adj2" fmla="val 5067987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66" name="Arco 565">
              <a:extLst>
                <a:ext uri="{FF2B5EF4-FFF2-40B4-BE49-F238E27FC236}">
                  <a16:creationId xmlns:a16="http://schemas.microsoft.com/office/drawing/2014/main" id="{B30D162D-B412-EF7D-8516-7AD3735ADDED}"/>
                </a:ext>
              </a:extLst>
            </p:cNvPr>
            <p:cNvSpPr/>
            <p:nvPr/>
          </p:nvSpPr>
          <p:spPr>
            <a:xfrm rot="8100000">
              <a:off x="5350059" y="4663506"/>
              <a:ext cx="907200" cy="2160000"/>
            </a:xfrm>
            <a:prstGeom prst="arc">
              <a:avLst>
                <a:gd name="adj1" fmla="val 15860929"/>
                <a:gd name="adj2" fmla="val 5770717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61" name="Gruppo 360">
            <a:extLst>
              <a:ext uri="{FF2B5EF4-FFF2-40B4-BE49-F238E27FC236}">
                <a16:creationId xmlns:a16="http://schemas.microsoft.com/office/drawing/2014/main" id="{99C6CEA4-50F9-9C1D-84DD-6655D30916AC}"/>
              </a:ext>
            </a:extLst>
          </p:cNvPr>
          <p:cNvGrpSpPr/>
          <p:nvPr/>
        </p:nvGrpSpPr>
        <p:grpSpPr>
          <a:xfrm>
            <a:off x="6456188" y="846888"/>
            <a:ext cx="1980994" cy="1980821"/>
            <a:chOff x="6455111" y="848988"/>
            <a:chExt cx="1980994" cy="1980821"/>
          </a:xfrm>
        </p:grpSpPr>
        <p:sp>
          <p:nvSpPr>
            <p:cNvPr id="275" name="Arco 274">
              <a:extLst>
                <a:ext uri="{FF2B5EF4-FFF2-40B4-BE49-F238E27FC236}">
                  <a16:creationId xmlns:a16="http://schemas.microsoft.com/office/drawing/2014/main" id="{4E7CEA1E-0AB1-0148-11E2-DDE2B3B593AE}"/>
                </a:ext>
              </a:extLst>
            </p:cNvPr>
            <p:cNvSpPr/>
            <p:nvPr/>
          </p:nvSpPr>
          <p:spPr>
            <a:xfrm>
              <a:off x="6455111" y="849809"/>
              <a:ext cx="1980000" cy="1980000"/>
            </a:xfrm>
            <a:prstGeom prst="arc">
              <a:avLst>
                <a:gd name="adj1" fmla="val 6646535"/>
                <a:gd name="adj2" fmla="val 18897308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5" name="Arco 344">
              <a:extLst>
                <a:ext uri="{FF2B5EF4-FFF2-40B4-BE49-F238E27FC236}">
                  <a16:creationId xmlns:a16="http://schemas.microsoft.com/office/drawing/2014/main" id="{9BA4BD44-D75D-5B3F-71B8-7643F18F819C}"/>
                </a:ext>
              </a:extLst>
            </p:cNvPr>
            <p:cNvSpPr/>
            <p:nvPr/>
          </p:nvSpPr>
          <p:spPr>
            <a:xfrm>
              <a:off x="6456105" y="848988"/>
              <a:ext cx="1980000" cy="1980000"/>
            </a:xfrm>
            <a:prstGeom prst="arc">
              <a:avLst>
                <a:gd name="adj1" fmla="val 18896954"/>
                <a:gd name="adj2" fmla="val 6633893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61B539CC-09D3-4914-5F47-CC76F4D8FFE2}"/>
              </a:ext>
            </a:extLst>
          </p:cNvPr>
          <p:cNvCxnSpPr>
            <a:cxnSpLocks/>
          </p:cNvCxnSpPr>
          <p:nvPr/>
        </p:nvCxnSpPr>
        <p:spPr>
          <a:xfrm flipH="1">
            <a:off x="6279472" y="571373"/>
            <a:ext cx="2176066" cy="3038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nettore diritto 575">
            <a:extLst>
              <a:ext uri="{FF2B5EF4-FFF2-40B4-BE49-F238E27FC236}">
                <a16:creationId xmlns:a16="http://schemas.microsoft.com/office/drawing/2014/main" id="{D39A037F-4D35-485E-147E-F284B48345CE}"/>
              </a:ext>
            </a:extLst>
          </p:cNvPr>
          <p:cNvCxnSpPr>
            <a:cxnSpLocks/>
          </p:cNvCxnSpPr>
          <p:nvPr/>
        </p:nvCxnSpPr>
        <p:spPr>
          <a:xfrm flipH="1">
            <a:off x="6351728" y="571369"/>
            <a:ext cx="2101654" cy="3180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nettore diritto 577">
            <a:extLst>
              <a:ext uri="{FF2B5EF4-FFF2-40B4-BE49-F238E27FC236}">
                <a16:creationId xmlns:a16="http://schemas.microsoft.com/office/drawing/2014/main" id="{E3A6068F-1A8A-BBBC-711F-EF2512D9CC4A}"/>
              </a:ext>
            </a:extLst>
          </p:cNvPr>
          <p:cNvCxnSpPr>
            <a:cxnSpLocks/>
          </p:cNvCxnSpPr>
          <p:nvPr/>
        </p:nvCxnSpPr>
        <p:spPr>
          <a:xfrm flipH="1">
            <a:off x="6437181" y="565378"/>
            <a:ext cx="2040703" cy="3485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nettore diritto 580">
            <a:extLst>
              <a:ext uri="{FF2B5EF4-FFF2-40B4-BE49-F238E27FC236}">
                <a16:creationId xmlns:a16="http://schemas.microsoft.com/office/drawing/2014/main" id="{1FF450C7-4145-0D0D-94BF-7D835A13F450}"/>
              </a:ext>
            </a:extLst>
          </p:cNvPr>
          <p:cNvCxnSpPr>
            <a:cxnSpLocks/>
          </p:cNvCxnSpPr>
          <p:nvPr/>
        </p:nvCxnSpPr>
        <p:spPr>
          <a:xfrm flipH="1">
            <a:off x="6551039" y="562775"/>
            <a:ext cx="1928399" cy="3945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nettore diritto 582">
            <a:extLst>
              <a:ext uri="{FF2B5EF4-FFF2-40B4-BE49-F238E27FC236}">
                <a16:creationId xmlns:a16="http://schemas.microsoft.com/office/drawing/2014/main" id="{8EE43FAF-70A4-2C61-BD15-E2A8E9EA7020}"/>
              </a:ext>
            </a:extLst>
          </p:cNvPr>
          <p:cNvCxnSpPr>
            <a:cxnSpLocks/>
          </p:cNvCxnSpPr>
          <p:nvPr/>
        </p:nvCxnSpPr>
        <p:spPr>
          <a:xfrm flipH="1">
            <a:off x="6683306" y="570046"/>
            <a:ext cx="1767313" cy="4753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nettore diritto 584">
            <a:extLst>
              <a:ext uri="{FF2B5EF4-FFF2-40B4-BE49-F238E27FC236}">
                <a16:creationId xmlns:a16="http://schemas.microsoft.com/office/drawing/2014/main" id="{A02E01D5-5099-CDF0-385E-25796F11C5A3}"/>
              </a:ext>
            </a:extLst>
          </p:cNvPr>
          <p:cNvCxnSpPr>
            <a:cxnSpLocks/>
          </p:cNvCxnSpPr>
          <p:nvPr/>
        </p:nvCxnSpPr>
        <p:spPr>
          <a:xfrm flipH="1">
            <a:off x="6845789" y="568481"/>
            <a:ext cx="1613027" cy="5853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nettore diritto 588">
            <a:extLst>
              <a:ext uri="{FF2B5EF4-FFF2-40B4-BE49-F238E27FC236}">
                <a16:creationId xmlns:a16="http://schemas.microsoft.com/office/drawing/2014/main" id="{4388D19B-E175-CF5B-692A-14D62785CA46}"/>
              </a:ext>
            </a:extLst>
          </p:cNvPr>
          <p:cNvCxnSpPr>
            <a:cxnSpLocks/>
          </p:cNvCxnSpPr>
          <p:nvPr/>
        </p:nvCxnSpPr>
        <p:spPr>
          <a:xfrm flipH="1">
            <a:off x="8113424" y="562775"/>
            <a:ext cx="363276" cy="5642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nettore diritto 590">
            <a:extLst>
              <a:ext uri="{FF2B5EF4-FFF2-40B4-BE49-F238E27FC236}">
                <a16:creationId xmlns:a16="http://schemas.microsoft.com/office/drawing/2014/main" id="{86ED8619-53CF-27CE-54A6-D4EDE64F3106}"/>
              </a:ext>
            </a:extLst>
          </p:cNvPr>
          <p:cNvCxnSpPr>
            <a:cxnSpLocks/>
            <a:endCxn id="9" idx="1"/>
          </p:cNvCxnSpPr>
          <p:nvPr/>
        </p:nvCxnSpPr>
        <p:spPr>
          <a:xfrm flipH="1">
            <a:off x="8095723" y="560624"/>
            <a:ext cx="383000" cy="5406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nettore diritto 592">
            <a:extLst>
              <a:ext uri="{FF2B5EF4-FFF2-40B4-BE49-F238E27FC236}">
                <a16:creationId xmlns:a16="http://schemas.microsoft.com/office/drawing/2014/main" id="{2436CAAD-7B93-4EF9-1BC8-0D4A93281F9A}"/>
              </a:ext>
            </a:extLst>
          </p:cNvPr>
          <p:cNvCxnSpPr>
            <a:cxnSpLocks/>
          </p:cNvCxnSpPr>
          <p:nvPr/>
        </p:nvCxnSpPr>
        <p:spPr>
          <a:xfrm flipH="1">
            <a:off x="8065556" y="562437"/>
            <a:ext cx="412295" cy="5150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nettore diritto 594">
            <a:extLst>
              <a:ext uri="{FF2B5EF4-FFF2-40B4-BE49-F238E27FC236}">
                <a16:creationId xmlns:a16="http://schemas.microsoft.com/office/drawing/2014/main" id="{B4B009A3-AB45-70D7-C648-F75E843C0614}"/>
              </a:ext>
            </a:extLst>
          </p:cNvPr>
          <p:cNvCxnSpPr>
            <a:cxnSpLocks/>
          </p:cNvCxnSpPr>
          <p:nvPr/>
        </p:nvCxnSpPr>
        <p:spPr>
          <a:xfrm flipH="1">
            <a:off x="7999075" y="568862"/>
            <a:ext cx="479401" cy="4746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nettore diritto 597">
            <a:extLst>
              <a:ext uri="{FF2B5EF4-FFF2-40B4-BE49-F238E27FC236}">
                <a16:creationId xmlns:a16="http://schemas.microsoft.com/office/drawing/2014/main" id="{E558A40E-F90A-5BF3-279D-2B3319DFEAC8}"/>
              </a:ext>
            </a:extLst>
          </p:cNvPr>
          <p:cNvCxnSpPr>
            <a:cxnSpLocks/>
          </p:cNvCxnSpPr>
          <p:nvPr/>
        </p:nvCxnSpPr>
        <p:spPr>
          <a:xfrm flipH="1">
            <a:off x="7891437" y="563658"/>
            <a:ext cx="593435" cy="4476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nettore diritto 600">
            <a:extLst>
              <a:ext uri="{FF2B5EF4-FFF2-40B4-BE49-F238E27FC236}">
                <a16:creationId xmlns:a16="http://schemas.microsoft.com/office/drawing/2014/main" id="{CBB6C2DC-B363-88C1-C585-EC55E2997DB6}"/>
              </a:ext>
            </a:extLst>
          </p:cNvPr>
          <p:cNvCxnSpPr>
            <a:cxnSpLocks/>
          </p:cNvCxnSpPr>
          <p:nvPr/>
        </p:nvCxnSpPr>
        <p:spPr>
          <a:xfrm flipH="1">
            <a:off x="7000744" y="563654"/>
            <a:ext cx="1484128" cy="7694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nettore diritto 619">
            <a:extLst>
              <a:ext uri="{FF2B5EF4-FFF2-40B4-BE49-F238E27FC236}">
                <a16:creationId xmlns:a16="http://schemas.microsoft.com/office/drawing/2014/main" id="{DA590ADA-41C9-5A05-E634-073333C06124}"/>
              </a:ext>
            </a:extLst>
          </p:cNvPr>
          <p:cNvCxnSpPr>
            <a:cxnSpLocks/>
          </p:cNvCxnSpPr>
          <p:nvPr/>
        </p:nvCxnSpPr>
        <p:spPr>
          <a:xfrm flipH="1">
            <a:off x="7167140" y="1197759"/>
            <a:ext cx="479588" cy="3617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nettore diritto 623">
            <a:extLst>
              <a:ext uri="{FF2B5EF4-FFF2-40B4-BE49-F238E27FC236}">
                <a16:creationId xmlns:a16="http://schemas.microsoft.com/office/drawing/2014/main" id="{96E713B8-A260-C5F0-2A5A-A70589C926BB}"/>
              </a:ext>
            </a:extLst>
          </p:cNvPr>
          <p:cNvCxnSpPr>
            <a:cxnSpLocks/>
          </p:cNvCxnSpPr>
          <p:nvPr/>
        </p:nvCxnSpPr>
        <p:spPr>
          <a:xfrm flipH="1">
            <a:off x="7266356" y="1394199"/>
            <a:ext cx="378276" cy="3745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nettore diritto 627">
            <a:extLst>
              <a:ext uri="{FF2B5EF4-FFF2-40B4-BE49-F238E27FC236}">
                <a16:creationId xmlns:a16="http://schemas.microsoft.com/office/drawing/2014/main" id="{C950EE90-A212-CB54-8B27-78FB28D4F265}"/>
              </a:ext>
            </a:extLst>
          </p:cNvPr>
          <p:cNvCxnSpPr>
            <a:cxnSpLocks/>
          </p:cNvCxnSpPr>
          <p:nvPr/>
        </p:nvCxnSpPr>
        <p:spPr>
          <a:xfrm flipH="1">
            <a:off x="7331712" y="1621813"/>
            <a:ext cx="298393" cy="3727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nettore diritto 631">
            <a:extLst>
              <a:ext uri="{FF2B5EF4-FFF2-40B4-BE49-F238E27FC236}">
                <a16:creationId xmlns:a16="http://schemas.microsoft.com/office/drawing/2014/main" id="{115DD1A4-C972-3DBD-5643-721829438EE2}"/>
              </a:ext>
            </a:extLst>
          </p:cNvPr>
          <p:cNvCxnSpPr>
            <a:cxnSpLocks/>
          </p:cNvCxnSpPr>
          <p:nvPr/>
        </p:nvCxnSpPr>
        <p:spPr>
          <a:xfrm flipH="1">
            <a:off x="7357440" y="1832884"/>
            <a:ext cx="250600" cy="3651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nettore diritto 636">
            <a:extLst>
              <a:ext uri="{FF2B5EF4-FFF2-40B4-BE49-F238E27FC236}">
                <a16:creationId xmlns:a16="http://schemas.microsoft.com/office/drawing/2014/main" id="{C2F89603-797A-0272-6C29-F45DEC408F9E}"/>
              </a:ext>
            </a:extLst>
          </p:cNvPr>
          <p:cNvCxnSpPr>
            <a:cxnSpLocks/>
          </p:cNvCxnSpPr>
          <p:nvPr/>
        </p:nvCxnSpPr>
        <p:spPr>
          <a:xfrm flipH="1">
            <a:off x="7355491" y="1978001"/>
            <a:ext cx="221039" cy="3501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nettore diritto 641">
            <a:extLst>
              <a:ext uri="{FF2B5EF4-FFF2-40B4-BE49-F238E27FC236}">
                <a16:creationId xmlns:a16="http://schemas.microsoft.com/office/drawing/2014/main" id="{45A2432E-E79F-F8FC-D9B2-E306D75C0A92}"/>
              </a:ext>
            </a:extLst>
          </p:cNvPr>
          <p:cNvCxnSpPr>
            <a:cxnSpLocks/>
          </p:cNvCxnSpPr>
          <p:nvPr/>
        </p:nvCxnSpPr>
        <p:spPr>
          <a:xfrm flipH="1">
            <a:off x="7343728" y="2170442"/>
            <a:ext cx="164225" cy="2707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o 3">
            <a:extLst>
              <a:ext uri="{FF2B5EF4-FFF2-40B4-BE49-F238E27FC236}">
                <a16:creationId xmlns:a16="http://schemas.microsoft.com/office/drawing/2014/main" id="{0F86E23A-0A4F-5030-D30F-67DFC419E7ED}"/>
              </a:ext>
            </a:extLst>
          </p:cNvPr>
          <p:cNvGrpSpPr/>
          <p:nvPr/>
        </p:nvGrpSpPr>
        <p:grpSpPr>
          <a:xfrm>
            <a:off x="6463470" y="982547"/>
            <a:ext cx="1649360" cy="1621756"/>
            <a:chOff x="6463470" y="982547"/>
            <a:chExt cx="1649360" cy="1621756"/>
          </a:xfrm>
        </p:grpSpPr>
        <p:sp>
          <p:nvSpPr>
            <p:cNvPr id="6" name="Figura a mano libera: forma 5">
              <a:extLst>
                <a:ext uri="{FF2B5EF4-FFF2-40B4-BE49-F238E27FC236}">
                  <a16:creationId xmlns:a16="http://schemas.microsoft.com/office/drawing/2014/main" id="{4E248F1F-F296-B5A0-F75F-1BDA123B4C0E}"/>
                </a:ext>
              </a:extLst>
            </p:cNvPr>
            <p:cNvSpPr/>
            <p:nvPr/>
          </p:nvSpPr>
          <p:spPr>
            <a:xfrm>
              <a:off x="6463470" y="982547"/>
              <a:ext cx="1639831" cy="1621756"/>
            </a:xfrm>
            <a:custGeom>
              <a:avLst/>
              <a:gdLst>
                <a:gd name="connsiteX0" fmla="*/ 1642704 w 1642704"/>
                <a:gd name="connsiteY0" fmla="*/ 217517 h 1624723"/>
                <a:gd name="connsiteX1" fmla="*/ 1544191 w 1642704"/>
                <a:gd name="connsiteY1" fmla="*/ 260459 h 1624723"/>
                <a:gd name="connsiteX2" fmla="*/ 1372425 w 1642704"/>
                <a:gd name="connsiteY2" fmla="*/ 209939 h 1624723"/>
                <a:gd name="connsiteX3" fmla="*/ 1157718 w 1642704"/>
                <a:gd name="connsiteY3" fmla="*/ 126582 h 1624723"/>
                <a:gd name="connsiteX4" fmla="*/ 819238 w 1642704"/>
                <a:gd name="connsiteY4" fmla="*/ 2810 h 1624723"/>
                <a:gd name="connsiteX5" fmla="*/ 551486 w 1642704"/>
                <a:gd name="connsiteY5" fmla="*/ 50803 h 1624723"/>
                <a:gd name="connsiteX6" fmla="*/ 316571 w 1642704"/>
                <a:gd name="connsiteY6" fmla="*/ 172050 h 1624723"/>
                <a:gd name="connsiteX7" fmla="*/ 101864 w 1642704"/>
                <a:gd name="connsiteY7" fmla="*/ 470114 h 1624723"/>
                <a:gd name="connsiteX8" fmla="*/ 3351 w 1642704"/>
                <a:gd name="connsiteY8" fmla="*/ 876795 h 1624723"/>
                <a:gd name="connsiteX9" fmla="*/ 215532 w 1642704"/>
                <a:gd name="connsiteY9" fmla="*/ 1475449 h 1624723"/>
                <a:gd name="connsiteX10" fmla="*/ 561590 w 1642704"/>
                <a:gd name="connsiteY10" fmla="*/ 1624481 h 1624723"/>
                <a:gd name="connsiteX11" fmla="*/ 857128 w 1642704"/>
                <a:gd name="connsiteY11" fmla="*/ 1505760 h 1624723"/>
                <a:gd name="connsiteX12" fmla="*/ 980900 w 1642704"/>
                <a:gd name="connsiteY12" fmla="*/ 1331469 h 1624723"/>
                <a:gd name="connsiteX0" fmla="*/ 1642704 w 1642704"/>
                <a:gd name="connsiteY0" fmla="*/ 214903 h 1622109"/>
                <a:gd name="connsiteX1" fmla="*/ 1544191 w 1642704"/>
                <a:gd name="connsiteY1" fmla="*/ 257845 h 1622109"/>
                <a:gd name="connsiteX2" fmla="*/ 1372425 w 1642704"/>
                <a:gd name="connsiteY2" fmla="*/ 207325 h 1622109"/>
                <a:gd name="connsiteX3" fmla="*/ 1157718 w 1642704"/>
                <a:gd name="connsiteY3" fmla="*/ 123968 h 1622109"/>
                <a:gd name="connsiteX4" fmla="*/ 819238 w 1642704"/>
                <a:gd name="connsiteY4" fmla="*/ 196 h 1622109"/>
                <a:gd name="connsiteX5" fmla="*/ 551486 w 1642704"/>
                <a:gd name="connsiteY5" fmla="*/ 48189 h 1622109"/>
                <a:gd name="connsiteX6" fmla="*/ 316571 w 1642704"/>
                <a:gd name="connsiteY6" fmla="*/ 169436 h 1622109"/>
                <a:gd name="connsiteX7" fmla="*/ 101864 w 1642704"/>
                <a:gd name="connsiteY7" fmla="*/ 467500 h 1622109"/>
                <a:gd name="connsiteX8" fmla="*/ 3351 w 1642704"/>
                <a:gd name="connsiteY8" fmla="*/ 874181 h 1622109"/>
                <a:gd name="connsiteX9" fmla="*/ 215532 w 1642704"/>
                <a:gd name="connsiteY9" fmla="*/ 1472835 h 1622109"/>
                <a:gd name="connsiteX10" fmla="*/ 561590 w 1642704"/>
                <a:gd name="connsiteY10" fmla="*/ 1621867 h 1622109"/>
                <a:gd name="connsiteX11" fmla="*/ 857128 w 1642704"/>
                <a:gd name="connsiteY11" fmla="*/ 1503146 h 1622109"/>
                <a:gd name="connsiteX12" fmla="*/ 980900 w 1642704"/>
                <a:gd name="connsiteY12" fmla="*/ 1328855 h 1622109"/>
                <a:gd name="connsiteX0" fmla="*/ 1639788 w 1639788"/>
                <a:gd name="connsiteY0" fmla="*/ 214903 h 1622109"/>
                <a:gd name="connsiteX1" fmla="*/ 1541275 w 1639788"/>
                <a:gd name="connsiteY1" fmla="*/ 257845 h 1622109"/>
                <a:gd name="connsiteX2" fmla="*/ 1369509 w 1639788"/>
                <a:gd name="connsiteY2" fmla="*/ 207325 h 1622109"/>
                <a:gd name="connsiteX3" fmla="*/ 1154802 w 1639788"/>
                <a:gd name="connsiteY3" fmla="*/ 123968 h 1622109"/>
                <a:gd name="connsiteX4" fmla="*/ 816322 w 1639788"/>
                <a:gd name="connsiteY4" fmla="*/ 196 h 1622109"/>
                <a:gd name="connsiteX5" fmla="*/ 548570 w 1639788"/>
                <a:gd name="connsiteY5" fmla="*/ 48189 h 1622109"/>
                <a:gd name="connsiteX6" fmla="*/ 313655 w 1639788"/>
                <a:gd name="connsiteY6" fmla="*/ 169436 h 1622109"/>
                <a:gd name="connsiteX7" fmla="*/ 98948 w 1639788"/>
                <a:gd name="connsiteY7" fmla="*/ 467500 h 1622109"/>
                <a:gd name="connsiteX8" fmla="*/ 435 w 1639788"/>
                <a:gd name="connsiteY8" fmla="*/ 874181 h 1622109"/>
                <a:gd name="connsiteX9" fmla="*/ 212616 w 1639788"/>
                <a:gd name="connsiteY9" fmla="*/ 1472835 h 1622109"/>
                <a:gd name="connsiteX10" fmla="*/ 558674 w 1639788"/>
                <a:gd name="connsiteY10" fmla="*/ 1621867 h 1622109"/>
                <a:gd name="connsiteX11" fmla="*/ 854212 w 1639788"/>
                <a:gd name="connsiteY11" fmla="*/ 1503146 h 1622109"/>
                <a:gd name="connsiteX12" fmla="*/ 977984 w 1639788"/>
                <a:gd name="connsiteY12" fmla="*/ 1328855 h 1622109"/>
                <a:gd name="connsiteX0" fmla="*/ 1639788 w 1639788"/>
                <a:gd name="connsiteY0" fmla="*/ 214903 h 1622109"/>
                <a:gd name="connsiteX1" fmla="*/ 1541275 w 1639788"/>
                <a:gd name="connsiteY1" fmla="*/ 257845 h 1622109"/>
                <a:gd name="connsiteX2" fmla="*/ 1369509 w 1639788"/>
                <a:gd name="connsiteY2" fmla="*/ 207325 h 1622109"/>
                <a:gd name="connsiteX3" fmla="*/ 1154802 w 1639788"/>
                <a:gd name="connsiteY3" fmla="*/ 123968 h 1622109"/>
                <a:gd name="connsiteX4" fmla="*/ 816322 w 1639788"/>
                <a:gd name="connsiteY4" fmla="*/ 196 h 1622109"/>
                <a:gd name="connsiteX5" fmla="*/ 548570 w 1639788"/>
                <a:gd name="connsiteY5" fmla="*/ 48189 h 1622109"/>
                <a:gd name="connsiteX6" fmla="*/ 313655 w 1639788"/>
                <a:gd name="connsiteY6" fmla="*/ 169436 h 1622109"/>
                <a:gd name="connsiteX7" fmla="*/ 98948 w 1639788"/>
                <a:gd name="connsiteY7" fmla="*/ 467500 h 1622109"/>
                <a:gd name="connsiteX8" fmla="*/ 435 w 1639788"/>
                <a:gd name="connsiteY8" fmla="*/ 874181 h 1622109"/>
                <a:gd name="connsiteX9" fmla="*/ 212616 w 1639788"/>
                <a:gd name="connsiteY9" fmla="*/ 1472835 h 1622109"/>
                <a:gd name="connsiteX10" fmla="*/ 558674 w 1639788"/>
                <a:gd name="connsiteY10" fmla="*/ 1621867 h 1622109"/>
                <a:gd name="connsiteX11" fmla="*/ 854212 w 1639788"/>
                <a:gd name="connsiteY11" fmla="*/ 1503146 h 1622109"/>
                <a:gd name="connsiteX12" fmla="*/ 977984 w 1639788"/>
                <a:gd name="connsiteY12" fmla="*/ 1328855 h 1622109"/>
                <a:gd name="connsiteX0" fmla="*/ 1639788 w 1639788"/>
                <a:gd name="connsiteY0" fmla="*/ 214903 h 1625397"/>
                <a:gd name="connsiteX1" fmla="*/ 1541275 w 1639788"/>
                <a:gd name="connsiteY1" fmla="*/ 257845 h 1625397"/>
                <a:gd name="connsiteX2" fmla="*/ 1369509 w 1639788"/>
                <a:gd name="connsiteY2" fmla="*/ 207325 h 1625397"/>
                <a:gd name="connsiteX3" fmla="*/ 1154802 w 1639788"/>
                <a:gd name="connsiteY3" fmla="*/ 123968 h 1625397"/>
                <a:gd name="connsiteX4" fmla="*/ 816322 w 1639788"/>
                <a:gd name="connsiteY4" fmla="*/ 196 h 1625397"/>
                <a:gd name="connsiteX5" fmla="*/ 548570 w 1639788"/>
                <a:gd name="connsiteY5" fmla="*/ 48189 h 1625397"/>
                <a:gd name="connsiteX6" fmla="*/ 313655 w 1639788"/>
                <a:gd name="connsiteY6" fmla="*/ 169436 h 1625397"/>
                <a:gd name="connsiteX7" fmla="*/ 98948 w 1639788"/>
                <a:gd name="connsiteY7" fmla="*/ 467500 h 1625397"/>
                <a:gd name="connsiteX8" fmla="*/ 435 w 1639788"/>
                <a:gd name="connsiteY8" fmla="*/ 874181 h 1625397"/>
                <a:gd name="connsiteX9" fmla="*/ 212616 w 1639788"/>
                <a:gd name="connsiteY9" fmla="*/ 1472835 h 1625397"/>
                <a:gd name="connsiteX10" fmla="*/ 558674 w 1639788"/>
                <a:gd name="connsiteY10" fmla="*/ 1621867 h 1625397"/>
                <a:gd name="connsiteX11" fmla="*/ 854212 w 1639788"/>
                <a:gd name="connsiteY11" fmla="*/ 1503146 h 1625397"/>
                <a:gd name="connsiteX12" fmla="*/ 977984 w 1639788"/>
                <a:gd name="connsiteY12" fmla="*/ 1328855 h 1625397"/>
                <a:gd name="connsiteX0" fmla="*/ 1639788 w 1639788"/>
                <a:gd name="connsiteY0" fmla="*/ 214903 h 1627473"/>
                <a:gd name="connsiteX1" fmla="*/ 1541275 w 1639788"/>
                <a:gd name="connsiteY1" fmla="*/ 257845 h 1627473"/>
                <a:gd name="connsiteX2" fmla="*/ 1369509 w 1639788"/>
                <a:gd name="connsiteY2" fmla="*/ 207325 h 1627473"/>
                <a:gd name="connsiteX3" fmla="*/ 1154802 w 1639788"/>
                <a:gd name="connsiteY3" fmla="*/ 123968 h 1627473"/>
                <a:gd name="connsiteX4" fmla="*/ 816322 w 1639788"/>
                <a:gd name="connsiteY4" fmla="*/ 196 h 1627473"/>
                <a:gd name="connsiteX5" fmla="*/ 548570 w 1639788"/>
                <a:gd name="connsiteY5" fmla="*/ 48189 h 1627473"/>
                <a:gd name="connsiteX6" fmla="*/ 313655 w 1639788"/>
                <a:gd name="connsiteY6" fmla="*/ 169436 h 1627473"/>
                <a:gd name="connsiteX7" fmla="*/ 98948 w 1639788"/>
                <a:gd name="connsiteY7" fmla="*/ 467500 h 1627473"/>
                <a:gd name="connsiteX8" fmla="*/ 435 w 1639788"/>
                <a:gd name="connsiteY8" fmla="*/ 874181 h 1627473"/>
                <a:gd name="connsiteX9" fmla="*/ 212616 w 1639788"/>
                <a:gd name="connsiteY9" fmla="*/ 1472835 h 1627473"/>
                <a:gd name="connsiteX10" fmla="*/ 558674 w 1639788"/>
                <a:gd name="connsiteY10" fmla="*/ 1621867 h 1627473"/>
                <a:gd name="connsiteX11" fmla="*/ 854212 w 1639788"/>
                <a:gd name="connsiteY11" fmla="*/ 1503146 h 1627473"/>
                <a:gd name="connsiteX12" fmla="*/ 977984 w 1639788"/>
                <a:gd name="connsiteY12" fmla="*/ 1328855 h 1627473"/>
                <a:gd name="connsiteX0" fmla="*/ 1639788 w 1639788"/>
                <a:gd name="connsiteY0" fmla="*/ 214903 h 1627473"/>
                <a:gd name="connsiteX1" fmla="*/ 1541275 w 1639788"/>
                <a:gd name="connsiteY1" fmla="*/ 257845 h 1627473"/>
                <a:gd name="connsiteX2" fmla="*/ 1369509 w 1639788"/>
                <a:gd name="connsiteY2" fmla="*/ 207325 h 1627473"/>
                <a:gd name="connsiteX3" fmla="*/ 1154802 w 1639788"/>
                <a:gd name="connsiteY3" fmla="*/ 123968 h 1627473"/>
                <a:gd name="connsiteX4" fmla="*/ 816322 w 1639788"/>
                <a:gd name="connsiteY4" fmla="*/ 196 h 1627473"/>
                <a:gd name="connsiteX5" fmla="*/ 548570 w 1639788"/>
                <a:gd name="connsiteY5" fmla="*/ 48189 h 1627473"/>
                <a:gd name="connsiteX6" fmla="*/ 313655 w 1639788"/>
                <a:gd name="connsiteY6" fmla="*/ 169436 h 1627473"/>
                <a:gd name="connsiteX7" fmla="*/ 98948 w 1639788"/>
                <a:gd name="connsiteY7" fmla="*/ 467500 h 1627473"/>
                <a:gd name="connsiteX8" fmla="*/ 435 w 1639788"/>
                <a:gd name="connsiteY8" fmla="*/ 874181 h 1627473"/>
                <a:gd name="connsiteX9" fmla="*/ 212616 w 1639788"/>
                <a:gd name="connsiteY9" fmla="*/ 1472835 h 1627473"/>
                <a:gd name="connsiteX10" fmla="*/ 558674 w 1639788"/>
                <a:gd name="connsiteY10" fmla="*/ 1621867 h 1627473"/>
                <a:gd name="connsiteX11" fmla="*/ 854212 w 1639788"/>
                <a:gd name="connsiteY11" fmla="*/ 1503146 h 1627473"/>
                <a:gd name="connsiteX12" fmla="*/ 977984 w 1639788"/>
                <a:gd name="connsiteY12" fmla="*/ 1328855 h 1627473"/>
                <a:gd name="connsiteX0" fmla="*/ 1639788 w 1639788"/>
                <a:gd name="connsiteY0" fmla="*/ 214903 h 1627473"/>
                <a:gd name="connsiteX1" fmla="*/ 1541275 w 1639788"/>
                <a:gd name="connsiteY1" fmla="*/ 257845 h 1627473"/>
                <a:gd name="connsiteX2" fmla="*/ 1369509 w 1639788"/>
                <a:gd name="connsiteY2" fmla="*/ 207325 h 1627473"/>
                <a:gd name="connsiteX3" fmla="*/ 1154802 w 1639788"/>
                <a:gd name="connsiteY3" fmla="*/ 123968 h 1627473"/>
                <a:gd name="connsiteX4" fmla="*/ 816322 w 1639788"/>
                <a:gd name="connsiteY4" fmla="*/ 196 h 1627473"/>
                <a:gd name="connsiteX5" fmla="*/ 548570 w 1639788"/>
                <a:gd name="connsiteY5" fmla="*/ 48189 h 1627473"/>
                <a:gd name="connsiteX6" fmla="*/ 313655 w 1639788"/>
                <a:gd name="connsiteY6" fmla="*/ 169436 h 1627473"/>
                <a:gd name="connsiteX7" fmla="*/ 98948 w 1639788"/>
                <a:gd name="connsiteY7" fmla="*/ 467500 h 1627473"/>
                <a:gd name="connsiteX8" fmla="*/ 435 w 1639788"/>
                <a:gd name="connsiteY8" fmla="*/ 874181 h 1627473"/>
                <a:gd name="connsiteX9" fmla="*/ 212616 w 1639788"/>
                <a:gd name="connsiteY9" fmla="*/ 1472835 h 1627473"/>
                <a:gd name="connsiteX10" fmla="*/ 558674 w 1639788"/>
                <a:gd name="connsiteY10" fmla="*/ 1621867 h 1627473"/>
                <a:gd name="connsiteX11" fmla="*/ 854212 w 1639788"/>
                <a:gd name="connsiteY11" fmla="*/ 1503146 h 1627473"/>
                <a:gd name="connsiteX12" fmla="*/ 977984 w 1639788"/>
                <a:gd name="connsiteY12" fmla="*/ 1328855 h 1627473"/>
                <a:gd name="connsiteX0" fmla="*/ 1639788 w 1639788"/>
                <a:gd name="connsiteY0" fmla="*/ 215364 h 1627934"/>
                <a:gd name="connsiteX1" fmla="*/ 1541275 w 1639788"/>
                <a:gd name="connsiteY1" fmla="*/ 258306 h 1627934"/>
                <a:gd name="connsiteX2" fmla="*/ 1369509 w 1639788"/>
                <a:gd name="connsiteY2" fmla="*/ 207786 h 1627934"/>
                <a:gd name="connsiteX3" fmla="*/ 1154802 w 1639788"/>
                <a:gd name="connsiteY3" fmla="*/ 124429 h 1627934"/>
                <a:gd name="connsiteX4" fmla="*/ 816322 w 1639788"/>
                <a:gd name="connsiteY4" fmla="*/ 657 h 1627934"/>
                <a:gd name="connsiteX5" fmla="*/ 548570 w 1639788"/>
                <a:gd name="connsiteY5" fmla="*/ 48650 h 1627934"/>
                <a:gd name="connsiteX6" fmla="*/ 313655 w 1639788"/>
                <a:gd name="connsiteY6" fmla="*/ 169897 h 1627934"/>
                <a:gd name="connsiteX7" fmla="*/ 98948 w 1639788"/>
                <a:gd name="connsiteY7" fmla="*/ 467961 h 1627934"/>
                <a:gd name="connsiteX8" fmla="*/ 435 w 1639788"/>
                <a:gd name="connsiteY8" fmla="*/ 874642 h 1627934"/>
                <a:gd name="connsiteX9" fmla="*/ 212616 w 1639788"/>
                <a:gd name="connsiteY9" fmla="*/ 1473296 h 1627934"/>
                <a:gd name="connsiteX10" fmla="*/ 558674 w 1639788"/>
                <a:gd name="connsiteY10" fmla="*/ 1622328 h 1627934"/>
                <a:gd name="connsiteX11" fmla="*/ 854212 w 1639788"/>
                <a:gd name="connsiteY11" fmla="*/ 1503607 h 1627934"/>
                <a:gd name="connsiteX12" fmla="*/ 977984 w 1639788"/>
                <a:gd name="connsiteY12" fmla="*/ 1329316 h 1627934"/>
                <a:gd name="connsiteX0" fmla="*/ 1639788 w 1639788"/>
                <a:gd name="connsiteY0" fmla="*/ 217108 h 1629678"/>
                <a:gd name="connsiteX1" fmla="*/ 1541275 w 1639788"/>
                <a:gd name="connsiteY1" fmla="*/ 260050 h 1629678"/>
                <a:gd name="connsiteX2" fmla="*/ 1369509 w 1639788"/>
                <a:gd name="connsiteY2" fmla="*/ 209530 h 1629678"/>
                <a:gd name="connsiteX3" fmla="*/ 1154802 w 1639788"/>
                <a:gd name="connsiteY3" fmla="*/ 118596 h 1629678"/>
                <a:gd name="connsiteX4" fmla="*/ 816322 w 1639788"/>
                <a:gd name="connsiteY4" fmla="*/ 2401 h 1629678"/>
                <a:gd name="connsiteX5" fmla="*/ 548570 w 1639788"/>
                <a:gd name="connsiteY5" fmla="*/ 50394 h 1629678"/>
                <a:gd name="connsiteX6" fmla="*/ 313655 w 1639788"/>
                <a:gd name="connsiteY6" fmla="*/ 171641 h 1629678"/>
                <a:gd name="connsiteX7" fmla="*/ 98948 w 1639788"/>
                <a:gd name="connsiteY7" fmla="*/ 469705 h 1629678"/>
                <a:gd name="connsiteX8" fmla="*/ 435 w 1639788"/>
                <a:gd name="connsiteY8" fmla="*/ 876386 h 1629678"/>
                <a:gd name="connsiteX9" fmla="*/ 212616 w 1639788"/>
                <a:gd name="connsiteY9" fmla="*/ 1475040 h 1629678"/>
                <a:gd name="connsiteX10" fmla="*/ 558674 w 1639788"/>
                <a:gd name="connsiteY10" fmla="*/ 1624072 h 1629678"/>
                <a:gd name="connsiteX11" fmla="*/ 854212 w 1639788"/>
                <a:gd name="connsiteY11" fmla="*/ 1505351 h 1629678"/>
                <a:gd name="connsiteX12" fmla="*/ 977984 w 1639788"/>
                <a:gd name="connsiteY12" fmla="*/ 1331060 h 1629678"/>
                <a:gd name="connsiteX0" fmla="*/ 1639788 w 1639788"/>
                <a:gd name="connsiteY0" fmla="*/ 214761 h 1627331"/>
                <a:gd name="connsiteX1" fmla="*/ 1541275 w 1639788"/>
                <a:gd name="connsiteY1" fmla="*/ 257703 h 1627331"/>
                <a:gd name="connsiteX2" fmla="*/ 1369509 w 1639788"/>
                <a:gd name="connsiteY2" fmla="*/ 207183 h 1627331"/>
                <a:gd name="connsiteX3" fmla="*/ 1154802 w 1639788"/>
                <a:gd name="connsiteY3" fmla="*/ 116249 h 1627331"/>
                <a:gd name="connsiteX4" fmla="*/ 816322 w 1639788"/>
                <a:gd name="connsiteY4" fmla="*/ 54 h 1627331"/>
                <a:gd name="connsiteX5" fmla="*/ 548570 w 1639788"/>
                <a:gd name="connsiteY5" fmla="*/ 48047 h 1627331"/>
                <a:gd name="connsiteX6" fmla="*/ 313655 w 1639788"/>
                <a:gd name="connsiteY6" fmla="*/ 169294 h 1627331"/>
                <a:gd name="connsiteX7" fmla="*/ 98948 w 1639788"/>
                <a:gd name="connsiteY7" fmla="*/ 467358 h 1627331"/>
                <a:gd name="connsiteX8" fmla="*/ 435 w 1639788"/>
                <a:gd name="connsiteY8" fmla="*/ 874039 h 1627331"/>
                <a:gd name="connsiteX9" fmla="*/ 212616 w 1639788"/>
                <a:gd name="connsiteY9" fmla="*/ 1472693 h 1627331"/>
                <a:gd name="connsiteX10" fmla="*/ 558674 w 1639788"/>
                <a:gd name="connsiteY10" fmla="*/ 1621725 h 1627331"/>
                <a:gd name="connsiteX11" fmla="*/ 854212 w 1639788"/>
                <a:gd name="connsiteY11" fmla="*/ 1503004 h 1627331"/>
                <a:gd name="connsiteX12" fmla="*/ 977984 w 1639788"/>
                <a:gd name="connsiteY12" fmla="*/ 1328713 h 1627331"/>
                <a:gd name="connsiteX0" fmla="*/ 1639812 w 1639812"/>
                <a:gd name="connsiteY0" fmla="*/ 214761 h 1627331"/>
                <a:gd name="connsiteX1" fmla="*/ 1541299 w 1639812"/>
                <a:gd name="connsiteY1" fmla="*/ 257703 h 1627331"/>
                <a:gd name="connsiteX2" fmla="*/ 1369533 w 1639812"/>
                <a:gd name="connsiteY2" fmla="*/ 207183 h 1627331"/>
                <a:gd name="connsiteX3" fmla="*/ 1154826 w 1639812"/>
                <a:gd name="connsiteY3" fmla="*/ 116249 h 1627331"/>
                <a:gd name="connsiteX4" fmla="*/ 816346 w 1639812"/>
                <a:gd name="connsiteY4" fmla="*/ 54 h 1627331"/>
                <a:gd name="connsiteX5" fmla="*/ 548594 w 1639812"/>
                <a:gd name="connsiteY5" fmla="*/ 48047 h 1627331"/>
                <a:gd name="connsiteX6" fmla="*/ 313679 w 1639812"/>
                <a:gd name="connsiteY6" fmla="*/ 169294 h 1627331"/>
                <a:gd name="connsiteX7" fmla="*/ 98972 w 1639812"/>
                <a:gd name="connsiteY7" fmla="*/ 467358 h 1627331"/>
                <a:gd name="connsiteX8" fmla="*/ 459 w 1639812"/>
                <a:gd name="connsiteY8" fmla="*/ 874039 h 1627331"/>
                <a:gd name="connsiteX9" fmla="*/ 212640 w 1639812"/>
                <a:gd name="connsiteY9" fmla="*/ 1472693 h 1627331"/>
                <a:gd name="connsiteX10" fmla="*/ 558698 w 1639812"/>
                <a:gd name="connsiteY10" fmla="*/ 1621725 h 1627331"/>
                <a:gd name="connsiteX11" fmla="*/ 854236 w 1639812"/>
                <a:gd name="connsiteY11" fmla="*/ 1503004 h 1627331"/>
                <a:gd name="connsiteX12" fmla="*/ 978008 w 1639812"/>
                <a:gd name="connsiteY12" fmla="*/ 1328713 h 1627331"/>
                <a:gd name="connsiteX0" fmla="*/ 1639831 w 1639831"/>
                <a:gd name="connsiteY0" fmla="*/ 214761 h 1627331"/>
                <a:gd name="connsiteX1" fmla="*/ 1541318 w 1639831"/>
                <a:gd name="connsiteY1" fmla="*/ 257703 h 1627331"/>
                <a:gd name="connsiteX2" fmla="*/ 1369552 w 1639831"/>
                <a:gd name="connsiteY2" fmla="*/ 207183 h 1627331"/>
                <a:gd name="connsiteX3" fmla="*/ 1154845 w 1639831"/>
                <a:gd name="connsiteY3" fmla="*/ 116249 h 1627331"/>
                <a:gd name="connsiteX4" fmla="*/ 816365 w 1639831"/>
                <a:gd name="connsiteY4" fmla="*/ 54 h 1627331"/>
                <a:gd name="connsiteX5" fmla="*/ 548613 w 1639831"/>
                <a:gd name="connsiteY5" fmla="*/ 48047 h 1627331"/>
                <a:gd name="connsiteX6" fmla="*/ 313698 w 1639831"/>
                <a:gd name="connsiteY6" fmla="*/ 169294 h 1627331"/>
                <a:gd name="connsiteX7" fmla="*/ 98991 w 1639831"/>
                <a:gd name="connsiteY7" fmla="*/ 467358 h 1627331"/>
                <a:gd name="connsiteX8" fmla="*/ 478 w 1639831"/>
                <a:gd name="connsiteY8" fmla="*/ 874039 h 1627331"/>
                <a:gd name="connsiteX9" fmla="*/ 212659 w 1639831"/>
                <a:gd name="connsiteY9" fmla="*/ 1472693 h 1627331"/>
                <a:gd name="connsiteX10" fmla="*/ 558717 w 1639831"/>
                <a:gd name="connsiteY10" fmla="*/ 1621725 h 1627331"/>
                <a:gd name="connsiteX11" fmla="*/ 854255 w 1639831"/>
                <a:gd name="connsiteY11" fmla="*/ 1503004 h 1627331"/>
                <a:gd name="connsiteX12" fmla="*/ 978027 w 1639831"/>
                <a:gd name="connsiteY12" fmla="*/ 1328713 h 1627331"/>
                <a:gd name="connsiteX0" fmla="*/ 1639831 w 1639831"/>
                <a:gd name="connsiteY0" fmla="*/ 214761 h 1627331"/>
                <a:gd name="connsiteX1" fmla="*/ 1541318 w 1639831"/>
                <a:gd name="connsiteY1" fmla="*/ 257703 h 1627331"/>
                <a:gd name="connsiteX2" fmla="*/ 1369552 w 1639831"/>
                <a:gd name="connsiteY2" fmla="*/ 207183 h 1627331"/>
                <a:gd name="connsiteX3" fmla="*/ 1154845 w 1639831"/>
                <a:gd name="connsiteY3" fmla="*/ 116249 h 1627331"/>
                <a:gd name="connsiteX4" fmla="*/ 816365 w 1639831"/>
                <a:gd name="connsiteY4" fmla="*/ 54 h 1627331"/>
                <a:gd name="connsiteX5" fmla="*/ 548613 w 1639831"/>
                <a:gd name="connsiteY5" fmla="*/ 48047 h 1627331"/>
                <a:gd name="connsiteX6" fmla="*/ 313698 w 1639831"/>
                <a:gd name="connsiteY6" fmla="*/ 169294 h 1627331"/>
                <a:gd name="connsiteX7" fmla="*/ 98991 w 1639831"/>
                <a:gd name="connsiteY7" fmla="*/ 467358 h 1627331"/>
                <a:gd name="connsiteX8" fmla="*/ 478 w 1639831"/>
                <a:gd name="connsiteY8" fmla="*/ 874039 h 1627331"/>
                <a:gd name="connsiteX9" fmla="*/ 212659 w 1639831"/>
                <a:gd name="connsiteY9" fmla="*/ 1472693 h 1627331"/>
                <a:gd name="connsiteX10" fmla="*/ 558717 w 1639831"/>
                <a:gd name="connsiteY10" fmla="*/ 1621725 h 1627331"/>
                <a:gd name="connsiteX11" fmla="*/ 854255 w 1639831"/>
                <a:gd name="connsiteY11" fmla="*/ 1503004 h 1627331"/>
                <a:gd name="connsiteX12" fmla="*/ 978027 w 1639831"/>
                <a:gd name="connsiteY12" fmla="*/ 1328713 h 1627331"/>
                <a:gd name="connsiteX0" fmla="*/ 1639831 w 1639831"/>
                <a:gd name="connsiteY0" fmla="*/ 214761 h 1627331"/>
                <a:gd name="connsiteX1" fmla="*/ 1541318 w 1639831"/>
                <a:gd name="connsiteY1" fmla="*/ 257703 h 1627331"/>
                <a:gd name="connsiteX2" fmla="*/ 1369552 w 1639831"/>
                <a:gd name="connsiteY2" fmla="*/ 207183 h 1627331"/>
                <a:gd name="connsiteX3" fmla="*/ 1154845 w 1639831"/>
                <a:gd name="connsiteY3" fmla="*/ 116249 h 1627331"/>
                <a:gd name="connsiteX4" fmla="*/ 816365 w 1639831"/>
                <a:gd name="connsiteY4" fmla="*/ 54 h 1627331"/>
                <a:gd name="connsiteX5" fmla="*/ 548613 w 1639831"/>
                <a:gd name="connsiteY5" fmla="*/ 48047 h 1627331"/>
                <a:gd name="connsiteX6" fmla="*/ 313698 w 1639831"/>
                <a:gd name="connsiteY6" fmla="*/ 169294 h 1627331"/>
                <a:gd name="connsiteX7" fmla="*/ 98991 w 1639831"/>
                <a:gd name="connsiteY7" fmla="*/ 467358 h 1627331"/>
                <a:gd name="connsiteX8" fmla="*/ 478 w 1639831"/>
                <a:gd name="connsiteY8" fmla="*/ 874039 h 1627331"/>
                <a:gd name="connsiteX9" fmla="*/ 212659 w 1639831"/>
                <a:gd name="connsiteY9" fmla="*/ 1472693 h 1627331"/>
                <a:gd name="connsiteX10" fmla="*/ 558717 w 1639831"/>
                <a:gd name="connsiteY10" fmla="*/ 1621725 h 1627331"/>
                <a:gd name="connsiteX11" fmla="*/ 854255 w 1639831"/>
                <a:gd name="connsiteY11" fmla="*/ 1503004 h 1627331"/>
                <a:gd name="connsiteX12" fmla="*/ 978027 w 1639831"/>
                <a:gd name="connsiteY12" fmla="*/ 1328713 h 1627331"/>
                <a:gd name="connsiteX0" fmla="*/ 1639831 w 1639831"/>
                <a:gd name="connsiteY0" fmla="*/ 214761 h 1622226"/>
                <a:gd name="connsiteX1" fmla="*/ 1541318 w 1639831"/>
                <a:gd name="connsiteY1" fmla="*/ 257703 h 1622226"/>
                <a:gd name="connsiteX2" fmla="*/ 1369552 w 1639831"/>
                <a:gd name="connsiteY2" fmla="*/ 207183 h 1622226"/>
                <a:gd name="connsiteX3" fmla="*/ 1154845 w 1639831"/>
                <a:gd name="connsiteY3" fmla="*/ 116249 h 1622226"/>
                <a:gd name="connsiteX4" fmla="*/ 816365 w 1639831"/>
                <a:gd name="connsiteY4" fmla="*/ 54 h 1622226"/>
                <a:gd name="connsiteX5" fmla="*/ 548613 w 1639831"/>
                <a:gd name="connsiteY5" fmla="*/ 48047 h 1622226"/>
                <a:gd name="connsiteX6" fmla="*/ 313698 w 1639831"/>
                <a:gd name="connsiteY6" fmla="*/ 169294 h 1622226"/>
                <a:gd name="connsiteX7" fmla="*/ 98991 w 1639831"/>
                <a:gd name="connsiteY7" fmla="*/ 467358 h 1622226"/>
                <a:gd name="connsiteX8" fmla="*/ 478 w 1639831"/>
                <a:gd name="connsiteY8" fmla="*/ 874039 h 1622226"/>
                <a:gd name="connsiteX9" fmla="*/ 212659 w 1639831"/>
                <a:gd name="connsiteY9" fmla="*/ 1472693 h 1622226"/>
                <a:gd name="connsiteX10" fmla="*/ 558717 w 1639831"/>
                <a:gd name="connsiteY10" fmla="*/ 1621725 h 1622226"/>
                <a:gd name="connsiteX11" fmla="*/ 854255 w 1639831"/>
                <a:gd name="connsiteY11" fmla="*/ 1503004 h 1622226"/>
                <a:gd name="connsiteX12" fmla="*/ 978027 w 1639831"/>
                <a:gd name="connsiteY12" fmla="*/ 1328713 h 1622226"/>
                <a:gd name="connsiteX0" fmla="*/ 1639831 w 1639831"/>
                <a:gd name="connsiteY0" fmla="*/ 214761 h 1621756"/>
                <a:gd name="connsiteX1" fmla="*/ 1541318 w 1639831"/>
                <a:gd name="connsiteY1" fmla="*/ 257703 h 1621756"/>
                <a:gd name="connsiteX2" fmla="*/ 1369552 w 1639831"/>
                <a:gd name="connsiteY2" fmla="*/ 207183 h 1621756"/>
                <a:gd name="connsiteX3" fmla="*/ 1154845 w 1639831"/>
                <a:gd name="connsiteY3" fmla="*/ 116249 h 1621756"/>
                <a:gd name="connsiteX4" fmla="*/ 816365 w 1639831"/>
                <a:gd name="connsiteY4" fmla="*/ 54 h 1621756"/>
                <a:gd name="connsiteX5" fmla="*/ 548613 w 1639831"/>
                <a:gd name="connsiteY5" fmla="*/ 48047 h 1621756"/>
                <a:gd name="connsiteX6" fmla="*/ 313698 w 1639831"/>
                <a:gd name="connsiteY6" fmla="*/ 169294 h 1621756"/>
                <a:gd name="connsiteX7" fmla="*/ 98991 w 1639831"/>
                <a:gd name="connsiteY7" fmla="*/ 467358 h 1621756"/>
                <a:gd name="connsiteX8" fmla="*/ 478 w 1639831"/>
                <a:gd name="connsiteY8" fmla="*/ 874039 h 1621756"/>
                <a:gd name="connsiteX9" fmla="*/ 212659 w 1639831"/>
                <a:gd name="connsiteY9" fmla="*/ 1472693 h 1621756"/>
                <a:gd name="connsiteX10" fmla="*/ 558717 w 1639831"/>
                <a:gd name="connsiteY10" fmla="*/ 1621725 h 1621756"/>
                <a:gd name="connsiteX11" fmla="*/ 854255 w 1639831"/>
                <a:gd name="connsiteY11" fmla="*/ 1503004 h 1621756"/>
                <a:gd name="connsiteX12" fmla="*/ 978027 w 1639831"/>
                <a:gd name="connsiteY12" fmla="*/ 1328713 h 1621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39831" h="1621756">
                  <a:moveTo>
                    <a:pt x="1639831" y="214761"/>
                  </a:moveTo>
                  <a:cubicBezTo>
                    <a:pt x="1613097" y="236863"/>
                    <a:pt x="1633242" y="258303"/>
                    <a:pt x="1541318" y="257703"/>
                  </a:cubicBezTo>
                  <a:cubicBezTo>
                    <a:pt x="1449394" y="257103"/>
                    <a:pt x="1433964" y="230759"/>
                    <a:pt x="1369552" y="207183"/>
                  </a:cubicBezTo>
                  <a:cubicBezTo>
                    <a:pt x="1305140" y="183607"/>
                    <a:pt x="1154845" y="116249"/>
                    <a:pt x="1154845" y="116249"/>
                  </a:cubicBezTo>
                  <a:cubicBezTo>
                    <a:pt x="1062647" y="81728"/>
                    <a:pt x="917404" y="1317"/>
                    <a:pt x="816365" y="54"/>
                  </a:cubicBezTo>
                  <a:cubicBezTo>
                    <a:pt x="715326" y="-1209"/>
                    <a:pt x="632391" y="19840"/>
                    <a:pt x="548613" y="48047"/>
                  </a:cubicBezTo>
                  <a:cubicBezTo>
                    <a:pt x="464835" y="76254"/>
                    <a:pt x="388635" y="99409"/>
                    <a:pt x="313698" y="169294"/>
                  </a:cubicBezTo>
                  <a:cubicBezTo>
                    <a:pt x="238761" y="239179"/>
                    <a:pt x="166350" y="349900"/>
                    <a:pt x="98991" y="467358"/>
                  </a:cubicBezTo>
                  <a:cubicBezTo>
                    <a:pt x="31632" y="584816"/>
                    <a:pt x="9319" y="701431"/>
                    <a:pt x="478" y="874039"/>
                  </a:cubicBezTo>
                  <a:cubicBezTo>
                    <a:pt x="-8363" y="1046647"/>
                    <a:pt x="106989" y="1358183"/>
                    <a:pt x="212659" y="1472693"/>
                  </a:cubicBezTo>
                  <a:cubicBezTo>
                    <a:pt x="318329" y="1587203"/>
                    <a:pt x="454931" y="1619988"/>
                    <a:pt x="558717" y="1621725"/>
                  </a:cubicBezTo>
                  <a:cubicBezTo>
                    <a:pt x="662503" y="1623462"/>
                    <a:pt x="784370" y="1551839"/>
                    <a:pt x="854255" y="1503004"/>
                  </a:cubicBezTo>
                  <a:cubicBezTo>
                    <a:pt x="924140" y="1454169"/>
                    <a:pt x="951083" y="1391441"/>
                    <a:pt x="978027" y="132871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id="{D3933F61-75F7-C478-7E30-ECF546D6AF61}"/>
                </a:ext>
              </a:extLst>
            </p:cNvPr>
            <p:cNvSpPr/>
            <p:nvPr/>
          </p:nvSpPr>
          <p:spPr>
            <a:xfrm>
              <a:off x="7451601" y="1002799"/>
              <a:ext cx="661229" cy="1290779"/>
            </a:xfrm>
            <a:custGeom>
              <a:avLst/>
              <a:gdLst>
                <a:gd name="connsiteX0" fmla="*/ 644122 w 659004"/>
                <a:gd name="connsiteY0" fmla="*/ 192450 h 1286194"/>
                <a:gd name="connsiteX1" fmla="*/ 651700 w 659004"/>
                <a:gd name="connsiteY1" fmla="*/ 91412 h 1286194"/>
                <a:gd name="connsiteX2" fmla="*/ 553187 w 659004"/>
                <a:gd name="connsiteY2" fmla="*/ 40892 h 1286194"/>
                <a:gd name="connsiteX3" fmla="*/ 469830 w 659004"/>
                <a:gd name="connsiteY3" fmla="*/ 13107 h 1286194"/>
                <a:gd name="connsiteX4" fmla="*/ 290486 w 659004"/>
                <a:gd name="connsiteY4" fmla="*/ 10581 h 1286194"/>
                <a:gd name="connsiteX5" fmla="*/ 207129 w 659004"/>
                <a:gd name="connsiteY5" fmla="*/ 149509 h 1286194"/>
                <a:gd name="connsiteX6" fmla="*/ 197026 w 659004"/>
                <a:gd name="connsiteY6" fmla="*/ 450099 h 1286194"/>
                <a:gd name="connsiteX7" fmla="*/ 143980 w 659004"/>
                <a:gd name="connsiteY7" fmla="*/ 876987 h 1286194"/>
                <a:gd name="connsiteX8" fmla="*/ 75779 w 659004"/>
                <a:gd name="connsiteY8" fmla="*/ 1119480 h 1286194"/>
                <a:gd name="connsiteX9" fmla="*/ 0 w 659004"/>
                <a:gd name="connsiteY9" fmla="*/ 1286194 h 1286194"/>
                <a:gd name="connsiteX0" fmla="*/ 644122 w 659004"/>
                <a:gd name="connsiteY0" fmla="*/ 195194 h 1288938"/>
                <a:gd name="connsiteX1" fmla="*/ 651700 w 659004"/>
                <a:gd name="connsiteY1" fmla="*/ 94156 h 1288938"/>
                <a:gd name="connsiteX2" fmla="*/ 553187 w 659004"/>
                <a:gd name="connsiteY2" fmla="*/ 43636 h 1288938"/>
                <a:gd name="connsiteX3" fmla="*/ 469830 w 659004"/>
                <a:gd name="connsiteY3" fmla="*/ 15851 h 1288938"/>
                <a:gd name="connsiteX4" fmla="*/ 290486 w 659004"/>
                <a:gd name="connsiteY4" fmla="*/ 13325 h 1288938"/>
                <a:gd name="connsiteX5" fmla="*/ 207129 w 659004"/>
                <a:gd name="connsiteY5" fmla="*/ 152253 h 1288938"/>
                <a:gd name="connsiteX6" fmla="*/ 197026 w 659004"/>
                <a:gd name="connsiteY6" fmla="*/ 452843 h 1288938"/>
                <a:gd name="connsiteX7" fmla="*/ 143980 w 659004"/>
                <a:gd name="connsiteY7" fmla="*/ 879731 h 1288938"/>
                <a:gd name="connsiteX8" fmla="*/ 75779 w 659004"/>
                <a:gd name="connsiteY8" fmla="*/ 1122224 h 1288938"/>
                <a:gd name="connsiteX9" fmla="*/ 0 w 659004"/>
                <a:gd name="connsiteY9" fmla="*/ 1288938 h 1288938"/>
                <a:gd name="connsiteX0" fmla="*/ 644122 w 661248"/>
                <a:gd name="connsiteY0" fmla="*/ 195194 h 1288938"/>
                <a:gd name="connsiteX1" fmla="*/ 651700 w 661248"/>
                <a:gd name="connsiteY1" fmla="*/ 94156 h 1288938"/>
                <a:gd name="connsiteX2" fmla="*/ 553187 w 661248"/>
                <a:gd name="connsiteY2" fmla="*/ 43636 h 1288938"/>
                <a:gd name="connsiteX3" fmla="*/ 469830 w 661248"/>
                <a:gd name="connsiteY3" fmla="*/ 15851 h 1288938"/>
                <a:gd name="connsiteX4" fmla="*/ 290486 w 661248"/>
                <a:gd name="connsiteY4" fmla="*/ 13325 h 1288938"/>
                <a:gd name="connsiteX5" fmla="*/ 207129 w 661248"/>
                <a:gd name="connsiteY5" fmla="*/ 152253 h 1288938"/>
                <a:gd name="connsiteX6" fmla="*/ 197026 w 661248"/>
                <a:gd name="connsiteY6" fmla="*/ 452843 h 1288938"/>
                <a:gd name="connsiteX7" fmla="*/ 143980 w 661248"/>
                <a:gd name="connsiteY7" fmla="*/ 879731 h 1288938"/>
                <a:gd name="connsiteX8" fmla="*/ 75779 w 661248"/>
                <a:gd name="connsiteY8" fmla="*/ 1122224 h 1288938"/>
                <a:gd name="connsiteX9" fmla="*/ 0 w 661248"/>
                <a:gd name="connsiteY9" fmla="*/ 1288938 h 1288938"/>
                <a:gd name="connsiteX0" fmla="*/ 644122 w 656186"/>
                <a:gd name="connsiteY0" fmla="*/ 195194 h 1288938"/>
                <a:gd name="connsiteX1" fmla="*/ 644122 w 656186"/>
                <a:gd name="connsiteY1" fmla="*/ 96682 h 1288938"/>
                <a:gd name="connsiteX2" fmla="*/ 553187 w 656186"/>
                <a:gd name="connsiteY2" fmla="*/ 43636 h 1288938"/>
                <a:gd name="connsiteX3" fmla="*/ 469830 w 656186"/>
                <a:gd name="connsiteY3" fmla="*/ 15851 h 1288938"/>
                <a:gd name="connsiteX4" fmla="*/ 290486 w 656186"/>
                <a:gd name="connsiteY4" fmla="*/ 13325 h 1288938"/>
                <a:gd name="connsiteX5" fmla="*/ 207129 w 656186"/>
                <a:gd name="connsiteY5" fmla="*/ 152253 h 1288938"/>
                <a:gd name="connsiteX6" fmla="*/ 197026 w 656186"/>
                <a:gd name="connsiteY6" fmla="*/ 452843 h 1288938"/>
                <a:gd name="connsiteX7" fmla="*/ 143980 w 656186"/>
                <a:gd name="connsiteY7" fmla="*/ 879731 h 1288938"/>
                <a:gd name="connsiteX8" fmla="*/ 75779 w 656186"/>
                <a:gd name="connsiteY8" fmla="*/ 1122224 h 1288938"/>
                <a:gd name="connsiteX9" fmla="*/ 0 w 656186"/>
                <a:gd name="connsiteY9" fmla="*/ 1288938 h 1288938"/>
                <a:gd name="connsiteX0" fmla="*/ 644122 w 664886"/>
                <a:gd name="connsiteY0" fmla="*/ 195194 h 1288938"/>
                <a:gd name="connsiteX1" fmla="*/ 644122 w 664886"/>
                <a:gd name="connsiteY1" fmla="*/ 96682 h 1288938"/>
                <a:gd name="connsiteX2" fmla="*/ 553187 w 664886"/>
                <a:gd name="connsiteY2" fmla="*/ 43636 h 1288938"/>
                <a:gd name="connsiteX3" fmla="*/ 469830 w 664886"/>
                <a:gd name="connsiteY3" fmla="*/ 15851 h 1288938"/>
                <a:gd name="connsiteX4" fmla="*/ 290486 w 664886"/>
                <a:gd name="connsiteY4" fmla="*/ 13325 h 1288938"/>
                <a:gd name="connsiteX5" fmla="*/ 207129 w 664886"/>
                <a:gd name="connsiteY5" fmla="*/ 152253 h 1288938"/>
                <a:gd name="connsiteX6" fmla="*/ 197026 w 664886"/>
                <a:gd name="connsiteY6" fmla="*/ 452843 h 1288938"/>
                <a:gd name="connsiteX7" fmla="*/ 143980 w 664886"/>
                <a:gd name="connsiteY7" fmla="*/ 879731 h 1288938"/>
                <a:gd name="connsiteX8" fmla="*/ 75779 w 664886"/>
                <a:gd name="connsiteY8" fmla="*/ 1122224 h 1288938"/>
                <a:gd name="connsiteX9" fmla="*/ 0 w 664886"/>
                <a:gd name="connsiteY9" fmla="*/ 1288938 h 1288938"/>
                <a:gd name="connsiteX0" fmla="*/ 644122 w 660490"/>
                <a:gd name="connsiteY0" fmla="*/ 195194 h 1288938"/>
                <a:gd name="connsiteX1" fmla="*/ 644122 w 660490"/>
                <a:gd name="connsiteY1" fmla="*/ 96682 h 1288938"/>
                <a:gd name="connsiteX2" fmla="*/ 553187 w 660490"/>
                <a:gd name="connsiteY2" fmla="*/ 43636 h 1288938"/>
                <a:gd name="connsiteX3" fmla="*/ 469830 w 660490"/>
                <a:gd name="connsiteY3" fmla="*/ 15851 h 1288938"/>
                <a:gd name="connsiteX4" fmla="*/ 290486 w 660490"/>
                <a:gd name="connsiteY4" fmla="*/ 13325 h 1288938"/>
                <a:gd name="connsiteX5" fmla="*/ 207129 w 660490"/>
                <a:gd name="connsiteY5" fmla="*/ 152253 h 1288938"/>
                <a:gd name="connsiteX6" fmla="*/ 197026 w 660490"/>
                <a:gd name="connsiteY6" fmla="*/ 452843 h 1288938"/>
                <a:gd name="connsiteX7" fmla="*/ 143980 w 660490"/>
                <a:gd name="connsiteY7" fmla="*/ 879731 h 1288938"/>
                <a:gd name="connsiteX8" fmla="*/ 75779 w 660490"/>
                <a:gd name="connsiteY8" fmla="*/ 1122224 h 1288938"/>
                <a:gd name="connsiteX9" fmla="*/ 0 w 660490"/>
                <a:gd name="connsiteY9" fmla="*/ 1288938 h 1288938"/>
                <a:gd name="connsiteX0" fmla="*/ 651742 w 658703"/>
                <a:gd name="connsiteY0" fmla="*/ 195194 h 1288938"/>
                <a:gd name="connsiteX1" fmla="*/ 644122 w 658703"/>
                <a:gd name="connsiteY1" fmla="*/ 96682 h 1288938"/>
                <a:gd name="connsiteX2" fmla="*/ 553187 w 658703"/>
                <a:gd name="connsiteY2" fmla="*/ 43636 h 1288938"/>
                <a:gd name="connsiteX3" fmla="*/ 469830 w 658703"/>
                <a:gd name="connsiteY3" fmla="*/ 15851 h 1288938"/>
                <a:gd name="connsiteX4" fmla="*/ 290486 w 658703"/>
                <a:gd name="connsiteY4" fmla="*/ 13325 h 1288938"/>
                <a:gd name="connsiteX5" fmla="*/ 207129 w 658703"/>
                <a:gd name="connsiteY5" fmla="*/ 152253 h 1288938"/>
                <a:gd name="connsiteX6" fmla="*/ 197026 w 658703"/>
                <a:gd name="connsiteY6" fmla="*/ 452843 h 1288938"/>
                <a:gd name="connsiteX7" fmla="*/ 143980 w 658703"/>
                <a:gd name="connsiteY7" fmla="*/ 879731 h 1288938"/>
                <a:gd name="connsiteX8" fmla="*/ 75779 w 658703"/>
                <a:gd name="connsiteY8" fmla="*/ 1122224 h 1288938"/>
                <a:gd name="connsiteX9" fmla="*/ 0 w 658703"/>
                <a:gd name="connsiteY9" fmla="*/ 1288938 h 1288938"/>
                <a:gd name="connsiteX0" fmla="*/ 651742 w 658703"/>
                <a:gd name="connsiteY0" fmla="*/ 202600 h 1296344"/>
                <a:gd name="connsiteX1" fmla="*/ 644122 w 658703"/>
                <a:gd name="connsiteY1" fmla="*/ 104088 h 1296344"/>
                <a:gd name="connsiteX2" fmla="*/ 553187 w 658703"/>
                <a:gd name="connsiteY2" fmla="*/ 51042 h 1296344"/>
                <a:gd name="connsiteX3" fmla="*/ 469830 w 658703"/>
                <a:gd name="connsiteY3" fmla="*/ 23257 h 1296344"/>
                <a:gd name="connsiteX4" fmla="*/ 290486 w 658703"/>
                <a:gd name="connsiteY4" fmla="*/ 20731 h 1296344"/>
                <a:gd name="connsiteX5" fmla="*/ 207129 w 658703"/>
                <a:gd name="connsiteY5" fmla="*/ 159659 h 1296344"/>
                <a:gd name="connsiteX6" fmla="*/ 197026 w 658703"/>
                <a:gd name="connsiteY6" fmla="*/ 460249 h 1296344"/>
                <a:gd name="connsiteX7" fmla="*/ 143980 w 658703"/>
                <a:gd name="connsiteY7" fmla="*/ 887137 h 1296344"/>
                <a:gd name="connsiteX8" fmla="*/ 75779 w 658703"/>
                <a:gd name="connsiteY8" fmla="*/ 1129630 h 1296344"/>
                <a:gd name="connsiteX9" fmla="*/ 0 w 658703"/>
                <a:gd name="connsiteY9" fmla="*/ 1296344 h 1296344"/>
                <a:gd name="connsiteX0" fmla="*/ 651742 w 658703"/>
                <a:gd name="connsiteY0" fmla="*/ 200109 h 1293853"/>
                <a:gd name="connsiteX1" fmla="*/ 644122 w 658703"/>
                <a:gd name="connsiteY1" fmla="*/ 101597 h 1293853"/>
                <a:gd name="connsiteX2" fmla="*/ 553187 w 658703"/>
                <a:gd name="connsiteY2" fmla="*/ 48551 h 1293853"/>
                <a:gd name="connsiteX3" fmla="*/ 469830 w 658703"/>
                <a:gd name="connsiteY3" fmla="*/ 20766 h 1293853"/>
                <a:gd name="connsiteX4" fmla="*/ 290486 w 658703"/>
                <a:gd name="connsiteY4" fmla="*/ 18240 h 1293853"/>
                <a:gd name="connsiteX5" fmla="*/ 207129 w 658703"/>
                <a:gd name="connsiteY5" fmla="*/ 157168 h 1293853"/>
                <a:gd name="connsiteX6" fmla="*/ 197026 w 658703"/>
                <a:gd name="connsiteY6" fmla="*/ 457758 h 1293853"/>
                <a:gd name="connsiteX7" fmla="*/ 143980 w 658703"/>
                <a:gd name="connsiteY7" fmla="*/ 884646 h 1293853"/>
                <a:gd name="connsiteX8" fmla="*/ 75779 w 658703"/>
                <a:gd name="connsiteY8" fmla="*/ 1127139 h 1293853"/>
                <a:gd name="connsiteX9" fmla="*/ 0 w 658703"/>
                <a:gd name="connsiteY9" fmla="*/ 1293853 h 1293853"/>
                <a:gd name="connsiteX0" fmla="*/ 651742 w 658703"/>
                <a:gd name="connsiteY0" fmla="*/ 200109 h 1293853"/>
                <a:gd name="connsiteX1" fmla="*/ 644122 w 658703"/>
                <a:gd name="connsiteY1" fmla="*/ 101597 h 1293853"/>
                <a:gd name="connsiteX2" fmla="*/ 553187 w 658703"/>
                <a:gd name="connsiteY2" fmla="*/ 48551 h 1293853"/>
                <a:gd name="connsiteX3" fmla="*/ 469830 w 658703"/>
                <a:gd name="connsiteY3" fmla="*/ 20766 h 1293853"/>
                <a:gd name="connsiteX4" fmla="*/ 290486 w 658703"/>
                <a:gd name="connsiteY4" fmla="*/ 18240 h 1293853"/>
                <a:gd name="connsiteX5" fmla="*/ 207129 w 658703"/>
                <a:gd name="connsiteY5" fmla="*/ 157168 h 1293853"/>
                <a:gd name="connsiteX6" fmla="*/ 197026 w 658703"/>
                <a:gd name="connsiteY6" fmla="*/ 457758 h 1293853"/>
                <a:gd name="connsiteX7" fmla="*/ 143980 w 658703"/>
                <a:gd name="connsiteY7" fmla="*/ 884646 h 1293853"/>
                <a:gd name="connsiteX8" fmla="*/ 75779 w 658703"/>
                <a:gd name="connsiteY8" fmla="*/ 1127139 h 1293853"/>
                <a:gd name="connsiteX9" fmla="*/ 0 w 658703"/>
                <a:gd name="connsiteY9" fmla="*/ 1293853 h 1293853"/>
                <a:gd name="connsiteX0" fmla="*/ 651742 w 658703"/>
                <a:gd name="connsiteY0" fmla="*/ 200109 h 1293853"/>
                <a:gd name="connsiteX1" fmla="*/ 644122 w 658703"/>
                <a:gd name="connsiteY1" fmla="*/ 101597 h 1293853"/>
                <a:gd name="connsiteX2" fmla="*/ 553187 w 658703"/>
                <a:gd name="connsiteY2" fmla="*/ 48551 h 1293853"/>
                <a:gd name="connsiteX3" fmla="*/ 469830 w 658703"/>
                <a:gd name="connsiteY3" fmla="*/ 20766 h 1293853"/>
                <a:gd name="connsiteX4" fmla="*/ 290486 w 658703"/>
                <a:gd name="connsiteY4" fmla="*/ 18240 h 1293853"/>
                <a:gd name="connsiteX5" fmla="*/ 207129 w 658703"/>
                <a:gd name="connsiteY5" fmla="*/ 157168 h 1293853"/>
                <a:gd name="connsiteX6" fmla="*/ 189406 w 658703"/>
                <a:gd name="connsiteY6" fmla="*/ 457758 h 1293853"/>
                <a:gd name="connsiteX7" fmla="*/ 143980 w 658703"/>
                <a:gd name="connsiteY7" fmla="*/ 884646 h 1293853"/>
                <a:gd name="connsiteX8" fmla="*/ 75779 w 658703"/>
                <a:gd name="connsiteY8" fmla="*/ 1127139 h 1293853"/>
                <a:gd name="connsiteX9" fmla="*/ 0 w 658703"/>
                <a:gd name="connsiteY9" fmla="*/ 1293853 h 1293853"/>
                <a:gd name="connsiteX0" fmla="*/ 651742 w 661229"/>
                <a:gd name="connsiteY0" fmla="*/ 200109 h 1293853"/>
                <a:gd name="connsiteX1" fmla="*/ 644122 w 661229"/>
                <a:gd name="connsiteY1" fmla="*/ 101597 h 1293853"/>
                <a:gd name="connsiteX2" fmla="*/ 553187 w 661229"/>
                <a:gd name="connsiteY2" fmla="*/ 48551 h 1293853"/>
                <a:gd name="connsiteX3" fmla="*/ 469830 w 661229"/>
                <a:gd name="connsiteY3" fmla="*/ 20766 h 1293853"/>
                <a:gd name="connsiteX4" fmla="*/ 290486 w 661229"/>
                <a:gd name="connsiteY4" fmla="*/ 18240 h 1293853"/>
                <a:gd name="connsiteX5" fmla="*/ 207129 w 661229"/>
                <a:gd name="connsiteY5" fmla="*/ 157168 h 1293853"/>
                <a:gd name="connsiteX6" fmla="*/ 189406 w 661229"/>
                <a:gd name="connsiteY6" fmla="*/ 457758 h 1293853"/>
                <a:gd name="connsiteX7" fmla="*/ 143980 w 661229"/>
                <a:gd name="connsiteY7" fmla="*/ 884646 h 1293853"/>
                <a:gd name="connsiteX8" fmla="*/ 75779 w 661229"/>
                <a:gd name="connsiteY8" fmla="*/ 1127139 h 1293853"/>
                <a:gd name="connsiteX9" fmla="*/ 0 w 661229"/>
                <a:gd name="connsiteY9" fmla="*/ 1293853 h 1293853"/>
                <a:gd name="connsiteX0" fmla="*/ 651742 w 661229"/>
                <a:gd name="connsiteY0" fmla="*/ 197035 h 1290779"/>
                <a:gd name="connsiteX1" fmla="*/ 644122 w 661229"/>
                <a:gd name="connsiteY1" fmla="*/ 98523 h 1290779"/>
                <a:gd name="connsiteX2" fmla="*/ 553187 w 661229"/>
                <a:gd name="connsiteY2" fmla="*/ 45477 h 1290779"/>
                <a:gd name="connsiteX3" fmla="*/ 473640 w 661229"/>
                <a:gd name="connsiteY3" fmla="*/ 13882 h 1290779"/>
                <a:gd name="connsiteX4" fmla="*/ 290486 w 661229"/>
                <a:gd name="connsiteY4" fmla="*/ 15166 h 1290779"/>
                <a:gd name="connsiteX5" fmla="*/ 207129 w 661229"/>
                <a:gd name="connsiteY5" fmla="*/ 154094 h 1290779"/>
                <a:gd name="connsiteX6" fmla="*/ 189406 w 661229"/>
                <a:gd name="connsiteY6" fmla="*/ 454684 h 1290779"/>
                <a:gd name="connsiteX7" fmla="*/ 143980 w 661229"/>
                <a:gd name="connsiteY7" fmla="*/ 881572 h 1290779"/>
                <a:gd name="connsiteX8" fmla="*/ 75779 w 661229"/>
                <a:gd name="connsiteY8" fmla="*/ 1124065 h 1290779"/>
                <a:gd name="connsiteX9" fmla="*/ 0 w 661229"/>
                <a:gd name="connsiteY9" fmla="*/ 1290779 h 1290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61229" h="1290779">
                  <a:moveTo>
                    <a:pt x="651742" y="197035"/>
                  </a:moveTo>
                  <a:cubicBezTo>
                    <a:pt x="663109" y="159146"/>
                    <a:pt x="668168" y="118068"/>
                    <a:pt x="644122" y="98523"/>
                  </a:cubicBezTo>
                  <a:cubicBezTo>
                    <a:pt x="620076" y="78978"/>
                    <a:pt x="581601" y="59584"/>
                    <a:pt x="553187" y="45477"/>
                  </a:cubicBezTo>
                  <a:cubicBezTo>
                    <a:pt x="524773" y="31370"/>
                    <a:pt x="512372" y="29038"/>
                    <a:pt x="473640" y="13882"/>
                  </a:cubicBezTo>
                  <a:cubicBezTo>
                    <a:pt x="434908" y="-1274"/>
                    <a:pt x="334904" y="-8203"/>
                    <a:pt x="290486" y="15166"/>
                  </a:cubicBezTo>
                  <a:cubicBezTo>
                    <a:pt x="246068" y="38535"/>
                    <a:pt x="223976" y="80841"/>
                    <a:pt x="207129" y="154094"/>
                  </a:cubicBezTo>
                  <a:cubicBezTo>
                    <a:pt x="190282" y="227347"/>
                    <a:pt x="199931" y="333438"/>
                    <a:pt x="189406" y="454684"/>
                  </a:cubicBezTo>
                  <a:cubicBezTo>
                    <a:pt x="178881" y="575930"/>
                    <a:pt x="162918" y="770009"/>
                    <a:pt x="143980" y="881572"/>
                  </a:cubicBezTo>
                  <a:cubicBezTo>
                    <a:pt x="125042" y="993135"/>
                    <a:pt x="99776" y="1055864"/>
                    <a:pt x="75779" y="1124065"/>
                  </a:cubicBezTo>
                  <a:cubicBezTo>
                    <a:pt x="51782" y="1192266"/>
                    <a:pt x="25891" y="1241522"/>
                    <a:pt x="0" y="129077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96C90956-AD6B-98BF-9F3E-A50C29A4623A}"/>
              </a:ext>
            </a:extLst>
          </p:cNvPr>
          <p:cNvGrpSpPr/>
          <p:nvPr/>
        </p:nvGrpSpPr>
        <p:grpSpPr>
          <a:xfrm>
            <a:off x="6479095" y="3426910"/>
            <a:ext cx="1648967" cy="1651117"/>
            <a:chOff x="6472198" y="3426910"/>
            <a:chExt cx="1648967" cy="1651117"/>
          </a:xfrm>
        </p:grpSpPr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FD87A7FE-C2EE-1036-D46C-7A036C3E458F}"/>
                </a:ext>
              </a:extLst>
            </p:cNvPr>
            <p:cNvSpPr/>
            <p:nvPr/>
          </p:nvSpPr>
          <p:spPr>
            <a:xfrm>
              <a:off x="6479510" y="3448050"/>
              <a:ext cx="1110010" cy="476250"/>
            </a:xfrm>
            <a:custGeom>
              <a:avLst/>
              <a:gdLst>
                <a:gd name="connsiteX0" fmla="*/ 0 w 1116330"/>
                <a:gd name="connsiteY0" fmla="*/ 476250 h 476250"/>
                <a:gd name="connsiteX1" fmla="*/ 142875 w 1116330"/>
                <a:gd name="connsiteY1" fmla="*/ 459105 h 476250"/>
                <a:gd name="connsiteX2" fmla="*/ 219075 w 1116330"/>
                <a:gd name="connsiteY2" fmla="*/ 457200 h 476250"/>
                <a:gd name="connsiteX3" fmla="*/ 312420 w 1116330"/>
                <a:gd name="connsiteY3" fmla="*/ 443865 h 476250"/>
                <a:gd name="connsiteX4" fmla="*/ 415290 w 1116330"/>
                <a:gd name="connsiteY4" fmla="*/ 421005 h 476250"/>
                <a:gd name="connsiteX5" fmla="*/ 483870 w 1116330"/>
                <a:gd name="connsiteY5" fmla="*/ 396240 h 476250"/>
                <a:gd name="connsiteX6" fmla="*/ 600075 w 1116330"/>
                <a:gd name="connsiteY6" fmla="*/ 342900 h 476250"/>
                <a:gd name="connsiteX7" fmla="*/ 691515 w 1116330"/>
                <a:gd name="connsiteY7" fmla="*/ 278130 h 476250"/>
                <a:gd name="connsiteX8" fmla="*/ 773430 w 1116330"/>
                <a:gd name="connsiteY8" fmla="*/ 222885 h 476250"/>
                <a:gd name="connsiteX9" fmla="*/ 834390 w 1116330"/>
                <a:gd name="connsiteY9" fmla="*/ 179070 h 476250"/>
                <a:gd name="connsiteX10" fmla="*/ 912495 w 1116330"/>
                <a:gd name="connsiteY10" fmla="*/ 127635 h 476250"/>
                <a:gd name="connsiteX11" fmla="*/ 981075 w 1116330"/>
                <a:gd name="connsiteY11" fmla="*/ 83820 h 476250"/>
                <a:gd name="connsiteX12" fmla="*/ 1017270 w 1116330"/>
                <a:gd name="connsiteY12" fmla="*/ 60960 h 476250"/>
                <a:gd name="connsiteX13" fmla="*/ 1116330 w 1116330"/>
                <a:gd name="connsiteY13" fmla="*/ 0 h 476250"/>
                <a:gd name="connsiteX0" fmla="*/ 0 w 1116330"/>
                <a:gd name="connsiteY0" fmla="*/ 476250 h 476250"/>
                <a:gd name="connsiteX1" fmla="*/ 140970 w 1116330"/>
                <a:gd name="connsiteY1" fmla="*/ 464820 h 476250"/>
                <a:gd name="connsiteX2" fmla="*/ 219075 w 1116330"/>
                <a:gd name="connsiteY2" fmla="*/ 457200 h 476250"/>
                <a:gd name="connsiteX3" fmla="*/ 312420 w 1116330"/>
                <a:gd name="connsiteY3" fmla="*/ 443865 h 476250"/>
                <a:gd name="connsiteX4" fmla="*/ 415290 w 1116330"/>
                <a:gd name="connsiteY4" fmla="*/ 421005 h 476250"/>
                <a:gd name="connsiteX5" fmla="*/ 483870 w 1116330"/>
                <a:gd name="connsiteY5" fmla="*/ 396240 h 476250"/>
                <a:gd name="connsiteX6" fmla="*/ 600075 w 1116330"/>
                <a:gd name="connsiteY6" fmla="*/ 342900 h 476250"/>
                <a:gd name="connsiteX7" fmla="*/ 691515 w 1116330"/>
                <a:gd name="connsiteY7" fmla="*/ 278130 h 476250"/>
                <a:gd name="connsiteX8" fmla="*/ 773430 w 1116330"/>
                <a:gd name="connsiteY8" fmla="*/ 222885 h 476250"/>
                <a:gd name="connsiteX9" fmla="*/ 834390 w 1116330"/>
                <a:gd name="connsiteY9" fmla="*/ 179070 h 476250"/>
                <a:gd name="connsiteX10" fmla="*/ 912495 w 1116330"/>
                <a:gd name="connsiteY10" fmla="*/ 127635 h 476250"/>
                <a:gd name="connsiteX11" fmla="*/ 981075 w 1116330"/>
                <a:gd name="connsiteY11" fmla="*/ 83820 h 476250"/>
                <a:gd name="connsiteX12" fmla="*/ 1017270 w 1116330"/>
                <a:gd name="connsiteY12" fmla="*/ 60960 h 476250"/>
                <a:gd name="connsiteX13" fmla="*/ 1116330 w 1116330"/>
                <a:gd name="connsiteY13" fmla="*/ 0 h 476250"/>
                <a:gd name="connsiteX0" fmla="*/ 0 w 1116330"/>
                <a:gd name="connsiteY0" fmla="*/ 476250 h 476250"/>
                <a:gd name="connsiteX1" fmla="*/ 140970 w 1116330"/>
                <a:gd name="connsiteY1" fmla="*/ 464820 h 476250"/>
                <a:gd name="connsiteX2" fmla="*/ 219075 w 1116330"/>
                <a:gd name="connsiteY2" fmla="*/ 457200 h 476250"/>
                <a:gd name="connsiteX3" fmla="*/ 312420 w 1116330"/>
                <a:gd name="connsiteY3" fmla="*/ 443865 h 476250"/>
                <a:gd name="connsiteX4" fmla="*/ 415290 w 1116330"/>
                <a:gd name="connsiteY4" fmla="*/ 421005 h 476250"/>
                <a:gd name="connsiteX5" fmla="*/ 483870 w 1116330"/>
                <a:gd name="connsiteY5" fmla="*/ 396240 h 476250"/>
                <a:gd name="connsiteX6" fmla="*/ 600075 w 1116330"/>
                <a:gd name="connsiteY6" fmla="*/ 342900 h 476250"/>
                <a:gd name="connsiteX7" fmla="*/ 691515 w 1116330"/>
                <a:gd name="connsiteY7" fmla="*/ 278130 h 476250"/>
                <a:gd name="connsiteX8" fmla="*/ 773430 w 1116330"/>
                <a:gd name="connsiteY8" fmla="*/ 222885 h 476250"/>
                <a:gd name="connsiteX9" fmla="*/ 834390 w 1116330"/>
                <a:gd name="connsiteY9" fmla="*/ 179070 h 476250"/>
                <a:gd name="connsiteX10" fmla="*/ 912495 w 1116330"/>
                <a:gd name="connsiteY10" fmla="*/ 127635 h 476250"/>
                <a:gd name="connsiteX11" fmla="*/ 981075 w 1116330"/>
                <a:gd name="connsiteY11" fmla="*/ 83820 h 476250"/>
                <a:gd name="connsiteX12" fmla="*/ 1013460 w 1116330"/>
                <a:gd name="connsiteY12" fmla="*/ 57150 h 476250"/>
                <a:gd name="connsiteX13" fmla="*/ 1116330 w 1116330"/>
                <a:gd name="connsiteY13" fmla="*/ 0 h 476250"/>
                <a:gd name="connsiteX0" fmla="*/ 0 w 1110010"/>
                <a:gd name="connsiteY0" fmla="*/ 476250 h 476250"/>
                <a:gd name="connsiteX1" fmla="*/ 134650 w 1110010"/>
                <a:gd name="connsiteY1" fmla="*/ 464820 h 476250"/>
                <a:gd name="connsiteX2" fmla="*/ 212755 w 1110010"/>
                <a:gd name="connsiteY2" fmla="*/ 457200 h 476250"/>
                <a:gd name="connsiteX3" fmla="*/ 306100 w 1110010"/>
                <a:gd name="connsiteY3" fmla="*/ 443865 h 476250"/>
                <a:gd name="connsiteX4" fmla="*/ 408970 w 1110010"/>
                <a:gd name="connsiteY4" fmla="*/ 421005 h 476250"/>
                <a:gd name="connsiteX5" fmla="*/ 477550 w 1110010"/>
                <a:gd name="connsiteY5" fmla="*/ 396240 h 476250"/>
                <a:gd name="connsiteX6" fmla="*/ 593755 w 1110010"/>
                <a:gd name="connsiteY6" fmla="*/ 342900 h 476250"/>
                <a:gd name="connsiteX7" fmla="*/ 685195 w 1110010"/>
                <a:gd name="connsiteY7" fmla="*/ 278130 h 476250"/>
                <a:gd name="connsiteX8" fmla="*/ 767110 w 1110010"/>
                <a:gd name="connsiteY8" fmla="*/ 222885 h 476250"/>
                <a:gd name="connsiteX9" fmla="*/ 828070 w 1110010"/>
                <a:gd name="connsiteY9" fmla="*/ 179070 h 476250"/>
                <a:gd name="connsiteX10" fmla="*/ 906175 w 1110010"/>
                <a:gd name="connsiteY10" fmla="*/ 127635 h 476250"/>
                <a:gd name="connsiteX11" fmla="*/ 974755 w 1110010"/>
                <a:gd name="connsiteY11" fmla="*/ 83820 h 476250"/>
                <a:gd name="connsiteX12" fmla="*/ 1007140 w 1110010"/>
                <a:gd name="connsiteY12" fmla="*/ 57150 h 476250"/>
                <a:gd name="connsiteX13" fmla="*/ 1110010 w 1110010"/>
                <a:gd name="connsiteY13" fmla="*/ 0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10010" h="476250">
                  <a:moveTo>
                    <a:pt x="0" y="476250"/>
                  </a:moveTo>
                  <a:cubicBezTo>
                    <a:pt x="53181" y="469265"/>
                    <a:pt x="99191" y="467995"/>
                    <a:pt x="134650" y="464820"/>
                  </a:cubicBezTo>
                  <a:cubicBezTo>
                    <a:pt x="170109" y="461645"/>
                    <a:pt x="184180" y="460692"/>
                    <a:pt x="212755" y="457200"/>
                  </a:cubicBezTo>
                  <a:cubicBezTo>
                    <a:pt x="241330" y="453708"/>
                    <a:pt x="273398" y="449897"/>
                    <a:pt x="306100" y="443865"/>
                  </a:cubicBezTo>
                  <a:cubicBezTo>
                    <a:pt x="338802" y="437833"/>
                    <a:pt x="380395" y="428943"/>
                    <a:pt x="408970" y="421005"/>
                  </a:cubicBezTo>
                  <a:cubicBezTo>
                    <a:pt x="437545" y="413067"/>
                    <a:pt x="446753" y="409257"/>
                    <a:pt x="477550" y="396240"/>
                  </a:cubicBezTo>
                  <a:cubicBezTo>
                    <a:pt x="508347" y="383223"/>
                    <a:pt x="559148" y="362585"/>
                    <a:pt x="593755" y="342900"/>
                  </a:cubicBezTo>
                  <a:cubicBezTo>
                    <a:pt x="628362" y="323215"/>
                    <a:pt x="656302" y="298133"/>
                    <a:pt x="685195" y="278130"/>
                  </a:cubicBezTo>
                  <a:cubicBezTo>
                    <a:pt x="714088" y="258127"/>
                    <a:pt x="743298" y="239395"/>
                    <a:pt x="767110" y="222885"/>
                  </a:cubicBezTo>
                  <a:cubicBezTo>
                    <a:pt x="790922" y="206375"/>
                    <a:pt x="804893" y="194945"/>
                    <a:pt x="828070" y="179070"/>
                  </a:cubicBezTo>
                  <a:cubicBezTo>
                    <a:pt x="851247" y="163195"/>
                    <a:pt x="881728" y="143510"/>
                    <a:pt x="906175" y="127635"/>
                  </a:cubicBezTo>
                  <a:cubicBezTo>
                    <a:pt x="930622" y="111760"/>
                    <a:pt x="974755" y="83820"/>
                    <a:pt x="974755" y="83820"/>
                  </a:cubicBezTo>
                  <a:lnTo>
                    <a:pt x="1007140" y="57150"/>
                  </a:lnTo>
                  <a:lnTo>
                    <a:pt x="1110010" y="0"/>
                  </a:ln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Figura a mano libera: forma 14">
              <a:extLst>
                <a:ext uri="{FF2B5EF4-FFF2-40B4-BE49-F238E27FC236}">
                  <a16:creationId xmlns:a16="http://schemas.microsoft.com/office/drawing/2014/main" id="{2B4BFAB6-9E99-C33B-18BF-CEEBD05E4191}"/>
                </a:ext>
              </a:extLst>
            </p:cNvPr>
            <p:cNvSpPr/>
            <p:nvPr/>
          </p:nvSpPr>
          <p:spPr>
            <a:xfrm>
              <a:off x="7615179" y="3964305"/>
              <a:ext cx="475355" cy="1101090"/>
            </a:xfrm>
            <a:custGeom>
              <a:avLst/>
              <a:gdLst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1185 w 474090"/>
                <a:gd name="connsiteY6" fmla="*/ 600075 h 1101090"/>
                <a:gd name="connsiteX7" fmla="*/ 129285 w 474090"/>
                <a:gd name="connsiteY7" fmla="*/ 521970 h 1101090"/>
                <a:gd name="connsiteX8" fmla="*/ 226440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8805 w 474090"/>
                <a:gd name="connsiteY6" fmla="*/ 607695 h 1101090"/>
                <a:gd name="connsiteX7" fmla="*/ 129285 w 474090"/>
                <a:gd name="connsiteY7" fmla="*/ 521970 h 1101090"/>
                <a:gd name="connsiteX8" fmla="*/ 226440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8805 w 474090"/>
                <a:gd name="connsiteY6" fmla="*/ 607695 h 1101090"/>
                <a:gd name="connsiteX7" fmla="*/ 131190 w 474090"/>
                <a:gd name="connsiteY7" fmla="*/ 523875 h 1101090"/>
                <a:gd name="connsiteX8" fmla="*/ 226440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8805 w 474090"/>
                <a:gd name="connsiteY6" fmla="*/ 607695 h 1101090"/>
                <a:gd name="connsiteX7" fmla="*/ 131190 w 474090"/>
                <a:gd name="connsiteY7" fmla="*/ 523875 h 1101090"/>
                <a:gd name="connsiteX8" fmla="*/ 224535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40476 w 475355"/>
                <a:gd name="connsiteY7" fmla="*/ 519864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75355" h="1101090">
                  <a:moveTo>
                    <a:pt x="808" y="1101090"/>
                  </a:moveTo>
                  <a:cubicBezTo>
                    <a:pt x="-621" y="1084262"/>
                    <a:pt x="-294" y="1067435"/>
                    <a:pt x="2915" y="1042035"/>
                  </a:cubicBezTo>
                  <a:cubicBezTo>
                    <a:pt x="6124" y="1016635"/>
                    <a:pt x="15298" y="976630"/>
                    <a:pt x="20060" y="948690"/>
                  </a:cubicBezTo>
                  <a:cubicBezTo>
                    <a:pt x="24822" y="920750"/>
                    <a:pt x="26093" y="904557"/>
                    <a:pt x="31490" y="874395"/>
                  </a:cubicBezTo>
                  <a:cubicBezTo>
                    <a:pt x="36887" y="844233"/>
                    <a:pt x="46095" y="798195"/>
                    <a:pt x="52445" y="767715"/>
                  </a:cubicBezTo>
                  <a:cubicBezTo>
                    <a:pt x="58795" y="737235"/>
                    <a:pt x="61653" y="718185"/>
                    <a:pt x="69590" y="691515"/>
                  </a:cubicBezTo>
                  <a:cubicBezTo>
                    <a:pt x="77527" y="664845"/>
                    <a:pt x="88256" y="636304"/>
                    <a:pt x="100070" y="607695"/>
                  </a:cubicBezTo>
                  <a:cubicBezTo>
                    <a:pt x="111884" y="579086"/>
                    <a:pt x="121628" y="550056"/>
                    <a:pt x="140476" y="519864"/>
                  </a:cubicBezTo>
                  <a:cubicBezTo>
                    <a:pt x="159324" y="489672"/>
                    <a:pt x="203007" y="424464"/>
                    <a:pt x="225800" y="388620"/>
                  </a:cubicBezTo>
                  <a:cubicBezTo>
                    <a:pt x="248593" y="352776"/>
                    <a:pt x="255010" y="339407"/>
                    <a:pt x="277235" y="304800"/>
                  </a:cubicBezTo>
                  <a:cubicBezTo>
                    <a:pt x="299460" y="270193"/>
                    <a:pt x="336290" y="213042"/>
                    <a:pt x="359150" y="180975"/>
                  </a:cubicBezTo>
                  <a:cubicBezTo>
                    <a:pt x="382010" y="148908"/>
                    <a:pt x="395028" y="142557"/>
                    <a:pt x="414395" y="112395"/>
                  </a:cubicBezTo>
                  <a:cubicBezTo>
                    <a:pt x="433762" y="82233"/>
                    <a:pt x="454558" y="41116"/>
                    <a:pt x="475355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4B44BFA8-B538-570A-6EDE-4A6D03E6C706}"/>
                </a:ext>
              </a:extLst>
            </p:cNvPr>
            <p:cNvSpPr/>
            <p:nvPr/>
          </p:nvSpPr>
          <p:spPr>
            <a:xfrm>
              <a:off x="6472198" y="3922799"/>
              <a:ext cx="1147802" cy="1155228"/>
            </a:xfrm>
            <a:custGeom>
              <a:avLst/>
              <a:gdLst>
                <a:gd name="connsiteX0" fmla="*/ 1718 w 1144718"/>
                <a:gd name="connsiteY0" fmla="*/ 0 h 1159442"/>
                <a:gd name="connsiteX1" fmla="*/ 7433 w 1144718"/>
                <a:gd name="connsiteY1" fmla="*/ 64770 h 1159442"/>
                <a:gd name="connsiteX2" fmla="*/ 60773 w 1144718"/>
                <a:gd name="connsiteY2" fmla="*/ 137160 h 1159442"/>
                <a:gd name="connsiteX3" fmla="*/ 135068 w 1144718"/>
                <a:gd name="connsiteY3" fmla="*/ 232410 h 1159442"/>
                <a:gd name="connsiteX4" fmla="*/ 262703 w 1144718"/>
                <a:gd name="connsiteY4" fmla="*/ 361950 h 1159442"/>
                <a:gd name="connsiteX5" fmla="*/ 363668 w 1144718"/>
                <a:gd name="connsiteY5" fmla="*/ 455295 h 1159442"/>
                <a:gd name="connsiteX6" fmla="*/ 485588 w 1144718"/>
                <a:gd name="connsiteY6" fmla="*/ 556260 h 1159442"/>
                <a:gd name="connsiteX7" fmla="*/ 618938 w 1144718"/>
                <a:gd name="connsiteY7" fmla="*/ 691515 h 1159442"/>
                <a:gd name="connsiteX8" fmla="*/ 729428 w 1144718"/>
                <a:gd name="connsiteY8" fmla="*/ 817245 h 1159442"/>
                <a:gd name="connsiteX9" fmla="*/ 801818 w 1144718"/>
                <a:gd name="connsiteY9" fmla="*/ 899160 h 1159442"/>
                <a:gd name="connsiteX10" fmla="*/ 925643 w 1144718"/>
                <a:gd name="connsiteY10" fmla="*/ 1011555 h 1159442"/>
                <a:gd name="connsiteX11" fmla="*/ 988508 w 1144718"/>
                <a:gd name="connsiteY11" fmla="*/ 1068705 h 1159442"/>
                <a:gd name="connsiteX12" fmla="*/ 1064708 w 1144718"/>
                <a:gd name="connsiteY12" fmla="*/ 1125855 h 1159442"/>
                <a:gd name="connsiteX13" fmla="*/ 1106618 w 1144718"/>
                <a:gd name="connsiteY13" fmla="*/ 1154430 h 1159442"/>
                <a:gd name="connsiteX14" fmla="*/ 1125668 w 1144718"/>
                <a:gd name="connsiteY14" fmla="*/ 1158240 h 1159442"/>
                <a:gd name="connsiteX15" fmla="*/ 1144718 w 1144718"/>
                <a:gd name="connsiteY15" fmla="*/ 1141095 h 1159442"/>
                <a:gd name="connsiteX0" fmla="*/ 1718 w 1144718"/>
                <a:gd name="connsiteY0" fmla="*/ 0 h 1159442"/>
                <a:gd name="connsiteX1" fmla="*/ 7433 w 1144718"/>
                <a:gd name="connsiteY1" fmla="*/ 64770 h 1159442"/>
                <a:gd name="connsiteX2" fmla="*/ 60773 w 1144718"/>
                <a:gd name="connsiteY2" fmla="*/ 137160 h 1159442"/>
                <a:gd name="connsiteX3" fmla="*/ 135068 w 1144718"/>
                <a:gd name="connsiteY3" fmla="*/ 232410 h 1159442"/>
                <a:gd name="connsiteX4" fmla="*/ 262703 w 1144718"/>
                <a:gd name="connsiteY4" fmla="*/ 361950 h 1159442"/>
                <a:gd name="connsiteX5" fmla="*/ 363668 w 1144718"/>
                <a:gd name="connsiteY5" fmla="*/ 455295 h 1159442"/>
                <a:gd name="connsiteX6" fmla="*/ 485588 w 1144718"/>
                <a:gd name="connsiteY6" fmla="*/ 556260 h 1159442"/>
                <a:gd name="connsiteX7" fmla="*/ 618938 w 1144718"/>
                <a:gd name="connsiteY7" fmla="*/ 691515 h 1159442"/>
                <a:gd name="connsiteX8" fmla="*/ 729428 w 1144718"/>
                <a:gd name="connsiteY8" fmla="*/ 817245 h 1159442"/>
                <a:gd name="connsiteX9" fmla="*/ 801818 w 1144718"/>
                <a:gd name="connsiteY9" fmla="*/ 899160 h 1159442"/>
                <a:gd name="connsiteX10" fmla="*/ 925643 w 1144718"/>
                <a:gd name="connsiteY10" fmla="*/ 1011555 h 1159442"/>
                <a:gd name="connsiteX11" fmla="*/ 988508 w 1144718"/>
                <a:gd name="connsiteY11" fmla="*/ 1068705 h 1159442"/>
                <a:gd name="connsiteX12" fmla="*/ 1064708 w 1144718"/>
                <a:gd name="connsiteY12" fmla="*/ 1125855 h 1159442"/>
                <a:gd name="connsiteX13" fmla="*/ 1106618 w 1144718"/>
                <a:gd name="connsiteY13" fmla="*/ 1154430 h 1159442"/>
                <a:gd name="connsiteX14" fmla="*/ 1125668 w 1144718"/>
                <a:gd name="connsiteY14" fmla="*/ 1158240 h 1159442"/>
                <a:gd name="connsiteX15" fmla="*/ 1144718 w 1144718"/>
                <a:gd name="connsiteY15" fmla="*/ 1141095 h 1159442"/>
                <a:gd name="connsiteX0" fmla="*/ 6333 w 1149333"/>
                <a:gd name="connsiteY0" fmla="*/ 0 h 1159442"/>
                <a:gd name="connsiteX1" fmla="*/ 12048 w 1149333"/>
                <a:gd name="connsiteY1" fmla="*/ 64770 h 1159442"/>
                <a:gd name="connsiteX2" fmla="*/ 65388 w 1149333"/>
                <a:gd name="connsiteY2" fmla="*/ 137160 h 1159442"/>
                <a:gd name="connsiteX3" fmla="*/ 139683 w 1149333"/>
                <a:gd name="connsiteY3" fmla="*/ 232410 h 1159442"/>
                <a:gd name="connsiteX4" fmla="*/ 267318 w 1149333"/>
                <a:gd name="connsiteY4" fmla="*/ 361950 h 1159442"/>
                <a:gd name="connsiteX5" fmla="*/ 368283 w 1149333"/>
                <a:gd name="connsiteY5" fmla="*/ 455295 h 1159442"/>
                <a:gd name="connsiteX6" fmla="*/ 490203 w 1149333"/>
                <a:gd name="connsiteY6" fmla="*/ 556260 h 1159442"/>
                <a:gd name="connsiteX7" fmla="*/ 623553 w 1149333"/>
                <a:gd name="connsiteY7" fmla="*/ 691515 h 1159442"/>
                <a:gd name="connsiteX8" fmla="*/ 734043 w 1149333"/>
                <a:gd name="connsiteY8" fmla="*/ 817245 h 1159442"/>
                <a:gd name="connsiteX9" fmla="*/ 806433 w 1149333"/>
                <a:gd name="connsiteY9" fmla="*/ 899160 h 1159442"/>
                <a:gd name="connsiteX10" fmla="*/ 930258 w 1149333"/>
                <a:gd name="connsiteY10" fmla="*/ 1011555 h 1159442"/>
                <a:gd name="connsiteX11" fmla="*/ 993123 w 1149333"/>
                <a:gd name="connsiteY11" fmla="*/ 1068705 h 1159442"/>
                <a:gd name="connsiteX12" fmla="*/ 1069323 w 1149333"/>
                <a:gd name="connsiteY12" fmla="*/ 1125855 h 1159442"/>
                <a:gd name="connsiteX13" fmla="*/ 1111233 w 1149333"/>
                <a:gd name="connsiteY13" fmla="*/ 1154430 h 1159442"/>
                <a:gd name="connsiteX14" fmla="*/ 1130283 w 1149333"/>
                <a:gd name="connsiteY14" fmla="*/ 1158240 h 1159442"/>
                <a:gd name="connsiteX15" fmla="*/ 1149333 w 1149333"/>
                <a:gd name="connsiteY15" fmla="*/ 1141095 h 1159442"/>
                <a:gd name="connsiteX0" fmla="*/ 6909 w 1147802"/>
                <a:gd name="connsiteY0" fmla="*/ 0 h 1155228"/>
                <a:gd name="connsiteX1" fmla="*/ 10517 w 1147802"/>
                <a:gd name="connsiteY1" fmla="*/ 60556 h 1155228"/>
                <a:gd name="connsiteX2" fmla="*/ 63857 w 1147802"/>
                <a:gd name="connsiteY2" fmla="*/ 132946 h 1155228"/>
                <a:gd name="connsiteX3" fmla="*/ 138152 w 1147802"/>
                <a:gd name="connsiteY3" fmla="*/ 228196 h 1155228"/>
                <a:gd name="connsiteX4" fmla="*/ 265787 w 1147802"/>
                <a:gd name="connsiteY4" fmla="*/ 357736 h 1155228"/>
                <a:gd name="connsiteX5" fmla="*/ 366752 w 1147802"/>
                <a:gd name="connsiteY5" fmla="*/ 451081 h 1155228"/>
                <a:gd name="connsiteX6" fmla="*/ 488672 w 1147802"/>
                <a:gd name="connsiteY6" fmla="*/ 552046 h 1155228"/>
                <a:gd name="connsiteX7" fmla="*/ 622022 w 1147802"/>
                <a:gd name="connsiteY7" fmla="*/ 687301 h 1155228"/>
                <a:gd name="connsiteX8" fmla="*/ 732512 w 1147802"/>
                <a:gd name="connsiteY8" fmla="*/ 813031 h 1155228"/>
                <a:gd name="connsiteX9" fmla="*/ 804902 w 1147802"/>
                <a:gd name="connsiteY9" fmla="*/ 894946 h 1155228"/>
                <a:gd name="connsiteX10" fmla="*/ 928727 w 1147802"/>
                <a:gd name="connsiteY10" fmla="*/ 1007341 h 1155228"/>
                <a:gd name="connsiteX11" fmla="*/ 991592 w 1147802"/>
                <a:gd name="connsiteY11" fmla="*/ 1064491 h 1155228"/>
                <a:gd name="connsiteX12" fmla="*/ 1067792 w 1147802"/>
                <a:gd name="connsiteY12" fmla="*/ 1121641 h 1155228"/>
                <a:gd name="connsiteX13" fmla="*/ 1109702 w 1147802"/>
                <a:gd name="connsiteY13" fmla="*/ 1150216 h 1155228"/>
                <a:gd name="connsiteX14" fmla="*/ 1128752 w 1147802"/>
                <a:gd name="connsiteY14" fmla="*/ 1154026 h 1155228"/>
                <a:gd name="connsiteX15" fmla="*/ 1147802 w 1147802"/>
                <a:gd name="connsiteY15" fmla="*/ 1136881 h 1155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47802" h="1155228">
                  <a:moveTo>
                    <a:pt x="6909" y="0"/>
                  </a:moveTo>
                  <a:cubicBezTo>
                    <a:pt x="-5689" y="29383"/>
                    <a:pt x="1026" y="38398"/>
                    <a:pt x="10517" y="60556"/>
                  </a:cubicBezTo>
                  <a:cubicBezTo>
                    <a:pt x="20008" y="82714"/>
                    <a:pt x="42585" y="105006"/>
                    <a:pt x="63857" y="132946"/>
                  </a:cubicBezTo>
                  <a:cubicBezTo>
                    <a:pt x="85130" y="160886"/>
                    <a:pt x="104497" y="190731"/>
                    <a:pt x="138152" y="228196"/>
                  </a:cubicBezTo>
                  <a:cubicBezTo>
                    <a:pt x="171807" y="265661"/>
                    <a:pt x="227687" y="320588"/>
                    <a:pt x="265787" y="357736"/>
                  </a:cubicBezTo>
                  <a:cubicBezTo>
                    <a:pt x="303887" y="394884"/>
                    <a:pt x="329605" y="418696"/>
                    <a:pt x="366752" y="451081"/>
                  </a:cubicBezTo>
                  <a:cubicBezTo>
                    <a:pt x="403900" y="483466"/>
                    <a:pt x="446127" y="512676"/>
                    <a:pt x="488672" y="552046"/>
                  </a:cubicBezTo>
                  <a:cubicBezTo>
                    <a:pt x="531217" y="591416"/>
                    <a:pt x="581382" y="643804"/>
                    <a:pt x="622022" y="687301"/>
                  </a:cubicBezTo>
                  <a:cubicBezTo>
                    <a:pt x="662662" y="730798"/>
                    <a:pt x="732512" y="813031"/>
                    <a:pt x="732512" y="813031"/>
                  </a:cubicBezTo>
                  <a:cubicBezTo>
                    <a:pt x="762992" y="847638"/>
                    <a:pt x="772200" y="862561"/>
                    <a:pt x="804902" y="894946"/>
                  </a:cubicBezTo>
                  <a:cubicBezTo>
                    <a:pt x="837604" y="927331"/>
                    <a:pt x="897612" y="979084"/>
                    <a:pt x="928727" y="1007341"/>
                  </a:cubicBezTo>
                  <a:cubicBezTo>
                    <a:pt x="959842" y="1035598"/>
                    <a:pt x="968415" y="1045441"/>
                    <a:pt x="991592" y="1064491"/>
                  </a:cubicBezTo>
                  <a:cubicBezTo>
                    <a:pt x="1014770" y="1083541"/>
                    <a:pt x="1048107" y="1107354"/>
                    <a:pt x="1067792" y="1121641"/>
                  </a:cubicBezTo>
                  <a:cubicBezTo>
                    <a:pt x="1087477" y="1135929"/>
                    <a:pt x="1099542" y="1144819"/>
                    <a:pt x="1109702" y="1150216"/>
                  </a:cubicBezTo>
                  <a:cubicBezTo>
                    <a:pt x="1119862" y="1155614"/>
                    <a:pt x="1122402" y="1156249"/>
                    <a:pt x="1128752" y="1154026"/>
                  </a:cubicBezTo>
                  <a:cubicBezTo>
                    <a:pt x="1135102" y="1151804"/>
                    <a:pt x="1141452" y="1144342"/>
                    <a:pt x="1147802" y="113688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3C4694E2-DB9A-DF62-0535-BC06F8A9D1E8}"/>
                </a:ext>
              </a:extLst>
            </p:cNvPr>
            <p:cNvSpPr/>
            <p:nvPr/>
          </p:nvSpPr>
          <p:spPr>
            <a:xfrm>
              <a:off x="7587615" y="3426910"/>
              <a:ext cx="533550" cy="529775"/>
            </a:xfrm>
            <a:custGeom>
              <a:avLst/>
              <a:gdLst>
                <a:gd name="connsiteX0" fmla="*/ 0 w 533550"/>
                <a:gd name="connsiteY0" fmla="*/ 19235 h 529775"/>
                <a:gd name="connsiteX1" fmla="*/ 100965 w 533550"/>
                <a:gd name="connsiteY1" fmla="*/ 185 h 529775"/>
                <a:gd name="connsiteX2" fmla="*/ 200025 w 533550"/>
                <a:gd name="connsiteY2" fmla="*/ 11615 h 529775"/>
                <a:gd name="connsiteX3" fmla="*/ 299085 w 533550"/>
                <a:gd name="connsiteY3" fmla="*/ 44000 h 529775"/>
                <a:gd name="connsiteX4" fmla="*/ 398145 w 533550"/>
                <a:gd name="connsiteY4" fmla="*/ 99245 h 529775"/>
                <a:gd name="connsiteX5" fmla="*/ 453390 w 533550"/>
                <a:gd name="connsiteY5" fmla="*/ 162110 h 529775"/>
                <a:gd name="connsiteX6" fmla="*/ 501015 w 533550"/>
                <a:gd name="connsiteY6" fmla="*/ 253550 h 529775"/>
                <a:gd name="connsiteX7" fmla="*/ 523875 w 533550"/>
                <a:gd name="connsiteY7" fmla="*/ 331655 h 529775"/>
                <a:gd name="connsiteX8" fmla="*/ 533400 w 533550"/>
                <a:gd name="connsiteY8" fmla="*/ 396425 h 529775"/>
                <a:gd name="connsiteX9" fmla="*/ 527685 w 533550"/>
                <a:gd name="connsiteY9" fmla="*/ 476435 h 529775"/>
                <a:gd name="connsiteX10" fmla="*/ 502920 w 533550"/>
                <a:gd name="connsiteY10" fmla="*/ 529775 h 529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33550" h="529775">
                  <a:moveTo>
                    <a:pt x="0" y="19235"/>
                  </a:moveTo>
                  <a:cubicBezTo>
                    <a:pt x="33814" y="10345"/>
                    <a:pt x="67628" y="1455"/>
                    <a:pt x="100965" y="185"/>
                  </a:cubicBezTo>
                  <a:cubicBezTo>
                    <a:pt x="134302" y="-1085"/>
                    <a:pt x="167005" y="4313"/>
                    <a:pt x="200025" y="11615"/>
                  </a:cubicBezTo>
                  <a:cubicBezTo>
                    <a:pt x="233045" y="18917"/>
                    <a:pt x="266065" y="29395"/>
                    <a:pt x="299085" y="44000"/>
                  </a:cubicBezTo>
                  <a:cubicBezTo>
                    <a:pt x="332105" y="58605"/>
                    <a:pt x="372428" y="79560"/>
                    <a:pt x="398145" y="99245"/>
                  </a:cubicBezTo>
                  <a:cubicBezTo>
                    <a:pt x="423862" y="118930"/>
                    <a:pt x="436245" y="136393"/>
                    <a:pt x="453390" y="162110"/>
                  </a:cubicBezTo>
                  <a:cubicBezTo>
                    <a:pt x="470535" y="187827"/>
                    <a:pt x="489268" y="225293"/>
                    <a:pt x="501015" y="253550"/>
                  </a:cubicBezTo>
                  <a:cubicBezTo>
                    <a:pt x="512762" y="281807"/>
                    <a:pt x="518478" y="307843"/>
                    <a:pt x="523875" y="331655"/>
                  </a:cubicBezTo>
                  <a:cubicBezTo>
                    <a:pt x="529272" y="355467"/>
                    <a:pt x="532765" y="372295"/>
                    <a:pt x="533400" y="396425"/>
                  </a:cubicBezTo>
                  <a:cubicBezTo>
                    <a:pt x="534035" y="420555"/>
                    <a:pt x="532765" y="454210"/>
                    <a:pt x="527685" y="476435"/>
                  </a:cubicBezTo>
                  <a:cubicBezTo>
                    <a:pt x="522605" y="498660"/>
                    <a:pt x="512762" y="514217"/>
                    <a:pt x="502920" y="52977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24515E88-F7F8-74F4-DFBF-FE8C98F54ADA}"/>
              </a:ext>
            </a:extLst>
          </p:cNvPr>
          <p:cNvCxnSpPr>
            <a:cxnSpLocks/>
          </p:cNvCxnSpPr>
          <p:nvPr/>
        </p:nvCxnSpPr>
        <p:spPr>
          <a:xfrm flipH="1">
            <a:off x="7578486" y="3075284"/>
            <a:ext cx="893325" cy="3884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2414DACB-E4A8-E293-0213-3AE71A39BF7E}"/>
              </a:ext>
            </a:extLst>
          </p:cNvPr>
          <p:cNvCxnSpPr>
            <a:cxnSpLocks/>
          </p:cNvCxnSpPr>
          <p:nvPr/>
        </p:nvCxnSpPr>
        <p:spPr>
          <a:xfrm flipH="1">
            <a:off x="7482582" y="3072470"/>
            <a:ext cx="995894" cy="4436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991888D-9B41-5641-16A0-3CA2CF2B7E6D}"/>
              </a:ext>
            </a:extLst>
          </p:cNvPr>
          <p:cNvCxnSpPr>
            <a:cxnSpLocks/>
          </p:cNvCxnSpPr>
          <p:nvPr/>
        </p:nvCxnSpPr>
        <p:spPr>
          <a:xfrm flipH="1">
            <a:off x="6207483" y="3062476"/>
            <a:ext cx="2277389" cy="22831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8F0504A4-EE8E-5470-6456-2698CB3C5D85}"/>
              </a:ext>
            </a:extLst>
          </p:cNvPr>
          <p:cNvCxnSpPr>
            <a:cxnSpLocks/>
          </p:cNvCxnSpPr>
          <p:nvPr/>
        </p:nvCxnSpPr>
        <p:spPr>
          <a:xfrm flipH="1">
            <a:off x="7451601" y="3068807"/>
            <a:ext cx="1029305" cy="4769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6D846402-A31F-0C13-F4F3-3ABFE9A66B1B}"/>
              </a:ext>
            </a:extLst>
          </p:cNvPr>
          <p:cNvCxnSpPr>
            <a:cxnSpLocks/>
          </p:cNvCxnSpPr>
          <p:nvPr/>
        </p:nvCxnSpPr>
        <p:spPr>
          <a:xfrm flipH="1">
            <a:off x="7322027" y="3062476"/>
            <a:ext cx="1162845" cy="5661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E945AB3D-0334-BCCE-BEA4-45FEE2F0B1AE}"/>
              </a:ext>
            </a:extLst>
          </p:cNvPr>
          <p:cNvCxnSpPr>
            <a:cxnSpLocks/>
          </p:cNvCxnSpPr>
          <p:nvPr/>
        </p:nvCxnSpPr>
        <p:spPr>
          <a:xfrm flipH="1">
            <a:off x="5711321" y="3065290"/>
            <a:ext cx="2773551" cy="14312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B3B3E7F8-CBD5-845B-85BB-9D2A752F1E5D}"/>
              </a:ext>
            </a:extLst>
          </p:cNvPr>
          <p:cNvCxnSpPr>
            <a:cxnSpLocks/>
          </p:cNvCxnSpPr>
          <p:nvPr/>
        </p:nvCxnSpPr>
        <p:spPr>
          <a:xfrm flipH="1">
            <a:off x="5726360" y="3066033"/>
            <a:ext cx="2758512" cy="15402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71235DFE-511C-E741-5B24-FF12339FCA1F}"/>
              </a:ext>
            </a:extLst>
          </p:cNvPr>
          <p:cNvCxnSpPr>
            <a:cxnSpLocks/>
          </p:cNvCxnSpPr>
          <p:nvPr/>
        </p:nvCxnSpPr>
        <p:spPr>
          <a:xfrm flipH="1">
            <a:off x="5793052" y="3065099"/>
            <a:ext cx="2685424" cy="17047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12B349EC-107F-C14E-025D-2A48112F9D5E}"/>
              </a:ext>
            </a:extLst>
          </p:cNvPr>
          <p:cNvCxnSpPr>
            <a:cxnSpLocks/>
          </p:cNvCxnSpPr>
          <p:nvPr/>
        </p:nvCxnSpPr>
        <p:spPr>
          <a:xfrm flipH="1">
            <a:off x="5877954" y="3068672"/>
            <a:ext cx="2600522" cy="18770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3CC7167A-1AD2-2E08-551F-F11ED4781EAB}"/>
              </a:ext>
            </a:extLst>
          </p:cNvPr>
          <p:cNvCxnSpPr>
            <a:cxnSpLocks/>
          </p:cNvCxnSpPr>
          <p:nvPr/>
        </p:nvCxnSpPr>
        <p:spPr>
          <a:xfrm flipH="1">
            <a:off x="6035842" y="3062476"/>
            <a:ext cx="2449030" cy="207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E808629F-0A9C-8915-A0EB-6C9A446790B7}"/>
              </a:ext>
            </a:extLst>
          </p:cNvPr>
          <p:cNvCxnSpPr>
            <a:cxnSpLocks/>
          </p:cNvCxnSpPr>
          <p:nvPr/>
        </p:nvCxnSpPr>
        <p:spPr>
          <a:xfrm flipH="1">
            <a:off x="5705594" y="3900765"/>
            <a:ext cx="1052781" cy="5125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90256ACE-9A0B-002F-2AE3-47AA9975FC71}"/>
              </a:ext>
            </a:extLst>
          </p:cNvPr>
          <p:cNvCxnSpPr>
            <a:cxnSpLocks/>
          </p:cNvCxnSpPr>
          <p:nvPr/>
        </p:nvCxnSpPr>
        <p:spPr>
          <a:xfrm flipH="1">
            <a:off x="5714996" y="3914887"/>
            <a:ext cx="935186" cy="4308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nettore diritto 458">
            <a:extLst>
              <a:ext uri="{FF2B5EF4-FFF2-40B4-BE49-F238E27FC236}">
                <a16:creationId xmlns:a16="http://schemas.microsoft.com/office/drawing/2014/main" id="{C1CD06E5-036B-31CC-35BF-2C9FBA83441A}"/>
              </a:ext>
            </a:extLst>
          </p:cNvPr>
          <p:cNvCxnSpPr>
            <a:cxnSpLocks/>
          </p:cNvCxnSpPr>
          <p:nvPr/>
        </p:nvCxnSpPr>
        <p:spPr>
          <a:xfrm flipH="1">
            <a:off x="5743848" y="3916886"/>
            <a:ext cx="833228" cy="3701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nettore diritto 467">
            <a:extLst>
              <a:ext uri="{FF2B5EF4-FFF2-40B4-BE49-F238E27FC236}">
                <a16:creationId xmlns:a16="http://schemas.microsoft.com/office/drawing/2014/main" id="{D4D9610F-A2A7-DFD9-BC4C-7F61EE97E6F5}"/>
              </a:ext>
            </a:extLst>
          </p:cNvPr>
          <p:cNvCxnSpPr>
            <a:cxnSpLocks/>
          </p:cNvCxnSpPr>
          <p:nvPr/>
        </p:nvCxnSpPr>
        <p:spPr>
          <a:xfrm flipH="1">
            <a:off x="5774575" y="3918971"/>
            <a:ext cx="751134" cy="3266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EAE0B792-44F9-B876-B11D-082BD08F04F4}"/>
              </a:ext>
            </a:extLst>
          </p:cNvPr>
          <p:cNvCxnSpPr>
            <a:cxnSpLocks/>
          </p:cNvCxnSpPr>
          <p:nvPr/>
        </p:nvCxnSpPr>
        <p:spPr>
          <a:xfrm flipH="1">
            <a:off x="8018649" y="3085400"/>
            <a:ext cx="447065" cy="10212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4FA95295-E6BB-0595-65C8-C9BE18095273}"/>
              </a:ext>
            </a:extLst>
          </p:cNvPr>
          <p:cNvCxnSpPr>
            <a:cxnSpLocks/>
          </p:cNvCxnSpPr>
          <p:nvPr/>
        </p:nvCxnSpPr>
        <p:spPr>
          <a:xfrm flipH="1">
            <a:off x="7996152" y="3078800"/>
            <a:ext cx="472365" cy="10534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1ADCB5A8-DD5E-DC4F-582C-76AAF47D12B9}"/>
              </a:ext>
            </a:extLst>
          </p:cNvPr>
          <p:cNvCxnSpPr>
            <a:cxnSpLocks/>
          </p:cNvCxnSpPr>
          <p:nvPr/>
        </p:nvCxnSpPr>
        <p:spPr>
          <a:xfrm flipH="1">
            <a:off x="7964915" y="3072468"/>
            <a:ext cx="506446" cy="10919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343CED05-CC3D-C2CB-56A3-9F1B29DF84AB}"/>
              </a:ext>
            </a:extLst>
          </p:cNvPr>
          <p:cNvCxnSpPr>
            <a:cxnSpLocks/>
          </p:cNvCxnSpPr>
          <p:nvPr/>
        </p:nvCxnSpPr>
        <p:spPr>
          <a:xfrm flipH="1">
            <a:off x="7875659" y="3072468"/>
            <a:ext cx="602818" cy="12300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C9EF19F5-BB14-588B-BF92-220D2FBD75BA}"/>
              </a:ext>
            </a:extLst>
          </p:cNvPr>
          <p:cNvCxnSpPr>
            <a:cxnSpLocks/>
          </p:cNvCxnSpPr>
          <p:nvPr/>
        </p:nvCxnSpPr>
        <p:spPr>
          <a:xfrm rot="5400000">
            <a:off x="6389633" y="3732191"/>
            <a:ext cx="2745761" cy="14263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nettore diritto 502">
            <a:extLst>
              <a:ext uri="{FF2B5EF4-FFF2-40B4-BE49-F238E27FC236}">
                <a16:creationId xmlns:a16="http://schemas.microsoft.com/office/drawing/2014/main" id="{3CB2A9CD-80A2-2BB8-A927-7F73A639DFA8}"/>
              </a:ext>
            </a:extLst>
          </p:cNvPr>
          <p:cNvCxnSpPr>
            <a:cxnSpLocks/>
          </p:cNvCxnSpPr>
          <p:nvPr/>
        </p:nvCxnSpPr>
        <p:spPr>
          <a:xfrm rot="5400000">
            <a:off x="6342059" y="3670468"/>
            <a:ext cx="2730873" cy="15348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8021926F-1265-4D20-2544-6FB18DAAFE9C}"/>
              </a:ext>
            </a:extLst>
          </p:cNvPr>
          <p:cNvCxnSpPr>
            <a:cxnSpLocks/>
          </p:cNvCxnSpPr>
          <p:nvPr/>
        </p:nvCxnSpPr>
        <p:spPr>
          <a:xfrm rot="5400000">
            <a:off x="6297190" y="3558645"/>
            <a:ext cx="2658517" cy="16988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9134BEE6-C379-158A-6651-290A139D8936}"/>
              </a:ext>
            </a:extLst>
          </p:cNvPr>
          <p:cNvCxnSpPr>
            <a:cxnSpLocks/>
          </p:cNvCxnSpPr>
          <p:nvPr/>
        </p:nvCxnSpPr>
        <p:spPr>
          <a:xfrm rot="5400000">
            <a:off x="6249823" y="3430787"/>
            <a:ext cx="2574466" cy="18704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nettore diritto 505">
            <a:extLst>
              <a:ext uri="{FF2B5EF4-FFF2-40B4-BE49-F238E27FC236}">
                <a16:creationId xmlns:a16="http://schemas.microsoft.com/office/drawing/2014/main" id="{F54EC8F0-53A3-072A-62EF-C56202D8A37D}"/>
              </a:ext>
            </a:extLst>
          </p:cNvPr>
          <p:cNvCxnSpPr>
            <a:cxnSpLocks/>
          </p:cNvCxnSpPr>
          <p:nvPr/>
        </p:nvCxnSpPr>
        <p:spPr>
          <a:xfrm rot="5400000">
            <a:off x="6233764" y="3252247"/>
            <a:ext cx="2424492" cy="20649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285C8CCF-F3A4-F9DC-F6C7-65E37AE9511B}"/>
              </a:ext>
            </a:extLst>
          </p:cNvPr>
          <p:cNvCxnSpPr>
            <a:cxnSpLocks/>
          </p:cNvCxnSpPr>
          <p:nvPr/>
        </p:nvCxnSpPr>
        <p:spPr>
          <a:xfrm flipH="1">
            <a:off x="7132336" y="4711036"/>
            <a:ext cx="545374" cy="11128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B48B7EE3-5A0F-A94F-8C76-1BFC76B792C5}"/>
              </a:ext>
            </a:extLst>
          </p:cNvPr>
          <p:cNvCxnSpPr>
            <a:cxnSpLocks/>
          </p:cNvCxnSpPr>
          <p:nvPr/>
        </p:nvCxnSpPr>
        <p:spPr>
          <a:xfrm flipH="1">
            <a:off x="7199620" y="4830885"/>
            <a:ext cx="456253" cy="9837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F38D5C42-310F-A046-FA80-7695E71244DE}"/>
              </a:ext>
            </a:extLst>
          </p:cNvPr>
          <p:cNvCxnSpPr>
            <a:cxnSpLocks/>
          </p:cNvCxnSpPr>
          <p:nvPr/>
        </p:nvCxnSpPr>
        <p:spPr>
          <a:xfrm flipH="1">
            <a:off x="7258138" y="4931598"/>
            <a:ext cx="382107" cy="8544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A7BF2772-BE6A-0A7B-8583-6D8A6BAD4BDE}"/>
              </a:ext>
            </a:extLst>
          </p:cNvPr>
          <p:cNvCxnSpPr>
            <a:cxnSpLocks/>
          </p:cNvCxnSpPr>
          <p:nvPr/>
        </p:nvCxnSpPr>
        <p:spPr>
          <a:xfrm rot="5400000">
            <a:off x="7090389" y="5221046"/>
            <a:ext cx="743608" cy="3255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uppo 83">
            <a:extLst>
              <a:ext uri="{FF2B5EF4-FFF2-40B4-BE49-F238E27FC236}">
                <a16:creationId xmlns:a16="http://schemas.microsoft.com/office/drawing/2014/main" id="{472E934A-FB99-0C8C-603A-0B94A3530E45}"/>
              </a:ext>
            </a:extLst>
          </p:cNvPr>
          <p:cNvGrpSpPr/>
          <p:nvPr/>
        </p:nvGrpSpPr>
        <p:grpSpPr>
          <a:xfrm>
            <a:off x="6452563" y="3150291"/>
            <a:ext cx="1983600" cy="1902286"/>
            <a:chOff x="1344069" y="3412153"/>
            <a:chExt cx="1984440" cy="1988782"/>
          </a:xfrm>
        </p:grpSpPr>
        <p:sp>
          <p:nvSpPr>
            <p:cNvPr id="82" name="Arco 81">
              <a:extLst>
                <a:ext uri="{FF2B5EF4-FFF2-40B4-BE49-F238E27FC236}">
                  <a16:creationId xmlns:a16="http://schemas.microsoft.com/office/drawing/2014/main" id="{F8280D7D-1400-F445-CF93-8968E458AAEF}"/>
                </a:ext>
              </a:extLst>
            </p:cNvPr>
            <p:cNvSpPr/>
            <p:nvPr/>
          </p:nvSpPr>
          <p:spPr>
            <a:xfrm>
              <a:off x="1348509" y="3420935"/>
              <a:ext cx="1980000" cy="1980000"/>
            </a:xfrm>
            <a:prstGeom prst="arc">
              <a:avLst>
                <a:gd name="adj1" fmla="val 11453555"/>
                <a:gd name="adj2" fmla="val 18125830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Arco 82">
              <a:extLst>
                <a:ext uri="{FF2B5EF4-FFF2-40B4-BE49-F238E27FC236}">
                  <a16:creationId xmlns:a16="http://schemas.microsoft.com/office/drawing/2014/main" id="{B23FFF02-1C42-F08B-BBA4-0DA983F9A69D}"/>
                </a:ext>
              </a:extLst>
            </p:cNvPr>
            <p:cNvSpPr/>
            <p:nvPr/>
          </p:nvSpPr>
          <p:spPr>
            <a:xfrm flipV="1">
              <a:off x="1344069" y="3412153"/>
              <a:ext cx="1984440" cy="1980000"/>
            </a:xfrm>
            <a:prstGeom prst="arc">
              <a:avLst>
                <a:gd name="adj1" fmla="val 16866185"/>
                <a:gd name="adj2" fmla="val 198045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378527CE-80AC-0F43-07A0-1A631E3EF9D9}"/>
              </a:ext>
            </a:extLst>
          </p:cNvPr>
          <p:cNvGrpSpPr/>
          <p:nvPr/>
        </p:nvGrpSpPr>
        <p:grpSpPr>
          <a:xfrm>
            <a:off x="6453229" y="3208436"/>
            <a:ext cx="1983600" cy="1794284"/>
            <a:chOff x="1344069" y="3412153"/>
            <a:chExt cx="1984440" cy="1988423"/>
          </a:xfrm>
        </p:grpSpPr>
        <p:sp>
          <p:nvSpPr>
            <p:cNvPr id="87" name="Arco 86">
              <a:extLst>
                <a:ext uri="{FF2B5EF4-FFF2-40B4-BE49-F238E27FC236}">
                  <a16:creationId xmlns:a16="http://schemas.microsoft.com/office/drawing/2014/main" id="{EAA7D94E-41AF-AC00-88F2-4523E4087A88}"/>
                </a:ext>
              </a:extLst>
            </p:cNvPr>
            <p:cNvSpPr/>
            <p:nvPr/>
          </p:nvSpPr>
          <p:spPr>
            <a:xfrm>
              <a:off x="1348509" y="3420576"/>
              <a:ext cx="1980000" cy="1980000"/>
            </a:xfrm>
            <a:prstGeom prst="arc">
              <a:avLst>
                <a:gd name="adj1" fmla="val 11453555"/>
                <a:gd name="adj2" fmla="val 1798562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8" name="Arco 87">
              <a:extLst>
                <a:ext uri="{FF2B5EF4-FFF2-40B4-BE49-F238E27FC236}">
                  <a16:creationId xmlns:a16="http://schemas.microsoft.com/office/drawing/2014/main" id="{5AA3A6FF-67B1-3FE6-B9BC-D0EF2083261E}"/>
                </a:ext>
              </a:extLst>
            </p:cNvPr>
            <p:cNvSpPr/>
            <p:nvPr/>
          </p:nvSpPr>
          <p:spPr>
            <a:xfrm flipV="1">
              <a:off x="1344069" y="3412153"/>
              <a:ext cx="1984440" cy="1980000"/>
            </a:xfrm>
            <a:prstGeom prst="arc">
              <a:avLst>
                <a:gd name="adj1" fmla="val 16915238"/>
                <a:gd name="adj2" fmla="val 1965155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6C99B71F-6659-BE1E-53A5-037C878ADFA9}"/>
              </a:ext>
            </a:extLst>
          </p:cNvPr>
          <p:cNvGrpSpPr/>
          <p:nvPr/>
        </p:nvGrpSpPr>
        <p:grpSpPr>
          <a:xfrm>
            <a:off x="6449642" y="3266802"/>
            <a:ext cx="1983600" cy="1684380"/>
            <a:chOff x="1344069" y="3421135"/>
            <a:chExt cx="1984440" cy="1985775"/>
          </a:xfrm>
        </p:grpSpPr>
        <p:sp>
          <p:nvSpPr>
            <p:cNvPr id="91" name="Arco 90">
              <a:extLst>
                <a:ext uri="{FF2B5EF4-FFF2-40B4-BE49-F238E27FC236}">
                  <a16:creationId xmlns:a16="http://schemas.microsoft.com/office/drawing/2014/main" id="{A0788194-CFBD-C319-380A-63F2A5F8EDE1}"/>
                </a:ext>
              </a:extLst>
            </p:cNvPr>
            <p:cNvSpPr/>
            <p:nvPr/>
          </p:nvSpPr>
          <p:spPr>
            <a:xfrm>
              <a:off x="1348509" y="3426910"/>
              <a:ext cx="1980000" cy="1980000"/>
            </a:xfrm>
            <a:prstGeom prst="arc">
              <a:avLst>
                <a:gd name="adj1" fmla="val 11453555"/>
                <a:gd name="adj2" fmla="val 1784964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3" name="Arco 92">
              <a:extLst>
                <a:ext uri="{FF2B5EF4-FFF2-40B4-BE49-F238E27FC236}">
                  <a16:creationId xmlns:a16="http://schemas.microsoft.com/office/drawing/2014/main" id="{F9879301-F459-F85F-F210-AD6AA1D8F558}"/>
                </a:ext>
              </a:extLst>
            </p:cNvPr>
            <p:cNvSpPr/>
            <p:nvPr/>
          </p:nvSpPr>
          <p:spPr>
            <a:xfrm flipV="1">
              <a:off x="1344069" y="3421135"/>
              <a:ext cx="1984440" cy="1980000"/>
            </a:xfrm>
            <a:prstGeom prst="arc">
              <a:avLst>
                <a:gd name="adj1" fmla="val 17000507"/>
                <a:gd name="adj2" fmla="val 190168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10" name="Gruppo 9">
            <a:extLst>
              <a:ext uri="{FF2B5EF4-FFF2-40B4-BE49-F238E27FC236}">
                <a16:creationId xmlns:a16="http://schemas.microsoft.com/office/drawing/2014/main" id="{AEDC7A8E-52DA-09F7-B477-67B75931B3E5}"/>
              </a:ext>
            </a:extLst>
          </p:cNvPr>
          <p:cNvGrpSpPr/>
          <p:nvPr/>
        </p:nvGrpSpPr>
        <p:grpSpPr>
          <a:xfrm>
            <a:off x="6455708" y="3341703"/>
            <a:ext cx="1983600" cy="1537840"/>
            <a:chOff x="1341810" y="3425245"/>
            <a:chExt cx="1984440" cy="1981665"/>
          </a:xfrm>
        </p:grpSpPr>
        <p:sp>
          <p:nvSpPr>
            <p:cNvPr id="18" name="Arco 17">
              <a:extLst>
                <a:ext uri="{FF2B5EF4-FFF2-40B4-BE49-F238E27FC236}">
                  <a16:creationId xmlns:a16="http://schemas.microsoft.com/office/drawing/2014/main" id="{4099972E-54C8-CC63-0632-3866C2BA6CB8}"/>
                </a:ext>
              </a:extLst>
            </p:cNvPr>
            <p:cNvSpPr/>
            <p:nvPr/>
          </p:nvSpPr>
          <p:spPr>
            <a:xfrm>
              <a:off x="1344697" y="3426910"/>
              <a:ext cx="1980000" cy="1980000"/>
            </a:xfrm>
            <a:prstGeom prst="arc">
              <a:avLst>
                <a:gd name="adj1" fmla="val 11474999"/>
                <a:gd name="adj2" fmla="val 1754484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Arco 21">
              <a:extLst>
                <a:ext uri="{FF2B5EF4-FFF2-40B4-BE49-F238E27FC236}">
                  <a16:creationId xmlns:a16="http://schemas.microsoft.com/office/drawing/2014/main" id="{5D1B8F9F-03E2-116B-D6F0-2F01689B92B8}"/>
                </a:ext>
              </a:extLst>
            </p:cNvPr>
            <p:cNvSpPr/>
            <p:nvPr/>
          </p:nvSpPr>
          <p:spPr>
            <a:xfrm flipV="1">
              <a:off x="1341810" y="3425245"/>
              <a:ext cx="1984440" cy="1980000"/>
            </a:xfrm>
            <a:prstGeom prst="arc">
              <a:avLst>
                <a:gd name="adj1" fmla="val 17105987"/>
                <a:gd name="adj2" fmla="val 186561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7D3583F7-6CDF-42BF-6631-8E36173EC5A0}"/>
              </a:ext>
            </a:extLst>
          </p:cNvPr>
          <p:cNvGrpSpPr/>
          <p:nvPr/>
        </p:nvGrpSpPr>
        <p:grpSpPr>
          <a:xfrm>
            <a:off x="6450645" y="3433061"/>
            <a:ext cx="1989604" cy="1404000"/>
            <a:chOff x="1340886" y="3459148"/>
            <a:chExt cx="1990446" cy="1980000"/>
          </a:xfrm>
        </p:grpSpPr>
        <p:sp>
          <p:nvSpPr>
            <p:cNvPr id="26" name="Arco 25">
              <a:extLst>
                <a:ext uri="{FF2B5EF4-FFF2-40B4-BE49-F238E27FC236}">
                  <a16:creationId xmlns:a16="http://schemas.microsoft.com/office/drawing/2014/main" id="{F6D916C7-60DF-C91F-0B1C-524633249A22}"/>
                </a:ext>
              </a:extLst>
            </p:cNvPr>
            <p:cNvSpPr/>
            <p:nvPr/>
          </p:nvSpPr>
          <p:spPr>
            <a:xfrm>
              <a:off x="1340886" y="3459148"/>
              <a:ext cx="1980000" cy="1980000"/>
            </a:xfrm>
            <a:prstGeom prst="arc">
              <a:avLst>
                <a:gd name="adj1" fmla="val 11470949"/>
                <a:gd name="adj2" fmla="val 1721834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8" name="Arco 27">
              <a:extLst>
                <a:ext uri="{FF2B5EF4-FFF2-40B4-BE49-F238E27FC236}">
                  <a16:creationId xmlns:a16="http://schemas.microsoft.com/office/drawing/2014/main" id="{830E9FBE-A0FC-38C2-3989-38F7F2CCB272}"/>
                </a:ext>
              </a:extLst>
            </p:cNvPr>
            <p:cNvSpPr/>
            <p:nvPr/>
          </p:nvSpPr>
          <p:spPr>
            <a:xfrm flipV="1">
              <a:off x="1346892" y="3463513"/>
              <a:ext cx="1984440" cy="1873866"/>
            </a:xfrm>
            <a:prstGeom prst="arc">
              <a:avLst>
                <a:gd name="adj1" fmla="val 17334411"/>
                <a:gd name="adj2" fmla="val 172178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C320F197-65B9-EA47-3269-515002578BC1}"/>
              </a:ext>
            </a:extLst>
          </p:cNvPr>
          <p:cNvGrpSpPr/>
          <p:nvPr/>
        </p:nvGrpSpPr>
        <p:grpSpPr>
          <a:xfrm>
            <a:off x="6453167" y="3536153"/>
            <a:ext cx="1985858" cy="1139028"/>
            <a:chOff x="1341810" y="3426907"/>
            <a:chExt cx="1986699" cy="1906666"/>
          </a:xfrm>
        </p:grpSpPr>
        <p:sp>
          <p:nvSpPr>
            <p:cNvPr id="31" name="Arco 30">
              <a:extLst>
                <a:ext uri="{FF2B5EF4-FFF2-40B4-BE49-F238E27FC236}">
                  <a16:creationId xmlns:a16="http://schemas.microsoft.com/office/drawing/2014/main" id="{03D3DA63-0DEC-D769-9FE8-4A9127E3139D}"/>
                </a:ext>
              </a:extLst>
            </p:cNvPr>
            <p:cNvSpPr/>
            <p:nvPr/>
          </p:nvSpPr>
          <p:spPr>
            <a:xfrm>
              <a:off x="1348509" y="3426907"/>
              <a:ext cx="1980000" cy="1906666"/>
            </a:xfrm>
            <a:prstGeom prst="arc">
              <a:avLst>
                <a:gd name="adj1" fmla="val 11454680"/>
                <a:gd name="adj2" fmla="val 1623011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Arco 32">
              <a:extLst>
                <a:ext uri="{FF2B5EF4-FFF2-40B4-BE49-F238E27FC236}">
                  <a16:creationId xmlns:a16="http://schemas.microsoft.com/office/drawing/2014/main" id="{E346E3C7-2D8F-A1DD-50A9-9A8A0AD5A268}"/>
                </a:ext>
              </a:extLst>
            </p:cNvPr>
            <p:cNvSpPr/>
            <p:nvPr/>
          </p:nvSpPr>
          <p:spPr>
            <a:xfrm flipV="1">
              <a:off x="1341810" y="3428275"/>
              <a:ext cx="1984440" cy="1868118"/>
            </a:xfrm>
            <a:prstGeom prst="arc">
              <a:avLst>
                <a:gd name="adj1" fmla="val 17770839"/>
                <a:gd name="adj2" fmla="val 161299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37" name="Arco 36">
            <a:extLst>
              <a:ext uri="{FF2B5EF4-FFF2-40B4-BE49-F238E27FC236}">
                <a16:creationId xmlns:a16="http://schemas.microsoft.com/office/drawing/2014/main" id="{E5538C01-6901-1B19-33FA-1AD89634F5EE}"/>
              </a:ext>
            </a:extLst>
          </p:cNvPr>
          <p:cNvSpPr/>
          <p:nvPr/>
        </p:nvSpPr>
        <p:spPr>
          <a:xfrm flipV="1">
            <a:off x="6452372" y="3823989"/>
            <a:ext cx="1983600" cy="576000"/>
          </a:xfrm>
          <a:prstGeom prst="arc">
            <a:avLst>
              <a:gd name="adj1" fmla="val 19534957"/>
              <a:gd name="adj2" fmla="val 106021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2C6EDA25-886E-D227-2AB4-B9DB3F348BB7}"/>
              </a:ext>
            </a:extLst>
          </p:cNvPr>
          <p:cNvSpPr/>
          <p:nvPr/>
        </p:nvSpPr>
        <p:spPr>
          <a:xfrm flipV="1">
            <a:off x="6457028" y="4036152"/>
            <a:ext cx="1983600" cy="144000"/>
          </a:xfrm>
          <a:prstGeom prst="arc">
            <a:avLst>
              <a:gd name="adj1" fmla="val 21201252"/>
              <a:gd name="adj2" fmla="val 32304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5" name="Arco 34">
            <a:extLst>
              <a:ext uri="{FF2B5EF4-FFF2-40B4-BE49-F238E27FC236}">
                <a16:creationId xmlns:a16="http://schemas.microsoft.com/office/drawing/2014/main" id="{82B63936-10CC-2AF2-732B-F57026BE8ED6}"/>
              </a:ext>
            </a:extLst>
          </p:cNvPr>
          <p:cNvSpPr/>
          <p:nvPr/>
        </p:nvSpPr>
        <p:spPr>
          <a:xfrm flipV="1">
            <a:off x="6458672" y="1068687"/>
            <a:ext cx="1983600" cy="1548000"/>
          </a:xfrm>
          <a:prstGeom prst="arc">
            <a:avLst>
              <a:gd name="adj1" fmla="val 15423581"/>
              <a:gd name="adj2" fmla="val 438022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2" name="Arco 41">
            <a:extLst>
              <a:ext uri="{FF2B5EF4-FFF2-40B4-BE49-F238E27FC236}">
                <a16:creationId xmlns:a16="http://schemas.microsoft.com/office/drawing/2014/main" id="{15CABB09-A4DF-AC98-AFDD-600F70F4A3B2}"/>
              </a:ext>
            </a:extLst>
          </p:cNvPr>
          <p:cNvSpPr/>
          <p:nvPr/>
        </p:nvSpPr>
        <p:spPr>
          <a:xfrm flipV="1">
            <a:off x="6458373" y="1173584"/>
            <a:ext cx="1983600" cy="1332000"/>
          </a:xfrm>
          <a:prstGeom prst="arc">
            <a:avLst>
              <a:gd name="adj1" fmla="val 15651058"/>
              <a:gd name="adj2" fmla="val 434120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5" name="Arco 44">
            <a:extLst>
              <a:ext uri="{FF2B5EF4-FFF2-40B4-BE49-F238E27FC236}">
                <a16:creationId xmlns:a16="http://schemas.microsoft.com/office/drawing/2014/main" id="{89F755CA-BDBD-078E-25BC-45E2D1CDCCF3}"/>
              </a:ext>
            </a:extLst>
          </p:cNvPr>
          <p:cNvSpPr/>
          <p:nvPr/>
        </p:nvSpPr>
        <p:spPr>
          <a:xfrm flipV="1">
            <a:off x="6452814" y="1335199"/>
            <a:ext cx="1983600" cy="1008000"/>
          </a:xfrm>
          <a:prstGeom prst="arc">
            <a:avLst>
              <a:gd name="adj1" fmla="val 15987154"/>
              <a:gd name="adj2" fmla="val 408882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2" name="Arco 51">
            <a:extLst>
              <a:ext uri="{FF2B5EF4-FFF2-40B4-BE49-F238E27FC236}">
                <a16:creationId xmlns:a16="http://schemas.microsoft.com/office/drawing/2014/main" id="{CAD07DD6-3D5B-CE55-FF89-D9770F661495}"/>
              </a:ext>
            </a:extLst>
          </p:cNvPr>
          <p:cNvSpPr/>
          <p:nvPr/>
        </p:nvSpPr>
        <p:spPr>
          <a:xfrm flipV="1">
            <a:off x="6451321" y="886601"/>
            <a:ext cx="1983600" cy="1908000"/>
          </a:xfrm>
          <a:prstGeom prst="arc">
            <a:avLst>
              <a:gd name="adj1" fmla="val 15045312"/>
              <a:gd name="adj2" fmla="val 343030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5" name="Arco 54">
            <a:extLst>
              <a:ext uri="{FF2B5EF4-FFF2-40B4-BE49-F238E27FC236}">
                <a16:creationId xmlns:a16="http://schemas.microsoft.com/office/drawing/2014/main" id="{DD84FDC1-ABAF-A72C-8D3F-833A3675B82F}"/>
              </a:ext>
            </a:extLst>
          </p:cNvPr>
          <p:cNvSpPr/>
          <p:nvPr/>
        </p:nvSpPr>
        <p:spPr>
          <a:xfrm flipV="1">
            <a:off x="6456163" y="942794"/>
            <a:ext cx="1983600" cy="1800000"/>
          </a:xfrm>
          <a:prstGeom prst="arc">
            <a:avLst>
              <a:gd name="adj1" fmla="val 15150160"/>
              <a:gd name="adj2" fmla="val 404757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8" name="Arco 57">
            <a:extLst>
              <a:ext uri="{FF2B5EF4-FFF2-40B4-BE49-F238E27FC236}">
                <a16:creationId xmlns:a16="http://schemas.microsoft.com/office/drawing/2014/main" id="{0B9A5D9D-BBF1-9538-C44D-79913B823CD4}"/>
              </a:ext>
            </a:extLst>
          </p:cNvPr>
          <p:cNvSpPr/>
          <p:nvPr/>
        </p:nvSpPr>
        <p:spPr>
          <a:xfrm flipV="1">
            <a:off x="6451107" y="995790"/>
            <a:ext cx="1983600" cy="1692000"/>
          </a:xfrm>
          <a:prstGeom prst="arc">
            <a:avLst>
              <a:gd name="adj1" fmla="val 15310997"/>
              <a:gd name="adj2" fmla="val 42584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3E35F7E-1F27-BAC6-9DC6-B2AF47B24946}"/>
              </a:ext>
            </a:extLst>
          </p:cNvPr>
          <p:cNvCxnSpPr>
            <a:cxnSpLocks/>
          </p:cNvCxnSpPr>
          <p:nvPr/>
        </p:nvCxnSpPr>
        <p:spPr>
          <a:xfrm flipH="1">
            <a:off x="7460138" y="1196600"/>
            <a:ext cx="642807" cy="1099257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69ABEDA5-5AFD-21DD-29EB-1F2804A45EBF}"/>
              </a:ext>
            </a:extLst>
          </p:cNvPr>
          <p:cNvCxnSpPr>
            <a:cxnSpLocks/>
          </p:cNvCxnSpPr>
          <p:nvPr/>
        </p:nvCxnSpPr>
        <p:spPr>
          <a:xfrm flipH="1">
            <a:off x="7299433" y="2249771"/>
            <a:ext cx="187387" cy="3204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Connettore diritto 448">
            <a:extLst>
              <a:ext uri="{FF2B5EF4-FFF2-40B4-BE49-F238E27FC236}">
                <a16:creationId xmlns:a16="http://schemas.microsoft.com/office/drawing/2014/main" id="{06768181-300A-1C89-96E4-F29B208D117D}"/>
              </a:ext>
            </a:extLst>
          </p:cNvPr>
          <p:cNvCxnSpPr>
            <a:cxnSpLocks/>
          </p:cNvCxnSpPr>
          <p:nvPr/>
        </p:nvCxnSpPr>
        <p:spPr>
          <a:xfrm flipH="1">
            <a:off x="6472451" y="3449725"/>
            <a:ext cx="1115888" cy="478236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2FE73335-83CC-E6B4-6C19-B43521F3F63A}"/>
              </a:ext>
            </a:extLst>
          </p:cNvPr>
          <p:cNvCxnSpPr>
            <a:cxnSpLocks/>
          </p:cNvCxnSpPr>
          <p:nvPr/>
        </p:nvCxnSpPr>
        <p:spPr>
          <a:xfrm flipH="1">
            <a:off x="5830445" y="3919861"/>
            <a:ext cx="661710" cy="2835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98AF2503-CFFD-4CA6-884A-C079CE524400}"/>
              </a:ext>
            </a:extLst>
          </p:cNvPr>
          <p:cNvCxnSpPr>
            <a:cxnSpLocks/>
          </p:cNvCxnSpPr>
          <p:nvPr/>
        </p:nvCxnSpPr>
        <p:spPr>
          <a:xfrm flipH="1">
            <a:off x="7608631" y="3898798"/>
            <a:ext cx="512164" cy="1188177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nettore diritto 460">
            <a:extLst>
              <a:ext uri="{FF2B5EF4-FFF2-40B4-BE49-F238E27FC236}">
                <a16:creationId xmlns:a16="http://schemas.microsoft.com/office/drawing/2014/main" id="{C58671B9-8E64-C752-90D4-6A285992466F}"/>
              </a:ext>
            </a:extLst>
          </p:cNvPr>
          <p:cNvCxnSpPr>
            <a:cxnSpLocks/>
          </p:cNvCxnSpPr>
          <p:nvPr/>
        </p:nvCxnSpPr>
        <p:spPr>
          <a:xfrm flipH="1">
            <a:off x="7335795" y="5065395"/>
            <a:ext cx="281609" cy="6533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" name="Arco 470">
            <a:extLst>
              <a:ext uri="{FF2B5EF4-FFF2-40B4-BE49-F238E27FC236}">
                <a16:creationId xmlns:a16="http://schemas.microsoft.com/office/drawing/2014/main" id="{92B91F19-D4D0-ABC2-1FCD-5BE7D9BEB2C7}"/>
              </a:ext>
            </a:extLst>
          </p:cNvPr>
          <p:cNvSpPr/>
          <p:nvPr/>
        </p:nvSpPr>
        <p:spPr>
          <a:xfrm flipV="1">
            <a:off x="6452814" y="1499027"/>
            <a:ext cx="1983600" cy="684000"/>
          </a:xfrm>
          <a:prstGeom prst="arc">
            <a:avLst>
              <a:gd name="adj1" fmla="val 16695354"/>
              <a:gd name="adj2" fmla="val 356267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72" name="Arco 471">
            <a:extLst>
              <a:ext uri="{FF2B5EF4-FFF2-40B4-BE49-F238E27FC236}">
                <a16:creationId xmlns:a16="http://schemas.microsoft.com/office/drawing/2014/main" id="{AA2AD138-A34B-2E3E-B179-9BCD44EBEF1F}"/>
              </a:ext>
            </a:extLst>
          </p:cNvPr>
          <p:cNvSpPr/>
          <p:nvPr/>
        </p:nvSpPr>
        <p:spPr>
          <a:xfrm flipV="1">
            <a:off x="6449849" y="1661774"/>
            <a:ext cx="1983600" cy="360000"/>
          </a:xfrm>
          <a:prstGeom prst="arc">
            <a:avLst>
              <a:gd name="adj1" fmla="val 18108333"/>
              <a:gd name="adj2" fmla="val 264539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73" name="Arco 472">
            <a:extLst>
              <a:ext uri="{FF2B5EF4-FFF2-40B4-BE49-F238E27FC236}">
                <a16:creationId xmlns:a16="http://schemas.microsoft.com/office/drawing/2014/main" id="{DAC74354-0FB4-CE10-DAA0-9BE9C1140847}"/>
              </a:ext>
            </a:extLst>
          </p:cNvPr>
          <p:cNvSpPr/>
          <p:nvPr/>
        </p:nvSpPr>
        <p:spPr>
          <a:xfrm flipV="1">
            <a:off x="6453170" y="1768477"/>
            <a:ext cx="1983600" cy="144000"/>
          </a:xfrm>
          <a:prstGeom prst="arc">
            <a:avLst>
              <a:gd name="adj1" fmla="val 19871032"/>
              <a:gd name="adj2" fmla="val 138880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1E0695BD-EDE9-3F25-C126-F25CF88945D1}"/>
              </a:ext>
            </a:extLst>
          </p:cNvPr>
          <p:cNvGrpSpPr/>
          <p:nvPr/>
        </p:nvGrpSpPr>
        <p:grpSpPr>
          <a:xfrm>
            <a:off x="6451567" y="3676108"/>
            <a:ext cx="1983600" cy="864000"/>
            <a:chOff x="1344351" y="3302082"/>
            <a:chExt cx="1984440" cy="2103686"/>
          </a:xfrm>
        </p:grpSpPr>
        <p:sp>
          <p:nvSpPr>
            <p:cNvPr id="12" name="Arco 11">
              <a:extLst>
                <a:ext uri="{FF2B5EF4-FFF2-40B4-BE49-F238E27FC236}">
                  <a16:creationId xmlns:a16="http://schemas.microsoft.com/office/drawing/2014/main" id="{8FA37565-6FEA-54C9-AFE9-B40B50E6149C}"/>
                </a:ext>
              </a:extLst>
            </p:cNvPr>
            <p:cNvSpPr/>
            <p:nvPr/>
          </p:nvSpPr>
          <p:spPr>
            <a:xfrm>
              <a:off x="1348509" y="3309401"/>
              <a:ext cx="1980000" cy="1906668"/>
            </a:xfrm>
            <a:prstGeom prst="arc">
              <a:avLst>
                <a:gd name="adj1" fmla="val 11372202"/>
                <a:gd name="adj2" fmla="val 14462822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4" name="Arco 13">
              <a:extLst>
                <a:ext uri="{FF2B5EF4-FFF2-40B4-BE49-F238E27FC236}">
                  <a16:creationId xmlns:a16="http://schemas.microsoft.com/office/drawing/2014/main" id="{2208A0BC-1033-1DA6-AA16-493F2DAB5180}"/>
                </a:ext>
              </a:extLst>
            </p:cNvPr>
            <p:cNvSpPr/>
            <p:nvPr/>
          </p:nvSpPr>
          <p:spPr>
            <a:xfrm flipV="1">
              <a:off x="1344351" y="3302082"/>
              <a:ext cx="1984440" cy="2103686"/>
            </a:xfrm>
            <a:prstGeom prst="arc">
              <a:avLst>
                <a:gd name="adj1" fmla="val 18505788"/>
                <a:gd name="adj2" fmla="val 138523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7" name="Arco 16">
            <a:extLst>
              <a:ext uri="{FF2B5EF4-FFF2-40B4-BE49-F238E27FC236}">
                <a16:creationId xmlns:a16="http://schemas.microsoft.com/office/drawing/2014/main" id="{305D8912-CE9B-3F56-F437-C24DF46CA166}"/>
              </a:ext>
            </a:extLst>
          </p:cNvPr>
          <p:cNvSpPr/>
          <p:nvPr/>
        </p:nvSpPr>
        <p:spPr>
          <a:xfrm flipV="1">
            <a:off x="6452477" y="3928096"/>
            <a:ext cx="1983600" cy="360000"/>
          </a:xfrm>
          <a:prstGeom prst="arc">
            <a:avLst>
              <a:gd name="adj1" fmla="val 20412580"/>
              <a:gd name="adj2" fmla="val 71632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3">
            <a:extLst>
              <a:ext uri="{FF2B5EF4-FFF2-40B4-BE49-F238E27FC236}">
                <a16:creationId xmlns:a16="http://schemas.microsoft.com/office/drawing/2014/main" id="{869E21BB-DA80-D6E7-FA0F-49301D79BD99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(5)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2CCDB29F-D59A-428A-42EC-113DD70CC3AB}"/>
              </a:ext>
            </a:extLst>
          </p:cNvPr>
          <p:cNvSpPr txBox="1"/>
          <p:nvPr/>
        </p:nvSpPr>
        <p:spPr>
          <a:xfrm>
            <a:off x="0" y="1547276"/>
            <a:ext cx="428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Rimosse tutte le operazioni e le costruzioni geometriche  la composizione si presenta come nelle immagini delle proiezioni poste a fianco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93EB712C-467C-23ED-0101-9604C6A4C35A}"/>
              </a:ext>
            </a:extLst>
          </p:cNvPr>
          <p:cNvSpPr txBox="1"/>
          <p:nvPr/>
        </p:nvSpPr>
        <p:spPr>
          <a:xfrm>
            <a:off x="0" y="3115345"/>
            <a:ext cx="3445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Campitura dinamica del cono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7263AE1C-1FBA-703A-5E6E-D4D8E9281E93}"/>
              </a:ext>
            </a:extLst>
          </p:cNvPr>
          <p:cNvSpPr txBox="1"/>
          <p:nvPr/>
        </p:nvSpPr>
        <p:spPr>
          <a:xfrm>
            <a:off x="0" y="3651475"/>
            <a:ext cx="3548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Campitura dinamica della sfera</a:t>
            </a:r>
          </a:p>
        </p:txBody>
      </p:sp>
      <p:sp>
        <p:nvSpPr>
          <p:cNvPr id="11" name="Pulsante di azione: vuoto 1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F02506C-CE70-C944-93C5-C7AAAF66ACEE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3C0ADE9B-0C04-E77F-B55B-7E7E5104CEAD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56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1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10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10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0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10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10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10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10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10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0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10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10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10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2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000"/>
                            </p:stCondLst>
                            <p:childTnLst>
                              <p:par>
                                <p:cTn id="183" presetID="22" presetClass="entr" presetSubtype="2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4000"/>
                            </p:stCondLst>
                            <p:childTnLst>
                              <p:par>
                                <p:cTn id="187" presetID="22" presetClass="entr" presetSubtype="2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0"/>
                            </p:stCondLst>
                            <p:childTnLst>
                              <p:par>
                                <p:cTn id="191" presetID="22" presetClass="entr" presetSubtype="2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6000"/>
                            </p:stCondLst>
                            <p:childTnLst>
                              <p:par>
                                <p:cTn id="195" presetID="22" presetClass="entr" presetSubtype="2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9" presetID="22" presetClass="entr" presetSubtype="2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8000"/>
                            </p:stCondLst>
                            <p:childTnLst>
                              <p:par>
                                <p:cTn id="203" presetID="22" presetClass="entr" presetSubtype="2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9000"/>
                            </p:stCondLst>
                            <p:childTnLst>
                              <p:par>
                                <p:cTn id="207" presetID="22" presetClass="entr" presetSubtype="2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1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3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5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7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9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1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3000"/>
                            </p:stCondLst>
                            <p:childTnLst>
                              <p:par>
                                <p:cTn id="223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4000"/>
                            </p:stCondLst>
                            <p:childTnLst>
                              <p:par>
                                <p:cTn id="227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1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235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39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3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35" grpId="0" animBg="1"/>
      <p:bldP spid="42" grpId="0" animBg="1"/>
      <p:bldP spid="45" grpId="0" animBg="1"/>
      <p:bldP spid="52" grpId="0" animBg="1"/>
      <p:bldP spid="55" grpId="0" animBg="1"/>
      <p:bldP spid="58" grpId="0" animBg="1"/>
      <p:bldP spid="471" grpId="0" animBg="1"/>
      <p:bldP spid="472" grpId="0" animBg="1"/>
      <p:bldP spid="473" grpId="0" animBg="1"/>
      <p:bldP spid="17" grpId="0" animBg="1"/>
      <p:bldP spid="49" grpId="0"/>
      <p:bldP spid="53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4525818" y="2829701"/>
            <a:ext cx="743240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B068983-2774-33DD-2EE6-A21AD951792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2D046421-2557-BB43-CFAD-866B8C439B04}"/>
              </a:ext>
            </a:extLst>
          </p:cNvPr>
          <p:cNvCxnSpPr>
            <a:cxnSpLocks/>
          </p:cNvCxnSpPr>
          <p:nvPr/>
        </p:nvCxnSpPr>
        <p:spPr>
          <a:xfrm>
            <a:off x="7446545" y="1808185"/>
            <a:ext cx="0" cy="23221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19D699C1-1D5C-D634-7B0F-734351BA4031}"/>
              </a:ext>
            </a:extLst>
          </p:cNvPr>
          <p:cNvCxnSpPr/>
          <p:nvPr/>
        </p:nvCxnSpPr>
        <p:spPr>
          <a:xfrm>
            <a:off x="7394253" y="1838084"/>
            <a:ext cx="108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8FAD9AEE-3669-34EE-94E1-897F704CAAEC}"/>
              </a:ext>
            </a:extLst>
          </p:cNvPr>
          <p:cNvGrpSpPr/>
          <p:nvPr/>
        </p:nvGrpSpPr>
        <p:grpSpPr>
          <a:xfrm>
            <a:off x="6457419" y="3115345"/>
            <a:ext cx="1980000" cy="1980000"/>
            <a:chOff x="6366971" y="3019890"/>
            <a:chExt cx="2160000" cy="2160000"/>
          </a:xfrm>
        </p:grpSpPr>
        <p:sp>
          <p:nvSpPr>
            <p:cNvPr id="155" name="Ovale 154">
              <a:extLst>
                <a:ext uri="{FF2B5EF4-FFF2-40B4-BE49-F238E27FC236}">
                  <a16:creationId xmlns:a16="http://schemas.microsoft.com/office/drawing/2014/main" id="{6D66943E-B4D5-397A-8C91-4DA3C0909553}"/>
                </a:ext>
              </a:extLst>
            </p:cNvPr>
            <p:cNvSpPr/>
            <p:nvPr/>
          </p:nvSpPr>
          <p:spPr>
            <a:xfrm>
              <a:off x="6366971" y="3019890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25C4E9C8-966C-5836-4D70-3ADB08CE863C}"/>
                </a:ext>
              </a:extLst>
            </p:cNvPr>
            <p:cNvCxnSpPr>
              <a:cxnSpLocks/>
            </p:cNvCxnSpPr>
            <p:nvPr/>
          </p:nvCxnSpPr>
          <p:spPr>
            <a:xfrm>
              <a:off x="7383644" y="4099890"/>
              <a:ext cx="117818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AAE1A970-7AA0-2ADD-8922-4675682C5C16}"/>
              </a:ext>
            </a:extLst>
          </p:cNvPr>
          <p:cNvCxnSpPr>
            <a:cxnSpLocks/>
          </p:cNvCxnSpPr>
          <p:nvPr/>
        </p:nvCxnSpPr>
        <p:spPr>
          <a:xfrm>
            <a:off x="8480628" y="559340"/>
            <a:ext cx="0" cy="25159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0EAB96F-73D3-BF8C-AAA0-B41C4DDC365B}"/>
              </a:ext>
            </a:extLst>
          </p:cNvPr>
          <p:cNvCxnSpPr>
            <a:cxnSpLocks/>
          </p:cNvCxnSpPr>
          <p:nvPr/>
        </p:nvCxnSpPr>
        <p:spPr>
          <a:xfrm flipH="1">
            <a:off x="7608040" y="3072463"/>
            <a:ext cx="864263" cy="3703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5868B7C-A401-696C-D4C0-329343B35EE9}"/>
              </a:ext>
            </a:extLst>
          </p:cNvPr>
          <p:cNvCxnSpPr>
            <a:cxnSpLocks/>
          </p:cNvCxnSpPr>
          <p:nvPr/>
        </p:nvCxnSpPr>
        <p:spPr>
          <a:xfrm flipH="1">
            <a:off x="8062616" y="3062910"/>
            <a:ext cx="418011" cy="9697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Figura a mano libera: forma 483">
            <a:extLst>
              <a:ext uri="{FF2B5EF4-FFF2-40B4-BE49-F238E27FC236}">
                <a16:creationId xmlns:a16="http://schemas.microsoft.com/office/drawing/2014/main" id="{A4BBEC0D-26D4-4367-1A0F-EE1F8069F069}"/>
              </a:ext>
            </a:extLst>
          </p:cNvPr>
          <p:cNvSpPr/>
          <p:nvPr/>
        </p:nvSpPr>
        <p:spPr>
          <a:xfrm>
            <a:off x="5714996" y="873578"/>
            <a:ext cx="1643750" cy="1954800"/>
          </a:xfrm>
          <a:custGeom>
            <a:avLst/>
            <a:gdLst>
              <a:gd name="connsiteX0" fmla="*/ 493772 w 1642218"/>
              <a:gd name="connsiteY0" fmla="*/ 0 h 1959429"/>
              <a:gd name="connsiteX1" fmla="*/ 55622 w 1642218"/>
              <a:gd name="connsiteY1" fmla="*/ 296635 h 1959429"/>
              <a:gd name="connsiteX2" fmla="*/ 55622 w 1642218"/>
              <a:gd name="connsiteY2" fmla="*/ 985157 h 1959429"/>
              <a:gd name="connsiteX3" fmla="*/ 507379 w 1642218"/>
              <a:gd name="connsiteY3" fmla="*/ 1676400 h 1959429"/>
              <a:gd name="connsiteX4" fmla="*/ 1138751 w 1642218"/>
              <a:gd name="connsiteY4" fmla="*/ 1959428 h 1959429"/>
              <a:gd name="connsiteX5" fmla="*/ 1590508 w 1642218"/>
              <a:gd name="connsiteY5" fmla="*/ 1679121 h 1959429"/>
              <a:gd name="connsiteX6" fmla="*/ 1579622 w 1642218"/>
              <a:gd name="connsiteY6" fmla="*/ 985157 h 1959429"/>
              <a:gd name="connsiteX7" fmla="*/ 1119701 w 1642218"/>
              <a:gd name="connsiteY7" fmla="*/ 296635 h 1959429"/>
              <a:gd name="connsiteX8" fmla="*/ 493772 w 1642218"/>
              <a:gd name="connsiteY8" fmla="*/ 0 h 1959429"/>
              <a:gd name="connsiteX0" fmla="*/ 495304 w 1643750"/>
              <a:gd name="connsiteY0" fmla="*/ 11 h 1959440"/>
              <a:gd name="connsiteX1" fmla="*/ 54433 w 1643750"/>
              <a:gd name="connsiteY1" fmla="*/ 288461 h 1959440"/>
              <a:gd name="connsiteX2" fmla="*/ 57154 w 1643750"/>
              <a:gd name="connsiteY2" fmla="*/ 985168 h 1959440"/>
              <a:gd name="connsiteX3" fmla="*/ 508911 w 1643750"/>
              <a:gd name="connsiteY3" fmla="*/ 1676411 h 1959440"/>
              <a:gd name="connsiteX4" fmla="*/ 1140283 w 1643750"/>
              <a:gd name="connsiteY4" fmla="*/ 1959439 h 1959440"/>
              <a:gd name="connsiteX5" fmla="*/ 1592040 w 1643750"/>
              <a:gd name="connsiteY5" fmla="*/ 1679132 h 1959440"/>
              <a:gd name="connsiteX6" fmla="*/ 1581154 w 1643750"/>
              <a:gd name="connsiteY6" fmla="*/ 985168 h 1959440"/>
              <a:gd name="connsiteX7" fmla="*/ 1121233 w 1643750"/>
              <a:gd name="connsiteY7" fmla="*/ 296646 h 1959440"/>
              <a:gd name="connsiteX8" fmla="*/ 495304 w 1643750"/>
              <a:gd name="connsiteY8" fmla="*/ 11 h 1959440"/>
              <a:gd name="connsiteX0" fmla="*/ 495304 w 1643750"/>
              <a:gd name="connsiteY0" fmla="*/ 0 h 1959429"/>
              <a:gd name="connsiteX1" fmla="*/ 54433 w 1643750"/>
              <a:gd name="connsiteY1" fmla="*/ 288450 h 1959429"/>
              <a:gd name="connsiteX2" fmla="*/ 57154 w 1643750"/>
              <a:gd name="connsiteY2" fmla="*/ 985157 h 1959429"/>
              <a:gd name="connsiteX3" fmla="*/ 508911 w 1643750"/>
              <a:gd name="connsiteY3" fmla="*/ 1676400 h 1959429"/>
              <a:gd name="connsiteX4" fmla="*/ 1140283 w 1643750"/>
              <a:gd name="connsiteY4" fmla="*/ 1959428 h 1959429"/>
              <a:gd name="connsiteX5" fmla="*/ 1592040 w 1643750"/>
              <a:gd name="connsiteY5" fmla="*/ 1679121 h 1959429"/>
              <a:gd name="connsiteX6" fmla="*/ 1581154 w 1643750"/>
              <a:gd name="connsiteY6" fmla="*/ 985157 h 1959429"/>
              <a:gd name="connsiteX7" fmla="*/ 1132119 w 1643750"/>
              <a:gd name="connsiteY7" fmla="*/ 288451 h 1959429"/>
              <a:gd name="connsiteX8" fmla="*/ 495304 w 1643750"/>
              <a:gd name="connsiteY8" fmla="*/ 0 h 195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3750" h="1959429">
                <a:moveTo>
                  <a:pt x="495304" y="0"/>
                </a:moveTo>
                <a:cubicBezTo>
                  <a:pt x="315690" y="0"/>
                  <a:pt x="127458" y="124257"/>
                  <a:pt x="54433" y="288450"/>
                </a:cubicBezTo>
                <a:cubicBezTo>
                  <a:pt x="-18592" y="452643"/>
                  <a:pt x="-18592" y="753832"/>
                  <a:pt x="57154" y="985157"/>
                </a:cubicBezTo>
                <a:cubicBezTo>
                  <a:pt x="132900" y="1216482"/>
                  <a:pt x="328390" y="1514022"/>
                  <a:pt x="508911" y="1676400"/>
                </a:cubicBezTo>
                <a:cubicBezTo>
                  <a:pt x="689432" y="1838778"/>
                  <a:pt x="959762" y="1958975"/>
                  <a:pt x="1140283" y="1959428"/>
                </a:cubicBezTo>
                <a:cubicBezTo>
                  <a:pt x="1320804" y="1959881"/>
                  <a:pt x="1518561" y="1841500"/>
                  <a:pt x="1592040" y="1679121"/>
                </a:cubicBezTo>
                <a:cubicBezTo>
                  <a:pt x="1665519" y="1516742"/>
                  <a:pt x="1659622" y="1215571"/>
                  <a:pt x="1581154" y="985157"/>
                </a:cubicBezTo>
                <a:cubicBezTo>
                  <a:pt x="1502686" y="754743"/>
                  <a:pt x="1313094" y="452644"/>
                  <a:pt x="1132119" y="288451"/>
                </a:cubicBezTo>
                <a:cubicBezTo>
                  <a:pt x="951144" y="124258"/>
                  <a:pt x="674918" y="0"/>
                  <a:pt x="495304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578A185D-9CD9-8F51-0582-F5C68509D6E6}"/>
              </a:ext>
            </a:extLst>
          </p:cNvPr>
          <p:cNvCxnSpPr>
            <a:cxnSpLocks/>
          </p:cNvCxnSpPr>
          <p:nvPr/>
        </p:nvCxnSpPr>
        <p:spPr>
          <a:xfrm flipH="1">
            <a:off x="6179260" y="561536"/>
            <a:ext cx="2300773" cy="3096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F5D3EDB7-81DA-043C-322E-6C6528CC6EA6}"/>
              </a:ext>
            </a:extLst>
          </p:cNvPr>
          <p:cNvCxnSpPr>
            <a:cxnSpLocks/>
          </p:cNvCxnSpPr>
          <p:nvPr/>
        </p:nvCxnSpPr>
        <p:spPr>
          <a:xfrm flipH="1">
            <a:off x="8112830" y="557670"/>
            <a:ext cx="366331" cy="6264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718FC00-6DB3-0328-ED03-A8D05FA9FC0F}"/>
              </a:ext>
            </a:extLst>
          </p:cNvPr>
          <p:cNvCxnSpPr>
            <a:cxnSpLocks/>
            <a:stCxn id="484" idx="1"/>
            <a:endCxn id="484" idx="1"/>
          </p:cNvCxnSpPr>
          <p:nvPr/>
        </p:nvCxnSpPr>
        <p:spPr>
          <a:xfrm>
            <a:off x="5769429" y="11613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5596BB1-EA18-EC19-3838-ECD1C1FA64F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638F6F22-9351-F74F-D3A2-20E0DF3EFF6C}"/>
              </a:ext>
            </a:extLst>
          </p:cNvPr>
          <p:cNvCxnSpPr>
            <a:cxnSpLocks/>
          </p:cNvCxnSpPr>
          <p:nvPr/>
        </p:nvCxnSpPr>
        <p:spPr>
          <a:xfrm>
            <a:off x="5769429" y="11613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0" name="Gruppo 569">
            <a:extLst>
              <a:ext uri="{FF2B5EF4-FFF2-40B4-BE49-F238E27FC236}">
                <a16:creationId xmlns:a16="http://schemas.microsoft.com/office/drawing/2014/main" id="{F5CF7E81-625C-3BEE-8ADB-3584514318E9}"/>
              </a:ext>
            </a:extLst>
          </p:cNvPr>
          <p:cNvGrpSpPr/>
          <p:nvPr/>
        </p:nvGrpSpPr>
        <p:grpSpPr>
          <a:xfrm>
            <a:off x="6077051" y="3931736"/>
            <a:ext cx="907200" cy="2160000"/>
            <a:chOff x="5350059" y="4663506"/>
            <a:chExt cx="907200" cy="2162514"/>
          </a:xfrm>
        </p:grpSpPr>
        <p:sp>
          <p:nvSpPr>
            <p:cNvPr id="563" name="Arco 562">
              <a:extLst>
                <a:ext uri="{FF2B5EF4-FFF2-40B4-BE49-F238E27FC236}">
                  <a16:creationId xmlns:a16="http://schemas.microsoft.com/office/drawing/2014/main" id="{C4174EE9-40AB-CCA0-D361-F22F051EE454}"/>
                </a:ext>
              </a:extLst>
            </p:cNvPr>
            <p:cNvSpPr/>
            <p:nvPr/>
          </p:nvSpPr>
          <p:spPr>
            <a:xfrm rot="18900000">
              <a:off x="5350059" y="4666020"/>
              <a:ext cx="907200" cy="2160000"/>
            </a:xfrm>
            <a:prstGeom prst="arc">
              <a:avLst>
                <a:gd name="adj1" fmla="val 16552304"/>
                <a:gd name="adj2" fmla="val 5067987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66" name="Arco 565">
              <a:extLst>
                <a:ext uri="{FF2B5EF4-FFF2-40B4-BE49-F238E27FC236}">
                  <a16:creationId xmlns:a16="http://schemas.microsoft.com/office/drawing/2014/main" id="{B30D162D-B412-EF7D-8516-7AD3735ADDED}"/>
                </a:ext>
              </a:extLst>
            </p:cNvPr>
            <p:cNvSpPr/>
            <p:nvPr/>
          </p:nvSpPr>
          <p:spPr>
            <a:xfrm rot="8100000">
              <a:off x="5350059" y="4663506"/>
              <a:ext cx="907200" cy="2160000"/>
            </a:xfrm>
            <a:prstGeom prst="arc">
              <a:avLst>
                <a:gd name="adj1" fmla="val 15860929"/>
                <a:gd name="adj2" fmla="val 5770717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61" name="Gruppo 360">
            <a:extLst>
              <a:ext uri="{FF2B5EF4-FFF2-40B4-BE49-F238E27FC236}">
                <a16:creationId xmlns:a16="http://schemas.microsoft.com/office/drawing/2014/main" id="{99C6CEA4-50F9-9C1D-84DD-6655D30916AC}"/>
              </a:ext>
            </a:extLst>
          </p:cNvPr>
          <p:cNvGrpSpPr/>
          <p:nvPr/>
        </p:nvGrpSpPr>
        <p:grpSpPr>
          <a:xfrm>
            <a:off x="6456188" y="846888"/>
            <a:ext cx="1980994" cy="1980821"/>
            <a:chOff x="6455111" y="848988"/>
            <a:chExt cx="1980994" cy="1980821"/>
          </a:xfrm>
        </p:grpSpPr>
        <p:sp>
          <p:nvSpPr>
            <p:cNvPr id="275" name="Arco 274">
              <a:extLst>
                <a:ext uri="{FF2B5EF4-FFF2-40B4-BE49-F238E27FC236}">
                  <a16:creationId xmlns:a16="http://schemas.microsoft.com/office/drawing/2014/main" id="{4E7CEA1E-0AB1-0148-11E2-DDE2B3B593AE}"/>
                </a:ext>
              </a:extLst>
            </p:cNvPr>
            <p:cNvSpPr/>
            <p:nvPr/>
          </p:nvSpPr>
          <p:spPr>
            <a:xfrm>
              <a:off x="6455111" y="849809"/>
              <a:ext cx="1980000" cy="1980000"/>
            </a:xfrm>
            <a:prstGeom prst="arc">
              <a:avLst>
                <a:gd name="adj1" fmla="val 6646535"/>
                <a:gd name="adj2" fmla="val 18897308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5" name="Arco 344">
              <a:extLst>
                <a:ext uri="{FF2B5EF4-FFF2-40B4-BE49-F238E27FC236}">
                  <a16:creationId xmlns:a16="http://schemas.microsoft.com/office/drawing/2014/main" id="{9BA4BD44-D75D-5B3F-71B8-7643F18F819C}"/>
                </a:ext>
              </a:extLst>
            </p:cNvPr>
            <p:cNvSpPr/>
            <p:nvPr/>
          </p:nvSpPr>
          <p:spPr>
            <a:xfrm>
              <a:off x="6456105" y="848988"/>
              <a:ext cx="1980000" cy="1980000"/>
            </a:xfrm>
            <a:prstGeom prst="arc">
              <a:avLst>
                <a:gd name="adj1" fmla="val 18896954"/>
                <a:gd name="adj2" fmla="val 6633893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61B539CC-09D3-4914-5F47-CC76F4D8FFE2}"/>
              </a:ext>
            </a:extLst>
          </p:cNvPr>
          <p:cNvCxnSpPr>
            <a:cxnSpLocks/>
          </p:cNvCxnSpPr>
          <p:nvPr/>
        </p:nvCxnSpPr>
        <p:spPr>
          <a:xfrm flipH="1">
            <a:off x="6279472" y="571373"/>
            <a:ext cx="2176066" cy="3038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nettore diritto 575">
            <a:extLst>
              <a:ext uri="{FF2B5EF4-FFF2-40B4-BE49-F238E27FC236}">
                <a16:creationId xmlns:a16="http://schemas.microsoft.com/office/drawing/2014/main" id="{D39A037F-4D35-485E-147E-F284B48345CE}"/>
              </a:ext>
            </a:extLst>
          </p:cNvPr>
          <p:cNvCxnSpPr>
            <a:cxnSpLocks/>
          </p:cNvCxnSpPr>
          <p:nvPr/>
        </p:nvCxnSpPr>
        <p:spPr>
          <a:xfrm flipH="1">
            <a:off x="6351728" y="571369"/>
            <a:ext cx="2101654" cy="3180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nettore diritto 577">
            <a:extLst>
              <a:ext uri="{FF2B5EF4-FFF2-40B4-BE49-F238E27FC236}">
                <a16:creationId xmlns:a16="http://schemas.microsoft.com/office/drawing/2014/main" id="{E3A6068F-1A8A-BBBC-711F-EF2512D9CC4A}"/>
              </a:ext>
            </a:extLst>
          </p:cNvPr>
          <p:cNvCxnSpPr>
            <a:cxnSpLocks/>
          </p:cNvCxnSpPr>
          <p:nvPr/>
        </p:nvCxnSpPr>
        <p:spPr>
          <a:xfrm flipH="1">
            <a:off x="6437181" y="565378"/>
            <a:ext cx="2040703" cy="3485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nettore diritto 580">
            <a:extLst>
              <a:ext uri="{FF2B5EF4-FFF2-40B4-BE49-F238E27FC236}">
                <a16:creationId xmlns:a16="http://schemas.microsoft.com/office/drawing/2014/main" id="{1FF450C7-4145-0D0D-94BF-7D835A13F450}"/>
              </a:ext>
            </a:extLst>
          </p:cNvPr>
          <p:cNvCxnSpPr>
            <a:cxnSpLocks/>
          </p:cNvCxnSpPr>
          <p:nvPr/>
        </p:nvCxnSpPr>
        <p:spPr>
          <a:xfrm flipH="1">
            <a:off x="6551039" y="562775"/>
            <a:ext cx="1928399" cy="3945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nettore diritto 582">
            <a:extLst>
              <a:ext uri="{FF2B5EF4-FFF2-40B4-BE49-F238E27FC236}">
                <a16:creationId xmlns:a16="http://schemas.microsoft.com/office/drawing/2014/main" id="{8EE43FAF-70A4-2C61-BD15-E2A8E9EA7020}"/>
              </a:ext>
            </a:extLst>
          </p:cNvPr>
          <p:cNvCxnSpPr>
            <a:cxnSpLocks/>
          </p:cNvCxnSpPr>
          <p:nvPr/>
        </p:nvCxnSpPr>
        <p:spPr>
          <a:xfrm flipH="1">
            <a:off x="6683306" y="570046"/>
            <a:ext cx="1767313" cy="4753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nettore diritto 584">
            <a:extLst>
              <a:ext uri="{FF2B5EF4-FFF2-40B4-BE49-F238E27FC236}">
                <a16:creationId xmlns:a16="http://schemas.microsoft.com/office/drawing/2014/main" id="{A02E01D5-5099-CDF0-385E-25796F11C5A3}"/>
              </a:ext>
            </a:extLst>
          </p:cNvPr>
          <p:cNvCxnSpPr>
            <a:cxnSpLocks/>
          </p:cNvCxnSpPr>
          <p:nvPr/>
        </p:nvCxnSpPr>
        <p:spPr>
          <a:xfrm flipH="1">
            <a:off x="6845789" y="568481"/>
            <a:ext cx="1613027" cy="5853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nettore diritto 588">
            <a:extLst>
              <a:ext uri="{FF2B5EF4-FFF2-40B4-BE49-F238E27FC236}">
                <a16:creationId xmlns:a16="http://schemas.microsoft.com/office/drawing/2014/main" id="{4388D19B-E175-CF5B-692A-14D62785CA46}"/>
              </a:ext>
            </a:extLst>
          </p:cNvPr>
          <p:cNvCxnSpPr>
            <a:cxnSpLocks/>
          </p:cNvCxnSpPr>
          <p:nvPr/>
        </p:nvCxnSpPr>
        <p:spPr>
          <a:xfrm flipH="1">
            <a:off x="8113424" y="562775"/>
            <a:ext cx="363276" cy="5642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nettore diritto 590">
            <a:extLst>
              <a:ext uri="{FF2B5EF4-FFF2-40B4-BE49-F238E27FC236}">
                <a16:creationId xmlns:a16="http://schemas.microsoft.com/office/drawing/2014/main" id="{86ED8619-53CF-27CE-54A6-D4EDE64F3106}"/>
              </a:ext>
            </a:extLst>
          </p:cNvPr>
          <p:cNvCxnSpPr>
            <a:cxnSpLocks/>
            <a:endCxn id="9" idx="1"/>
          </p:cNvCxnSpPr>
          <p:nvPr/>
        </p:nvCxnSpPr>
        <p:spPr>
          <a:xfrm flipH="1">
            <a:off x="8095723" y="560624"/>
            <a:ext cx="383000" cy="5406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nettore diritto 592">
            <a:extLst>
              <a:ext uri="{FF2B5EF4-FFF2-40B4-BE49-F238E27FC236}">
                <a16:creationId xmlns:a16="http://schemas.microsoft.com/office/drawing/2014/main" id="{2436CAAD-7B93-4EF9-1BC8-0D4A93281F9A}"/>
              </a:ext>
            </a:extLst>
          </p:cNvPr>
          <p:cNvCxnSpPr>
            <a:cxnSpLocks/>
          </p:cNvCxnSpPr>
          <p:nvPr/>
        </p:nvCxnSpPr>
        <p:spPr>
          <a:xfrm flipH="1">
            <a:off x="8065556" y="562437"/>
            <a:ext cx="412295" cy="5150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nettore diritto 594">
            <a:extLst>
              <a:ext uri="{FF2B5EF4-FFF2-40B4-BE49-F238E27FC236}">
                <a16:creationId xmlns:a16="http://schemas.microsoft.com/office/drawing/2014/main" id="{B4B009A3-AB45-70D7-C648-F75E843C0614}"/>
              </a:ext>
            </a:extLst>
          </p:cNvPr>
          <p:cNvCxnSpPr>
            <a:cxnSpLocks/>
          </p:cNvCxnSpPr>
          <p:nvPr/>
        </p:nvCxnSpPr>
        <p:spPr>
          <a:xfrm flipH="1">
            <a:off x="7999075" y="568862"/>
            <a:ext cx="479401" cy="4746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nettore diritto 597">
            <a:extLst>
              <a:ext uri="{FF2B5EF4-FFF2-40B4-BE49-F238E27FC236}">
                <a16:creationId xmlns:a16="http://schemas.microsoft.com/office/drawing/2014/main" id="{E558A40E-F90A-5BF3-279D-2B3319DFEAC8}"/>
              </a:ext>
            </a:extLst>
          </p:cNvPr>
          <p:cNvCxnSpPr>
            <a:cxnSpLocks/>
          </p:cNvCxnSpPr>
          <p:nvPr/>
        </p:nvCxnSpPr>
        <p:spPr>
          <a:xfrm flipH="1">
            <a:off x="7891437" y="563658"/>
            <a:ext cx="593435" cy="4476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nettore diritto 600">
            <a:extLst>
              <a:ext uri="{FF2B5EF4-FFF2-40B4-BE49-F238E27FC236}">
                <a16:creationId xmlns:a16="http://schemas.microsoft.com/office/drawing/2014/main" id="{CBB6C2DC-B363-88C1-C585-EC55E2997DB6}"/>
              </a:ext>
            </a:extLst>
          </p:cNvPr>
          <p:cNvCxnSpPr>
            <a:cxnSpLocks/>
          </p:cNvCxnSpPr>
          <p:nvPr/>
        </p:nvCxnSpPr>
        <p:spPr>
          <a:xfrm flipH="1">
            <a:off x="7000744" y="563654"/>
            <a:ext cx="1484128" cy="7694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nettore diritto 619">
            <a:extLst>
              <a:ext uri="{FF2B5EF4-FFF2-40B4-BE49-F238E27FC236}">
                <a16:creationId xmlns:a16="http://schemas.microsoft.com/office/drawing/2014/main" id="{DA590ADA-41C9-5A05-E634-073333C06124}"/>
              </a:ext>
            </a:extLst>
          </p:cNvPr>
          <p:cNvCxnSpPr>
            <a:cxnSpLocks/>
          </p:cNvCxnSpPr>
          <p:nvPr/>
        </p:nvCxnSpPr>
        <p:spPr>
          <a:xfrm flipH="1">
            <a:off x="7167140" y="1197759"/>
            <a:ext cx="479588" cy="3617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nettore diritto 623">
            <a:extLst>
              <a:ext uri="{FF2B5EF4-FFF2-40B4-BE49-F238E27FC236}">
                <a16:creationId xmlns:a16="http://schemas.microsoft.com/office/drawing/2014/main" id="{96E713B8-A260-C5F0-2A5A-A70589C926BB}"/>
              </a:ext>
            </a:extLst>
          </p:cNvPr>
          <p:cNvCxnSpPr>
            <a:cxnSpLocks/>
          </p:cNvCxnSpPr>
          <p:nvPr/>
        </p:nvCxnSpPr>
        <p:spPr>
          <a:xfrm flipH="1">
            <a:off x="7266356" y="1394199"/>
            <a:ext cx="378276" cy="3745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nettore diritto 627">
            <a:extLst>
              <a:ext uri="{FF2B5EF4-FFF2-40B4-BE49-F238E27FC236}">
                <a16:creationId xmlns:a16="http://schemas.microsoft.com/office/drawing/2014/main" id="{C950EE90-A212-CB54-8B27-78FB28D4F265}"/>
              </a:ext>
            </a:extLst>
          </p:cNvPr>
          <p:cNvCxnSpPr>
            <a:cxnSpLocks/>
          </p:cNvCxnSpPr>
          <p:nvPr/>
        </p:nvCxnSpPr>
        <p:spPr>
          <a:xfrm flipH="1">
            <a:off x="7331712" y="1621813"/>
            <a:ext cx="298393" cy="3727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nettore diritto 631">
            <a:extLst>
              <a:ext uri="{FF2B5EF4-FFF2-40B4-BE49-F238E27FC236}">
                <a16:creationId xmlns:a16="http://schemas.microsoft.com/office/drawing/2014/main" id="{115DD1A4-C972-3DBD-5643-721829438EE2}"/>
              </a:ext>
            </a:extLst>
          </p:cNvPr>
          <p:cNvCxnSpPr>
            <a:cxnSpLocks/>
          </p:cNvCxnSpPr>
          <p:nvPr/>
        </p:nvCxnSpPr>
        <p:spPr>
          <a:xfrm flipH="1">
            <a:off x="7357440" y="1832884"/>
            <a:ext cx="250600" cy="3651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nettore diritto 636">
            <a:extLst>
              <a:ext uri="{FF2B5EF4-FFF2-40B4-BE49-F238E27FC236}">
                <a16:creationId xmlns:a16="http://schemas.microsoft.com/office/drawing/2014/main" id="{C2F89603-797A-0272-6C29-F45DEC408F9E}"/>
              </a:ext>
            </a:extLst>
          </p:cNvPr>
          <p:cNvCxnSpPr>
            <a:cxnSpLocks/>
          </p:cNvCxnSpPr>
          <p:nvPr/>
        </p:nvCxnSpPr>
        <p:spPr>
          <a:xfrm flipH="1">
            <a:off x="7355491" y="1978001"/>
            <a:ext cx="221039" cy="3501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nettore diritto 641">
            <a:extLst>
              <a:ext uri="{FF2B5EF4-FFF2-40B4-BE49-F238E27FC236}">
                <a16:creationId xmlns:a16="http://schemas.microsoft.com/office/drawing/2014/main" id="{45A2432E-E79F-F8FC-D9B2-E306D75C0A92}"/>
              </a:ext>
            </a:extLst>
          </p:cNvPr>
          <p:cNvCxnSpPr>
            <a:cxnSpLocks/>
          </p:cNvCxnSpPr>
          <p:nvPr/>
        </p:nvCxnSpPr>
        <p:spPr>
          <a:xfrm flipH="1">
            <a:off x="7343728" y="2170442"/>
            <a:ext cx="164225" cy="2707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o 3">
            <a:extLst>
              <a:ext uri="{FF2B5EF4-FFF2-40B4-BE49-F238E27FC236}">
                <a16:creationId xmlns:a16="http://schemas.microsoft.com/office/drawing/2014/main" id="{0F86E23A-0A4F-5030-D30F-67DFC419E7ED}"/>
              </a:ext>
            </a:extLst>
          </p:cNvPr>
          <p:cNvGrpSpPr/>
          <p:nvPr/>
        </p:nvGrpSpPr>
        <p:grpSpPr>
          <a:xfrm>
            <a:off x="6463470" y="982547"/>
            <a:ext cx="1649360" cy="1621756"/>
            <a:chOff x="6463470" y="982547"/>
            <a:chExt cx="1649360" cy="1621756"/>
          </a:xfrm>
        </p:grpSpPr>
        <p:sp>
          <p:nvSpPr>
            <p:cNvPr id="6" name="Figura a mano libera: forma 5">
              <a:extLst>
                <a:ext uri="{FF2B5EF4-FFF2-40B4-BE49-F238E27FC236}">
                  <a16:creationId xmlns:a16="http://schemas.microsoft.com/office/drawing/2014/main" id="{4E248F1F-F296-B5A0-F75F-1BDA123B4C0E}"/>
                </a:ext>
              </a:extLst>
            </p:cNvPr>
            <p:cNvSpPr/>
            <p:nvPr/>
          </p:nvSpPr>
          <p:spPr>
            <a:xfrm>
              <a:off x="6463470" y="982547"/>
              <a:ext cx="1639831" cy="1621756"/>
            </a:xfrm>
            <a:custGeom>
              <a:avLst/>
              <a:gdLst>
                <a:gd name="connsiteX0" fmla="*/ 1642704 w 1642704"/>
                <a:gd name="connsiteY0" fmla="*/ 217517 h 1624723"/>
                <a:gd name="connsiteX1" fmla="*/ 1544191 w 1642704"/>
                <a:gd name="connsiteY1" fmla="*/ 260459 h 1624723"/>
                <a:gd name="connsiteX2" fmla="*/ 1372425 w 1642704"/>
                <a:gd name="connsiteY2" fmla="*/ 209939 h 1624723"/>
                <a:gd name="connsiteX3" fmla="*/ 1157718 w 1642704"/>
                <a:gd name="connsiteY3" fmla="*/ 126582 h 1624723"/>
                <a:gd name="connsiteX4" fmla="*/ 819238 w 1642704"/>
                <a:gd name="connsiteY4" fmla="*/ 2810 h 1624723"/>
                <a:gd name="connsiteX5" fmla="*/ 551486 w 1642704"/>
                <a:gd name="connsiteY5" fmla="*/ 50803 h 1624723"/>
                <a:gd name="connsiteX6" fmla="*/ 316571 w 1642704"/>
                <a:gd name="connsiteY6" fmla="*/ 172050 h 1624723"/>
                <a:gd name="connsiteX7" fmla="*/ 101864 w 1642704"/>
                <a:gd name="connsiteY7" fmla="*/ 470114 h 1624723"/>
                <a:gd name="connsiteX8" fmla="*/ 3351 w 1642704"/>
                <a:gd name="connsiteY8" fmla="*/ 876795 h 1624723"/>
                <a:gd name="connsiteX9" fmla="*/ 215532 w 1642704"/>
                <a:gd name="connsiteY9" fmla="*/ 1475449 h 1624723"/>
                <a:gd name="connsiteX10" fmla="*/ 561590 w 1642704"/>
                <a:gd name="connsiteY10" fmla="*/ 1624481 h 1624723"/>
                <a:gd name="connsiteX11" fmla="*/ 857128 w 1642704"/>
                <a:gd name="connsiteY11" fmla="*/ 1505760 h 1624723"/>
                <a:gd name="connsiteX12" fmla="*/ 980900 w 1642704"/>
                <a:gd name="connsiteY12" fmla="*/ 1331469 h 1624723"/>
                <a:gd name="connsiteX0" fmla="*/ 1642704 w 1642704"/>
                <a:gd name="connsiteY0" fmla="*/ 214903 h 1622109"/>
                <a:gd name="connsiteX1" fmla="*/ 1544191 w 1642704"/>
                <a:gd name="connsiteY1" fmla="*/ 257845 h 1622109"/>
                <a:gd name="connsiteX2" fmla="*/ 1372425 w 1642704"/>
                <a:gd name="connsiteY2" fmla="*/ 207325 h 1622109"/>
                <a:gd name="connsiteX3" fmla="*/ 1157718 w 1642704"/>
                <a:gd name="connsiteY3" fmla="*/ 123968 h 1622109"/>
                <a:gd name="connsiteX4" fmla="*/ 819238 w 1642704"/>
                <a:gd name="connsiteY4" fmla="*/ 196 h 1622109"/>
                <a:gd name="connsiteX5" fmla="*/ 551486 w 1642704"/>
                <a:gd name="connsiteY5" fmla="*/ 48189 h 1622109"/>
                <a:gd name="connsiteX6" fmla="*/ 316571 w 1642704"/>
                <a:gd name="connsiteY6" fmla="*/ 169436 h 1622109"/>
                <a:gd name="connsiteX7" fmla="*/ 101864 w 1642704"/>
                <a:gd name="connsiteY7" fmla="*/ 467500 h 1622109"/>
                <a:gd name="connsiteX8" fmla="*/ 3351 w 1642704"/>
                <a:gd name="connsiteY8" fmla="*/ 874181 h 1622109"/>
                <a:gd name="connsiteX9" fmla="*/ 215532 w 1642704"/>
                <a:gd name="connsiteY9" fmla="*/ 1472835 h 1622109"/>
                <a:gd name="connsiteX10" fmla="*/ 561590 w 1642704"/>
                <a:gd name="connsiteY10" fmla="*/ 1621867 h 1622109"/>
                <a:gd name="connsiteX11" fmla="*/ 857128 w 1642704"/>
                <a:gd name="connsiteY11" fmla="*/ 1503146 h 1622109"/>
                <a:gd name="connsiteX12" fmla="*/ 980900 w 1642704"/>
                <a:gd name="connsiteY12" fmla="*/ 1328855 h 1622109"/>
                <a:gd name="connsiteX0" fmla="*/ 1639788 w 1639788"/>
                <a:gd name="connsiteY0" fmla="*/ 214903 h 1622109"/>
                <a:gd name="connsiteX1" fmla="*/ 1541275 w 1639788"/>
                <a:gd name="connsiteY1" fmla="*/ 257845 h 1622109"/>
                <a:gd name="connsiteX2" fmla="*/ 1369509 w 1639788"/>
                <a:gd name="connsiteY2" fmla="*/ 207325 h 1622109"/>
                <a:gd name="connsiteX3" fmla="*/ 1154802 w 1639788"/>
                <a:gd name="connsiteY3" fmla="*/ 123968 h 1622109"/>
                <a:gd name="connsiteX4" fmla="*/ 816322 w 1639788"/>
                <a:gd name="connsiteY4" fmla="*/ 196 h 1622109"/>
                <a:gd name="connsiteX5" fmla="*/ 548570 w 1639788"/>
                <a:gd name="connsiteY5" fmla="*/ 48189 h 1622109"/>
                <a:gd name="connsiteX6" fmla="*/ 313655 w 1639788"/>
                <a:gd name="connsiteY6" fmla="*/ 169436 h 1622109"/>
                <a:gd name="connsiteX7" fmla="*/ 98948 w 1639788"/>
                <a:gd name="connsiteY7" fmla="*/ 467500 h 1622109"/>
                <a:gd name="connsiteX8" fmla="*/ 435 w 1639788"/>
                <a:gd name="connsiteY8" fmla="*/ 874181 h 1622109"/>
                <a:gd name="connsiteX9" fmla="*/ 212616 w 1639788"/>
                <a:gd name="connsiteY9" fmla="*/ 1472835 h 1622109"/>
                <a:gd name="connsiteX10" fmla="*/ 558674 w 1639788"/>
                <a:gd name="connsiteY10" fmla="*/ 1621867 h 1622109"/>
                <a:gd name="connsiteX11" fmla="*/ 854212 w 1639788"/>
                <a:gd name="connsiteY11" fmla="*/ 1503146 h 1622109"/>
                <a:gd name="connsiteX12" fmla="*/ 977984 w 1639788"/>
                <a:gd name="connsiteY12" fmla="*/ 1328855 h 1622109"/>
                <a:gd name="connsiteX0" fmla="*/ 1639788 w 1639788"/>
                <a:gd name="connsiteY0" fmla="*/ 214903 h 1622109"/>
                <a:gd name="connsiteX1" fmla="*/ 1541275 w 1639788"/>
                <a:gd name="connsiteY1" fmla="*/ 257845 h 1622109"/>
                <a:gd name="connsiteX2" fmla="*/ 1369509 w 1639788"/>
                <a:gd name="connsiteY2" fmla="*/ 207325 h 1622109"/>
                <a:gd name="connsiteX3" fmla="*/ 1154802 w 1639788"/>
                <a:gd name="connsiteY3" fmla="*/ 123968 h 1622109"/>
                <a:gd name="connsiteX4" fmla="*/ 816322 w 1639788"/>
                <a:gd name="connsiteY4" fmla="*/ 196 h 1622109"/>
                <a:gd name="connsiteX5" fmla="*/ 548570 w 1639788"/>
                <a:gd name="connsiteY5" fmla="*/ 48189 h 1622109"/>
                <a:gd name="connsiteX6" fmla="*/ 313655 w 1639788"/>
                <a:gd name="connsiteY6" fmla="*/ 169436 h 1622109"/>
                <a:gd name="connsiteX7" fmla="*/ 98948 w 1639788"/>
                <a:gd name="connsiteY7" fmla="*/ 467500 h 1622109"/>
                <a:gd name="connsiteX8" fmla="*/ 435 w 1639788"/>
                <a:gd name="connsiteY8" fmla="*/ 874181 h 1622109"/>
                <a:gd name="connsiteX9" fmla="*/ 212616 w 1639788"/>
                <a:gd name="connsiteY9" fmla="*/ 1472835 h 1622109"/>
                <a:gd name="connsiteX10" fmla="*/ 558674 w 1639788"/>
                <a:gd name="connsiteY10" fmla="*/ 1621867 h 1622109"/>
                <a:gd name="connsiteX11" fmla="*/ 854212 w 1639788"/>
                <a:gd name="connsiteY11" fmla="*/ 1503146 h 1622109"/>
                <a:gd name="connsiteX12" fmla="*/ 977984 w 1639788"/>
                <a:gd name="connsiteY12" fmla="*/ 1328855 h 1622109"/>
                <a:gd name="connsiteX0" fmla="*/ 1639788 w 1639788"/>
                <a:gd name="connsiteY0" fmla="*/ 214903 h 1625397"/>
                <a:gd name="connsiteX1" fmla="*/ 1541275 w 1639788"/>
                <a:gd name="connsiteY1" fmla="*/ 257845 h 1625397"/>
                <a:gd name="connsiteX2" fmla="*/ 1369509 w 1639788"/>
                <a:gd name="connsiteY2" fmla="*/ 207325 h 1625397"/>
                <a:gd name="connsiteX3" fmla="*/ 1154802 w 1639788"/>
                <a:gd name="connsiteY3" fmla="*/ 123968 h 1625397"/>
                <a:gd name="connsiteX4" fmla="*/ 816322 w 1639788"/>
                <a:gd name="connsiteY4" fmla="*/ 196 h 1625397"/>
                <a:gd name="connsiteX5" fmla="*/ 548570 w 1639788"/>
                <a:gd name="connsiteY5" fmla="*/ 48189 h 1625397"/>
                <a:gd name="connsiteX6" fmla="*/ 313655 w 1639788"/>
                <a:gd name="connsiteY6" fmla="*/ 169436 h 1625397"/>
                <a:gd name="connsiteX7" fmla="*/ 98948 w 1639788"/>
                <a:gd name="connsiteY7" fmla="*/ 467500 h 1625397"/>
                <a:gd name="connsiteX8" fmla="*/ 435 w 1639788"/>
                <a:gd name="connsiteY8" fmla="*/ 874181 h 1625397"/>
                <a:gd name="connsiteX9" fmla="*/ 212616 w 1639788"/>
                <a:gd name="connsiteY9" fmla="*/ 1472835 h 1625397"/>
                <a:gd name="connsiteX10" fmla="*/ 558674 w 1639788"/>
                <a:gd name="connsiteY10" fmla="*/ 1621867 h 1625397"/>
                <a:gd name="connsiteX11" fmla="*/ 854212 w 1639788"/>
                <a:gd name="connsiteY11" fmla="*/ 1503146 h 1625397"/>
                <a:gd name="connsiteX12" fmla="*/ 977984 w 1639788"/>
                <a:gd name="connsiteY12" fmla="*/ 1328855 h 1625397"/>
                <a:gd name="connsiteX0" fmla="*/ 1639788 w 1639788"/>
                <a:gd name="connsiteY0" fmla="*/ 214903 h 1627473"/>
                <a:gd name="connsiteX1" fmla="*/ 1541275 w 1639788"/>
                <a:gd name="connsiteY1" fmla="*/ 257845 h 1627473"/>
                <a:gd name="connsiteX2" fmla="*/ 1369509 w 1639788"/>
                <a:gd name="connsiteY2" fmla="*/ 207325 h 1627473"/>
                <a:gd name="connsiteX3" fmla="*/ 1154802 w 1639788"/>
                <a:gd name="connsiteY3" fmla="*/ 123968 h 1627473"/>
                <a:gd name="connsiteX4" fmla="*/ 816322 w 1639788"/>
                <a:gd name="connsiteY4" fmla="*/ 196 h 1627473"/>
                <a:gd name="connsiteX5" fmla="*/ 548570 w 1639788"/>
                <a:gd name="connsiteY5" fmla="*/ 48189 h 1627473"/>
                <a:gd name="connsiteX6" fmla="*/ 313655 w 1639788"/>
                <a:gd name="connsiteY6" fmla="*/ 169436 h 1627473"/>
                <a:gd name="connsiteX7" fmla="*/ 98948 w 1639788"/>
                <a:gd name="connsiteY7" fmla="*/ 467500 h 1627473"/>
                <a:gd name="connsiteX8" fmla="*/ 435 w 1639788"/>
                <a:gd name="connsiteY8" fmla="*/ 874181 h 1627473"/>
                <a:gd name="connsiteX9" fmla="*/ 212616 w 1639788"/>
                <a:gd name="connsiteY9" fmla="*/ 1472835 h 1627473"/>
                <a:gd name="connsiteX10" fmla="*/ 558674 w 1639788"/>
                <a:gd name="connsiteY10" fmla="*/ 1621867 h 1627473"/>
                <a:gd name="connsiteX11" fmla="*/ 854212 w 1639788"/>
                <a:gd name="connsiteY11" fmla="*/ 1503146 h 1627473"/>
                <a:gd name="connsiteX12" fmla="*/ 977984 w 1639788"/>
                <a:gd name="connsiteY12" fmla="*/ 1328855 h 1627473"/>
                <a:gd name="connsiteX0" fmla="*/ 1639788 w 1639788"/>
                <a:gd name="connsiteY0" fmla="*/ 214903 h 1627473"/>
                <a:gd name="connsiteX1" fmla="*/ 1541275 w 1639788"/>
                <a:gd name="connsiteY1" fmla="*/ 257845 h 1627473"/>
                <a:gd name="connsiteX2" fmla="*/ 1369509 w 1639788"/>
                <a:gd name="connsiteY2" fmla="*/ 207325 h 1627473"/>
                <a:gd name="connsiteX3" fmla="*/ 1154802 w 1639788"/>
                <a:gd name="connsiteY3" fmla="*/ 123968 h 1627473"/>
                <a:gd name="connsiteX4" fmla="*/ 816322 w 1639788"/>
                <a:gd name="connsiteY4" fmla="*/ 196 h 1627473"/>
                <a:gd name="connsiteX5" fmla="*/ 548570 w 1639788"/>
                <a:gd name="connsiteY5" fmla="*/ 48189 h 1627473"/>
                <a:gd name="connsiteX6" fmla="*/ 313655 w 1639788"/>
                <a:gd name="connsiteY6" fmla="*/ 169436 h 1627473"/>
                <a:gd name="connsiteX7" fmla="*/ 98948 w 1639788"/>
                <a:gd name="connsiteY7" fmla="*/ 467500 h 1627473"/>
                <a:gd name="connsiteX8" fmla="*/ 435 w 1639788"/>
                <a:gd name="connsiteY8" fmla="*/ 874181 h 1627473"/>
                <a:gd name="connsiteX9" fmla="*/ 212616 w 1639788"/>
                <a:gd name="connsiteY9" fmla="*/ 1472835 h 1627473"/>
                <a:gd name="connsiteX10" fmla="*/ 558674 w 1639788"/>
                <a:gd name="connsiteY10" fmla="*/ 1621867 h 1627473"/>
                <a:gd name="connsiteX11" fmla="*/ 854212 w 1639788"/>
                <a:gd name="connsiteY11" fmla="*/ 1503146 h 1627473"/>
                <a:gd name="connsiteX12" fmla="*/ 977984 w 1639788"/>
                <a:gd name="connsiteY12" fmla="*/ 1328855 h 1627473"/>
                <a:gd name="connsiteX0" fmla="*/ 1639788 w 1639788"/>
                <a:gd name="connsiteY0" fmla="*/ 214903 h 1627473"/>
                <a:gd name="connsiteX1" fmla="*/ 1541275 w 1639788"/>
                <a:gd name="connsiteY1" fmla="*/ 257845 h 1627473"/>
                <a:gd name="connsiteX2" fmla="*/ 1369509 w 1639788"/>
                <a:gd name="connsiteY2" fmla="*/ 207325 h 1627473"/>
                <a:gd name="connsiteX3" fmla="*/ 1154802 w 1639788"/>
                <a:gd name="connsiteY3" fmla="*/ 123968 h 1627473"/>
                <a:gd name="connsiteX4" fmla="*/ 816322 w 1639788"/>
                <a:gd name="connsiteY4" fmla="*/ 196 h 1627473"/>
                <a:gd name="connsiteX5" fmla="*/ 548570 w 1639788"/>
                <a:gd name="connsiteY5" fmla="*/ 48189 h 1627473"/>
                <a:gd name="connsiteX6" fmla="*/ 313655 w 1639788"/>
                <a:gd name="connsiteY6" fmla="*/ 169436 h 1627473"/>
                <a:gd name="connsiteX7" fmla="*/ 98948 w 1639788"/>
                <a:gd name="connsiteY7" fmla="*/ 467500 h 1627473"/>
                <a:gd name="connsiteX8" fmla="*/ 435 w 1639788"/>
                <a:gd name="connsiteY8" fmla="*/ 874181 h 1627473"/>
                <a:gd name="connsiteX9" fmla="*/ 212616 w 1639788"/>
                <a:gd name="connsiteY9" fmla="*/ 1472835 h 1627473"/>
                <a:gd name="connsiteX10" fmla="*/ 558674 w 1639788"/>
                <a:gd name="connsiteY10" fmla="*/ 1621867 h 1627473"/>
                <a:gd name="connsiteX11" fmla="*/ 854212 w 1639788"/>
                <a:gd name="connsiteY11" fmla="*/ 1503146 h 1627473"/>
                <a:gd name="connsiteX12" fmla="*/ 977984 w 1639788"/>
                <a:gd name="connsiteY12" fmla="*/ 1328855 h 1627473"/>
                <a:gd name="connsiteX0" fmla="*/ 1639788 w 1639788"/>
                <a:gd name="connsiteY0" fmla="*/ 215364 h 1627934"/>
                <a:gd name="connsiteX1" fmla="*/ 1541275 w 1639788"/>
                <a:gd name="connsiteY1" fmla="*/ 258306 h 1627934"/>
                <a:gd name="connsiteX2" fmla="*/ 1369509 w 1639788"/>
                <a:gd name="connsiteY2" fmla="*/ 207786 h 1627934"/>
                <a:gd name="connsiteX3" fmla="*/ 1154802 w 1639788"/>
                <a:gd name="connsiteY3" fmla="*/ 124429 h 1627934"/>
                <a:gd name="connsiteX4" fmla="*/ 816322 w 1639788"/>
                <a:gd name="connsiteY4" fmla="*/ 657 h 1627934"/>
                <a:gd name="connsiteX5" fmla="*/ 548570 w 1639788"/>
                <a:gd name="connsiteY5" fmla="*/ 48650 h 1627934"/>
                <a:gd name="connsiteX6" fmla="*/ 313655 w 1639788"/>
                <a:gd name="connsiteY6" fmla="*/ 169897 h 1627934"/>
                <a:gd name="connsiteX7" fmla="*/ 98948 w 1639788"/>
                <a:gd name="connsiteY7" fmla="*/ 467961 h 1627934"/>
                <a:gd name="connsiteX8" fmla="*/ 435 w 1639788"/>
                <a:gd name="connsiteY8" fmla="*/ 874642 h 1627934"/>
                <a:gd name="connsiteX9" fmla="*/ 212616 w 1639788"/>
                <a:gd name="connsiteY9" fmla="*/ 1473296 h 1627934"/>
                <a:gd name="connsiteX10" fmla="*/ 558674 w 1639788"/>
                <a:gd name="connsiteY10" fmla="*/ 1622328 h 1627934"/>
                <a:gd name="connsiteX11" fmla="*/ 854212 w 1639788"/>
                <a:gd name="connsiteY11" fmla="*/ 1503607 h 1627934"/>
                <a:gd name="connsiteX12" fmla="*/ 977984 w 1639788"/>
                <a:gd name="connsiteY12" fmla="*/ 1329316 h 1627934"/>
                <a:gd name="connsiteX0" fmla="*/ 1639788 w 1639788"/>
                <a:gd name="connsiteY0" fmla="*/ 217108 h 1629678"/>
                <a:gd name="connsiteX1" fmla="*/ 1541275 w 1639788"/>
                <a:gd name="connsiteY1" fmla="*/ 260050 h 1629678"/>
                <a:gd name="connsiteX2" fmla="*/ 1369509 w 1639788"/>
                <a:gd name="connsiteY2" fmla="*/ 209530 h 1629678"/>
                <a:gd name="connsiteX3" fmla="*/ 1154802 w 1639788"/>
                <a:gd name="connsiteY3" fmla="*/ 118596 h 1629678"/>
                <a:gd name="connsiteX4" fmla="*/ 816322 w 1639788"/>
                <a:gd name="connsiteY4" fmla="*/ 2401 h 1629678"/>
                <a:gd name="connsiteX5" fmla="*/ 548570 w 1639788"/>
                <a:gd name="connsiteY5" fmla="*/ 50394 h 1629678"/>
                <a:gd name="connsiteX6" fmla="*/ 313655 w 1639788"/>
                <a:gd name="connsiteY6" fmla="*/ 171641 h 1629678"/>
                <a:gd name="connsiteX7" fmla="*/ 98948 w 1639788"/>
                <a:gd name="connsiteY7" fmla="*/ 469705 h 1629678"/>
                <a:gd name="connsiteX8" fmla="*/ 435 w 1639788"/>
                <a:gd name="connsiteY8" fmla="*/ 876386 h 1629678"/>
                <a:gd name="connsiteX9" fmla="*/ 212616 w 1639788"/>
                <a:gd name="connsiteY9" fmla="*/ 1475040 h 1629678"/>
                <a:gd name="connsiteX10" fmla="*/ 558674 w 1639788"/>
                <a:gd name="connsiteY10" fmla="*/ 1624072 h 1629678"/>
                <a:gd name="connsiteX11" fmla="*/ 854212 w 1639788"/>
                <a:gd name="connsiteY11" fmla="*/ 1505351 h 1629678"/>
                <a:gd name="connsiteX12" fmla="*/ 977984 w 1639788"/>
                <a:gd name="connsiteY12" fmla="*/ 1331060 h 1629678"/>
                <a:gd name="connsiteX0" fmla="*/ 1639788 w 1639788"/>
                <a:gd name="connsiteY0" fmla="*/ 214761 h 1627331"/>
                <a:gd name="connsiteX1" fmla="*/ 1541275 w 1639788"/>
                <a:gd name="connsiteY1" fmla="*/ 257703 h 1627331"/>
                <a:gd name="connsiteX2" fmla="*/ 1369509 w 1639788"/>
                <a:gd name="connsiteY2" fmla="*/ 207183 h 1627331"/>
                <a:gd name="connsiteX3" fmla="*/ 1154802 w 1639788"/>
                <a:gd name="connsiteY3" fmla="*/ 116249 h 1627331"/>
                <a:gd name="connsiteX4" fmla="*/ 816322 w 1639788"/>
                <a:gd name="connsiteY4" fmla="*/ 54 h 1627331"/>
                <a:gd name="connsiteX5" fmla="*/ 548570 w 1639788"/>
                <a:gd name="connsiteY5" fmla="*/ 48047 h 1627331"/>
                <a:gd name="connsiteX6" fmla="*/ 313655 w 1639788"/>
                <a:gd name="connsiteY6" fmla="*/ 169294 h 1627331"/>
                <a:gd name="connsiteX7" fmla="*/ 98948 w 1639788"/>
                <a:gd name="connsiteY7" fmla="*/ 467358 h 1627331"/>
                <a:gd name="connsiteX8" fmla="*/ 435 w 1639788"/>
                <a:gd name="connsiteY8" fmla="*/ 874039 h 1627331"/>
                <a:gd name="connsiteX9" fmla="*/ 212616 w 1639788"/>
                <a:gd name="connsiteY9" fmla="*/ 1472693 h 1627331"/>
                <a:gd name="connsiteX10" fmla="*/ 558674 w 1639788"/>
                <a:gd name="connsiteY10" fmla="*/ 1621725 h 1627331"/>
                <a:gd name="connsiteX11" fmla="*/ 854212 w 1639788"/>
                <a:gd name="connsiteY11" fmla="*/ 1503004 h 1627331"/>
                <a:gd name="connsiteX12" fmla="*/ 977984 w 1639788"/>
                <a:gd name="connsiteY12" fmla="*/ 1328713 h 1627331"/>
                <a:gd name="connsiteX0" fmla="*/ 1639812 w 1639812"/>
                <a:gd name="connsiteY0" fmla="*/ 214761 h 1627331"/>
                <a:gd name="connsiteX1" fmla="*/ 1541299 w 1639812"/>
                <a:gd name="connsiteY1" fmla="*/ 257703 h 1627331"/>
                <a:gd name="connsiteX2" fmla="*/ 1369533 w 1639812"/>
                <a:gd name="connsiteY2" fmla="*/ 207183 h 1627331"/>
                <a:gd name="connsiteX3" fmla="*/ 1154826 w 1639812"/>
                <a:gd name="connsiteY3" fmla="*/ 116249 h 1627331"/>
                <a:gd name="connsiteX4" fmla="*/ 816346 w 1639812"/>
                <a:gd name="connsiteY4" fmla="*/ 54 h 1627331"/>
                <a:gd name="connsiteX5" fmla="*/ 548594 w 1639812"/>
                <a:gd name="connsiteY5" fmla="*/ 48047 h 1627331"/>
                <a:gd name="connsiteX6" fmla="*/ 313679 w 1639812"/>
                <a:gd name="connsiteY6" fmla="*/ 169294 h 1627331"/>
                <a:gd name="connsiteX7" fmla="*/ 98972 w 1639812"/>
                <a:gd name="connsiteY7" fmla="*/ 467358 h 1627331"/>
                <a:gd name="connsiteX8" fmla="*/ 459 w 1639812"/>
                <a:gd name="connsiteY8" fmla="*/ 874039 h 1627331"/>
                <a:gd name="connsiteX9" fmla="*/ 212640 w 1639812"/>
                <a:gd name="connsiteY9" fmla="*/ 1472693 h 1627331"/>
                <a:gd name="connsiteX10" fmla="*/ 558698 w 1639812"/>
                <a:gd name="connsiteY10" fmla="*/ 1621725 h 1627331"/>
                <a:gd name="connsiteX11" fmla="*/ 854236 w 1639812"/>
                <a:gd name="connsiteY11" fmla="*/ 1503004 h 1627331"/>
                <a:gd name="connsiteX12" fmla="*/ 978008 w 1639812"/>
                <a:gd name="connsiteY12" fmla="*/ 1328713 h 1627331"/>
                <a:gd name="connsiteX0" fmla="*/ 1639831 w 1639831"/>
                <a:gd name="connsiteY0" fmla="*/ 214761 h 1627331"/>
                <a:gd name="connsiteX1" fmla="*/ 1541318 w 1639831"/>
                <a:gd name="connsiteY1" fmla="*/ 257703 h 1627331"/>
                <a:gd name="connsiteX2" fmla="*/ 1369552 w 1639831"/>
                <a:gd name="connsiteY2" fmla="*/ 207183 h 1627331"/>
                <a:gd name="connsiteX3" fmla="*/ 1154845 w 1639831"/>
                <a:gd name="connsiteY3" fmla="*/ 116249 h 1627331"/>
                <a:gd name="connsiteX4" fmla="*/ 816365 w 1639831"/>
                <a:gd name="connsiteY4" fmla="*/ 54 h 1627331"/>
                <a:gd name="connsiteX5" fmla="*/ 548613 w 1639831"/>
                <a:gd name="connsiteY5" fmla="*/ 48047 h 1627331"/>
                <a:gd name="connsiteX6" fmla="*/ 313698 w 1639831"/>
                <a:gd name="connsiteY6" fmla="*/ 169294 h 1627331"/>
                <a:gd name="connsiteX7" fmla="*/ 98991 w 1639831"/>
                <a:gd name="connsiteY7" fmla="*/ 467358 h 1627331"/>
                <a:gd name="connsiteX8" fmla="*/ 478 w 1639831"/>
                <a:gd name="connsiteY8" fmla="*/ 874039 h 1627331"/>
                <a:gd name="connsiteX9" fmla="*/ 212659 w 1639831"/>
                <a:gd name="connsiteY9" fmla="*/ 1472693 h 1627331"/>
                <a:gd name="connsiteX10" fmla="*/ 558717 w 1639831"/>
                <a:gd name="connsiteY10" fmla="*/ 1621725 h 1627331"/>
                <a:gd name="connsiteX11" fmla="*/ 854255 w 1639831"/>
                <a:gd name="connsiteY11" fmla="*/ 1503004 h 1627331"/>
                <a:gd name="connsiteX12" fmla="*/ 978027 w 1639831"/>
                <a:gd name="connsiteY12" fmla="*/ 1328713 h 1627331"/>
                <a:gd name="connsiteX0" fmla="*/ 1639831 w 1639831"/>
                <a:gd name="connsiteY0" fmla="*/ 214761 h 1627331"/>
                <a:gd name="connsiteX1" fmla="*/ 1541318 w 1639831"/>
                <a:gd name="connsiteY1" fmla="*/ 257703 h 1627331"/>
                <a:gd name="connsiteX2" fmla="*/ 1369552 w 1639831"/>
                <a:gd name="connsiteY2" fmla="*/ 207183 h 1627331"/>
                <a:gd name="connsiteX3" fmla="*/ 1154845 w 1639831"/>
                <a:gd name="connsiteY3" fmla="*/ 116249 h 1627331"/>
                <a:gd name="connsiteX4" fmla="*/ 816365 w 1639831"/>
                <a:gd name="connsiteY4" fmla="*/ 54 h 1627331"/>
                <a:gd name="connsiteX5" fmla="*/ 548613 w 1639831"/>
                <a:gd name="connsiteY5" fmla="*/ 48047 h 1627331"/>
                <a:gd name="connsiteX6" fmla="*/ 313698 w 1639831"/>
                <a:gd name="connsiteY6" fmla="*/ 169294 h 1627331"/>
                <a:gd name="connsiteX7" fmla="*/ 98991 w 1639831"/>
                <a:gd name="connsiteY7" fmla="*/ 467358 h 1627331"/>
                <a:gd name="connsiteX8" fmla="*/ 478 w 1639831"/>
                <a:gd name="connsiteY8" fmla="*/ 874039 h 1627331"/>
                <a:gd name="connsiteX9" fmla="*/ 212659 w 1639831"/>
                <a:gd name="connsiteY9" fmla="*/ 1472693 h 1627331"/>
                <a:gd name="connsiteX10" fmla="*/ 558717 w 1639831"/>
                <a:gd name="connsiteY10" fmla="*/ 1621725 h 1627331"/>
                <a:gd name="connsiteX11" fmla="*/ 854255 w 1639831"/>
                <a:gd name="connsiteY11" fmla="*/ 1503004 h 1627331"/>
                <a:gd name="connsiteX12" fmla="*/ 978027 w 1639831"/>
                <a:gd name="connsiteY12" fmla="*/ 1328713 h 1627331"/>
                <a:gd name="connsiteX0" fmla="*/ 1639831 w 1639831"/>
                <a:gd name="connsiteY0" fmla="*/ 214761 h 1627331"/>
                <a:gd name="connsiteX1" fmla="*/ 1541318 w 1639831"/>
                <a:gd name="connsiteY1" fmla="*/ 257703 h 1627331"/>
                <a:gd name="connsiteX2" fmla="*/ 1369552 w 1639831"/>
                <a:gd name="connsiteY2" fmla="*/ 207183 h 1627331"/>
                <a:gd name="connsiteX3" fmla="*/ 1154845 w 1639831"/>
                <a:gd name="connsiteY3" fmla="*/ 116249 h 1627331"/>
                <a:gd name="connsiteX4" fmla="*/ 816365 w 1639831"/>
                <a:gd name="connsiteY4" fmla="*/ 54 h 1627331"/>
                <a:gd name="connsiteX5" fmla="*/ 548613 w 1639831"/>
                <a:gd name="connsiteY5" fmla="*/ 48047 h 1627331"/>
                <a:gd name="connsiteX6" fmla="*/ 313698 w 1639831"/>
                <a:gd name="connsiteY6" fmla="*/ 169294 h 1627331"/>
                <a:gd name="connsiteX7" fmla="*/ 98991 w 1639831"/>
                <a:gd name="connsiteY7" fmla="*/ 467358 h 1627331"/>
                <a:gd name="connsiteX8" fmla="*/ 478 w 1639831"/>
                <a:gd name="connsiteY8" fmla="*/ 874039 h 1627331"/>
                <a:gd name="connsiteX9" fmla="*/ 212659 w 1639831"/>
                <a:gd name="connsiteY9" fmla="*/ 1472693 h 1627331"/>
                <a:gd name="connsiteX10" fmla="*/ 558717 w 1639831"/>
                <a:gd name="connsiteY10" fmla="*/ 1621725 h 1627331"/>
                <a:gd name="connsiteX11" fmla="*/ 854255 w 1639831"/>
                <a:gd name="connsiteY11" fmla="*/ 1503004 h 1627331"/>
                <a:gd name="connsiteX12" fmla="*/ 978027 w 1639831"/>
                <a:gd name="connsiteY12" fmla="*/ 1328713 h 1627331"/>
                <a:gd name="connsiteX0" fmla="*/ 1639831 w 1639831"/>
                <a:gd name="connsiteY0" fmla="*/ 214761 h 1622226"/>
                <a:gd name="connsiteX1" fmla="*/ 1541318 w 1639831"/>
                <a:gd name="connsiteY1" fmla="*/ 257703 h 1622226"/>
                <a:gd name="connsiteX2" fmla="*/ 1369552 w 1639831"/>
                <a:gd name="connsiteY2" fmla="*/ 207183 h 1622226"/>
                <a:gd name="connsiteX3" fmla="*/ 1154845 w 1639831"/>
                <a:gd name="connsiteY3" fmla="*/ 116249 h 1622226"/>
                <a:gd name="connsiteX4" fmla="*/ 816365 w 1639831"/>
                <a:gd name="connsiteY4" fmla="*/ 54 h 1622226"/>
                <a:gd name="connsiteX5" fmla="*/ 548613 w 1639831"/>
                <a:gd name="connsiteY5" fmla="*/ 48047 h 1622226"/>
                <a:gd name="connsiteX6" fmla="*/ 313698 w 1639831"/>
                <a:gd name="connsiteY6" fmla="*/ 169294 h 1622226"/>
                <a:gd name="connsiteX7" fmla="*/ 98991 w 1639831"/>
                <a:gd name="connsiteY7" fmla="*/ 467358 h 1622226"/>
                <a:gd name="connsiteX8" fmla="*/ 478 w 1639831"/>
                <a:gd name="connsiteY8" fmla="*/ 874039 h 1622226"/>
                <a:gd name="connsiteX9" fmla="*/ 212659 w 1639831"/>
                <a:gd name="connsiteY9" fmla="*/ 1472693 h 1622226"/>
                <a:gd name="connsiteX10" fmla="*/ 558717 w 1639831"/>
                <a:gd name="connsiteY10" fmla="*/ 1621725 h 1622226"/>
                <a:gd name="connsiteX11" fmla="*/ 854255 w 1639831"/>
                <a:gd name="connsiteY11" fmla="*/ 1503004 h 1622226"/>
                <a:gd name="connsiteX12" fmla="*/ 978027 w 1639831"/>
                <a:gd name="connsiteY12" fmla="*/ 1328713 h 1622226"/>
                <a:gd name="connsiteX0" fmla="*/ 1639831 w 1639831"/>
                <a:gd name="connsiteY0" fmla="*/ 214761 h 1621756"/>
                <a:gd name="connsiteX1" fmla="*/ 1541318 w 1639831"/>
                <a:gd name="connsiteY1" fmla="*/ 257703 h 1621756"/>
                <a:gd name="connsiteX2" fmla="*/ 1369552 w 1639831"/>
                <a:gd name="connsiteY2" fmla="*/ 207183 h 1621756"/>
                <a:gd name="connsiteX3" fmla="*/ 1154845 w 1639831"/>
                <a:gd name="connsiteY3" fmla="*/ 116249 h 1621756"/>
                <a:gd name="connsiteX4" fmla="*/ 816365 w 1639831"/>
                <a:gd name="connsiteY4" fmla="*/ 54 h 1621756"/>
                <a:gd name="connsiteX5" fmla="*/ 548613 w 1639831"/>
                <a:gd name="connsiteY5" fmla="*/ 48047 h 1621756"/>
                <a:gd name="connsiteX6" fmla="*/ 313698 w 1639831"/>
                <a:gd name="connsiteY6" fmla="*/ 169294 h 1621756"/>
                <a:gd name="connsiteX7" fmla="*/ 98991 w 1639831"/>
                <a:gd name="connsiteY7" fmla="*/ 467358 h 1621756"/>
                <a:gd name="connsiteX8" fmla="*/ 478 w 1639831"/>
                <a:gd name="connsiteY8" fmla="*/ 874039 h 1621756"/>
                <a:gd name="connsiteX9" fmla="*/ 212659 w 1639831"/>
                <a:gd name="connsiteY9" fmla="*/ 1472693 h 1621756"/>
                <a:gd name="connsiteX10" fmla="*/ 558717 w 1639831"/>
                <a:gd name="connsiteY10" fmla="*/ 1621725 h 1621756"/>
                <a:gd name="connsiteX11" fmla="*/ 854255 w 1639831"/>
                <a:gd name="connsiteY11" fmla="*/ 1503004 h 1621756"/>
                <a:gd name="connsiteX12" fmla="*/ 978027 w 1639831"/>
                <a:gd name="connsiteY12" fmla="*/ 1328713 h 1621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39831" h="1621756">
                  <a:moveTo>
                    <a:pt x="1639831" y="214761"/>
                  </a:moveTo>
                  <a:cubicBezTo>
                    <a:pt x="1613097" y="236863"/>
                    <a:pt x="1633242" y="258303"/>
                    <a:pt x="1541318" y="257703"/>
                  </a:cubicBezTo>
                  <a:cubicBezTo>
                    <a:pt x="1449394" y="257103"/>
                    <a:pt x="1433964" y="230759"/>
                    <a:pt x="1369552" y="207183"/>
                  </a:cubicBezTo>
                  <a:cubicBezTo>
                    <a:pt x="1305140" y="183607"/>
                    <a:pt x="1154845" y="116249"/>
                    <a:pt x="1154845" y="116249"/>
                  </a:cubicBezTo>
                  <a:cubicBezTo>
                    <a:pt x="1062647" y="81728"/>
                    <a:pt x="917404" y="1317"/>
                    <a:pt x="816365" y="54"/>
                  </a:cubicBezTo>
                  <a:cubicBezTo>
                    <a:pt x="715326" y="-1209"/>
                    <a:pt x="632391" y="19840"/>
                    <a:pt x="548613" y="48047"/>
                  </a:cubicBezTo>
                  <a:cubicBezTo>
                    <a:pt x="464835" y="76254"/>
                    <a:pt x="388635" y="99409"/>
                    <a:pt x="313698" y="169294"/>
                  </a:cubicBezTo>
                  <a:cubicBezTo>
                    <a:pt x="238761" y="239179"/>
                    <a:pt x="166350" y="349900"/>
                    <a:pt x="98991" y="467358"/>
                  </a:cubicBezTo>
                  <a:cubicBezTo>
                    <a:pt x="31632" y="584816"/>
                    <a:pt x="9319" y="701431"/>
                    <a:pt x="478" y="874039"/>
                  </a:cubicBezTo>
                  <a:cubicBezTo>
                    <a:pt x="-8363" y="1046647"/>
                    <a:pt x="106989" y="1358183"/>
                    <a:pt x="212659" y="1472693"/>
                  </a:cubicBezTo>
                  <a:cubicBezTo>
                    <a:pt x="318329" y="1587203"/>
                    <a:pt x="454931" y="1619988"/>
                    <a:pt x="558717" y="1621725"/>
                  </a:cubicBezTo>
                  <a:cubicBezTo>
                    <a:pt x="662503" y="1623462"/>
                    <a:pt x="784370" y="1551839"/>
                    <a:pt x="854255" y="1503004"/>
                  </a:cubicBezTo>
                  <a:cubicBezTo>
                    <a:pt x="924140" y="1454169"/>
                    <a:pt x="951083" y="1391441"/>
                    <a:pt x="978027" y="132871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id="{D3933F61-75F7-C478-7E30-ECF546D6AF61}"/>
                </a:ext>
              </a:extLst>
            </p:cNvPr>
            <p:cNvSpPr/>
            <p:nvPr/>
          </p:nvSpPr>
          <p:spPr>
            <a:xfrm>
              <a:off x="7451601" y="1002799"/>
              <a:ext cx="661229" cy="1290779"/>
            </a:xfrm>
            <a:custGeom>
              <a:avLst/>
              <a:gdLst>
                <a:gd name="connsiteX0" fmla="*/ 644122 w 659004"/>
                <a:gd name="connsiteY0" fmla="*/ 192450 h 1286194"/>
                <a:gd name="connsiteX1" fmla="*/ 651700 w 659004"/>
                <a:gd name="connsiteY1" fmla="*/ 91412 h 1286194"/>
                <a:gd name="connsiteX2" fmla="*/ 553187 w 659004"/>
                <a:gd name="connsiteY2" fmla="*/ 40892 h 1286194"/>
                <a:gd name="connsiteX3" fmla="*/ 469830 w 659004"/>
                <a:gd name="connsiteY3" fmla="*/ 13107 h 1286194"/>
                <a:gd name="connsiteX4" fmla="*/ 290486 w 659004"/>
                <a:gd name="connsiteY4" fmla="*/ 10581 h 1286194"/>
                <a:gd name="connsiteX5" fmla="*/ 207129 w 659004"/>
                <a:gd name="connsiteY5" fmla="*/ 149509 h 1286194"/>
                <a:gd name="connsiteX6" fmla="*/ 197026 w 659004"/>
                <a:gd name="connsiteY6" fmla="*/ 450099 h 1286194"/>
                <a:gd name="connsiteX7" fmla="*/ 143980 w 659004"/>
                <a:gd name="connsiteY7" fmla="*/ 876987 h 1286194"/>
                <a:gd name="connsiteX8" fmla="*/ 75779 w 659004"/>
                <a:gd name="connsiteY8" fmla="*/ 1119480 h 1286194"/>
                <a:gd name="connsiteX9" fmla="*/ 0 w 659004"/>
                <a:gd name="connsiteY9" fmla="*/ 1286194 h 1286194"/>
                <a:gd name="connsiteX0" fmla="*/ 644122 w 659004"/>
                <a:gd name="connsiteY0" fmla="*/ 195194 h 1288938"/>
                <a:gd name="connsiteX1" fmla="*/ 651700 w 659004"/>
                <a:gd name="connsiteY1" fmla="*/ 94156 h 1288938"/>
                <a:gd name="connsiteX2" fmla="*/ 553187 w 659004"/>
                <a:gd name="connsiteY2" fmla="*/ 43636 h 1288938"/>
                <a:gd name="connsiteX3" fmla="*/ 469830 w 659004"/>
                <a:gd name="connsiteY3" fmla="*/ 15851 h 1288938"/>
                <a:gd name="connsiteX4" fmla="*/ 290486 w 659004"/>
                <a:gd name="connsiteY4" fmla="*/ 13325 h 1288938"/>
                <a:gd name="connsiteX5" fmla="*/ 207129 w 659004"/>
                <a:gd name="connsiteY5" fmla="*/ 152253 h 1288938"/>
                <a:gd name="connsiteX6" fmla="*/ 197026 w 659004"/>
                <a:gd name="connsiteY6" fmla="*/ 452843 h 1288938"/>
                <a:gd name="connsiteX7" fmla="*/ 143980 w 659004"/>
                <a:gd name="connsiteY7" fmla="*/ 879731 h 1288938"/>
                <a:gd name="connsiteX8" fmla="*/ 75779 w 659004"/>
                <a:gd name="connsiteY8" fmla="*/ 1122224 h 1288938"/>
                <a:gd name="connsiteX9" fmla="*/ 0 w 659004"/>
                <a:gd name="connsiteY9" fmla="*/ 1288938 h 1288938"/>
                <a:gd name="connsiteX0" fmla="*/ 644122 w 661248"/>
                <a:gd name="connsiteY0" fmla="*/ 195194 h 1288938"/>
                <a:gd name="connsiteX1" fmla="*/ 651700 w 661248"/>
                <a:gd name="connsiteY1" fmla="*/ 94156 h 1288938"/>
                <a:gd name="connsiteX2" fmla="*/ 553187 w 661248"/>
                <a:gd name="connsiteY2" fmla="*/ 43636 h 1288938"/>
                <a:gd name="connsiteX3" fmla="*/ 469830 w 661248"/>
                <a:gd name="connsiteY3" fmla="*/ 15851 h 1288938"/>
                <a:gd name="connsiteX4" fmla="*/ 290486 w 661248"/>
                <a:gd name="connsiteY4" fmla="*/ 13325 h 1288938"/>
                <a:gd name="connsiteX5" fmla="*/ 207129 w 661248"/>
                <a:gd name="connsiteY5" fmla="*/ 152253 h 1288938"/>
                <a:gd name="connsiteX6" fmla="*/ 197026 w 661248"/>
                <a:gd name="connsiteY6" fmla="*/ 452843 h 1288938"/>
                <a:gd name="connsiteX7" fmla="*/ 143980 w 661248"/>
                <a:gd name="connsiteY7" fmla="*/ 879731 h 1288938"/>
                <a:gd name="connsiteX8" fmla="*/ 75779 w 661248"/>
                <a:gd name="connsiteY8" fmla="*/ 1122224 h 1288938"/>
                <a:gd name="connsiteX9" fmla="*/ 0 w 661248"/>
                <a:gd name="connsiteY9" fmla="*/ 1288938 h 1288938"/>
                <a:gd name="connsiteX0" fmla="*/ 644122 w 656186"/>
                <a:gd name="connsiteY0" fmla="*/ 195194 h 1288938"/>
                <a:gd name="connsiteX1" fmla="*/ 644122 w 656186"/>
                <a:gd name="connsiteY1" fmla="*/ 96682 h 1288938"/>
                <a:gd name="connsiteX2" fmla="*/ 553187 w 656186"/>
                <a:gd name="connsiteY2" fmla="*/ 43636 h 1288938"/>
                <a:gd name="connsiteX3" fmla="*/ 469830 w 656186"/>
                <a:gd name="connsiteY3" fmla="*/ 15851 h 1288938"/>
                <a:gd name="connsiteX4" fmla="*/ 290486 w 656186"/>
                <a:gd name="connsiteY4" fmla="*/ 13325 h 1288938"/>
                <a:gd name="connsiteX5" fmla="*/ 207129 w 656186"/>
                <a:gd name="connsiteY5" fmla="*/ 152253 h 1288938"/>
                <a:gd name="connsiteX6" fmla="*/ 197026 w 656186"/>
                <a:gd name="connsiteY6" fmla="*/ 452843 h 1288938"/>
                <a:gd name="connsiteX7" fmla="*/ 143980 w 656186"/>
                <a:gd name="connsiteY7" fmla="*/ 879731 h 1288938"/>
                <a:gd name="connsiteX8" fmla="*/ 75779 w 656186"/>
                <a:gd name="connsiteY8" fmla="*/ 1122224 h 1288938"/>
                <a:gd name="connsiteX9" fmla="*/ 0 w 656186"/>
                <a:gd name="connsiteY9" fmla="*/ 1288938 h 1288938"/>
                <a:gd name="connsiteX0" fmla="*/ 644122 w 664886"/>
                <a:gd name="connsiteY0" fmla="*/ 195194 h 1288938"/>
                <a:gd name="connsiteX1" fmla="*/ 644122 w 664886"/>
                <a:gd name="connsiteY1" fmla="*/ 96682 h 1288938"/>
                <a:gd name="connsiteX2" fmla="*/ 553187 w 664886"/>
                <a:gd name="connsiteY2" fmla="*/ 43636 h 1288938"/>
                <a:gd name="connsiteX3" fmla="*/ 469830 w 664886"/>
                <a:gd name="connsiteY3" fmla="*/ 15851 h 1288938"/>
                <a:gd name="connsiteX4" fmla="*/ 290486 w 664886"/>
                <a:gd name="connsiteY4" fmla="*/ 13325 h 1288938"/>
                <a:gd name="connsiteX5" fmla="*/ 207129 w 664886"/>
                <a:gd name="connsiteY5" fmla="*/ 152253 h 1288938"/>
                <a:gd name="connsiteX6" fmla="*/ 197026 w 664886"/>
                <a:gd name="connsiteY6" fmla="*/ 452843 h 1288938"/>
                <a:gd name="connsiteX7" fmla="*/ 143980 w 664886"/>
                <a:gd name="connsiteY7" fmla="*/ 879731 h 1288938"/>
                <a:gd name="connsiteX8" fmla="*/ 75779 w 664886"/>
                <a:gd name="connsiteY8" fmla="*/ 1122224 h 1288938"/>
                <a:gd name="connsiteX9" fmla="*/ 0 w 664886"/>
                <a:gd name="connsiteY9" fmla="*/ 1288938 h 1288938"/>
                <a:gd name="connsiteX0" fmla="*/ 644122 w 660490"/>
                <a:gd name="connsiteY0" fmla="*/ 195194 h 1288938"/>
                <a:gd name="connsiteX1" fmla="*/ 644122 w 660490"/>
                <a:gd name="connsiteY1" fmla="*/ 96682 h 1288938"/>
                <a:gd name="connsiteX2" fmla="*/ 553187 w 660490"/>
                <a:gd name="connsiteY2" fmla="*/ 43636 h 1288938"/>
                <a:gd name="connsiteX3" fmla="*/ 469830 w 660490"/>
                <a:gd name="connsiteY3" fmla="*/ 15851 h 1288938"/>
                <a:gd name="connsiteX4" fmla="*/ 290486 w 660490"/>
                <a:gd name="connsiteY4" fmla="*/ 13325 h 1288938"/>
                <a:gd name="connsiteX5" fmla="*/ 207129 w 660490"/>
                <a:gd name="connsiteY5" fmla="*/ 152253 h 1288938"/>
                <a:gd name="connsiteX6" fmla="*/ 197026 w 660490"/>
                <a:gd name="connsiteY6" fmla="*/ 452843 h 1288938"/>
                <a:gd name="connsiteX7" fmla="*/ 143980 w 660490"/>
                <a:gd name="connsiteY7" fmla="*/ 879731 h 1288938"/>
                <a:gd name="connsiteX8" fmla="*/ 75779 w 660490"/>
                <a:gd name="connsiteY8" fmla="*/ 1122224 h 1288938"/>
                <a:gd name="connsiteX9" fmla="*/ 0 w 660490"/>
                <a:gd name="connsiteY9" fmla="*/ 1288938 h 1288938"/>
                <a:gd name="connsiteX0" fmla="*/ 651742 w 658703"/>
                <a:gd name="connsiteY0" fmla="*/ 195194 h 1288938"/>
                <a:gd name="connsiteX1" fmla="*/ 644122 w 658703"/>
                <a:gd name="connsiteY1" fmla="*/ 96682 h 1288938"/>
                <a:gd name="connsiteX2" fmla="*/ 553187 w 658703"/>
                <a:gd name="connsiteY2" fmla="*/ 43636 h 1288938"/>
                <a:gd name="connsiteX3" fmla="*/ 469830 w 658703"/>
                <a:gd name="connsiteY3" fmla="*/ 15851 h 1288938"/>
                <a:gd name="connsiteX4" fmla="*/ 290486 w 658703"/>
                <a:gd name="connsiteY4" fmla="*/ 13325 h 1288938"/>
                <a:gd name="connsiteX5" fmla="*/ 207129 w 658703"/>
                <a:gd name="connsiteY5" fmla="*/ 152253 h 1288938"/>
                <a:gd name="connsiteX6" fmla="*/ 197026 w 658703"/>
                <a:gd name="connsiteY6" fmla="*/ 452843 h 1288938"/>
                <a:gd name="connsiteX7" fmla="*/ 143980 w 658703"/>
                <a:gd name="connsiteY7" fmla="*/ 879731 h 1288938"/>
                <a:gd name="connsiteX8" fmla="*/ 75779 w 658703"/>
                <a:gd name="connsiteY8" fmla="*/ 1122224 h 1288938"/>
                <a:gd name="connsiteX9" fmla="*/ 0 w 658703"/>
                <a:gd name="connsiteY9" fmla="*/ 1288938 h 1288938"/>
                <a:gd name="connsiteX0" fmla="*/ 651742 w 658703"/>
                <a:gd name="connsiteY0" fmla="*/ 202600 h 1296344"/>
                <a:gd name="connsiteX1" fmla="*/ 644122 w 658703"/>
                <a:gd name="connsiteY1" fmla="*/ 104088 h 1296344"/>
                <a:gd name="connsiteX2" fmla="*/ 553187 w 658703"/>
                <a:gd name="connsiteY2" fmla="*/ 51042 h 1296344"/>
                <a:gd name="connsiteX3" fmla="*/ 469830 w 658703"/>
                <a:gd name="connsiteY3" fmla="*/ 23257 h 1296344"/>
                <a:gd name="connsiteX4" fmla="*/ 290486 w 658703"/>
                <a:gd name="connsiteY4" fmla="*/ 20731 h 1296344"/>
                <a:gd name="connsiteX5" fmla="*/ 207129 w 658703"/>
                <a:gd name="connsiteY5" fmla="*/ 159659 h 1296344"/>
                <a:gd name="connsiteX6" fmla="*/ 197026 w 658703"/>
                <a:gd name="connsiteY6" fmla="*/ 460249 h 1296344"/>
                <a:gd name="connsiteX7" fmla="*/ 143980 w 658703"/>
                <a:gd name="connsiteY7" fmla="*/ 887137 h 1296344"/>
                <a:gd name="connsiteX8" fmla="*/ 75779 w 658703"/>
                <a:gd name="connsiteY8" fmla="*/ 1129630 h 1296344"/>
                <a:gd name="connsiteX9" fmla="*/ 0 w 658703"/>
                <a:gd name="connsiteY9" fmla="*/ 1296344 h 1296344"/>
                <a:gd name="connsiteX0" fmla="*/ 651742 w 658703"/>
                <a:gd name="connsiteY0" fmla="*/ 200109 h 1293853"/>
                <a:gd name="connsiteX1" fmla="*/ 644122 w 658703"/>
                <a:gd name="connsiteY1" fmla="*/ 101597 h 1293853"/>
                <a:gd name="connsiteX2" fmla="*/ 553187 w 658703"/>
                <a:gd name="connsiteY2" fmla="*/ 48551 h 1293853"/>
                <a:gd name="connsiteX3" fmla="*/ 469830 w 658703"/>
                <a:gd name="connsiteY3" fmla="*/ 20766 h 1293853"/>
                <a:gd name="connsiteX4" fmla="*/ 290486 w 658703"/>
                <a:gd name="connsiteY4" fmla="*/ 18240 h 1293853"/>
                <a:gd name="connsiteX5" fmla="*/ 207129 w 658703"/>
                <a:gd name="connsiteY5" fmla="*/ 157168 h 1293853"/>
                <a:gd name="connsiteX6" fmla="*/ 197026 w 658703"/>
                <a:gd name="connsiteY6" fmla="*/ 457758 h 1293853"/>
                <a:gd name="connsiteX7" fmla="*/ 143980 w 658703"/>
                <a:gd name="connsiteY7" fmla="*/ 884646 h 1293853"/>
                <a:gd name="connsiteX8" fmla="*/ 75779 w 658703"/>
                <a:gd name="connsiteY8" fmla="*/ 1127139 h 1293853"/>
                <a:gd name="connsiteX9" fmla="*/ 0 w 658703"/>
                <a:gd name="connsiteY9" fmla="*/ 1293853 h 1293853"/>
                <a:gd name="connsiteX0" fmla="*/ 651742 w 658703"/>
                <a:gd name="connsiteY0" fmla="*/ 200109 h 1293853"/>
                <a:gd name="connsiteX1" fmla="*/ 644122 w 658703"/>
                <a:gd name="connsiteY1" fmla="*/ 101597 h 1293853"/>
                <a:gd name="connsiteX2" fmla="*/ 553187 w 658703"/>
                <a:gd name="connsiteY2" fmla="*/ 48551 h 1293853"/>
                <a:gd name="connsiteX3" fmla="*/ 469830 w 658703"/>
                <a:gd name="connsiteY3" fmla="*/ 20766 h 1293853"/>
                <a:gd name="connsiteX4" fmla="*/ 290486 w 658703"/>
                <a:gd name="connsiteY4" fmla="*/ 18240 h 1293853"/>
                <a:gd name="connsiteX5" fmla="*/ 207129 w 658703"/>
                <a:gd name="connsiteY5" fmla="*/ 157168 h 1293853"/>
                <a:gd name="connsiteX6" fmla="*/ 197026 w 658703"/>
                <a:gd name="connsiteY6" fmla="*/ 457758 h 1293853"/>
                <a:gd name="connsiteX7" fmla="*/ 143980 w 658703"/>
                <a:gd name="connsiteY7" fmla="*/ 884646 h 1293853"/>
                <a:gd name="connsiteX8" fmla="*/ 75779 w 658703"/>
                <a:gd name="connsiteY8" fmla="*/ 1127139 h 1293853"/>
                <a:gd name="connsiteX9" fmla="*/ 0 w 658703"/>
                <a:gd name="connsiteY9" fmla="*/ 1293853 h 1293853"/>
                <a:gd name="connsiteX0" fmla="*/ 651742 w 658703"/>
                <a:gd name="connsiteY0" fmla="*/ 200109 h 1293853"/>
                <a:gd name="connsiteX1" fmla="*/ 644122 w 658703"/>
                <a:gd name="connsiteY1" fmla="*/ 101597 h 1293853"/>
                <a:gd name="connsiteX2" fmla="*/ 553187 w 658703"/>
                <a:gd name="connsiteY2" fmla="*/ 48551 h 1293853"/>
                <a:gd name="connsiteX3" fmla="*/ 469830 w 658703"/>
                <a:gd name="connsiteY3" fmla="*/ 20766 h 1293853"/>
                <a:gd name="connsiteX4" fmla="*/ 290486 w 658703"/>
                <a:gd name="connsiteY4" fmla="*/ 18240 h 1293853"/>
                <a:gd name="connsiteX5" fmla="*/ 207129 w 658703"/>
                <a:gd name="connsiteY5" fmla="*/ 157168 h 1293853"/>
                <a:gd name="connsiteX6" fmla="*/ 189406 w 658703"/>
                <a:gd name="connsiteY6" fmla="*/ 457758 h 1293853"/>
                <a:gd name="connsiteX7" fmla="*/ 143980 w 658703"/>
                <a:gd name="connsiteY7" fmla="*/ 884646 h 1293853"/>
                <a:gd name="connsiteX8" fmla="*/ 75779 w 658703"/>
                <a:gd name="connsiteY8" fmla="*/ 1127139 h 1293853"/>
                <a:gd name="connsiteX9" fmla="*/ 0 w 658703"/>
                <a:gd name="connsiteY9" fmla="*/ 1293853 h 1293853"/>
                <a:gd name="connsiteX0" fmla="*/ 651742 w 661229"/>
                <a:gd name="connsiteY0" fmla="*/ 200109 h 1293853"/>
                <a:gd name="connsiteX1" fmla="*/ 644122 w 661229"/>
                <a:gd name="connsiteY1" fmla="*/ 101597 h 1293853"/>
                <a:gd name="connsiteX2" fmla="*/ 553187 w 661229"/>
                <a:gd name="connsiteY2" fmla="*/ 48551 h 1293853"/>
                <a:gd name="connsiteX3" fmla="*/ 469830 w 661229"/>
                <a:gd name="connsiteY3" fmla="*/ 20766 h 1293853"/>
                <a:gd name="connsiteX4" fmla="*/ 290486 w 661229"/>
                <a:gd name="connsiteY4" fmla="*/ 18240 h 1293853"/>
                <a:gd name="connsiteX5" fmla="*/ 207129 w 661229"/>
                <a:gd name="connsiteY5" fmla="*/ 157168 h 1293853"/>
                <a:gd name="connsiteX6" fmla="*/ 189406 w 661229"/>
                <a:gd name="connsiteY6" fmla="*/ 457758 h 1293853"/>
                <a:gd name="connsiteX7" fmla="*/ 143980 w 661229"/>
                <a:gd name="connsiteY7" fmla="*/ 884646 h 1293853"/>
                <a:gd name="connsiteX8" fmla="*/ 75779 w 661229"/>
                <a:gd name="connsiteY8" fmla="*/ 1127139 h 1293853"/>
                <a:gd name="connsiteX9" fmla="*/ 0 w 661229"/>
                <a:gd name="connsiteY9" fmla="*/ 1293853 h 1293853"/>
                <a:gd name="connsiteX0" fmla="*/ 651742 w 661229"/>
                <a:gd name="connsiteY0" fmla="*/ 197035 h 1290779"/>
                <a:gd name="connsiteX1" fmla="*/ 644122 w 661229"/>
                <a:gd name="connsiteY1" fmla="*/ 98523 h 1290779"/>
                <a:gd name="connsiteX2" fmla="*/ 553187 w 661229"/>
                <a:gd name="connsiteY2" fmla="*/ 45477 h 1290779"/>
                <a:gd name="connsiteX3" fmla="*/ 473640 w 661229"/>
                <a:gd name="connsiteY3" fmla="*/ 13882 h 1290779"/>
                <a:gd name="connsiteX4" fmla="*/ 290486 w 661229"/>
                <a:gd name="connsiteY4" fmla="*/ 15166 h 1290779"/>
                <a:gd name="connsiteX5" fmla="*/ 207129 w 661229"/>
                <a:gd name="connsiteY5" fmla="*/ 154094 h 1290779"/>
                <a:gd name="connsiteX6" fmla="*/ 189406 w 661229"/>
                <a:gd name="connsiteY6" fmla="*/ 454684 h 1290779"/>
                <a:gd name="connsiteX7" fmla="*/ 143980 w 661229"/>
                <a:gd name="connsiteY7" fmla="*/ 881572 h 1290779"/>
                <a:gd name="connsiteX8" fmla="*/ 75779 w 661229"/>
                <a:gd name="connsiteY8" fmla="*/ 1124065 h 1290779"/>
                <a:gd name="connsiteX9" fmla="*/ 0 w 661229"/>
                <a:gd name="connsiteY9" fmla="*/ 1290779 h 1290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61229" h="1290779">
                  <a:moveTo>
                    <a:pt x="651742" y="197035"/>
                  </a:moveTo>
                  <a:cubicBezTo>
                    <a:pt x="663109" y="159146"/>
                    <a:pt x="668168" y="118068"/>
                    <a:pt x="644122" y="98523"/>
                  </a:cubicBezTo>
                  <a:cubicBezTo>
                    <a:pt x="620076" y="78978"/>
                    <a:pt x="581601" y="59584"/>
                    <a:pt x="553187" y="45477"/>
                  </a:cubicBezTo>
                  <a:cubicBezTo>
                    <a:pt x="524773" y="31370"/>
                    <a:pt x="512372" y="29038"/>
                    <a:pt x="473640" y="13882"/>
                  </a:cubicBezTo>
                  <a:cubicBezTo>
                    <a:pt x="434908" y="-1274"/>
                    <a:pt x="334904" y="-8203"/>
                    <a:pt x="290486" y="15166"/>
                  </a:cubicBezTo>
                  <a:cubicBezTo>
                    <a:pt x="246068" y="38535"/>
                    <a:pt x="223976" y="80841"/>
                    <a:pt x="207129" y="154094"/>
                  </a:cubicBezTo>
                  <a:cubicBezTo>
                    <a:pt x="190282" y="227347"/>
                    <a:pt x="199931" y="333438"/>
                    <a:pt x="189406" y="454684"/>
                  </a:cubicBezTo>
                  <a:cubicBezTo>
                    <a:pt x="178881" y="575930"/>
                    <a:pt x="162918" y="770009"/>
                    <a:pt x="143980" y="881572"/>
                  </a:cubicBezTo>
                  <a:cubicBezTo>
                    <a:pt x="125042" y="993135"/>
                    <a:pt x="99776" y="1055864"/>
                    <a:pt x="75779" y="1124065"/>
                  </a:cubicBezTo>
                  <a:cubicBezTo>
                    <a:pt x="51782" y="1192266"/>
                    <a:pt x="25891" y="1241522"/>
                    <a:pt x="0" y="129077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96C90956-AD6B-98BF-9F3E-A50C29A4623A}"/>
              </a:ext>
            </a:extLst>
          </p:cNvPr>
          <p:cNvGrpSpPr/>
          <p:nvPr/>
        </p:nvGrpSpPr>
        <p:grpSpPr>
          <a:xfrm>
            <a:off x="6479095" y="3426910"/>
            <a:ext cx="1648967" cy="1651117"/>
            <a:chOff x="6472198" y="3426910"/>
            <a:chExt cx="1648967" cy="1651117"/>
          </a:xfrm>
        </p:grpSpPr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FD87A7FE-C2EE-1036-D46C-7A036C3E458F}"/>
                </a:ext>
              </a:extLst>
            </p:cNvPr>
            <p:cNvSpPr/>
            <p:nvPr/>
          </p:nvSpPr>
          <p:spPr>
            <a:xfrm>
              <a:off x="6479510" y="3448050"/>
              <a:ext cx="1110010" cy="476250"/>
            </a:xfrm>
            <a:custGeom>
              <a:avLst/>
              <a:gdLst>
                <a:gd name="connsiteX0" fmla="*/ 0 w 1116330"/>
                <a:gd name="connsiteY0" fmla="*/ 476250 h 476250"/>
                <a:gd name="connsiteX1" fmla="*/ 142875 w 1116330"/>
                <a:gd name="connsiteY1" fmla="*/ 459105 h 476250"/>
                <a:gd name="connsiteX2" fmla="*/ 219075 w 1116330"/>
                <a:gd name="connsiteY2" fmla="*/ 457200 h 476250"/>
                <a:gd name="connsiteX3" fmla="*/ 312420 w 1116330"/>
                <a:gd name="connsiteY3" fmla="*/ 443865 h 476250"/>
                <a:gd name="connsiteX4" fmla="*/ 415290 w 1116330"/>
                <a:gd name="connsiteY4" fmla="*/ 421005 h 476250"/>
                <a:gd name="connsiteX5" fmla="*/ 483870 w 1116330"/>
                <a:gd name="connsiteY5" fmla="*/ 396240 h 476250"/>
                <a:gd name="connsiteX6" fmla="*/ 600075 w 1116330"/>
                <a:gd name="connsiteY6" fmla="*/ 342900 h 476250"/>
                <a:gd name="connsiteX7" fmla="*/ 691515 w 1116330"/>
                <a:gd name="connsiteY7" fmla="*/ 278130 h 476250"/>
                <a:gd name="connsiteX8" fmla="*/ 773430 w 1116330"/>
                <a:gd name="connsiteY8" fmla="*/ 222885 h 476250"/>
                <a:gd name="connsiteX9" fmla="*/ 834390 w 1116330"/>
                <a:gd name="connsiteY9" fmla="*/ 179070 h 476250"/>
                <a:gd name="connsiteX10" fmla="*/ 912495 w 1116330"/>
                <a:gd name="connsiteY10" fmla="*/ 127635 h 476250"/>
                <a:gd name="connsiteX11" fmla="*/ 981075 w 1116330"/>
                <a:gd name="connsiteY11" fmla="*/ 83820 h 476250"/>
                <a:gd name="connsiteX12" fmla="*/ 1017270 w 1116330"/>
                <a:gd name="connsiteY12" fmla="*/ 60960 h 476250"/>
                <a:gd name="connsiteX13" fmla="*/ 1116330 w 1116330"/>
                <a:gd name="connsiteY13" fmla="*/ 0 h 476250"/>
                <a:gd name="connsiteX0" fmla="*/ 0 w 1116330"/>
                <a:gd name="connsiteY0" fmla="*/ 476250 h 476250"/>
                <a:gd name="connsiteX1" fmla="*/ 140970 w 1116330"/>
                <a:gd name="connsiteY1" fmla="*/ 464820 h 476250"/>
                <a:gd name="connsiteX2" fmla="*/ 219075 w 1116330"/>
                <a:gd name="connsiteY2" fmla="*/ 457200 h 476250"/>
                <a:gd name="connsiteX3" fmla="*/ 312420 w 1116330"/>
                <a:gd name="connsiteY3" fmla="*/ 443865 h 476250"/>
                <a:gd name="connsiteX4" fmla="*/ 415290 w 1116330"/>
                <a:gd name="connsiteY4" fmla="*/ 421005 h 476250"/>
                <a:gd name="connsiteX5" fmla="*/ 483870 w 1116330"/>
                <a:gd name="connsiteY5" fmla="*/ 396240 h 476250"/>
                <a:gd name="connsiteX6" fmla="*/ 600075 w 1116330"/>
                <a:gd name="connsiteY6" fmla="*/ 342900 h 476250"/>
                <a:gd name="connsiteX7" fmla="*/ 691515 w 1116330"/>
                <a:gd name="connsiteY7" fmla="*/ 278130 h 476250"/>
                <a:gd name="connsiteX8" fmla="*/ 773430 w 1116330"/>
                <a:gd name="connsiteY8" fmla="*/ 222885 h 476250"/>
                <a:gd name="connsiteX9" fmla="*/ 834390 w 1116330"/>
                <a:gd name="connsiteY9" fmla="*/ 179070 h 476250"/>
                <a:gd name="connsiteX10" fmla="*/ 912495 w 1116330"/>
                <a:gd name="connsiteY10" fmla="*/ 127635 h 476250"/>
                <a:gd name="connsiteX11" fmla="*/ 981075 w 1116330"/>
                <a:gd name="connsiteY11" fmla="*/ 83820 h 476250"/>
                <a:gd name="connsiteX12" fmla="*/ 1017270 w 1116330"/>
                <a:gd name="connsiteY12" fmla="*/ 60960 h 476250"/>
                <a:gd name="connsiteX13" fmla="*/ 1116330 w 1116330"/>
                <a:gd name="connsiteY13" fmla="*/ 0 h 476250"/>
                <a:gd name="connsiteX0" fmla="*/ 0 w 1116330"/>
                <a:gd name="connsiteY0" fmla="*/ 476250 h 476250"/>
                <a:gd name="connsiteX1" fmla="*/ 140970 w 1116330"/>
                <a:gd name="connsiteY1" fmla="*/ 464820 h 476250"/>
                <a:gd name="connsiteX2" fmla="*/ 219075 w 1116330"/>
                <a:gd name="connsiteY2" fmla="*/ 457200 h 476250"/>
                <a:gd name="connsiteX3" fmla="*/ 312420 w 1116330"/>
                <a:gd name="connsiteY3" fmla="*/ 443865 h 476250"/>
                <a:gd name="connsiteX4" fmla="*/ 415290 w 1116330"/>
                <a:gd name="connsiteY4" fmla="*/ 421005 h 476250"/>
                <a:gd name="connsiteX5" fmla="*/ 483870 w 1116330"/>
                <a:gd name="connsiteY5" fmla="*/ 396240 h 476250"/>
                <a:gd name="connsiteX6" fmla="*/ 600075 w 1116330"/>
                <a:gd name="connsiteY6" fmla="*/ 342900 h 476250"/>
                <a:gd name="connsiteX7" fmla="*/ 691515 w 1116330"/>
                <a:gd name="connsiteY7" fmla="*/ 278130 h 476250"/>
                <a:gd name="connsiteX8" fmla="*/ 773430 w 1116330"/>
                <a:gd name="connsiteY8" fmla="*/ 222885 h 476250"/>
                <a:gd name="connsiteX9" fmla="*/ 834390 w 1116330"/>
                <a:gd name="connsiteY9" fmla="*/ 179070 h 476250"/>
                <a:gd name="connsiteX10" fmla="*/ 912495 w 1116330"/>
                <a:gd name="connsiteY10" fmla="*/ 127635 h 476250"/>
                <a:gd name="connsiteX11" fmla="*/ 981075 w 1116330"/>
                <a:gd name="connsiteY11" fmla="*/ 83820 h 476250"/>
                <a:gd name="connsiteX12" fmla="*/ 1013460 w 1116330"/>
                <a:gd name="connsiteY12" fmla="*/ 57150 h 476250"/>
                <a:gd name="connsiteX13" fmla="*/ 1116330 w 1116330"/>
                <a:gd name="connsiteY13" fmla="*/ 0 h 476250"/>
                <a:gd name="connsiteX0" fmla="*/ 0 w 1110010"/>
                <a:gd name="connsiteY0" fmla="*/ 476250 h 476250"/>
                <a:gd name="connsiteX1" fmla="*/ 134650 w 1110010"/>
                <a:gd name="connsiteY1" fmla="*/ 464820 h 476250"/>
                <a:gd name="connsiteX2" fmla="*/ 212755 w 1110010"/>
                <a:gd name="connsiteY2" fmla="*/ 457200 h 476250"/>
                <a:gd name="connsiteX3" fmla="*/ 306100 w 1110010"/>
                <a:gd name="connsiteY3" fmla="*/ 443865 h 476250"/>
                <a:gd name="connsiteX4" fmla="*/ 408970 w 1110010"/>
                <a:gd name="connsiteY4" fmla="*/ 421005 h 476250"/>
                <a:gd name="connsiteX5" fmla="*/ 477550 w 1110010"/>
                <a:gd name="connsiteY5" fmla="*/ 396240 h 476250"/>
                <a:gd name="connsiteX6" fmla="*/ 593755 w 1110010"/>
                <a:gd name="connsiteY6" fmla="*/ 342900 h 476250"/>
                <a:gd name="connsiteX7" fmla="*/ 685195 w 1110010"/>
                <a:gd name="connsiteY7" fmla="*/ 278130 h 476250"/>
                <a:gd name="connsiteX8" fmla="*/ 767110 w 1110010"/>
                <a:gd name="connsiteY8" fmla="*/ 222885 h 476250"/>
                <a:gd name="connsiteX9" fmla="*/ 828070 w 1110010"/>
                <a:gd name="connsiteY9" fmla="*/ 179070 h 476250"/>
                <a:gd name="connsiteX10" fmla="*/ 906175 w 1110010"/>
                <a:gd name="connsiteY10" fmla="*/ 127635 h 476250"/>
                <a:gd name="connsiteX11" fmla="*/ 974755 w 1110010"/>
                <a:gd name="connsiteY11" fmla="*/ 83820 h 476250"/>
                <a:gd name="connsiteX12" fmla="*/ 1007140 w 1110010"/>
                <a:gd name="connsiteY12" fmla="*/ 57150 h 476250"/>
                <a:gd name="connsiteX13" fmla="*/ 1110010 w 1110010"/>
                <a:gd name="connsiteY13" fmla="*/ 0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10010" h="476250">
                  <a:moveTo>
                    <a:pt x="0" y="476250"/>
                  </a:moveTo>
                  <a:cubicBezTo>
                    <a:pt x="53181" y="469265"/>
                    <a:pt x="99191" y="467995"/>
                    <a:pt x="134650" y="464820"/>
                  </a:cubicBezTo>
                  <a:cubicBezTo>
                    <a:pt x="170109" y="461645"/>
                    <a:pt x="184180" y="460692"/>
                    <a:pt x="212755" y="457200"/>
                  </a:cubicBezTo>
                  <a:cubicBezTo>
                    <a:pt x="241330" y="453708"/>
                    <a:pt x="273398" y="449897"/>
                    <a:pt x="306100" y="443865"/>
                  </a:cubicBezTo>
                  <a:cubicBezTo>
                    <a:pt x="338802" y="437833"/>
                    <a:pt x="380395" y="428943"/>
                    <a:pt x="408970" y="421005"/>
                  </a:cubicBezTo>
                  <a:cubicBezTo>
                    <a:pt x="437545" y="413067"/>
                    <a:pt x="446753" y="409257"/>
                    <a:pt x="477550" y="396240"/>
                  </a:cubicBezTo>
                  <a:cubicBezTo>
                    <a:pt x="508347" y="383223"/>
                    <a:pt x="559148" y="362585"/>
                    <a:pt x="593755" y="342900"/>
                  </a:cubicBezTo>
                  <a:cubicBezTo>
                    <a:pt x="628362" y="323215"/>
                    <a:pt x="656302" y="298133"/>
                    <a:pt x="685195" y="278130"/>
                  </a:cubicBezTo>
                  <a:cubicBezTo>
                    <a:pt x="714088" y="258127"/>
                    <a:pt x="743298" y="239395"/>
                    <a:pt x="767110" y="222885"/>
                  </a:cubicBezTo>
                  <a:cubicBezTo>
                    <a:pt x="790922" y="206375"/>
                    <a:pt x="804893" y="194945"/>
                    <a:pt x="828070" y="179070"/>
                  </a:cubicBezTo>
                  <a:cubicBezTo>
                    <a:pt x="851247" y="163195"/>
                    <a:pt x="881728" y="143510"/>
                    <a:pt x="906175" y="127635"/>
                  </a:cubicBezTo>
                  <a:cubicBezTo>
                    <a:pt x="930622" y="111760"/>
                    <a:pt x="974755" y="83820"/>
                    <a:pt x="974755" y="83820"/>
                  </a:cubicBezTo>
                  <a:lnTo>
                    <a:pt x="1007140" y="57150"/>
                  </a:lnTo>
                  <a:lnTo>
                    <a:pt x="1110010" y="0"/>
                  </a:ln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Figura a mano libera: forma 14">
              <a:extLst>
                <a:ext uri="{FF2B5EF4-FFF2-40B4-BE49-F238E27FC236}">
                  <a16:creationId xmlns:a16="http://schemas.microsoft.com/office/drawing/2014/main" id="{2B4BFAB6-9E99-C33B-18BF-CEEBD05E4191}"/>
                </a:ext>
              </a:extLst>
            </p:cNvPr>
            <p:cNvSpPr/>
            <p:nvPr/>
          </p:nvSpPr>
          <p:spPr>
            <a:xfrm>
              <a:off x="7615179" y="3964305"/>
              <a:ext cx="475355" cy="1101090"/>
            </a:xfrm>
            <a:custGeom>
              <a:avLst/>
              <a:gdLst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1185 w 474090"/>
                <a:gd name="connsiteY6" fmla="*/ 600075 h 1101090"/>
                <a:gd name="connsiteX7" fmla="*/ 129285 w 474090"/>
                <a:gd name="connsiteY7" fmla="*/ 521970 h 1101090"/>
                <a:gd name="connsiteX8" fmla="*/ 226440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8805 w 474090"/>
                <a:gd name="connsiteY6" fmla="*/ 607695 h 1101090"/>
                <a:gd name="connsiteX7" fmla="*/ 129285 w 474090"/>
                <a:gd name="connsiteY7" fmla="*/ 521970 h 1101090"/>
                <a:gd name="connsiteX8" fmla="*/ 226440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8805 w 474090"/>
                <a:gd name="connsiteY6" fmla="*/ 607695 h 1101090"/>
                <a:gd name="connsiteX7" fmla="*/ 131190 w 474090"/>
                <a:gd name="connsiteY7" fmla="*/ 523875 h 1101090"/>
                <a:gd name="connsiteX8" fmla="*/ 226440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8805 w 474090"/>
                <a:gd name="connsiteY6" fmla="*/ 607695 h 1101090"/>
                <a:gd name="connsiteX7" fmla="*/ 131190 w 474090"/>
                <a:gd name="connsiteY7" fmla="*/ 523875 h 1101090"/>
                <a:gd name="connsiteX8" fmla="*/ 224535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40476 w 475355"/>
                <a:gd name="connsiteY7" fmla="*/ 519864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75355" h="1101090">
                  <a:moveTo>
                    <a:pt x="808" y="1101090"/>
                  </a:moveTo>
                  <a:cubicBezTo>
                    <a:pt x="-621" y="1084262"/>
                    <a:pt x="-294" y="1067435"/>
                    <a:pt x="2915" y="1042035"/>
                  </a:cubicBezTo>
                  <a:cubicBezTo>
                    <a:pt x="6124" y="1016635"/>
                    <a:pt x="15298" y="976630"/>
                    <a:pt x="20060" y="948690"/>
                  </a:cubicBezTo>
                  <a:cubicBezTo>
                    <a:pt x="24822" y="920750"/>
                    <a:pt x="26093" y="904557"/>
                    <a:pt x="31490" y="874395"/>
                  </a:cubicBezTo>
                  <a:cubicBezTo>
                    <a:pt x="36887" y="844233"/>
                    <a:pt x="46095" y="798195"/>
                    <a:pt x="52445" y="767715"/>
                  </a:cubicBezTo>
                  <a:cubicBezTo>
                    <a:pt x="58795" y="737235"/>
                    <a:pt x="61653" y="718185"/>
                    <a:pt x="69590" y="691515"/>
                  </a:cubicBezTo>
                  <a:cubicBezTo>
                    <a:pt x="77527" y="664845"/>
                    <a:pt x="88256" y="636304"/>
                    <a:pt x="100070" y="607695"/>
                  </a:cubicBezTo>
                  <a:cubicBezTo>
                    <a:pt x="111884" y="579086"/>
                    <a:pt x="121628" y="550056"/>
                    <a:pt x="140476" y="519864"/>
                  </a:cubicBezTo>
                  <a:cubicBezTo>
                    <a:pt x="159324" y="489672"/>
                    <a:pt x="203007" y="424464"/>
                    <a:pt x="225800" y="388620"/>
                  </a:cubicBezTo>
                  <a:cubicBezTo>
                    <a:pt x="248593" y="352776"/>
                    <a:pt x="255010" y="339407"/>
                    <a:pt x="277235" y="304800"/>
                  </a:cubicBezTo>
                  <a:cubicBezTo>
                    <a:pt x="299460" y="270193"/>
                    <a:pt x="336290" y="213042"/>
                    <a:pt x="359150" y="180975"/>
                  </a:cubicBezTo>
                  <a:cubicBezTo>
                    <a:pt x="382010" y="148908"/>
                    <a:pt x="395028" y="142557"/>
                    <a:pt x="414395" y="112395"/>
                  </a:cubicBezTo>
                  <a:cubicBezTo>
                    <a:pt x="433762" y="82233"/>
                    <a:pt x="454558" y="41116"/>
                    <a:pt x="475355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4B44BFA8-B538-570A-6EDE-4A6D03E6C706}"/>
                </a:ext>
              </a:extLst>
            </p:cNvPr>
            <p:cNvSpPr/>
            <p:nvPr/>
          </p:nvSpPr>
          <p:spPr>
            <a:xfrm>
              <a:off x="6472198" y="3922799"/>
              <a:ext cx="1147802" cy="1155228"/>
            </a:xfrm>
            <a:custGeom>
              <a:avLst/>
              <a:gdLst>
                <a:gd name="connsiteX0" fmla="*/ 1718 w 1144718"/>
                <a:gd name="connsiteY0" fmla="*/ 0 h 1159442"/>
                <a:gd name="connsiteX1" fmla="*/ 7433 w 1144718"/>
                <a:gd name="connsiteY1" fmla="*/ 64770 h 1159442"/>
                <a:gd name="connsiteX2" fmla="*/ 60773 w 1144718"/>
                <a:gd name="connsiteY2" fmla="*/ 137160 h 1159442"/>
                <a:gd name="connsiteX3" fmla="*/ 135068 w 1144718"/>
                <a:gd name="connsiteY3" fmla="*/ 232410 h 1159442"/>
                <a:gd name="connsiteX4" fmla="*/ 262703 w 1144718"/>
                <a:gd name="connsiteY4" fmla="*/ 361950 h 1159442"/>
                <a:gd name="connsiteX5" fmla="*/ 363668 w 1144718"/>
                <a:gd name="connsiteY5" fmla="*/ 455295 h 1159442"/>
                <a:gd name="connsiteX6" fmla="*/ 485588 w 1144718"/>
                <a:gd name="connsiteY6" fmla="*/ 556260 h 1159442"/>
                <a:gd name="connsiteX7" fmla="*/ 618938 w 1144718"/>
                <a:gd name="connsiteY7" fmla="*/ 691515 h 1159442"/>
                <a:gd name="connsiteX8" fmla="*/ 729428 w 1144718"/>
                <a:gd name="connsiteY8" fmla="*/ 817245 h 1159442"/>
                <a:gd name="connsiteX9" fmla="*/ 801818 w 1144718"/>
                <a:gd name="connsiteY9" fmla="*/ 899160 h 1159442"/>
                <a:gd name="connsiteX10" fmla="*/ 925643 w 1144718"/>
                <a:gd name="connsiteY10" fmla="*/ 1011555 h 1159442"/>
                <a:gd name="connsiteX11" fmla="*/ 988508 w 1144718"/>
                <a:gd name="connsiteY11" fmla="*/ 1068705 h 1159442"/>
                <a:gd name="connsiteX12" fmla="*/ 1064708 w 1144718"/>
                <a:gd name="connsiteY12" fmla="*/ 1125855 h 1159442"/>
                <a:gd name="connsiteX13" fmla="*/ 1106618 w 1144718"/>
                <a:gd name="connsiteY13" fmla="*/ 1154430 h 1159442"/>
                <a:gd name="connsiteX14" fmla="*/ 1125668 w 1144718"/>
                <a:gd name="connsiteY14" fmla="*/ 1158240 h 1159442"/>
                <a:gd name="connsiteX15" fmla="*/ 1144718 w 1144718"/>
                <a:gd name="connsiteY15" fmla="*/ 1141095 h 1159442"/>
                <a:gd name="connsiteX0" fmla="*/ 1718 w 1144718"/>
                <a:gd name="connsiteY0" fmla="*/ 0 h 1159442"/>
                <a:gd name="connsiteX1" fmla="*/ 7433 w 1144718"/>
                <a:gd name="connsiteY1" fmla="*/ 64770 h 1159442"/>
                <a:gd name="connsiteX2" fmla="*/ 60773 w 1144718"/>
                <a:gd name="connsiteY2" fmla="*/ 137160 h 1159442"/>
                <a:gd name="connsiteX3" fmla="*/ 135068 w 1144718"/>
                <a:gd name="connsiteY3" fmla="*/ 232410 h 1159442"/>
                <a:gd name="connsiteX4" fmla="*/ 262703 w 1144718"/>
                <a:gd name="connsiteY4" fmla="*/ 361950 h 1159442"/>
                <a:gd name="connsiteX5" fmla="*/ 363668 w 1144718"/>
                <a:gd name="connsiteY5" fmla="*/ 455295 h 1159442"/>
                <a:gd name="connsiteX6" fmla="*/ 485588 w 1144718"/>
                <a:gd name="connsiteY6" fmla="*/ 556260 h 1159442"/>
                <a:gd name="connsiteX7" fmla="*/ 618938 w 1144718"/>
                <a:gd name="connsiteY7" fmla="*/ 691515 h 1159442"/>
                <a:gd name="connsiteX8" fmla="*/ 729428 w 1144718"/>
                <a:gd name="connsiteY8" fmla="*/ 817245 h 1159442"/>
                <a:gd name="connsiteX9" fmla="*/ 801818 w 1144718"/>
                <a:gd name="connsiteY9" fmla="*/ 899160 h 1159442"/>
                <a:gd name="connsiteX10" fmla="*/ 925643 w 1144718"/>
                <a:gd name="connsiteY10" fmla="*/ 1011555 h 1159442"/>
                <a:gd name="connsiteX11" fmla="*/ 988508 w 1144718"/>
                <a:gd name="connsiteY11" fmla="*/ 1068705 h 1159442"/>
                <a:gd name="connsiteX12" fmla="*/ 1064708 w 1144718"/>
                <a:gd name="connsiteY12" fmla="*/ 1125855 h 1159442"/>
                <a:gd name="connsiteX13" fmla="*/ 1106618 w 1144718"/>
                <a:gd name="connsiteY13" fmla="*/ 1154430 h 1159442"/>
                <a:gd name="connsiteX14" fmla="*/ 1125668 w 1144718"/>
                <a:gd name="connsiteY14" fmla="*/ 1158240 h 1159442"/>
                <a:gd name="connsiteX15" fmla="*/ 1144718 w 1144718"/>
                <a:gd name="connsiteY15" fmla="*/ 1141095 h 1159442"/>
                <a:gd name="connsiteX0" fmla="*/ 6333 w 1149333"/>
                <a:gd name="connsiteY0" fmla="*/ 0 h 1159442"/>
                <a:gd name="connsiteX1" fmla="*/ 12048 w 1149333"/>
                <a:gd name="connsiteY1" fmla="*/ 64770 h 1159442"/>
                <a:gd name="connsiteX2" fmla="*/ 65388 w 1149333"/>
                <a:gd name="connsiteY2" fmla="*/ 137160 h 1159442"/>
                <a:gd name="connsiteX3" fmla="*/ 139683 w 1149333"/>
                <a:gd name="connsiteY3" fmla="*/ 232410 h 1159442"/>
                <a:gd name="connsiteX4" fmla="*/ 267318 w 1149333"/>
                <a:gd name="connsiteY4" fmla="*/ 361950 h 1159442"/>
                <a:gd name="connsiteX5" fmla="*/ 368283 w 1149333"/>
                <a:gd name="connsiteY5" fmla="*/ 455295 h 1159442"/>
                <a:gd name="connsiteX6" fmla="*/ 490203 w 1149333"/>
                <a:gd name="connsiteY6" fmla="*/ 556260 h 1159442"/>
                <a:gd name="connsiteX7" fmla="*/ 623553 w 1149333"/>
                <a:gd name="connsiteY7" fmla="*/ 691515 h 1159442"/>
                <a:gd name="connsiteX8" fmla="*/ 734043 w 1149333"/>
                <a:gd name="connsiteY8" fmla="*/ 817245 h 1159442"/>
                <a:gd name="connsiteX9" fmla="*/ 806433 w 1149333"/>
                <a:gd name="connsiteY9" fmla="*/ 899160 h 1159442"/>
                <a:gd name="connsiteX10" fmla="*/ 930258 w 1149333"/>
                <a:gd name="connsiteY10" fmla="*/ 1011555 h 1159442"/>
                <a:gd name="connsiteX11" fmla="*/ 993123 w 1149333"/>
                <a:gd name="connsiteY11" fmla="*/ 1068705 h 1159442"/>
                <a:gd name="connsiteX12" fmla="*/ 1069323 w 1149333"/>
                <a:gd name="connsiteY12" fmla="*/ 1125855 h 1159442"/>
                <a:gd name="connsiteX13" fmla="*/ 1111233 w 1149333"/>
                <a:gd name="connsiteY13" fmla="*/ 1154430 h 1159442"/>
                <a:gd name="connsiteX14" fmla="*/ 1130283 w 1149333"/>
                <a:gd name="connsiteY14" fmla="*/ 1158240 h 1159442"/>
                <a:gd name="connsiteX15" fmla="*/ 1149333 w 1149333"/>
                <a:gd name="connsiteY15" fmla="*/ 1141095 h 1159442"/>
                <a:gd name="connsiteX0" fmla="*/ 6909 w 1147802"/>
                <a:gd name="connsiteY0" fmla="*/ 0 h 1155228"/>
                <a:gd name="connsiteX1" fmla="*/ 10517 w 1147802"/>
                <a:gd name="connsiteY1" fmla="*/ 60556 h 1155228"/>
                <a:gd name="connsiteX2" fmla="*/ 63857 w 1147802"/>
                <a:gd name="connsiteY2" fmla="*/ 132946 h 1155228"/>
                <a:gd name="connsiteX3" fmla="*/ 138152 w 1147802"/>
                <a:gd name="connsiteY3" fmla="*/ 228196 h 1155228"/>
                <a:gd name="connsiteX4" fmla="*/ 265787 w 1147802"/>
                <a:gd name="connsiteY4" fmla="*/ 357736 h 1155228"/>
                <a:gd name="connsiteX5" fmla="*/ 366752 w 1147802"/>
                <a:gd name="connsiteY5" fmla="*/ 451081 h 1155228"/>
                <a:gd name="connsiteX6" fmla="*/ 488672 w 1147802"/>
                <a:gd name="connsiteY6" fmla="*/ 552046 h 1155228"/>
                <a:gd name="connsiteX7" fmla="*/ 622022 w 1147802"/>
                <a:gd name="connsiteY7" fmla="*/ 687301 h 1155228"/>
                <a:gd name="connsiteX8" fmla="*/ 732512 w 1147802"/>
                <a:gd name="connsiteY8" fmla="*/ 813031 h 1155228"/>
                <a:gd name="connsiteX9" fmla="*/ 804902 w 1147802"/>
                <a:gd name="connsiteY9" fmla="*/ 894946 h 1155228"/>
                <a:gd name="connsiteX10" fmla="*/ 928727 w 1147802"/>
                <a:gd name="connsiteY10" fmla="*/ 1007341 h 1155228"/>
                <a:gd name="connsiteX11" fmla="*/ 991592 w 1147802"/>
                <a:gd name="connsiteY11" fmla="*/ 1064491 h 1155228"/>
                <a:gd name="connsiteX12" fmla="*/ 1067792 w 1147802"/>
                <a:gd name="connsiteY12" fmla="*/ 1121641 h 1155228"/>
                <a:gd name="connsiteX13" fmla="*/ 1109702 w 1147802"/>
                <a:gd name="connsiteY13" fmla="*/ 1150216 h 1155228"/>
                <a:gd name="connsiteX14" fmla="*/ 1128752 w 1147802"/>
                <a:gd name="connsiteY14" fmla="*/ 1154026 h 1155228"/>
                <a:gd name="connsiteX15" fmla="*/ 1147802 w 1147802"/>
                <a:gd name="connsiteY15" fmla="*/ 1136881 h 1155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47802" h="1155228">
                  <a:moveTo>
                    <a:pt x="6909" y="0"/>
                  </a:moveTo>
                  <a:cubicBezTo>
                    <a:pt x="-5689" y="29383"/>
                    <a:pt x="1026" y="38398"/>
                    <a:pt x="10517" y="60556"/>
                  </a:cubicBezTo>
                  <a:cubicBezTo>
                    <a:pt x="20008" y="82714"/>
                    <a:pt x="42585" y="105006"/>
                    <a:pt x="63857" y="132946"/>
                  </a:cubicBezTo>
                  <a:cubicBezTo>
                    <a:pt x="85130" y="160886"/>
                    <a:pt x="104497" y="190731"/>
                    <a:pt x="138152" y="228196"/>
                  </a:cubicBezTo>
                  <a:cubicBezTo>
                    <a:pt x="171807" y="265661"/>
                    <a:pt x="227687" y="320588"/>
                    <a:pt x="265787" y="357736"/>
                  </a:cubicBezTo>
                  <a:cubicBezTo>
                    <a:pt x="303887" y="394884"/>
                    <a:pt x="329605" y="418696"/>
                    <a:pt x="366752" y="451081"/>
                  </a:cubicBezTo>
                  <a:cubicBezTo>
                    <a:pt x="403900" y="483466"/>
                    <a:pt x="446127" y="512676"/>
                    <a:pt x="488672" y="552046"/>
                  </a:cubicBezTo>
                  <a:cubicBezTo>
                    <a:pt x="531217" y="591416"/>
                    <a:pt x="581382" y="643804"/>
                    <a:pt x="622022" y="687301"/>
                  </a:cubicBezTo>
                  <a:cubicBezTo>
                    <a:pt x="662662" y="730798"/>
                    <a:pt x="732512" y="813031"/>
                    <a:pt x="732512" y="813031"/>
                  </a:cubicBezTo>
                  <a:cubicBezTo>
                    <a:pt x="762992" y="847638"/>
                    <a:pt x="772200" y="862561"/>
                    <a:pt x="804902" y="894946"/>
                  </a:cubicBezTo>
                  <a:cubicBezTo>
                    <a:pt x="837604" y="927331"/>
                    <a:pt x="897612" y="979084"/>
                    <a:pt x="928727" y="1007341"/>
                  </a:cubicBezTo>
                  <a:cubicBezTo>
                    <a:pt x="959842" y="1035598"/>
                    <a:pt x="968415" y="1045441"/>
                    <a:pt x="991592" y="1064491"/>
                  </a:cubicBezTo>
                  <a:cubicBezTo>
                    <a:pt x="1014770" y="1083541"/>
                    <a:pt x="1048107" y="1107354"/>
                    <a:pt x="1067792" y="1121641"/>
                  </a:cubicBezTo>
                  <a:cubicBezTo>
                    <a:pt x="1087477" y="1135929"/>
                    <a:pt x="1099542" y="1144819"/>
                    <a:pt x="1109702" y="1150216"/>
                  </a:cubicBezTo>
                  <a:cubicBezTo>
                    <a:pt x="1119862" y="1155614"/>
                    <a:pt x="1122402" y="1156249"/>
                    <a:pt x="1128752" y="1154026"/>
                  </a:cubicBezTo>
                  <a:cubicBezTo>
                    <a:pt x="1135102" y="1151804"/>
                    <a:pt x="1141452" y="1144342"/>
                    <a:pt x="1147802" y="113688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3C4694E2-DB9A-DF62-0535-BC06F8A9D1E8}"/>
                </a:ext>
              </a:extLst>
            </p:cNvPr>
            <p:cNvSpPr/>
            <p:nvPr/>
          </p:nvSpPr>
          <p:spPr>
            <a:xfrm>
              <a:off x="7587615" y="3426910"/>
              <a:ext cx="533550" cy="529775"/>
            </a:xfrm>
            <a:custGeom>
              <a:avLst/>
              <a:gdLst>
                <a:gd name="connsiteX0" fmla="*/ 0 w 533550"/>
                <a:gd name="connsiteY0" fmla="*/ 19235 h 529775"/>
                <a:gd name="connsiteX1" fmla="*/ 100965 w 533550"/>
                <a:gd name="connsiteY1" fmla="*/ 185 h 529775"/>
                <a:gd name="connsiteX2" fmla="*/ 200025 w 533550"/>
                <a:gd name="connsiteY2" fmla="*/ 11615 h 529775"/>
                <a:gd name="connsiteX3" fmla="*/ 299085 w 533550"/>
                <a:gd name="connsiteY3" fmla="*/ 44000 h 529775"/>
                <a:gd name="connsiteX4" fmla="*/ 398145 w 533550"/>
                <a:gd name="connsiteY4" fmla="*/ 99245 h 529775"/>
                <a:gd name="connsiteX5" fmla="*/ 453390 w 533550"/>
                <a:gd name="connsiteY5" fmla="*/ 162110 h 529775"/>
                <a:gd name="connsiteX6" fmla="*/ 501015 w 533550"/>
                <a:gd name="connsiteY6" fmla="*/ 253550 h 529775"/>
                <a:gd name="connsiteX7" fmla="*/ 523875 w 533550"/>
                <a:gd name="connsiteY7" fmla="*/ 331655 h 529775"/>
                <a:gd name="connsiteX8" fmla="*/ 533400 w 533550"/>
                <a:gd name="connsiteY8" fmla="*/ 396425 h 529775"/>
                <a:gd name="connsiteX9" fmla="*/ 527685 w 533550"/>
                <a:gd name="connsiteY9" fmla="*/ 476435 h 529775"/>
                <a:gd name="connsiteX10" fmla="*/ 502920 w 533550"/>
                <a:gd name="connsiteY10" fmla="*/ 529775 h 529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33550" h="529775">
                  <a:moveTo>
                    <a:pt x="0" y="19235"/>
                  </a:moveTo>
                  <a:cubicBezTo>
                    <a:pt x="33814" y="10345"/>
                    <a:pt x="67628" y="1455"/>
                    <a:pt x="100965" y="185"/>
                  </a:cubicBezTo>
                  <a:cubicBezTo>
                    <a:pt x="134302" y="-1085"/>
                    <a:pt x="167005" y="4313"/>
                    <a:pt x="200025" y="11615"/>
                  </a:cubicBezTo>
                  <a:cubicBezTo>
                    <a:pt x="233045" y="18917"/>
                    <a:pt x="266065" y="29395"/>
                    <a:pt x="299085" y="44000"/>
                  </a:cubicBezTo>
                  <a:cubicBezTo>
                    <a:pt x="332105" y="58605"/>
                    <a:pt x="372428" y="79560"/>
                    <a:pt x="398145" y="99245"/>
                  </a:cubicBezTo>
                  <a:cubicBezTo>
                    <a:pt x="423862" y="118930"/>
                    <a:pt x="436245" y="136393"/>
                    <a:pt x="453390" y="162110"/>
                  </a:cubicBezTo>
                  <a:cubicBezTo>
                    <a:pt x="470535" y="187827"/>
                    <a:pt x="489268" y="225293"/>
                    <a:pt x="501015" y="253550"/>
                  </a:cubicBezTo>
                  <a:cubicBezTo>
                    <a:pt x="512762" y="281807"/>
                    <a:pt x="518478" y="307843"/>
                    <a:pt x="523875" y="331655"/>
                  </a:cubicBezTo>
                  <a:cubicBezTo>
                    <a:pt x="529272" y="355467"/>
                    <a:pt x="532765" y="372295"/>
                    <a:pt x="533400" y="396425"/>
                  </a:cubicBezTo>
                  <a:cubicBezTo>
                    <a:pt x="534035" y="420555"/>
                    <a:pt x="532765" y="454210"/>
                    <a:pt x="527685" y="476435"/>
                  </a:cubicBezTo>
                  <a:cubicBezTo>
                    <a:pt x="522605" y="498660"/>
                    <a:pt x="512762" y="514217"/>
                    <a:pt x="502920" y="52977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24515E88-F7F8-74F4-DFBF-FE8C98F54ADA}"/>
              </a:ext>
            </a:extLst>
          </p:cNvPr>
          <p:cNvCxnSpPr>
            <a:cxnSpLocks/>
          </p:cNvCxnSpPr>
          <p:nvPr/>
        </p:nvCxnSpPr>
        <p:spPr>
          <a:xfrm flipH="1">
            <a:off x="7578486" y="3075284"/>
            <a:ext cx="893325" cy="3884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2414DACB-E4A8-E293-0213-3AE71A39BF7E}"/>
              </a:ext>
            </a:extLst>
          </p:cNvPr>
          <p:cNvCxnSpPr>
            <a:cxnSpLocks/>
          </p:cNvCxnSpPr>
          <p:nvPr/>
        </p:nvCxnSpPr>
        <p:spPr>
          <a:xfrm flipH="1">
            <a:off x="7482582" y="3072470"/>
            <a:ext cx="995894" cy="4436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991888D-9B41-5641-16A0-3CA2CF2B7E6D}"/>
              </a:ext>
            </a:extLst>
          </p:cNvPr>
          <p:cNvCxnSpPr>
            <a:cxnSpLocks/>
          </p:cNvCxnSpPr>
          <p:nvPr/>
        </p:nvCxnSpPr>
        <p:spPr>
          <a:xfrm flipH="1">
            <a:off x="6207483" y="3062476"/>
            <a:ext cx="2277389" cy="22831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8F0504A4-EE8E-5470-6456-2698CB3C5D85}"/>
              </a:ext>
            </a:extLst>
          </p:cNvPr>
          <p:cNvCxnSpPr>
            <a:cxnSpLocks/>
          </p:cNvCxnSpPr>
          <p:nvPr/>
        </p:nvCxnSpPr>
        <p:spPr>
          <a:xfrm flipH="1">
            <a:off x="7451601" y="3068807"/>
            <a:ext cx="1029305" cy="4769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6D846402-A31F-0C13-F4F3-3ABFE9A66B1B}"/>
              </a:ext>
            </a:extLst>
          </p:cNvPr>
          <p:cNvCxnSpPr>
            <a:cxnSpLocks/>
          </p:cNvCxnSpPr>
          <p:nvPr/>
        </p:nvCxnSpPr>
        <p:spPr>
          <a:xfrm flipH="1">
            <a:off x="7322027" y="3062476"/>
            <a:ext cx="1162845" cy="5661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E945AB3D-0334-BCCE-BEA4-45FEE2F0B1AE}"/>
              </a:ext>
            </a:extLst>
          </p:cNvPr>
          <p:cNvCxnSpPr>
            <a:cxnSpLocks/>
          </p:cNvCxnSpPr>
          <p:nvPr/>
        </p:nvCxnSpPr>
        <p:spPr>
          <a:xfrm flipH="1">
            <a:off x="5711321" y="3065290"/>
            <a:ext cx="2773551" cy="14312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B3B3E7F8-CBD5-845B-85BB-9D2A752F1E5D}"/>
              </a:ext>
            </a:extLst>
          </p:cNvPr>
          <p:cNvCxnSpPr>
            <a:cxnSpLocks/>
          </p:cNvCxnSpPr>
          <p:nvPr/>
        </p:nvCxnSpPr>
        <p:spPr>
          <a:xfrm flipH="1">
            <a:off x="5726360" y="3066033"/>
            <a:ext cx="2758512" cy="15402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71235DFE-511C-E741-5B24-FF12339FCA1F}"/>
              </a:ext>
            </a:extLst>
          </p:cNvPr>
          <p:cNvCxnSpPr>
            <a:cxnSpLocks/>
          </p:cNvCxnSpPr>
          <p:nvPr/>
        </p:nvCxnSpPr>
        <p:spPr>
          <a:xfrm flipH="1">
            <a:off x="5793052" y="3065099"/>
            <a:ext cx="2685424" cy="17047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12B349EC-107F-C14E-025D-2A48112F9D5E}"/>
              </a:ext>
            </a:extLst>
          </p:cNvPr>
          <p:cNvCxnSpPr>
            <a:cxnSpLocks/>
          </p:cNvCxnSpPr>
          <p:nvPr/>
        </p:nvCxnSpPr>
        <p:spPr>
          <a:xfrm flipH="1">
            <a:off x="5877954" y="3068672"/>
            <a:ext cx="2600522" cy="18770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3CC7167A-1AD2-2E08-551F-F11ED4781EAB}"/>
              </a:ext>
            </a:extLst>
          </p:cNvPr>
          <p:cNvCxnSpPr>
            <a:cxnSpLocks/>
          </p:cNvCxnSpPr>
          <p:nvPr/>
        </p:nvCxnSpPr>
        <p:spPr>
          <a:xfrm flipH="1">
            <a:off x="6035842" y="3062476"/>
            <a:ext cx="2449030" cy="207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E808629F-0A9C-8915-A0EB-6C9A446790B7}"/>
              </a:ext>
            </a:extLst>
          </p:cNvPr>
          <p:cNvCxnSpPr>
            <a:cxnSpLocks/>
          </p:cNvCxnSpPr>
          <p:nvPr/>
        </p:nvCxnSpPr>
        <p:spPr>
          <a:xfrm flipH="1">
            <a:off x="5705594" y="3900765"/>
            <a:ext cx="1052781" cy="5125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90256ACE-9A0B-002F-2AE3-47AA9975FC71}"/>
              </a:ext>
            </a:extLst>
          </p:cNvPr>
          <p:cNvCxnSpPr>
            <a:cxnSpLocks/>
          </p:cNvCxnSpPr>
          <p:nvPr/>
        </p:nvCxnSpPr>
        <p:spPr>
          <a:xfrm flipH="1">
            <a:off x="5714996" y="3914887"/>
            <a:ext cx="935186" cy="4308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nettore diritto 458">
            <a:extLst>
              <a:ext uri="{FF2B5EF4-FFF2-40B4-BE49-F238E27FC236}">
                <a16:creationId xmlns:a16="http://schemas.microsoft.com/office/drawing/2014/main" id="{C1CD06E5-036B-31CC-35BF-2C9FBA83441A}"/>
              </a:ext>
            </a:extLst>
          </p:cNvPr>
          <p:cNvCxnSpPr>
            <a:cxnSpLocks/>
          </p:cNvCxnSpPr>
          <p:nvPr/>
        </p:nvCxnSpPr>
        <p:spPr>
          <a:xfrm flipH="1">
            <a:off x="5743848" y="3916886"/>
            <a:ext cx="833228" cy="3701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nettore diritto 467">
            <a:extLst>
              <a:ext uri="{FF2B5EF4-FFF2-40B4-BE49-F238E27FC236}">
                <a16:creationId xmlns:a16="http://schemas.microsoft.com/office/drawing/2014/main" id="{D4D9610F-A2A7-DFD9-BC4C-7F61EE97E6F5}"/>
              </a:ext>
            </a:extLst>
          </p:cNvPr>
          <p:cNvCxnSpPr>
            <a:cxnSpLocks/>
          </p:cNvCxnSpPr>
          <p:nvPr/>
        </p:nvCxnSpPr>
        <p:spPr>
          <a:xfrm flipH="1">
            <a:off x="5774575" y="3918971"/>
            <a:ext cx="751134" cy="3266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EAE0B792-44F9-B876-B11D-082BD08F04F4}"/>
              </a:ext>
            </a:extLst>
          </p:cNvPr>
          <p:cNvCxnSpPr>
            <a:cxnSpLocks/>
          </p:cNvCxnSpPr>
          <p:nvPr/>
        </p:nvCxnSpPr>
        <p:spPr>
          <a:xfrm flipH="1">
            <a:off x="8018649" y="3085400"/>
            <a:ext cx="447065" cy="10212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4FA95295-E6BB-0595-65C8-C9BE18095273}"/>
              </a:ext>
            </a:extLst>
          </p:cNvPr>
          <p:cNvCxnSpPr>
            <a:cxnSpLocks/>
          </p:cNvCxnSpPr>
          <p:nvPr/>
        </p:nvCxnSpPr>
        <p:spPr>
          <a:xfrm flipH="1">
            <a:off x="7996152" y="3078800"/>
            <a:ext cx="472365" cy="10534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1ADCB5A8-DD5E-DC4F-582C-76AAF47D12B9}"/>
              </a:ext>
            </a:extLst>
          </p:cNvPr>
          <p:cNvCxnSpPr>
            <a:cxnSpLocks/>
          </p:cNvCxnSpPr>
          <p:nvPr/>
        </p:nvCxnSpPr>
        <p:spPr>
          <a:xfrm flipH="1">
            <a:off x="7964915" y="3072468"/>
            <a:ext cx="506446" cy="10919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343CED05-CC3D-C2CB-56A3-9F1B29DF84AB}"/>
              </a:ext>
            </a:extLst>
          </p:cNvPr>
          <p:cNvCxnSpPr>
            <a:cxnSpLocks/>
          </p:cNvCxnSpPr>
          <p:nvPr/>
        </p:nvCxnSpPr>
        <p:spPr>
          <a:xfrm flipH="1">
            <a:off x="7875659" y="3072468"/>
            <a:ext cx="602818" cy="12300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C9EF19F5-BB14-588B-BF92-220D2FBD75BA}"/>
              </a:ext>
            </a:extLst>
          </p:cNvPr>
          <p:cNvCxnSpPr>
            <a:cxnSpLocks/>
          </p:cNvCxnSpPr>
          <p:nvPr/>
        </p:nvCxnSpPr>
        <p:spPr>
          <a:xfrm rot="5400000">
            <a:off x="6389633" y="3732191"/>
            <a:ext cx="2745761" cy="14263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nettore diritto 502">
            <a:extLst>
              <a:ext uri="{FF2B5EF4-FFF2-40B4-BE49-F238E27FC236}">
                <a16:creationId xmlns:a16="http://schemas.microsoft.com/office/drawing/2014/main" id="{3CB2A9CD-80A2-2BB8-A927-7F73A639DFA8}"/>
              </a:ext>
            </a:extLst>
          </p:cNvPr>
          <p:cNvCxnSpPr>
            <a:cxnSpLocks/>
          </p:cNvCxnSpPr>
          <p:nvPr/>
        </p:nvCxnSpPr>
        <p:spPr>
          <a:xfrm rot="5400000">
            <a:off x="6342059" y="3670468"/>
            <a:ext cx="2730873" cy="15348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8021926F-1265-4D20-2544-6FB18DAAFE9C}"/>
              </a:ext>
            </a:extLst>
          </p:cNvPr>
          <p:cNvCxnSpPr>
            <a:cxnSpLocks/>
          </p:cNvCxnSpPr>
          <p:nvPr/>
        </p:nvCxnSpPr>
        <p:spPr>
          <a:xfrm rot="5400000">
            <a:off x="6297190" y="3558645"/>
            <a:ext cx="2658517" cy="16988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9134BEE6-C379-158A-6651-290A139D8936}"/>
              </a:ext>
            </a:extLst>
          </p:cNvPr>
          <p:cNvCxnSpPr>
            <a:cxnSpLocks/>
          </p:cNvCxnSpPr>
          <p:nvPr/>
        </p:nvCxnSpPr>
        <p:spPr>
          <a:xfrm rot="5400000">
            <a:off x="6249823" y="3430787"/>
            <a:ext cx="2574466" cy="18704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nettore diritto 505">
            <a:extLst>
              <a:ext uri="{FF2B5EF4-FFF2-40B4-BE49-F238E27FC236}">
                <a16:creationId xmlns:a16="http://schemas.microsoft.com/office/drawing/2014/main" id="{F54EC8F0-53A3-072A-62EF-C56202D8A37D}"/>
              </a:ext>
            </a:extLst>
          </p:cNvPr>
          <p:cNvCxnSpPr>
            <a:cxnSpLocks/>
          </p:cNvCxnSpPr>
          <p:nvPr/>
        </p:nvCxnSpPr>
        <p:spPr>
          <a:xfrm rot="5400000">
            <a:off x="6233764" y="3252247"/>
            <a:ext cx="2424492" cy="20649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285C8CCF-F3A4-F9DC-F6C7-65E37AE9511B}"/>
              </a:ext>
            </a:extLst>
          </p:cNvPr>
          <p:cNvCxnSpPr>
            <a:cxnSpLocks/>
          </p:cNvCxnSpPr>
          <p:nvPr/>
        </p:nvCxnSpPr>
        <p:spPr>
          <a:xfrm flipH="1">
            <a:off x="7132336" y="4711036"/>
            <a:ext cx="545374" cy="11128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B48B7EE3-5A0F-A94F-8C76-1BFC76B792C5}"/>
              </a:ext>
            </a:extLst>
          </p:cNvPr>
          <p:cNvCxnSpPr>
            <a:cxnSpLocks/>
          </p:cNvCxnSpPr>
          <p:nvPr/>
        </p:nvCxnSpPr>
        <p:spPr>
          <a:xfrm flipH="1">
            <a:off x="7199620" y="4830885"/>
            <a:ext cx="456253" cy="9837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F38D5C42-310F-A046-FA80-7695E71244DE}"/>
              </a:ext>
            </a:extLst>
          </p:cNvPr>
          <p:cNvCxnSpPr>
            <a:cxnSpLocks/>
          </p:cNvCxnSpPr>
          <p:nvPr/>
        </p:nvCxnSpPr>
        <p:spPr>
          <a:xfrm flipH="1">
            <a:off x="7258138" y="4931598"/>
            <a:ext cx="382107" cy="8544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A7BF2772-BE6A-0A7B-8583-6D8A6BAD4BDE}"/>
              </a:ext>
            </a:extLst>
          </p:cNvPr>
          <p:cNvCxnSpPr>
            <a:cxnSpLocks/>
          </p:cNvCxnSpPr>
          <p:nvPr/>
        </p:nvCxnSpPr>
        <p:spPr>
          <a:xfrm rot="5400000">
            <a:off x="7090389" y="5221046"/>
            <a:ext cx="743608" cy="3255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uppo 83">
            <a:extLst>
              <a:ext uri="{FF2B5EF4-FFF2-40B4-BE49-F238E27FC236}">
                <a16:creationId xmlns:a16="http://schemas.microsoft.com/office/drawing/2014/main" id="{472E934A-FB99-0C8C-603A-0B94A3530E45}"/>
              </a:ext>
            </a:extLst>
          </p:cNvPr>
          <p:cNvGrpSpPr/>
          <p:nvPr/>
        </p:nvGrpSpPr>
        <p:grpSpPr>
          <a:xfrm>
            <a:off x="6452563" y="3150291"/>
            <a:ext cx="1983600" cy="1902286"/>
            <a:chOff x="1344069" y="3412153"/>
            <a:chExt cx="1984440" cy="1988782"/>
          </a:xfrm>
        </p:grpSpPr>
        <p:sp>
          <p:nvSpPr>
            <p:cNvPr id="82" name="Arco 81">
              <a:extLst>
                <a:ext uri="{FF2B5EF4-FFF2-40B4-BE49-F238E27FC236}">
                  <a16:creationId xmlns:a16="http://schemas.microsoft.com/office/drawing/2014/main" id="{F8280D7D-1400-F445-CF93-8968E458AAEF}"/>
                </a:ext>
              </a:extLst>
            </p:cNvPr>
            <p:cNvSpPr/>
            <p:nvPr/>
          </p:nvSpPr>
          <p:spPr>
            <a:xfrm>
              <a:off x="1348509" y="3420935"/>
              <a:ext cx="1980000" cy="1980000"/>
            </a:xfrm>
            <a:prstGeom prst="arc">
              <a:avLst>
                <a:gd name="adj1" fmla="val 11453555"/>
                <a:gd name="adj2" fmla="val 18125830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Arco 82">
              <a:extLst>
                <a:ext uri="{FF2B5EF4-FFF2-40B4-BE49-F238E27FC236}">
                  <a16:creationId xmlns:a16="http://schemas.microsoft.com/office/drawing/2014/main" id="{B23FFF02-1C42-F08B-BBA4-0DA983F9A69D}"/>
                </a:ext>
              </a:extLst>
            </p:cNvPr>
            <p:cNvSpPr/>
            <p:nvPr/>
          </p:nvSpPr>
          <p:spPr>
            <a:xfrm flipV="1">
              <a:off x="1344069" y="3412153"/>
              <a:ext cx="1984440" cy="1980000"/>
            </a:xfrm>
            <a:prstGeom prst="arc">
              <a:avLst>
                <a:gd name="adj1" fmla="val 16866185"/>
                <a:gd name="adj2" fmla="val 198045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378527CE-80AC-0F43-07A0-1A631E3EF9D9}"/>
              </a:ext>
            </a:extLst>
          </p:cNvPr>
          <p:cNvGrpSpPr/>
          <p:nvPr/>
        </p:nvGrpSpPr>
        <p:grpSpPr>
          <a:xfrm>
            <a:off x="6453229" y="3208436"/>
            <a:ext cx="1983600" cy="1794284"/>
            <a:chOff x="1344069" y="3412153"/>
            <a:chExt cx="1984440" cy="1988423"/>
          </a:xfrm>
        </p:grpSpPr>
        <p:sp>
          <p:nvSpPr>
            <p:cNvPr id="87" name="Arco 86">
              <a:extLst>
                <a:ext uri="{FF2B5EF4-FFF2-40B4-BE49-F238E27FC236}">
                  <a16:creationId xmlns:a16="http://schemas.microsoft.com/office/drawing/2014/main" id="{EAA7D94E-41AF-AC00-88F2-4523E4087A88}"/>
                </a:ext>
              </a:extLst>
            </p:cNvPr>
            <p:cNvSpPr/>
            <p:nvPr/>
          </p:nvSpPr>
          <p:spPr>
            <a:xfrm>
              <a:off x="1348509" y="3420576"/>
              <a:ext cx="1980000" cy="1980000"/>
            </a:xfrm>
            <a:prstGeom prst="arc">
              <a:avLst>
                <a:gd name="adj1" fmla="val 11453555"/>
                <a:gd name="adj2" fmla="val 1798562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8" name="Arco 87">
              <a:extLst>
                <a:ext uri="{FF2B5EF4-FFF2-40B4-BE49-F238E27FC236}">
                  <a16:creationId xmlns:a16="http://schemas.microsoft.com/office/drawing/2014/main" id="{5AA3A6FF-67B1-3FE6-B9BC-D0EF2083261E}"/>
                </a:ext>
              </a:extLst>
            </p:cNvPr>
            <p:cNvSpPr/>
            <p:nvPr/>
          </p:nvSpPr>
          <p:spPr>
            <a:xfrm flipV="1">
              <a:off x="1344069" y="3412153"/>
              <a:ext cx="1984440" cy="1980000"/>
            </a:xfrm>
            <a:prstGeom prst="arc">
              <a:avLst>
                <a:gd name="adj1" fmla="val 16915238"/>
                <a:gd name="adj2" fmla="val 1965155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6C99B71F-6659-BE1E-53A5-037C878ADFA9}"/>
              </a:ext>
            </a:extLst>
          </p:cNvPr>
          <p:cNvGrpSpPr/>
          <p:nvPr/>
        </p:nvGrpSpPr>
        <p:grpSpPr>
          <a:xfrm>
            <a:off x="6449642" y="3266802"/>
            <a:ext cx="1983600" cy="1684380"/>
            <a:chOff x="1344069" y="3421135"/>
            <a:chExt cx="1984440" cy="1985775"/>
          </a:xfrm>
        </p:grpSpPr>
        <p:sp>
          <p:nvSpPr>
            <p:cNvPr id="91" name="Arco 90">
              <a:extLst>
                <a:ext uri="{FF2B5EF4-FFF2-40B4-BE49-F238E27FC236}">
                  <a16:creationId xmlns:a16="http://schemas.microsoft.com/office/drawing/2014/main" id="{A0788194-CFBD-C319-380A-63F2A5F8EDE1}"/>
                </a:ext>
              </a:extLst>
            </p:cNvPr>
            <p:cNvSpPr/>
            <p:nvPr/>
          </p:nvSpPr>
          <p:spPr>
            <a:xfrm>
              <a:off x="1348509" y="3426909"/>
              <a:ext cx="1980000" cy="1980001"/>
            </a:xfrm>
            <a:prstGeom prst="arc">
              <a:avLst>
                <a:gd name="adj1" fmla="val 11453555"/>
                <a:gd name="adj2" fmla="val 1784964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3" name="Arco 92">
              <a:extLst>
                <a:ext uri="{FF2B5EF4-FFF2-40B4-BE49-F238E27FC236}">
                  <a16:creationId xmlns:a16="http://schemas.microsoft.com/office/drawing/2014/main" id="{F9879301-F459-F85F-F210-AD6AA1D8F558}"/>
                </a:ext>
              </a:extLst>
            </p:cNvPr>
            <p:cNvSpPr/>
            <p:nvPr/>
          </p:nvSpPr>
          <p:spPr>
            <a:xfrm flipV="1">
              <a:off x="1344069" y="3421135"/>
              <a:ext cx="1984440" cy="1980000"/>
            </a:xfrm>
            <a:prstGeom prst="arc">
              <a:avLst>
                <a:gd name="adj1" fmla="val 17000507"/>
                <a:gd name="adj2" fmla="val 190168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10" name="Gruppo 9">
            <a:extLst>
              <a:ext uri="{FF2B5EF4-FFF2-40B4-BE49-F238E27FC236}">
                <a16:creationId xmlns:a16="http://schemas.microsoft.com/office/drawing/2014/main" id="{AEDC7A8E-52DA-09F7-B477-67B75931B3E5}"/>
              </a:ext>
            </a:extLst>
          </p:cNvPr>
          <p:cNvGrpSpPr/>
          <p:nvPr/>
        </p:nvGrpSpPr>
        <p:grpSpPr>
          <a:xfrm>
            <a:off x="6455708" y="3341703"/>
            <a:ext cx="1983600" cy="1537840"/>
            <a:chOff x="1341810" y="3425245"/>
            <a:chExt cx="1984440" cy="1981665"/>
          </a:xfrm>
        </p:grpSpPr>
        <p:sp>
          <p:nvSpPr>
            <p:cNvPr id="18" name="Arco 17">
              <a:extLst>
                <a:ext uri="{FF2B5EF4-FFF2-40B4-BE49-F238E27FC236}">
                  <a16:creationId xmlns:a16="http://schemas.microsoft.com/office/drawing/2014/main" id="{4099972E-54C8-CC63-0632-3866C2BA6CB8}"/>
                </a:ext>
              </a:extLst>
            </p:cNvPr>
            <p:cNvSpPr/>
            <p:nvPr/>
          </p:nvSpPr>
          <p:spPr>
            <a:xfrm>
              <a:off x="1344697" y="3426910"/>
              <a:ext cx="1980000" cy="1980000"/>
            </a:xfrm>
            <a:prstGeom prst="arc">
              <a:avLst>
                <a:gd name="adj1" fmla="val 11474999"/>
                <a:gd name="adj2" fmla="val 1754484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Arco 21">
              <a:extLst>
                <a:ext uri="{FF2B5EF4-FFF2-40B4-BE49-F238E27FC236}">
                  <a16:creationId xmlns:a16="http://schemas.microsoft.com/office/drawing/2014/main" id="{5D1B8F9F-03E2-116B-D6F0-2F01689B92B8}"/>
                </a:ext>
              </a:extLst>
            </p:cNvPr>
            <p:cNvSpPr/>
            <p:nvPr/>
          </p:nvSpPr>
          <p:spPr>
            <a:xfrm flipV="1">
              <a:off x="1341810" y="3425245"/>
              <a:ext cx="1984440" cy="1980000"/>
            </a:xfrm>
            <a:prstGeom prst="arc">
              <a:avLst>
                <a:gd name="adj1" fmla="val 17105987"/>
                <a:gd name="adj2" fmla="val 186561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7D3583F7-6CDF-42BF-6631-8E36173EC5A0}"/>
              </a:ext>
            </a:extLst>
          </p:cNvPr>
          <p:cNvGrpSpPr/>
          <p:nvPr/>
        </p:nvGrpSpPr>
        <p:grpSpPr>
          <a:xfrm>
            <a:off x="6450645" y="3433061"/>
            <a:ext cx="1989604" cy="1404000"/>
            <a:chOff x="1340886" y="3459148"/>
            <a:chExt cx="1990446" cy="1980000"/>
          </a:xfrm>
        </p:grpSpPr>
        <p:sp>
          <p:nvSpPr>
            <p:cNvPr id="26" name="Arco 25">
              <a:extLst>
                <a:ext uri="{FF2B5EF4-FFF2-40B4-BE49-F238E27FC236}">
                  <a16:creationId xmlns:a16="http://schemas.microsoft.com/office/drawing/2014/main" id="{F6D916C7-60DF-C91F-0B1C-524633249A22}"/>
                </a:ext>
              </a:extLst>
            </p:cNvPr>
            <p:cNvSpPr/>
            <p:nvPr/>
          </p:nvSpPr>
          <p:spPr>
            <a:xfrm>
              <a:off x="1340886" y="3459148"/>
              <a:ext cx="1980000" cy="1980000"/>
            </a:xfrm>
            <a:prstGeom prst="arc">
              <a:avLst>
                <a:gd name="adj1" fmla="val 11470949"/>
                <a:gd name="adj2" fmla="val 1721834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8" name="Arco 27">
              <a:extLst>
                <a:ext uri="{FF2B5EF4-FFF2-40B4-BE49-F238E27FC236}">
                  <a16:creationId xmlns:a16="http://schemas.microsoft.com/office/drawing/2014/main" id="{830E9FBE-A0FC-38C2-3989-38F7F2CCB272}"/>
                </a:ext>
              </a:extLst>
            </p:cNvPr>
            <p:cNvSpPr/>
            <p:nvPr/>
          </p:nvSpPr>
          <p:spPr>
            <a:xfrm flipV="1">
              <a:off x="1346892" y="3463513"/>
              <a:ext cx="1984440" cy="1873866"/>
            </a:xfrm>
            <a:prstGeom prst="arc">
              <a:avLst>
                <a:gd name="adj1" fmla="val 17334411"/>
                <a:gd name="adj2" fmla="val 172178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C320F197-65B9-EA47-3269-515002578BC1}"/>
              </a:ext>
            </a:extLst>
          </p:cNvPr>
          <p:cNvGrpSpPr/>
          <p:nvPr/>
        </p:nvGrpSpPr>
        <p:grpSpPr>
          <a:xfrm>
            <a:off x="6453167" y="3536153"/>
            <a:ext cx="1985858" cy="1139028"/>
            <a:chOff x="1341810" y="3426907"/>
            <a:chExt cx="1986699" cy="1906666"/>
          </a:xfrm>
        </p:grpSpPr>
        <p:sp>
          <p:nvSpPr>
            <p:cNvPr id="31" name="Arco 30">
              <a:extLst>
                <a:ext uri="{FF2B5EF4-FFF2-40B4-BE49-F238E27FC236}">
                  <a16:creationId xmlns:a16="http://schemas.microsoft.com/office/drawing/2014/main" id="{03D3DA63-0DEC-D769-9FE8-4A9127E3139D}"/>
                </a:ext>
              </a:extLst>
            </p:cNvPr>
            <p:cNvSpPr/>
            <p:nvPr/>
          </p:nvSpPr>
          <p:spPr>
            <a:xfrm>
              <a:off x="1348509" y="3426907"/>
              <a:ext cx="1980000" cy="1906666"/>
            </a:xfrm>
            <a:prstGeom prst="arc">
              <a:avLst>
                <a:gd name="adj1" fmla="val 11454680"/>
                <a:gd name="adj2" fmla="val 1623011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Arco 32">
              <a:extLst>
                <a:ext uri="{FF2B5EF4-FFF2-40B4-BE49-F238E27FC236}">
                  <a16:creationId xmlns:a16="http://schemas.microsoft.com/office/drawing/2014/main" id="{E346E3C7-2D8F-A1DD-50A9-9A8A0AD5A268}"/>
                </a:ext>
              </a:extLst>
            </p:cNvPr>
            <p:cNvSpPr/>
            <p:nvPr/>
          </p:nvSpPr>
          <p:spPr>
            <a:xfrm flipV="1">
              <a:off x="1341810" y="3428275"/>
              <a:ext cx="1984440" cy="1868118"/>
            </a:xfrm>
            <a:prstGeom prst="arc">
              <a:avLst>
                <a:gd name="adj1" fmla="val 17770839"/>
                <a:gd name="adj2" fmla="val 161299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37" name="Arco 36">
            <a:extLst>
              <a:ext uri="{FF2B5EF4-FFF2-40B4-BE49-F238E27FC236}">
                <a16:creationId xmlns:a16="http://schemas.microsoft.com/office/drawing/2014/main" id="{E5538C01-6901-1B19-33FA-1AD89634F5EE}"/>
              </a:ext>
            </a:extLst>
          </p:cNvPr>
          <p:cNvSpPr/>
          <p:nvPr/>
        </p:nvSpPr>
        <p:spPr>
          <a:xfrm flipV="1">
            <a:off x="6452372" y="3823989"/>
            <a:ext cx="1983600" cy="576000"/>
          </a:xfrm>
          <a:prstGeom prst="arc">
            <a:avLst>
              <a:gd name="adj1" fmla="val 19534957"/>
              <a:gd name="adj2" fmla="val 106021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2C6EDA25-886E-D227-2AB4-B9DB3F348BB7}"/>
              </a:ext>
            </a:extLst>
          </p:cNvPr>
          <p:cNvSpPr/>
          <p:nvPr/>
        </p:nvSpPr>
        <p:spPr>
          <a:xfrm flipV="1">
            <a:off x="6457028" y="4036152"/>
            <a:ext cx="1983600" cy="144000"/>
          </a:xfrm>
          <a:prstGeom prst="arc">
            <a:avLst>
              <a:gd name="adj1" fmla="val 21201252"/>
              <a:gd name="adj2" fmla="val 32304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5" name="Arco 34">
            <a:extLst>
              <a:ext uri="{FF2B5EF4-FFF2-40B4-BE49-F238E27FC236}">
                <a16:creationId xmlns:a16="http://schemas.microsoft.com/office/drawing/2014/main" id="{82B63936-10CC-2AF2-732B-F57026BE8ED6}"/>
              </a:ext>
            </a:extLst>
          </p:cNvPr>
          <p:cNvSpPr/>
          <p:nvPr/>
        </p:nvSpPr>
        <p:spPr>
          <a:xfrm flipV="1">
            <a:off x="6458672" y="1068687"/>
            <a:ext cx="1983600" cy="1548000"/>
          </a:xfrm>
          <a:prstGeom prst="arc">
            <a:avLst>
              <a:gd name="adj1" fmla="val 15423581"/>
              <a:gd name="adj2" fmla="val 438022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2" name="Arco 41">
            <a:extLst>
              <a:ext uri="{FF2B5EF4-FFF2-40B4-BE49-F238E27FC236}">
                <a16:creationId xmlns:a16="http://schemas.microsoft.com/office/drawing/2014/main" id="{15CABB09-A4DF-AC98-AFDD-600F70F4A3B2}"/>
              </a:ext>
            </a:extLst>
          </p:cNvPr>
          <p:cNvSpPr/>
          <p:nvPr/>
        </p:nvSpPr>
        <p:spPr>
          <a:xfrm flipV="1">
            <a:off x="6458373" y="1173584"/>
            <a:ext cx="1983600" cy="1332000"/>
          </a:xfrm>
          <a:prstGeom prst="arc">
            <a:avLst>
              <a:gd name="adj1" fmla="val 15651058"/>
              <a:gd name="adj2" fmla="val 434120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5" name="Arco 44">
            <a:extLst>
              <a:ext uri="{FF2B5EF4-FFF2-40B4-BE49-F238E27FC236}">
                <a16:creationId xmlns:a16="http://schemas.microsoft.com/office/drawing/2014/main" id="{89F755CA-BDBD-078E-25BC-45E2D1CDCCF3}"/>
              </a:ext>
            </a:extLst>
          </p:cNvPr>
          <p:cNvSpPr/>
          <p:nvPr/>
        </p:nvSpPr>
        <p:spPr>
          <a:xfrm flipV="1">
            <a:off x="6452814" y="1335199"/>
            <a:ext cx="1983600" cy="1008000"/>
          </a:xfrm>
          <a:prstGeom prst="arc">
            <a:avLst>
              <a:gd name="adj1" fmla="val 15987154"/>
              <a:gd name="adj2" fmla="val 408882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2" name="Arco 51">
            <a:extLst>
              <a:ext uri="{FF2B5EF4-FFF2-40B4-BE49-F238E27FC236}">
                <a16:creationId xmlns:a16="http://schemas.microsoft.com/office/drawing/2014/main" id="{CAD07DD6-3D5B-CE55-FF89-D9770F661495}"/>
              </a:ext>
            </a:extLst>
          </p:cNvPr>
          <p:cNvSpPr/>
          <p:nvPr/>
        </p:nvSpPr>
        <p:spPr>
          <a:xfrm flipV="1">
            <a:off x="6451321" y="886601"/>
            <a:ext cx="1983600" cy="1908000"/>
          </a:xfrm>
          <a:prstGeom prst="arc">
            <a:avLst>
              <a:gd name="adj1" fmla="val 15045312"/>
              <a:gd name="adj2" fmla="val 343030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5" name="Arco 54">
            <a:extLst>
              <a:ext uri="{FF2B5EF4-FFF2-40B4-BE49-F238E27FC236}">
                <a16:creationId xmlns:a16="http://schemas.microsoft.com/office/drawing/2014/main" id="{DD84FDC1-ABAF-A72C-8D3F-833A3675B82F}"/>
              </a:ext>
            </a:extLst>
          </p:cNvPr>
          <p:cNvSpPr/>
          <p:nvPr/>
        </p:nvSpPr>
        <p:spPr>
          <a:xfrm flipV="1">
            <a:off x="6456163" y="942794"/>
            <a:ext cx="1983600" cy="1800000"/>
          </a:xfrm>
          <a:prstGeom prst="arc">
            <a:avLst>
              <a:gd name="adj1" fmla="val 15150160"/>
              <a:gd name="adj2" fmla="val 404757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8" name="Arco 57">
            <a:extLst>
              <a:ext uri="{FF2B5EF4-FFF2-40B4-BE49-F238E27FC236}">
                <a16:creationId xmlns:a16="http://schemas.microsoft.com/office/drawing/2014/main" id="{0B9A5D9D-BBF1-9538-C44D-79913B823CD4}"/>
              </a:ext>
            </a:extLst>
          </p:cNvPr>
          <p:cNvSpPr/>
          <p:nvPr/>
        </p:nvSpPr>
        <p:spPr>
          <a:xfrm flipV="1">
            <a:off x="6451107" y="995790"/>
            <a:ext cx="1983600" cy="1692000"/>
          </a:xfrm>
          <a:prstGeom prst="arc">
            <a:avLst>
              <a:gd name="adj1" fmla="val 15310997"/>
              <a:gd name="adj2" fmla="val 42584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3E35F7E-1F27-BAC6-9DC6-B2AF47B24946}"/>
              </a:ext>
            </a:extLst>
          </p:cNvPr>
          <p:cNvCxnSpPr>
            <a:cxnSpLocks/>
          </p:cNvCxnSpPr>
          <p:nvPr/>
        </p:nvCxnSpPr>
        <p:spPr>
          <a:xfrm flipH="1">
            <a:off x="7460138" y="1196600"/>
            <a:ext cx="642807" cy="1099257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69ABEDA5-5AFD-21DD-29EB-1F2804A45EBF}"/>
              </a:ext>
            </a:extLst>
          </p:cNvPr>
          <p:cNvCxnSpPr>
            <a:cxnSpLocks/>
          </p:cNvCxnSpPr>
          <p:nvPr/>
        </p:nvCxnSpPr>
        <p:spPr>
          <a:xfrm flipH="1">
            <a:off x="7299433" y="2249771"/>
            <a:ext cx="187387" cy="3204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Connettore diritto 448">
            <a:extLst>
              <a:ext uri="{FF2B5EF4-FFF2-40B4-BE49-F238E27FC236}">
                <a16:creationId xmlns:a16="http://schemas.microsoft.com/office/drawing/2014/main" id="{06768181-300A-1C89-96E4-F29B208D117D}"/>
              </a:ext>
            </a:extLst>
          </p:cNvPr>
          <p:cNvCxnSpPr>
            <a:cxnSpLocks/>
          </p:cNvCxnSpPr>
          <p:nvPr/>
        </p:nvCxnSpPr>
        <p:spPr>
          <a:xfrm flipH="1">
            <a:off x="6472451" y="3449725"/>
            <a:ext cx="1115888" cy="478236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2FE73335-83CC-E6B4-6C19-B43521F3F63A}"/>
              </a:ext>
            </a:extLst>
          </p:cNvPr>
          <p:cNvCxnSpPr>
            <a:cxnSpLocks/>
          </p:cNvCxnSpPr>
          <p:nvPr/>
        </p:nvCxnSpPr>
        <p:spPr>
          <a:xfrm flipH="1">
            <a:off x="5830445" y="3919861"/>
            <a:ext cx="661710" cy="2835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98AF2503-CFFD-4CA6-884A-C079CE524400}"/>
              </a:ext>
            </a:extLst>
          </p:cNvPr>
          <p:cNvCxnSpPr>
            <a:cxnSpLocks/>
          </p:cNvCxnSpPr>
          <p:nvPr/>
        </p:nvCxnSpPr>
        <p:spPr>
          <a:xfrm flipH="1">
            <a:off x="7608631" y="3898798"/>
            <a:ext cx="512164" cy="1188177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nettore diritto 460">
            <a:extLst>
              <a:ext uri="{FF2B5EF4-FFF2-40B4-BE49-F238E27FC236}">
                <a16:creationId xmlns:a16="http://schemas.microsoft.com/office/drawing/2014/main" id="{C58671B9-8E64-C752-90D4-6A285992466F}"/>
              </a:ext>
            </a:extLst>
          </p:cNvPr>
          <p:cNvCxnSpPr>
            <a:cxnSpLocks/>
          </p:cNvCxnSpPr>
          <p:nvPr/>
        </p:nvCxnSpPr>
        <p:spPr>
          <a:xfrm flipH="1">
            <a:off x="7335795" y="5065395"/>
            <a:ext cx="281609" cy="6533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" name="Arco 470">
            <a:extLst>
              <a:ext uri="{FF2B5EF4-FFF2-40B4-BE49-F238E27FC236}">
                <a16:creationId xmlns:a16="http://schemas.microsoft.com/office/drawing/2014/main" id="{92B91F19-D4D0-ABC2-1FCD-5BE7D9BEB2C7}"/>
              </a:ext>
            </a:extLst>
          </p:cNvPr>
          <p:cNvSpPr/>
          <p:nvPr/>
        </p:nvSpPr>
        <p:spPr>
          <a:xfrm flipV="1">
            <a:off x="6452814" y="1499027"/>
            <a:ext cx="1983600" cy="684000"/>
          </a:xfrm>
          <a:prstGeom prst="arc">
            <a:avLst>
              <a:gd name="adj1" fmla="val 16695354"/>
              <a:gd name="adj2" fmla="val 356267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72" name="Arco 471">
            <a:extLst>
              <a:ext uri="{FF2B5EF4-FFF2-40B4-BE49-F238E27FC236}">
                <a16:creationId xmlns:a16="http://schemas.microsoft.com/office/drawing/2014/main" id="{AA2AD138-A34B-2E3E-B179-9BCD44EBEF1F}"/>
              </a:ext>
            </a:extLst>
          </p:cNvPr>
          <p:cNvSpPr/>
          <p:nvPr/>
        </p:nvSpPr>
        <p:spPr>
          <a:xfrm flipV="1">
            <a:off x="6449849" y="1661774"/>
            <a:ext cx="1983600" cy="360000"/>
          </a:xfrm>
          <a:prstGeom prst="arc">
            <a:avLst>
              <a:gd name="adj1" fmla="val 18108333"/>
              <a:gd name="adj2" fmla="val 264539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73" name="Arco 472">
            <a:extLst>
              <a:ext uri="{FF2B5EF4-FFF2-40B4-BE49-F238E27FC236}">
                <a16:creationId xmlns:a16="http://schemas.microsoft.com/office/drawing/2014/main" id="{DAC74354-0FB4-CE10-DAA0-9BE9C1140847}"/>
              </a:ext>
            </a:extLst>
          </p:cNvPr>
          <p:cNvSpPr/>
          <p:nvPr/>
        </p:nvSpPr>
        <p:spPr>
          <a:xfrm flipV="1">
            <a:off x="6453170" y="1768477"/>
            <a:ext cx="1983600" cy="144000"/>
          </a:xfrm>
          <a:prstGeom prst="arc">
            <a:avLst>
              <a:gd name="adj1" fmla="val 19871032"/>
              <a:gd name="adj2" fmla="val 138880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1E0695BD-EDE9-3F25-C126-F25CF88945D1}"/>
              </a:ext>
            </a:extLst>
          </p:cNvPr>
          <p:cNvGrpSpPr/>
          <p:nvPr/>
        </p:nvGrpSpPr>
        <p:grpSpPr>
          <a:xfrm>
            <a:off x="6451567" y="3676108"/>
            <a:ext cx="1983600" cy="864000"/>
            <a:chOff x="1344351" y="3302082"/>
            <a:chExt cx="1984440" cy="2103686"/>
          </a:xfrm>
        </p:grpSpPr>
        <p:sp>
          <p:nvSpPr>
            <p:cNvPr id="12" name="Arco 11">
              <a:extLst>
                <a:ext uri="{FF2B5EF4-FFF2-40B4-BE49-F238E27FC236}">
                  <a16:creationId xmlns:a16="http://schemas.microsoft.com/office/drawing/2014/main" id="{8FA37565-6FEA-54C9-AFE9-B40B50E6149C}"/>
                </a:ext>
              </a:extLst>
            </p:cNvPr>
            <p:cNvSpPr/>
            <p:nvPr/>
          </p:nvSpPr>
          <p:spPr>
            <a:xfrm>
              <a:off x="1348509" y="3309401"/>
              <a:ext cx="1980000" cy="1906668"/>
            </a:xfrm>
            <a:prstGeom prst="arc">
              <a:avLst>
                <a:gd name="adj1" fmla="val 11372202"/>
                <a:gd name="adj2" fmla="val 14462822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4" name="Arco 13">
              <a:extLst>
                <a:ext uri="{FF2B5EF4-FFF2-40B4-BE49-F238E27FC236}">
                  <a16:creationId xmlns:a16="http://schemas.microsoft.com/office/drawing/2014/main" id="{2208A0BC-1033-1DA6-AA16-493F2DAB5180}"/>
                </a:ext>
              </a:extLst>
            </p:cNvPr>
            <p:cNvSpPr/>
            <p:nvPr/>
          </p:nvSpPr>
          <p:spPr>
            <a:xfrm flipV="1">
              <a:off x="1344351" y="3302082"/>
              <a:ext cx="1984440" cy="2103686"/>
            </a:xfrm>
            <a:prstGeom prst="arc">
              <a:avLst>
                <a:gd name="adj1" fmla="val 18505788"/>
                <a:gd name="adj2" fmla="val 138523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7" name="Arco 16">
            <a:extLst>
              <a:ext uri="{FF2B5EF4-FFF2-40B4-BE49-F238E27FC236}">
                <a16:creationId xmlns:a16="http://schemas.microsoft.com/office/drawing/2014/main" id="{305D8912-CE9B-3F56-F437-C24DF46CA166}"/>
              </a:ext>
            </a:extLst>
          </p:cNvPr>
          <p:cNvSpPr/>
          <p:nvPr/>
        </p:nvSpPr>
        <p:spPr>
          <a:xfrm flipV="1">
            <a:off x="6452477" y="3928096"/>
            <a:ext cx="1983600" cy="360000"/>
          </a:xfrm>
          <a:prstGeom prst="arc">
            <a:avLst>
              <a:gd name="adj1" fmla="val 20412580"/>
              <a:gd name="adj2" fmla="val 71632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115" name="Gruppo 114">
            <a:extLst>
              <a:ext uri="{FF2B5EF4-FFF2-40B4-BE49-F238E27FC236}">
                <a16:creationId xmlns:a16="http://schemas.microsoft.com/office/drawing/2014/main" id="{297FD2ED-8183-09D7-9F6B-707B0C6C8E6F}"/>
              </a:ext>
            </a:extLst>
          </p:cNvPr>
          <p:cNvGrpSpPr/>
          <p:nvPr/>
        </p:nvGrpSpPr>
        <p:grpSpPr>
          <a:xfrm>
            <a:off x="6450650" y="848543"/>
            <a:ext cx="1992423" cy="1980363"/>
            <a:chOff x="9142937" y="796711"/>
            <a:chExt cx="1992423" cy="1980363"/>
          </a:xfrm>
        </p:grpSpPr>
        <p:cxnSp>
          <p:nvCxnSpPr>
            <p:cNvPr id="467" name="Connettore diritto 466">
              <a:extLst>
                <a:ext uri="{FF2B5EF4-FFF2-40B4-BE49-F238E27FC236}">
                  <a16:creationId xmlns:a16="http://schemas.microsoft.com/office/drawing/2014/main" id="{E5C0A941-4FCE-2188-5286-33A2B231D31F}"/>
                </a:ext>
              </a:extLst>
            </p:cNvPr>
            <p:cNvCxnSpPr/>
            <p:nvPr/>
          </p:nvCxnSpPr>
          <p:spPr>
            <a:xfrm>
              <a:off x="10087341" y="1787907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9" name="Gruppo 468">
              <a:extLst>
                <a:ext uri="{FF2B5EF4-FFF2-40B4-BE49-F238E27FC236}">
                  <a16:creationId xmlns:a16="http://schemas.microsoft.com/office/drawing/2014/main" id="{9C31B259-BEF0-46FC-8568-99ADA66E4E65}"/>
                </a:ext>
              </a:extLst>
            </p:cNvPr>
            <p:cNvGrpSpPr/>
            <p:nvPr/>
          </p:nvGrpSpPr>
          <p:grpSpPr>
            <a:xfrm>
              <a:off x="9143181" y="796711"/>
              <a:ext cx="1986095" cy="1980363"/>
              <a:chOff x="6449016" y="848988"/>
              <a:chExt cx="1986095" cy="1980363"/>
            </a:xfrm>
          </p:grpSpPr>
          <p:sp>
            <p:nvSpPr>
              <p:cNvPr id="470" name="Arco 469">
                <a:extLst>
                  <a:ext uri="{FF2B5EF4-FFF2-40B4-BE49-F238E27FC236}">
                    <a16:creationId xmlns:a16="http://schemas.microsoft.com/office/drawing/2014/main" id="{7C5D870D-EF56-D4F9-3700-113ADACF2029}"/>
                  </a:ext>
                </a:extLst>
              </p:cNvPr>
              <p:cNvSpPr/>
              <p:nvPr/>
            </p:nvSpPr>
            <p:spPr>
              <a:xfrm>
                <a:off x="6455111" y="849351"/>
                <a:ext cx="1980000" cy="1980000"/>
              </a:xfrm>
              <a:prstGeom prst="arc">
                <a:avLst>
                  <a:gd name="adj1" fmla="val 6616437"/>
                  <a:gd name="adj2" fmla="val 8509736"/>
                </a:avLst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74" name="Arco 473">
                <a:extLst>
                  <a:ext uri="{FF2B5EF4-FFF2-40B4-BE49-F238E27FC236}">
                    <a16:creationId xmlns:a16="http://schemas.microsoft.com/office/drawing/2014/main" id="{3D8A6D1B-EC95-A1CF-DE77-DDF61935CEBA}"/>
                  </a:ext>
                </a:extLst>
              </p:cNvPr>
              <p:cNvSpPr/>
              <p:nvPr/>
            </p:nvSpPr>
            <p:spPr>
              <a:xfrm>
                <a:off x="6449016" y="848988"/>
                <a:ext cx="1980000" cy="1980000"/>
              </a:xfrm>
              <a:prstGeom prst="arc">
                <a:avLst>
                  <a:gd name="adj1" fmla="val 18639970"/>
                  <a:gd name="adj2" fmla="val 6633893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485" name="Arco 484">
              <a:extLst>
                <a:ext uri="{FF2B5EF4-FFF2-40B4-BE49-F238E27FC236}">
                  <a16:creationId xmlns:a16="http://schemas.microsoft.com/office/drawing/2014/main" id="{0DB79919-56C0-25A2-2EE2-E804EEF88A9B}"/>
                </a:ext>
              </a:extLst>
            </p:cNvPr>
            <p:cNvSpPr/>
            <p:nvPr/>
          </p:nvSpPr>
          <p:spPr>
            <a:xfrm flipV="1">
              <a:off x="9151760" y="1018510"/>
              <a:ext cx="1983600" cy="1548000"/>
            </a:xfrm>
            <a:prstGeom prst="arc">
              <a:avLst>
                <a:gd name="adj1" fmla="val 14830397"/>
                <a:gd name="adj2" fmla="val 438022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86" name="Arco 485">
              <a:extLst>
                <a:ext uri="{FF2B5EF4-FFF2-40B4-BE49-F238E27FC236}">
                  <a16:creationId xmlns:a16="http://schemas.microsoft.com/office/drawing/2014/main" id="{E45B0461-271A-7771-033E-7FBC14065925}"/>
                </a:ext>
              </a:extLst>
            </p:cNvPr>
            <p:cNvSpPr/>
            <p:nvPr/>
          </p:nvSpPr>
          <p:spPr>
            <a:xfrm flipV="1">
              <a:off x="9151461" y="1123407"/>
              <a:ext cx="1983600" cy="1332000"/>
            </a:xfrm>
            <a:prstGeom prst="arc">
              <a:avLst>
                <a:gd name="adj1" fmla="val 15449929"/>
                <a:gd name="adj2" fmla="val 434120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87" name="Arco 486">
              <a:extLst>
                <a:ext uri="{FF2B5EF4-FFF2-40B4-BE49-F238E27FC236}">
                  <a16:creationId xmlns:a16="http://schemas.microsoft.com/office/drawing/2014/main" id="{F79527C1-1101-ED09-3918-CC25CFAA512F}"/>
                </a:ext>
              </a:extLst>
            </p:cNvPr>
            <p:cNvSpPr/>
            <p:nvPr/>
          </p:nvSpPr>
          <p:spPr>
            <a:xfrm flipV="1">
              <a:off x="9145902" y="1285022"/>
              <a:ext cx="1983600" cy="1008000"/>
            </a:xfrm>
            <a:prstGeom prst="arc">
              <a:avLst>
                <a:gd name="adj1" fmla="val 16104632"/>
                <a:gd name="adj2" fmla="val 408882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88" name="Arco 487">
              <a:extLst>
                <a:ext uri="{FF2B5EF4-FFF2-40B4-BE49-F238E27FC236}">
                  <a16:creationId xmlns:a16="http://schemas.microsoft.com/office/drawing/2014/main" id="{E64CA27D-21A4-BF51-A93E-BE735B805D75}"/>
                </a:ext>
              </a:extLst>
            </p:cNvPr>
            <p:cNvSpPr/>
            <p:nvPr/>
          </p:nvSpPr>
          <p:spPr>
            <a:xfrm flipV="1">
              <a:off x="9144409" y="836424"/>
              <a:ext cx="1983600" cy="1908000"/>
            </a:xfrm>
            <a:prstGeom prst="arc">
              <a:avLst>
                <a:gd name="adj1" fmla="val 13445001"/>
                <a:gd name="adj2" fmla="val 343030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90" name="Arco 489">
              <a:extLst>
                <a:ext uri="{FF2B5EF4-FFF2-40B4-BE49-F238E27FC236}">
                  <a16:creationId xmlns:a16="http://schemas.microsoft.com/office/drawing/2014/main" id="{E4D4180D-D46A-CDC2-D1AB-4148225C54B2}"/>
                </a:ext>
              </a:extLst>
            </p:cNvPr>
            <p:cNvSpPr/>
            <p:nvPr/>
          </p:nvSpPr>
          <p:spPr>
            <a:xfrm flipV="1">
              <a:off x="9149251" y="892617"/>
              <a:ext cx="1983600" cy="1800000"/>
            </a:xfrm>
            <a:prstGeom prst="arc">
              <a:avLst>
                <a:gd name="adj1" fmla="val 13977038"/>
                <a:gd name="adj2" fmla="val 404757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91" name="Arco 490">
              <a:extLst>
                <a:ext uri="{FF2B5EF4-FFF2-40B4-BE49-F238E27FC236}">
                  <a16:creationId xmlns:a16="http://schemas.microsoft.com/office/drawing/2014/main" id="{E540B683-47A7-E2FE-4327-D8B5DA606B1B}"/>
                </a:ext>
              </a:extLst>
            </p:cNvPr>
            <p:cNvSpPr/>
            <p:nvPr/>
          </p:nvSpPr>
          <p:spPr>
            <a:xfrm flipV="1">
              <a:off x="9144195" y="945613"/>
              <a:ext cx="1983600" cy="1692000"/>
            </a:xfrm>
            <a:prstGeom prst="arc">
              <a:avLst>
                <a:gd name="adj1" fmla="val 14451045"/>
                <a:gd name="adj2" fmla="val 4258465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95" name="Arco 494">
              <a:extLst>
                <a:ext uri="{FF2B5EF4-FFF2-40B4-BE49-F238E27FC236}">
                  <a16:creationId xmlns:a16="http://schemas.microsoft.com/office/drawing/2014/main" id="{39525E9D-752B-94FB-9C7F-B4086C7316AE}"/>
                </a:ext>
              </a:extLst>
            </p:cNvPr>
            <p:cNvSpPr/>
            <p:nvPr/>
          </p:nvSpPr>
          <p:spPr>
            <a:xfrm flipV="1">
              <a:off x="9145902" y="1448850"/>
              <a:ext cx="1983600" cy="684000"/>
            </a:xfrm>
            <a:prstGeom prst="arc">
              <a:avLst>
                <a:gd name="adj1" fmla="val 16779345"/>
                <a:gd name="adj2" fmla="val 3562672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98" name="Arco 497">
              <a:extLst>
                <a:ext uri="{FF2B5EF4-FFF2-40B4-BE49-F238E27FC236}">
                  <a16:creationId xmlns:a16="http://schemas.microsoft.com/office/drawing/2014/main" id="{94A0DB17-6160-6056-1C0F-92B83817A4FE}"/>
                </a:ext>
              </a:extLst>
            </p:cNvPr>
            <p:cNvSpPr/>
            <p:nvPr/>
          </p:nvSpPr>
          <p:spPr>
            <a:xfrm flipV="1">
              <a:off x="9142937" y="1611597"/>
              <a:ext cx="1983600" cy="360000"/>
            </a:xfrm>
            <a:prstGeom prst="arc">
              <a:avLst>
                <a:gd name="adj1" fmla="val 18108333"/>
                <a:gd name="adj2" fmla="val 2645392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11" name="Arco 510">
              <a:extLst>
                <a:ext uri="{FF2B5EF4-FFF2-40B4-BE49-F238E27FC236}">
                  <a16:creationId xmlns:a16="http://schemas.microsoft.com/office/drawing/2014/main" id="{C8AD1C11-C5F4-2874-1F73-BC5A131D70CE}"/>
                </a:ext>
              </a:extLst>
            </p:cNvPr>
            <p:cNvSpPr/>
            <p:nvPr/>
          </p:nvSpPr>
          <p:spPr>
            <a:xfrm flipV="1">
              <a:off x="9146258" y="1718300"/>
              <a:ext cx="1983600" cy="144000"/>
            </a:xfrm>
            <a:prstGeom prst="arc">
              <a:avLst>
                <a:gd name="adj1" fmla="val 19871032"/>
                <a:gd name="adj2" fmla="val 138880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114" name="Gruppo 113">
              <a:extLst>
                <a:ext uri="{FF2B5EF4-FFF2-40B4-BE49-F238E27FC236}">
                  <a16:creationId xmlns:a16="http://schemas.microsoft.com/office/drawing/2014/main" id="{775E3E3B-E28C-3846-8150-5BED962D21F4}"/>
                </a:ext>
              </a:extLst>
            </p:cNvPr>
            <p:cNvGrpSpPr/>
            <p:nvPr/>
          </p:nvGrpSpPr>
          <p:grpSpPr>
            <a:xfrm>
              <a:off x="9159658" y="934280"/>
              <a:ext cx="1638643" cy="1618466"/>
              <a:chOff x="9159658" y="934280"/>
              <a:chExt cx="1638643" cy="1618466"/>
            </a:xfrm>
          </p:grpSpPr>
          <p:sp>
            <p:nvSpPr>
              <p:cNvPr id="100" name="Figura a mano libera: forma 99">
                <a:extLst>
                  <a:ext uri="{FF2B5EF4-FFF2-40B4-BE49-F238E27FC236}">
                    <a16:creationId xmlns:a16="http://schemas.microsoft.com/office/drawing/2014/main" id="{99426389-7CFE-2FEC-26C2-D0933A35D8DB}"/>
                  </a:ext>
                </a:extLst>
              </p:cNvPr>
              <p:cNvSpPr/>
              <p:nvPr/>
            </p:nvSpPr>
            <p:spPr>
              <a:xfrm>
                <a:off x="9159658" y="934280"/>
                <a:ext cx="1202705" cy="1618466"/>
              </a:xfrm>
              <a:custGeom>
                <a:avLst/>
                <a:gdLst>
                  <a:gd name="connsiteX0" fmla="*/ 1209033 w 1209033"/>
                  <a:gd name="connsiteY0" fmla="*/ 138382 h 1619415"/>
                  <a:gd name="connsiteX1" fmla="*/ 1025650 w 1209033"/>
                  <a:gd name="connsiteY1" fmla="*/ 57995 h 1619415"/>
                  <a:gd name="connsiteX2" fmla="*/ 912606 w 1209033"/>
                  <a:gd name="connsiteY2" fmla="*/ 12777 h 1619415"/>
                  <a:gd name="connsiteX3" fmla="*/ 794538 w 1209033"/>
                  <a:gd name="connsiteY3" fmla="*/ 217 h 1619415"/>
                  <a:gd name="connsiteX4" fmla="*/ 638789 w 1209033"/>
                  <a:gd name="connsiteY4" fmla="*/ 20313 h 1619415"/>
                  <a:gd name="connsiteX5" fmla="*/ 435310 w 1209033"/>
                  <a:gd name="connsiteY5" fmla="*/ 93164 h 1619415"/>
                  <a:gd name="connsiteX6" fmla="*/ 287096 w 1209033"/>
                  <a:gd name="connsiteY6" fmla="*/ 186111 h 1619415"/>
                  <a:gd name="connsiteX7" fmla="*/ 148932 w 1209033"/>
                  <a:gd name="connsiteY7" fmla="*/ 389590 h 1619415"/>
                  <a:gd name="connsiteX8" fmla="*/ 38400 w 1209033"/>
                  <a:gd name="connsiteY8" fmla="*/ 600606 h 1619415"/>
                  <a:gd name="connsiteX9" fmla="*/ 718 w 1209033"/>
                  <a:gd name="connsiteY9" fmla="*/ 841766 h 1619415"/>
                  <a:gd name="connsiteX10" fmla="*/ 18303 w 1209033"/>
                  <a:gd name="connsiteY10" fmla="*/ 1020124 h 1619415"/>
                  <a:gd name="connsiteX11" fmla="*/ 73569 w 1209033"/>
                  <a:gd name="connsiteY11" fmla="*/ 1213555 h 1619415"/>
                  <a:gd name="connsiteX12" fmla="*/ 118786 w 1209033"/>
                  <a:gd name="connsiteY12" fmla="*/ 1311527 h 1619415"/>
                  <a:gd name="connsiteX13" fmla="*/ 216758 w 1209033"/>
                  <a:gd name="connsiteY13" fmla="*/ 1477324 h 1619415"/>
                  <a:gd name="connsiteX14" fmla="*/ 324778 w 1209033"/>
                  <a:gd name="connsiteY14" fmla="*/ 1557711 h 1619415"/>
                  <a:gd name="connsiteX15" fmla="*/ 450382 w 1209033"/>
                  <a:gd name="connsiteY15" fmla="*/ 1610465 h 1619415"/>
                  <a:gd name="connsiteX16" fmla="*/ 530769 w 1209033"/>
                  <a:gd name="connsiteY16" fmla="*/ 1618001 h 1619415"/>
                  <a:gd name="connsiteX17" fmla="*/ 641301 w 1209033"/>
                  <a:gd name="connsiteY17" fmla="*/ 1612977 h 1619415"/>
                  <a:gd name="connsiteX18" fmla="*/ 759369 w 1209033"/>
                  <a:gd name="connsiteY18" fmla="*/ 1557711 h 1619415"/>
                  <a:gd name="connsiteX19" fmla="*/ 852316 w 1209033"/>
                  <a:gd name="connsiteY19" fmla="*/ 1512494 h 1619415"/>
                  <a:gd name="connsiteX20" fmla="*/ 930191 w 1209033"/>
                  <a:gd name="connsiteY20" fmla="*/ 1432107 h 1619415"/>
                  <a:gd name="connsiteX21" fmla="*/ 990481 w 1209033"/>
                  <a:gd name="connsiteY21" fmla="*/ 1301478 h 1619415"/>
                  <a:gd name="connsiteX0" fmla="*/ 1209033 w 1209033"/>
                  <a:gd name="connsiteY0" fmla="*/ 138382 h 1619415"/>
                  <a:gd name="connsiteX1" fmla="*/ 1025650 w 1209033"/>
                  <a:gd name="connsiteY1" fmla="*/ 57995 h 1619415"/>
                  <a:gd name="connsiteX2" fmla="*/ 912606 w 1209033"/>
                  <a:gd name="connsiteY2" fmla="*/ 12777 h 1619415"/>
                  <a:gd name="connsiteX3" fmla="*/ 794538 w 1209033"/>
                  <a:gd name="connsiteY3" fmla="*/ 217 h 1619415"/>
                  <a:gd name="connsiteX4" fmla="*/ 638789 w 1209033"/>
                  <a:gd name="connsiteY4" fmla="*/ 20313 h 1619415"/>
                  <a:gd name="connsiteX5" fmla="*/ 435310 w 1209033"/>
                  <a:gd name="connsiteY5" fmla="*/ 93164 h 1619415"/>
                  <a:gd name="connsiteX6" fmla="*/ 292120 w 1209033"/>
                  <a:gd name="connsiteY6" fmla="*/ 191135 h 1619415"/>
                  <a:gd name="connsiteX7" fmla="*/ 148932 w 1209033"/>
                  <a:gd name="connsiteY7" fmla="*/ 389590 h 1619415"/>
                  <a:gd name="connsiteX8" fmla="*/ 38400 w 1209033"/>
                  <a:gd name="connsiteY8" fmla="*/ 600606 h 1619415"/>
                  <a:gd name="connsiteX9" fmla="*/ 718 w 1209033"/>
                  <a:gd name="connsiteY9" fmla="*/ 841766 h 1619415"/>
                  <a:gd name="connsiteX10" fmla="*/ 18303 w 1209033"/>
                  <a:gd name="connsiteY10" fmla="*/ 1020124 h 1619415"/>
                  <a:gd name="connsiteX11" fmla="*/ 73569 w 1209033"/>
                  <a:gd name="connsiteY11" fmla="*/ 1213555 h 1619415"/>
                  <a:gd name="connsiteX12" fmla="*/ 118786 w 1209033"/>
                  <a:gd name="connsiteY12" fmla="*/ 1311527 h 1619415"/>
                  <a:gd name="connsiteX13" fmla="*/ 216758 w 1209033"/>
                  <a:gd name="connsiteY13" fmla="*/ 1477324 h 1619415"/>
                  <a:gd name="connsiteX14" fmla="*/ 324778 w 1209033"/>
                  <a:gd name="connsiteY14" fmla="*/ 1557711 h 1619415"/>
                  <a:gd name="connsiteX15" fmla="*/ 450382 w 1209033"/>
                  <a:gd name="connsiteY15" fmla="*/ 1610465 h 1619415"/>
                  <a:gd name="connsiteX16" fmla="*/ 530769 w 1209033"/>
                  <a:gd name="connsiteY16" fmla="*/ 1618001 h 1619415"/>
                  <a:gd name="connsiteX17" fmla="*/ 641301 w 1209033"/>
                  <a:gd name="connsiteY17" fmla="*/ 1612977 h 1619415"/>
                  <a:gd name="connsiteX18" fmla="*/ 759369 w 1209033"/>
                  <a:gd name="connsiteY18" fmla="*/ 1557711 h 1619415"/>
                  <a:gd name="connsiteX19" fmla="*/ 852316 w 1209033"/>
                  <a:gd name="connsiteY19" fmla="*/ 1512494 h 1619415"/>
                  <a:gd name="connsiteX20" fmla="*/ 930191 w 1209033"/>
                  <a:gd name="connsiteY20" fmla="*/ 1432107 h 1619415"/>
                  <a:gd name="connsiteX21" fmla="*/ 990481 w 1209033"/>
                  <a:gd name="connsiteY21" fmla="*/ 1301478 h 1619415"/>
                  <a:gd name="connsiteX0" fmla="*/ 1202161 w 1202161"/>
                  <a:gd name="connsiteY0" fmla="*/ 138382 h 1619415"/>
                  <a:gd name="connsiteX1" fmla="*/ 1018778 w 1202161"/>
                  <a:gd name="connsiteY1" fmla="*/ 57995 h 1619415"/>
                  <a:gd name="connsiteX2" fmla="*/ 905734 w 1202161"/>
                  <a:gd name="connsiteY2" fmla="*/ 12777 h 1619415"/>
                  <a:gd name="connsiteX3" fmla="*/ 787666 w 1202161"/>
                  <a:gd name="connsiteY3" fmla="*/ 217 h 1619415"/>
                  <a:gd name="connsiteX4" fmla="*/ 631917 w 1202161"/>
                  <a:gd name="connsiteY4" fmla="*/ 20313 h 1619415"/>
                  <a:gd name="connsiteX5" fmla="*/ 428438 w 1202161"/>
                  <a:gd name="connsiteY5" fmla="*/ 93164 h 1619415"/>
                  <a:gd name="connsiteX6" fmla="*/ 285248 w 1202161"/>
                  <a:gd name="connsiteY6" fmla="*/ 191135 h 1619415"/>
                  <a:gd name="connsiteX7" fmla="*/ 142060 w 1202161"/>
                  <a:gd name="connsiteY7" fmla="*/ 389590 h 1619415"/>
                  <a:gd name="connsiteX8" fmla="*/ 31528 w 1202161"/>
                  <a:gd name="connsiteY8" fmla="*/ 600606 h 1619415"/>
                  <a:gd name="connsiteX9" fmla="*/ 1383 w 1202161"/>
                  <a:gd name="connsiteY9" fmla="*/ 836742 h 1619415"/>
                  <a:gd name="connsiteX10" fmla="*/ 11431 w 1202161"/>
                  <a:gd name="connsiteY10" fmla="*/ 1020124 h 1619415"/>
                  <a:gd name="connsiteX11" fmla="*/ 66697 w 1202161"/>
                  <a:gd name="connsiteY11" fmla="*/ 1213555 h 1619415"/>
                  <a:gd name="connsiteX12" fmla="*/ 111914 w 1202161"/>
                  <a:gd name="connsiteY12" fmla="*/ 1311527 h 1619415"/>
                  <a:gd name="connsiteX13" fmla="*/ 209886 w 1202161"/>
                  <a:gd name="connsiteY13" fmla="*/ 1477324 h 1619415"/>
                  <a:gd name="connsiteX14" fmla="*/ 317906 w 1202161"/>
                  <a:gd name="connsiteY14" fmla="*/ 1557711 h 1619415"/>
                  <a:gd name="connsiteX15" fmla="*/ 443510 w 1202161"/>
                  <a:gd name="connsiteY15" fmla="*/ 1610465 h 1619415"/>
                  <a:gd name="connsiteX16" fmla="*/ 523897 w 1202161"/>
                  <a:gd name="connsiteY16" fmla="*/ 1618001 h 1619415"/>
                  <a:gd name="connsiteX17" fmla="*/ 634429 w 1202161"/>
                  <a:gd name="connsiteY17" fmla="*/ 1612977 h 1619415"/>
                  <a:gd name="connsiteX18" fmla="*/ 752497 w 1202161"/>
                  <a:gd name="connsiteY18" fmla="*/ 1557711 h 1619415"/>
                  <a:gd name="connsiteX19" fmla="*/ 845444 w 1202161"/>
                  <a:gd name="connsiteY19" fmla="*/ 1512494 h 1619415"/>
                  <a:gd name="connsiteX20" fmla="*/ 923319 w 1202161"/>
                  <a:gd name="connsiteY20" fmla="*/ 1432107 h 1619415"/>
                  <a:gd name="connsiteX21" fmla="*/ 983609 w 1202161"/>
                  <a:gd name="connsiteY21" fmla="*/ 1301478 h 1619415"/>
                  <a:gd name="connsiteX0" fmla="*/ 1201980 w 1201980"/>
                  <a:gd name="connsiteY0" fmla="*/ 138382 h 1619415"/>
                  <a:gd name="connsiteX1" fmla="*/ 1018597 w 1201980"/>
                  <a:gd name="connsiteY1" fmla="*/ 57995 h 1619415"/>
                  <a:gd name="connsiteX2" fmla="*/ 905553 w 1201980"/>
                  <a:gd name="connsiteY2" fmla="*/ 12777 h 1619415"/>
                  <a:gd name="connsiteX3" fmla="*/ 787485 w 1201980"/>
                  <a:gd name="connsiteY3" fmla="*/ 217 h 1619415"/>
                  <a:gd name="connsiteX4" fmla="*/ 631736 w 1201980"/>
                  <a:gd name="connsiteY4" fmla="*/ 20313 h 1619415"/>
                  <a:gd name="connsiteX5" fmla="*/ 428257 w 1201980"/>
                  <a:gd name="connsiteY5" fmla="*/ 93164 h 1619415"/>
                  <a:gd name="connsiteX6" fmla="*/ 285067 w 1201980"/>
                  <a:gd name="connsiteY6" fmla="*/ 191135 h 1619415"/>
                  <a:gd name="connsiteX7" fmla="*/ 141879 w 1201980"/>
                  <a:gd name="connsiteY7" fmla="*/ 389590 h 1619415"/>
                  <a:gd name="connsiteX8" fmla="*/ 28835 w 1201980"/>
                  <a:gd name="connsiteY8" fmla="*/ 600606 h 1619415"/>
                  <a:gd name="connsiteX9" fmla="*/ 1202 w 1201980"/>
                  <a:gd name="connsiteY9" fmla="*/ 836742 h 1619415"/>
                  <a:gd name="connsiteX10" fmla="*/ 11250 w 1201980"/>
                  <a:gd name="connsiteY10" fmla="*/ 1020124 h 1619415"/>
                  <a:gd name="connsiteX11" fmla="*/ 66516 w 1201980"/>
                  <a:gd name="connsiteY11" fmla="*/ 1213555 h 1619415"/>
                  <a:gd name="connsiteX12" fmla="*/ 111733 w 1201980"/>
                  <a:gd name="connsiteY12" fmla="*/ 1311527 h 1619415"/>
                  <a:gd name="connsiteX13" fmla="*/ 209705 w 1201980"/>
                  <a:gd name="connsiteY13" fmla="*/ 1477324 h 1619415"/>
                  <a:gd name="connsiteX14" fmla="*/ 317725 w 1201980"/>
                  <a:gd name="connsiteY14" fmla="*/ 1557711 h 1619415"/>
                  <a:gd name="connsiteX15" fmla="*/ 443329 w 1201980"/>
                  <a:gd name="connsiteY15" fmla="*/ 1610465 h 1619415"/>
                  <a:gd name="connsiteX16" fmla="*/ 523716 w 1201980"/>
                  <a:gd name="connsiteY16" fmla="*/ 1618001 h 1619415"/>
                  <a:gd name="connsiteX17" fmla="*/ 634248 w 1201980"/>
                  <a:gd name="connsiteY17" fmla="*/ 1612977 h 1619415"/>
                  <a:gd name="connsiteX18" fmla="*/ 752316 w 1201980"/>
                  <a:gd name="connsiteY18" fmla="*/ 1557711 h 1619415"/>
                  <a:gd name="connsiteX19" fmla="*/ 845263 w 1201980"/>
                  <a:gd name="connsiteY19" fmla="*/ 1512494 h 1619415"/>
                  <a:gd name="connsiteX20" fmla="*/ 923138 w 1201980"/>
                  <a:gd name="connsiteY20" fmla="*/ 1432107 h 1619415"/>
                  <a:gd name="connsiteX21" fmla="*/ 983428 w 1201980"/>
                  <a:gd name="connsiteY21" fmla="*/ 1301478 h 1619415"/>
                  <a:gd name="connsiteX0" fmla="*/ 1202705 w 1202705"/>
                  <a:gd name="connsiteY0" fmla="*/ 138382 h 1619415"/>
                  <a:gd name="connsiteX1" fmla="*/ 1019322 w 1202705"/>
                  <a:gd name="connsiteY1" fmla="*/ 57995 h 1619415"/>
                  <a:gd name="connsiteX2" fmla="*/ 906278 w 1202705"/>
                  <a:gd name="connsiteY2" fmla="*/ 12777 h 1619415"/>
                  <a:gd name="connsiteX3" fmla="*/ 788210 w 1202705"/>
                  <a:gd name="connsiteY3" fmla="*/ 217 h 1619415"/>
                  <a:gd name="connsiteX4" fmla="*/ 632461 w 1202705"/>
                  <a:gd name="connsiteY4" fmla="*/ 20313 h 1619415"/>
                  <a:gd name="connsiteX5" fmla="*/ 428982 w 1202705"/>
                  <a:gd name="connsiteY5" fmla="*/ 93164 h 1619415"/>
                  <a:gd name="connsiteX6" fmla="*/ 285792 w 1202705"/>
                  <a:gd name="connsiteY6" fmla="*/ 191135 h 1619415"/>
                  <a:gd name="connsiteX7" fmla="*/ 142604 w 1202705"/>
                  <a:gd name="connsiteY7" fmla="*/ 389590 h 1619415"/>
                  <a:gd name="connsiteX8" fmla="*/ 39609 w 1202705"/>
                  <a:gd name="connsiteY8" fmla="*/ 603118 h 1619415"/>
                  <a:gd name="connsiteX9" fmla="*/ 1927 w 1202705"/>
                  <a:gd name="connsiteY9" fmla="*/ 836742 h 1619415"/>
                  <a:gd name="connsiteX10" fmla="*/ 11975 w 1202705"/>
                  <a:gd name="connsiteY10" fmla="*/ 1020124 h 1619415"/>
                  <a:gd name="connsiteX11" fmla="*/ 67241 w 1202705"/>
                  <a:gd name="connsiteY11" fmla="*/ 1213555 h 1619415"/>
                  <a:gd name="connsiteX12" fmla="*/ 112458 w 1202705"/>
                  <a:gd name="connsiteY12" fmla="*/ 1311527 h 1619415"/>
                  <a:gd name="connsiteX13" fmla="*/ 210430 w 1202705"/>
                  <a:gd name="connsiteY13" fmla="*/ 1477324 h 1619415"/>
                  <a:gd name="connsiteX14" fmla="*/ 318450 w 1202705"/>
                  <a:gd name="connsiteY14" fmla="*/ 1557711 h 1619415"/>
                  <a:gd name="connsiteX15" fmla="*/ 444054 w 1202705"/>
                  <a:gd name="connsiteY15" fmla="*/ 1610465 h 1619415"/>
                  <a:gd name="connsiteX16" fmla="*/ 524441 w 1202705"/>
                  <a:gd name="connsiteY16" fmla="*/ 1618001 h 1619415"/>
                  <a:gd name="connsiteX17" fmla="*/ 634973 w 1202705"/>
                  <a:gd name="connsiteY17" fmla="*/ 1612977 h 1619415"/>
                  <a:gd name="connsiteX18" fmla="*/ 753041 w 1202705"/>
                  <a:gd name="connsiteY18" fmla="*/ 1557711 h 1619415"/>
                  <a:gd name="connsiteX19" fmla="*/ 845988 w 1202705"/>
                  <a:gd name="connsiteY19" fmla="*/ 1512494 h 1619415"/>
                  <a:gd name="connsiteX20" fmla="*/ 923863 w 1202705"/>
                  <a:gd name="connsiteY20" fmla="*/ 1432107 h 1619415"/>
                  <a:gd name="connsiteX21" fmla="*/ 984153 w 1202705"/>
                  <a:gd name="connsiteY21" fmla="*/ 1301478 h 1619415"/>
                  <a:gd name="connsiteX0" fmla="*/ 1202705 w 1202705"/>
                  <a:gd name="connsiteY0" fmla="*/ 138382 h 1619415"/>
                  <a:gd name="connsiteX1" fmla="*/ 1019322 w 1202705"/>
                  <a:gd name="connsiteY1" fmla="*/ 57995 h 1619415"/>
                  <a:gd name="connsiteX2" fmla="*/ 906278 w 1202705"/>
                  <a:gd name="connsiteY2" fmla="*/ 12777 h 1619415"/>
                  <a:gd name="connsiteX3" fmla="*/ 788210 w 1202705"/>
                  <a:gd name="connsiteY3" fmla="*/ 217 h 1619415"/>
                  <a:gd name="connsiteX4" fmla="*/ 632461 w 1202705"/>
                  <a:gd name="connsiteY4" fmla="*/ 20313 h 1619415"/>
                  <a:gd name="connsiteX5" fmla="*/ 423958 w 1202705"/>
                  <a:gd name="connsiteY5" fmla="*/ 93164 h 1619415"/>
                  <a:gd name="connsiteX6" fmla="*/ 285792 w 1202705"/>
                  <a:gd name="connsiteY6" fmla="*/ 191135 h 1619415"/>
                  <a:gd name="connsiteX7" fmla="*/ 142604 w 1202705"/>
                  <a:gd name="connsiteY7" fmla="*/ 389590 h 1619415"/>
                  <a:gd name="connsiteX8" fmla="*/ 39609 w 1202705"/>
                  <a:gd name="connsiteY8" fmla="*/ 603118 h 1619415"/>
                  <a:gd name="connsiteX9" fmla="*/ 1927 w 1202705"/>
                  <a:gd name="connsiteY9" fmla="*/ 836742 h 1619415"/>
                  <a:gd name="connsiteX10" fmla="*/ 11975 w 1202705"/>
                  <a:gd name="connsiteY10" fmla="*/ 1020124 h 1619415"/>
                  <a:gd name="connsiteX11" fmla="*/ 67241 w 1202705"/>
                  <a:gd name="connsiteY11" fmla="*/ 1213555 h 1619415"/>
                  <a:gd name="connsiteX12" fmla="*/ 112458 w 1202705"/>
                  <a:gd name="connsiteY12" fmla="*/ 1311527 h 1619415"/>
                  <a:gd name="connsiteX13" fmla="*/ 210430 w 1202705"/>
                  <a:gd name="connsiteY13" fmla="*/ 1477324 h 1619415"/>
                  <a:gd name="connsiteX14" fmla="*/ 318450 w 1202705"/>
                  <a:gd name="connsiteY14" fmla="*/ 1557711 h 1619415"/>
                  <a:gd name="connsiteX15" fmla="*/ 444054 w 1202705"/>
                  <a:gd name="connsiteY15" fmla="*/ 1610465 h 1619415"/>
                  <a:gd name="connsiteX16" fmla="*/ 524441 w 1202705"/>
                  <a:gd name="connsiteY16" fmla="*/ 1618001 h 1619415"/>
                  <a:gd name="connsiteX17" fmla="*/ 634973 w 1202705"/>
                  <a:gd name="connsiteY17" fmla="*/ 1612977 h 1619415"/>
                  <a:gd name="connsiteX18" fmla="*/ 753041 w 1202705"/>
                  <a:gd name="connsiteY18" fmla="*/ 1557711 h 1619415"/>
                  <a:gd name="connsiteX19" fmla="*/ 845988 w 1202705"/>
                  <a:gd name="connsiteY19" fmla="*/ 1512494 h 1619415"/>
                  <a:gd name="connsiteX20" fmla="*/ 923863 w 1202705"/>
                  <a:gd name="connsiteY20" fmla="*/ 1432107 h 1619415"/>
                  <a:gd name="connsiteX21" fmla="*/ 984153 w 1202705"/>
                  <a:gd name="connsiteY21" fmla="*/ 1301478 h 1619415"/>
                  <a:gd name="connsiteX0" fmla="*/ 1202705 w 1202705"/>
                  <a:gd name="connsiteY0" fmla="*/ 138382 h 1619415"/>
                  <a:gd name="connsiteX1" fmla="*/ 1019322 w 1202705"/>
                  <a:gd name="connsiteY1" fmla="*/ 57995 h 1619415"/>
                  <a:gd name="connsiteX2" fmla="*/ 906278 w 1202705"/>
                  <a:gd name="connsiteY2" fmla="*/ 12777 h 1619415"/>
                  <a:gd name="connsiteX3" fmla="*/ 788210 w 1202705"/>
                  <a:gd name="connsiteY3" fmla="*/ 217 h 1619415"/>
                  <a:gd name="connsiteX4" fmla="*/ 632461 w 1202705"/>
                  <a:gd name="connsiteY4" fmla="*/ 20313 h 1619415"/>
                  <a:gd name="connsiteX5" fmla="*/ 423958 w 1202705"/>
                  <a:gd name="connsiteY5" fmla="*/ 93164 h 1619415"/>
                  <a:gd name="connsiteX6" fmla="*/ 285792 w 1202705"/>
                  <a:gd name="connsiteY6" fmla="*/ 191135 h 1619415"/>
                  <a:gd name="connsiteX7" fmla="*/ 142604 w 1202705"/>
                  <a:gd name="connsiteY7" fmla="*/ 389590 h 1619415"/>
                  <a:gd name="connsiteX8" fmla="*/ 39609 w 1202705"/>
                  <a:gd name="connsiteY8" fmla="*/ 603118 h 1619415"/>
                  <a:gd name="connsiteX9" fmla="*/ 1927 w 1202705"/>
                  <a:gd name="connsiteY9" fmla="*/ 836742 h 1619415"/>
                  <a:gd name="connsiteX10" fmla="*/ 11975 w 1202705"/>
                  <a:gd name="connsiteY10" fmla="*/ 1020124 h 1619415"/>
                  <a:gd name="connsiteX11" fmla="*/ 67241 w 1202705"/>
                  <a:gd name="connsiteY11" fmla="*/ 1213555 h 1619415"/>
                  <a:gd name="connsiteX12" fmla="*/ 112458 w 1202705"/>
                  <a:gd name="connsiteY12" fmla="*/ 1311527 h 1619415"/>
                  <a:gd name="connsiteX13" fmla="*/ 210430 w 1202705"/>
                  <a:gd name="connsiteY13" fmla="*/ 1477324 h 1619415"/>
                  <a:gd name="connsiteX14" fmla="*/ 318450 w 1202705"/>
                  <a:gd name="connsiteY14" fmla="*/ 1557711 h 1619415"/>
                  <a:gd name="connsiteX15" fmla="*/ 444054 w 1202705"/>
                  <a:gd name="connsiteY15" fmla="*/ 1610465 h 1619415"/>
                  <a:gd name="connsiteX16" fmla="*/ 524441 w 1202705"/>
                  <a:gd name="connsiteY16" fmla="*/ 1618001 h 1619415"/>
                  <a:gd name="connsiteX17" fmla="*/ 634973 w 1202705"/>
                  <a:gd name="connsiteY17" fmla="*/ 1612977 h 1619415"/>
                  <a:gd name="connsiteX18" fmla="*/ 753041 w 1202705"/>
                  <a:gd name="connsiteY18" fmla="*/ 1557711 h 1619415"/>
                  <a:gd name="connsiteX19" fmla="*/ 845988 w 1202705"/>
                  <a:gd name="connsiteY19" fmla="*/ 1509982 h 1619415"/>
                  <a:gd name="connsiteX20" fmla="*/ 923863 w 1202705"/>
                  <a:gd name="connsiteY20" fmla="*/ 1432107 h 1619415"/>
                  <a:gd name="connsiteX21" fmla="*/ 984153 w 1202705"/>
                  <a:gd name="connsiteY21" fmla="*/ 1301478 h 1619415"/>
                  <a:gd name="connsiteX0" fmla="*/ 1202705 w 1202705"/>
                  <a:gd name="connsiteY0" fmla="*/ 138382 h 1619415"/>
                  <a:gd name="connsiteX1" fmla="*/ 1019322 w 1202705"/>
                  <a:gd name="connsiteY1" fmla="*/ 57995 h 1619415"/>
                  <a:gd name="connsiteX2" fmla="*/ 906278 w 1202705"/>
                  <a:gd name="connsiteY2" fmla="*/ 12777 h 1619415"/>
                  <a:gd name="connsiteX3" fmla="*/ 788210 w 1202705"/>
                  <a:gd name="connsiteY3" fmla="*/ 217 h 1619415"/>
                  <a:gd name="connsiteX4" fmla="*/ 632461 w 1202705"/>
                  <a:gd name="connsiteY4" fmla="*/ 20313 h 1619415"/>
                  <a:gd name="connsiteX5" fmla="*/ 423958 w 1202705"/>
                  <a:gd name="connsiteY5" fmla="*/ 93164 h 1619415"/>
                  <a:gd name="connsiteX6" fmla="*/ 285792 w 1202705"/>
                  <a:gd name="connsiteY6" fmla="*/ 191135 h 1619415"/>
                  <a:gd name="connsiteX7" fmla="*/ 142604 w 1202705"/>
                  <a:gd name="connsiteY7" fmla="*/ 389590 h 1619415"/>
                  <a:gd name="connsiteX8" fmla="*/ 39609 w 1202705"/>
                  <a:gd name="connsiteY8" fmla="*/ 603118 h 1619415"/>
                  <a:gd name="connsiteX9" fmla="*/ 1927 w 1202705"/>
                  <a:gd name="connsiteY9" fmla="*/ 836742 h 1619415"/>
                  <a:gd name="connsiteX10" fmla="*/ 11975 w 1202705"/>
                  <a:gd name="connsiteY10" fmla="*/ 1020124 h 1619415"/>
                  <a:gd name="connsiteX11" fmla="*/ 67241 w 1202705"/>
                  <a:gd name="connsiteY11" fmla="*/ 1213555 h 1619415"/>
                  <a:gd name="connsiteX12" fmla="*/ 112458 w 1202705"/>
                  <a:gd name="connsiteY12" fmla="*/ 1311527 h 1619415"/>
                  <a:gd name="connsiteX13" fmla="*/ 210430 w 1202705"/>
                  <a:gd name="connsiteY13" fmla="*/ 1477324 h 1619415"/>
                  <a:gd name="connsiteX14" fmla="*/ 318450 w 1202705"/>
                  <a:gd name="connsiteY14" fmla="*/ 1557711 h 1619415"/>
                  <a:gd name="connsiteX15" fmla="*/ 444054 w 1202705"/>
                  <a:gd name="connsiteY15" fmla="*/ 1610465 h 1619415"/>
                  <a:gd name="connsiteX16" fmla="*/ 524441 w 1202705"/>
                  <a:gd name="connsiteY16" fmla="*/ 1618001 h 1619415"/>
                  <a:gd name="connsiteX17" fmla="*/ 634973 w 1202705"/>
                  <a:gd name="connsiteY17" fmla="*/ 1612977 h 1619415"/>
                  <a:gd name="connsiteX18" fmla="*/ 753041 w 1202705"/>
                  <a:gd name="connsiteY18" fmla="*/ 1557711 h 1619415"/>
                  <a:gd name="connsiteX19" fmla="*/ 845988 w 1202705"/>
                  <a:gd name="connsiteY19" fmla="*/ 1509982 h 1619415"/>
                  <a:gd name="connsiteX20" fmla="*/ 916327 w 1202705"/>
                  <a:gd name="connsiteY20" fmla="*/ 1429595 h 1619415"/>
                  <a:gd name="connsiteX21" fmla="*/ 984153 w 1202705"/>
                  <a:gd name="connsiteY21" fmla="*/ 1301478 h 1619415"/>
                  <a:gd name="connsiteX0" fmla="*/ 1202705 w 1202705"/>
                  <a:gd name="connsiteY0" fmla="*/ 138382 h 1619415"/>
                  <a:gd name="connsiteX1" fmla="*/ 1019322 w 1202705"/>
                  <a:gd name="connsiteY1" fmla="*/ 57995 h 1619415"/>
                  <a:gd name="connsiteX2" fmla="*/ 906278 w 1202705"/>
                  <a:gd name="connsiteY2" fmla="*/ 12777 h 1619415"/>
                  <a:gd name="connsiteX3" fmla="*/ 788210 w 1202705"/>
                  <a:gd name="connsiteY3" fmla="*/ 217 h 1619415"/>
                  <a:gd name="connsiteX4" fmla="*/ 632461 w 1202705"/>
                  <a:gd name="connsiteY4" fmla="*/ 20313 h 1619415"/>
                  <a:gd name="connsiteX5" fmla="*/ 423958 w 1202705"/>
                  <a:gd name="connsiteY5" fmla="*/ 93164 h 1619415"/>
                  <a:gd name="connsiteX6" fmla="*/ 285792 w 1202705"/>
                  <a:gd name="connsiteY6" fmla="*/ 191135 h 1619415"/>
                  <a:gd name="connsiteX7" fmla="*/ 142604 w 1202705"/>
                  <a:gd name="connsiteY7" fmla="*/ 389590 h 1619415"/>
                  <a:gd name="connsiteX8" fmla="*/ 39609 w 1202705"/>
                  <a:gd name="connsiteY8" fmla="*/ 603118 h 1619415"/>
                  <a:gd name="connsiteX9" fmla="*/ 1927 w 1202705"/>
                  <a:gd name="connsiteY9" fmla="*/ 836742 h 1619415"/>
                  <a:gd name="connsiteX10" fmla="*/ 11975 w 1202705"/>
                  <a:gd name="connsiteY10" fmla="*/ 1020124 h 1619415"/>
                  <a:gd name="connsiteX11" fmla="*/ 67241 w 1202705"/>
                  <a:gd name="connsiteY11" fmla="*/ 1213555 h 1619415"/>
                  <a:gd name="connsiteX12" fmla="*/ 112458 w 1202705"/>
                  <a:gd name="connsiteY12" fmla="*/ 1311527 h 1619415"/>
                  <a:gd name="connsiteX13" fmla="*/ 210430 w 1202705"/>
                  <a:gd name="connsiteY13" fmla="*/ 1477324 h 1619415"/>
                  <a:gd name="connsiteX14" fmla="*/ 318450 w 1202705"/>
                  <a:gd name="connsiteY14" fmla="*/ 1557711 h 1619415"/>
                  <a:gd name="connsiteX15" fmla="*/ 444054 w 1202705"/>
                  <a:gd name="connsiteY15" fmla="*/ 1610465 h 1619415"/>
                  <a:gd name="connsiteX16" fmla="*/ 524441 w 1202705"/>
                  <a:gd name="connsiteY16" fmla="*/ 1618001 h 1619415"/>
                  <a:gd name="connsiteX17" fmla="*/ 634973 w 1202705"/>
                  <a:gd name="connsiteY17" fmla="*/ 1612977 h 1619415"/>
                  <a:gd name="connsiteX18" fmla="*/ 753041 w 1202705"/>
                  <a:gd name="connsiteY18" fmla="*/ 1557711 h 1619415"/>
                  <a:gd name="connsiteX19" fmla="*/ 843476 w 1202705"/>
                  <a:gd name="connsiteY19" fmla="*/ 1507470 h 1619415"/>
                  <a:gd name="connsiteX20" fmla="*/ 916327 w 1202705"/>
                  <a:gd name="connsiteY20" fmla="*/ 1429595 h 1619415"/>
                  <a:gd name="connsiteX21" fmla="*/ 984153 w 1202705"/>
                  <a:gd name="connsiteY21" fmla="*/ 1301478 h 1619415"/>
                  <a:gd name="connsiteX0" fmla="*/ 1202705 w 1202705"/>
                  <a:gd name="connsiteY0" fmla="*/ 138382 h 1619415"/>
                  <a:gd name="connsiteX1" fmla="*/ 1019322 w 1202705"/>
                  <a:gd name="connsiteY1" fmla="*/ 57995 h 1619415"/>
                  <a:gd name="connsiteX2" fmla="*/ 906278 w 1202705"/>
                  <a:gd name="connsiteY2" fmla="*/ 12777 h 1619415"/>
                  <a:gd name="connsiteX3" fmla="*/ 788210 w 1202705"/>
                  <a:gd name="connsiteY3" fmla="*/ 217 h 1619415"/>
                  <a:gd name="connsiteX4" fmla="*/ 632461 w 1202705"/>
                  <a:gd name="connsiteY4" fmla="*/ 20313 h 1619415"/>
                  <a:gd name="connsiteX5" fmla="*/ 423958 w 1202705"/>
                  <a:gd name="connsiteY5" fmla="*/ 93164 h 1619415"/>
                  <a:gd name="connsiteX6" fmla="*/ 285792 w 1202705"/>
                  <a:gd name="connsiteY6" fmla="*/ 191135 h 1619415"/>
                  <a:gd name="connsiteX7" fmla="*/ 142604 w 1202705"/>
                  <a:gd name="connsiteY7" fmla="*/ 389590 h 1619415"/>
                  <a:gd name="connsiteX8" fmla="*/ 39609 w 1202705"/>
                  <a:gd name="connsiteY8" fmla="*/ 603118 h 1619415"/>
                  <a:gd name="connsiteX9" fmla="*/ 1927 w 1202705"/>
                  <a:gd name="connsiteY9" fmla="*/ 836742 h 1619415"/>
                  <a:gd name="connsiteX10" fmla="*/ 11975 w 1202705"/>
                  <a:gd name="connsiteY10" fmla="*/ 1020124 h 1619415"/>
                  <a:gd name="connsiteX11" fmla="*/ 67241 w 1202705"/>
                  <a:gd name="connsiteY11" fmla="*/ 1213555 h 1619415"/>
                  <a:gd name="connsiteX12" fmla="*/ 112458 w 1202705"/>
                  <a:gd name="connsiteY12" fmla="*/ 1311527 h 1619415"/>
                  <a:gd name="connsiteX13" fmla="*/ 210430 w 1202705"/>
                  <a:gd name="connsiteY13" fmla="*/ 1477324 h 1619415"/>
                  <a:gd name="connsiteX14" fmla="*/ 318450 w 1202705"/>
                  <a:gd name="connsiteY14" fmla="*/ 1557711 h 1619415"/>
                  <a:gd name="connsiteX15" fmla="*/ 444054 w 1202705"/>
                  <a:gd name="connsiteY15" fmla="*/ 1610465 h 1619415"/>
                  <a:gd name="connsiteX16" fmla="*/ 524441 w 1202705"/>
                  <a:gd name="connsiteY16" fmla="*/ 1618001 h 1619415"/>
                  <a:gd name="connsiteX17" fmla="*/ 634973 w 1202705"/>
                  <a:gd name="connsiteY17" fmla="*/ 1612977 h 1619415"/>
                  <a:gd name="connsiteX18" fmla="*/ 753041 w 1202705"/>
                  <a:gd name="connsiteY18" fmla="*/ 1557711 h 1619415"/>
                  <a:gd name="connsiteX19" fmla="*/ 843476 w 1202705"/>
                  <a:gd name="connsiteY19" fmla="*/ 1507470 h 1619415"/>
                  <a:gd name="connsiteX20" fmla="*/ 926375 w 1202705"/>
                  <a:gd name="connsiteY20" fmla="*/ 1429595 h 1619415"/>
                  <a:gd name="connsiteX21" fmla="*/ 984153 w 1202705"/>
                  <a:gd name="connsiteY21" fmla="*/ 1301478 h 1619415"/>
                  <a:gd name="connsiteX0" fmla="*/ 1202705 w 1202705"/>
                  <a:gd name="connsiteY0" fmla="*/ 138382 h 1619415"/>
                  <a:gd name="connsiteX1" fmla="*/ 1019322 w 1202705"/>
                  <a:gd name="connsiteY1" fmla="*/ 57995 h 1619415"/>
                  <a:gd name="connsiteX2" fmla="*/ 906278 w 1202705"/>
                  <a:gd name="connsiteY2" fmla="*/ 12777 h 1619415"/>
                  <a:gd name="connsiteX3" fmla="*/ 788210 w 1202705"/>
                  <a:gd name="connsiteY3" fmla="*/ 217 h 1619415"/>
                  <a:gd name="connsiteX4" fmla="*/ 632461 w 1202705"/>
                  <a:gd name="connsiteY4" fmla="*/ 20313 h 1619415"/>
                  <a:gd name="connsiteX5" fmla="*/ 423958 w 1202705"/>
                  <a:gd name="connsiteY5" fmla="*/ 93164 h 1619415"/>
                  <a:gd name="connsiteX6" fmla="*/ 285792 w 1202705"/>
                  <a:gd name="connsiteY6" fmla="*/ 191135 h 1619415"/>
                  <a:gd name="connsiteX7" fmla="*/ 142604 w 1202705"/>
                  <a:gd name="connsiteY7" fmla="*/ 389590 h 1619415"/>
                  <a:gd name="connsiteX8" fmla="*/ 39609 w 1202705"/>
                  <a:gd name="connsiteY8" fmla="*/ 603118 h 1619415"/>
                  <a:gd name="connsiteX9" fmla="*/ 1927 w 1202705"/>
                  <a:gd name="connsiteY9" fmla="*/ 836742 h 1619415"/>
                  <a:gd name="connsiteX10" fmla="*/ 11975 w 1202705"/>
                  <a:gd name="connsiteY10" fmla="*/ 1020124 h 1619415"/>
                  <a:gd name="connsiteX11" fmla="*/ 67241 w 1202705"/>
                  <a:gd name="connsiteY11" fmla="*/ 1213555 h 1619415"/>
                  <a:gd name="connsiteX12" fmla="*/ 112458 w 1202705"/>
                  <a:gd name="connsiteY12" fmla="*/ 1311527 h 1619415"/>
                  <a:gd name="connsiteX13" fmla="*/ 210430 w 1202705"/>
                  <a:gd name="connsiteY13" fmla="*/ 1477324 h 1619415"/>
                  <a:gd name="connsiteX14" fmla="*/ 318450 w 1202705"/>
                  <a:gd name="connsiteY14" fmla="*/ 1557711 h 1619415"/>
                  <a:gd name="connsiteX15" fmla="*/ 444054 w 1202705"/>
                  <a:gd name="connsiteY15" fmla="*/ 1610465 h 1619415"/>
                  <a:gd name="connsiteX16" fmla="*/ 524441 w 1202705"/>
                  <a:gd name="connsiteY16" fmla="*/ 1618001 h 1619415"/>
                  <a:gd name="connsiteX17" fmla="*/ 634973 w 1202705"/>
                  <a:gd name="connsiteY17" fmla="*/ 1612977 h 1619415"/>
                  <a:gd name="connsiteX18" fmla="*/ 753041 w 1202705"/>
                  <a:gd name="connsiteY18" fmla="*/ 1557711 h 1619415"/>
                  <a:gd name="connsiteX19" fmla="*/ 843476 w 1202705"/>
                  <a:gd name="connsiteY19" fmla="*/ 1507470 h 1619415"/>
                  <a:gd name="connsiteX20" fmla="*/ 926375 w 1202705"/>
                  <a:gd name="connsiteY20" fmla="*/ 1429595 h 1619415"/>
                  <a:gd name="connsiteX21" fmla="*/ 984153 w 1202705"/>
                  <a:gd name="connsiteY21" fmla="*/ 1301478 h 1619415"/>
                  <a:gd name="connsiteX0" fmla="*/ 1202705 w 1202705"/>
                  <a:gd name="connsiteY0" fmla="*/ 138382 h 1618466"/>
                  <a:gd name="connsiteX1" fmla="*/ 1019322 w 1202705"/>
                  <a:gd name="connsiteY1" fmla="*/ 57995 h 1618466"/>
                  <a:gd name="connsiteX2" fmla="*/ 906278 w 1202705"/>
                  <a:gd name="connsiteY2" fmla="*/ 12777 h 1618466"/>
                  <a:gd name="connsiteX3" fmla="*/ 788210 w 1202705"/>
                  <a:gd name="connsiteY3" fmla="*/ 217 h 1618466"/>
                  <a:gd name="connsiteX4" fmla="*/ 632461 w 1202705"/>
                  <a:gd name="connsiteY4" fmla="*/ 20313 h 1618466"/>
                  <a:gd name="connsiteX5" fmla="*/ 423958 w 1202705"/>
                  <a:gd name="connsiteY5" fmla="*/ 93164 h 1618466"/>
                  <a:gd name="connsiteX6" fmla="*/ 285792 w 1202705"/>
                  <a:gd name="connsiteY6" fmla="*/ 191135 h 1618466"/>
                  <a:gd name="connsiteX7" fmla="*/ 142604 w 1202705"/>
                  <a:gd name="connsiteY7" fmla="*/ 389590 h 1618466"/>
                  <a:gd name="connsiteX8" fmla="*/ 39609 w 1202705"/>
                  <a:gd name="connsiteY8" fmla="*/ 603118 h 1618466"/>
                  <a:gd name="connsiteX9" fmla="*/ 1927 w 1202705"/>
                  <a:gd name="connsiteY9" fmla="*/ 836742 h 1618466"/>
                  <a:gd name="connsiteX10" fmla="*/ 11975 w 1202705"/>
                  <a:gd name="connsiteY10" fmla="*/ 1020124 h 1618466"/>
                  <a:gd name="connsiteX11" fmla="*/ 67241 w 1202705"/>
                  <a:gd name="connsiteY11" fmla="*/ 1213555 h 1618466"/>
                  <a:gd name="connsiteX12" fmla="*/ 112458 w 1202705"/>
                  <a:gd name="connsiteY12" fmla="*/ 1311527 h 1618466"/>
                  <a:gd name="connsiteX13" fmla="*/ 210430 w 1202705"/>
                  <a:gd name="connsiteY13" fmla="*/ 1477324 h 1618466"/>
                  <a:gd name="connsiteX14" fmla="*/ 318450 w 1202705"/>
                  <a:gd name="connsiteY14" fmla="*/ 1557711 h 1618466"/>
                  <a:gd name="connsiteX15" fmla="*/ 444054 w 1202705"/>
                  <a:gd name="connsiteY15" fmla="*/ 1610465 h 1618466"/>
                  <a:gd name="connsiteX16" fmla="*/ 524441 w 1202705"/>
                  <a:gd name="connsiteY16" fmla="*/ 1618001 h 1618466"/>
                  <a:gd name="connsiteX17" fmla="*/ 634973 w 1202705"/>
                  <a:gd name="connsiteY17" fmla="*/ 1607953 h 1618466"/>
                  <a:gd name="connsiteX18" fmla="*/ 753041 w 1202705"/>
                  <a:gd name="connsiteY18" fmla="*/ 1557711 h 1618466"/>
                  <a:gd name="connsiteX19" fmla="*/ 843476 w 1202705"/>
                  <a:gd name="connsiteY19" fmla="*/ 1507470 h 1618466"/>
                  <a:gd name="connsiteX20" fmla="*/ 926375 w 1202705"/>
                  <a:gd name="connsiteY20" fmla="*/ 1429595 h 1618466"/>
                  <a:gd name="connsiteX21" fmla="*/ 984153 w 1202705"/>
                  <a:gd name="connsiteY21" fmla="*/ 1301478 h 1618466"/>
                  <a:gd name="connsiteX0" fmla="*/ 1202705 w 1202705"/>
                  <a:gd name="connsiteY0" fmla="*/ 138382 h 1618466"/>
                  <a:gd name="connsiteX1" fmla="*/ 1019322 w 1202705"/>
                  <a:gd name="connsiteY1" fmla="*/ 57995 h 1618466"/>
                  <a:gd name="connsiteX2" fmla="*/ 906278 w 1202705"/>
                  <a:gd name="connsiteY2" fmla="*/ 12777 h 1618466"/>
                  <a:gd name="connsiteX3" fmla="*/ 788210 w 1202705"/>
                  <a:gd name="connsiteY3" fmla="*/ 217 h 1618466"/>
                  <a:gd name="connsiteX4" fmla="*/ 632461 w 1202705"/>
                  <a:gd name="connsiteY4" fmla="*/ 20313 h 1618466"/>
                  <a:gd name="connsiteX5" fmla="*/ 423958 w 1202705"/>
                  <a:gd name="connsiteY5" fmla="*/ 93164 h 1618466"/>
                  <a:gd name="connsiteX6" fmla="*/ 285792 w 1202705"/>
                  <a:gd name="connsiteY6" fmla="*/ 191135 h 1618466"/>
                  <a:gd name="connsiteX7" fmla="*/ 142604 w 1202705"/>
                  <a:gd name="connsiteY7" fmla="*/ 389590 h 1618466"/>
                  <a:gd name="connsiteX8" fmla="*/ 39609 w 1202705"/>
                  <a:gd name="connsiteY8" fmla="*/ 603118 h 1618466"/>
                  <a:gd name="connsiteX9" fmla="*/ 1927 w 1202705"/>
                  <a:gd name="connsiteY9" fmla="*/ 836742 h 1618466"/>
                  <a:gd name="connsiteX10" fmla="*/ 11975 w 1202705"/>
                  <a:gd name="connsiteY10" fmla="*/ 1020124 h 1618466"/>
                  <a:gd name="connsiteX11" fmla="*/ 67241 w 1202705"/>
                  <a:gd name="connsiteY11" fmla="*/ 1213555 h 1618466"/>
                  <a:gd name="connsiteX12" fmla="*/ 112458 w 1202705"/>
                  <a:gd name="connsiteY12" fmla="*/ 1311527 h 1618466"/>
                  <a:gd name="connsiteX13" fmla="*/ 210430 w 1202705"/>
                  <a:gd name="connsiteY13" fmla="*/ 1477324 h 1618466"/>
                  <a:gd name="connsiteX14" fmla="*/ 318450 w 1202705"/>
                  <a:gd name="connsiteY14" fmla="*/ 1557711 h 1618466"/>
                  <a:gd name="connsiteX15" fmla="*/ 444054 w 1202705"/>
                  <a:gd name="connsiteY15" fmla="*/ 1610465 h 1618466"/>
                  <a:gd name="connsiteX16" fmla="*/ 524441 w 1202705"/>
                  <a:gd name="connsiteY16" fmla="*/ 1618001 h 1618466"/>
                  <a:gd name="connsiteX17" fmla="*/ 634973 w 1202705"/>
                  <a:gd name="connsiteY17" fmla="*/ 1607953 h 1618466"/>
                  <a:gd name="connsiteX18" fmla="*/ 753041 w 1202705"/>
                  <a:gd name="connsiteY18" fmla="*/ 1557711 h 1618466"/>
                  <a:gd name="connsiteX19" fmla="*/ 843476 w 1202705"/>
                  <a:gd name="connsiteY19" fmla="*/ 1507470 h 1618466"/>
                  <a:gd name="connsiteX20" fmla="*/ 926375 w 1202705"/>
                  <a:gd name="connsiteY20" fmla="*/ 1429595 h 1618466"/>
                  <a:gd name="connsiteX21" fmla="*/ 991689 w 1202705"/>
                  <a:gd name="connsiteY21" fmla="*/ 1291430 h 1618466"/>
                  <a:gd name="connsiteX0" fmla="*/ 1202705 w 1202705"/>
                  <a:gd name="connsiteY0" fmla="*/ 138382 h 1618466"/>
                  <a:gd name="connsiteX1" fmla="*/ 1019322 w 1202705"/>
                  <a:gd name="connsiteY1" fmla="*/ 57995 h 1618466"/>
                  <a:gd name="connsiteX2" fmla="*/ 906278 w 1202705"/>
                  <a:gd name="connsiteY2" fmla="*/ 12777 h 1618466"/>
                  <a:gd name="connsiteX3" fmla="*/ 788210 w 1202705"/>
                  <a:gd name="connsiteY3" fmla="*/ 217 h 1618466"/>
                  <a:gd name="connsiteX4" fmla="*/ 632461 w 1202705"/>
                  <a:gd name="connsiteY4" fmla="*/ 20313 h 1618466"/>
                  <a:gd name="connsiteX5" fmla="*/ 423958 w 1202705"/>
                  <a:gd name="connsiteY5" fmla="*/ 93164 h 1618466"/>
                  <a:gd name="connsiteX6" fmla="*/ 285792 w 1202705"/>
                  <a:gd name="connsiteY6" fmla="*/ 191135 h 1618466"/>
                  <a:gd name="connsiteX7" fmla="*/ 142604 w 1202705"/>
                  <a:gd name="connsiteY7" fmla="*/ 389590 h 1618466"/>
                  <a:gd name="connsiteX8" fmla="*/ 39609 w 1202705"/>
                  <a:gd name="connsiteY8" fmla="*/ 603118 h 1618466"/>
                  <a:gd name="connsiteX9" fmla="*/ 1927 w 1202705"/>
                  <a:gd name="connsiteY9" fmla="*/ 836742 h 1618466"/>
                  <a:gd name="connsiteX10" fmla="*/ 11975 w 1202705"/>
                  <a:gd name="connsiteY10" fmla="*/ 1020124 h 1618466"/>
                  <a:gd name="connsiteX11" fmla="*/ 67241 w 1202705"/>
                  <a:gd name="connsiteY11" fmla="*/ 1213555 h 1618466"/>
                  <a:gd name="connsiteX12" fmla="*/ 112458 w 1202705"/>
                  <a:gd name="connsiteY12" fmla="*/ 1311527 h 1618466"/>
                  <a:gd name="connsiteX13" fmla="*/ 210430 w 1202705"/>
                  <a:gd name="connsiteY13" fmla="*/ 1477324 h 1618466"/>
                  <a:gd name="connsiteX14" fmla="*/ 318450 w 1202705"/>
                  <a:gd name="connsiteY14" fmla="*/ 1557711 h 1618466"/>
                  <a:gd name="connsiteX15" fmla="*/ 444054 w 1202705"/>
                  <a:gd name="connsiteY15" fmla="*/ 1610465 h 1618466"/>
                  <a:gd name="connsiteX16" fmla="*/ 524441 w 1202705"/>
                  <a:gd name="connsiteY16" fmla="*/ 1618001 h 1618466"/>
                  <a:gd name="connsiteX17" fmla="*/ 634973 w 1202705"/>
                  <a:gd name="connsiteY17" fmla="*/ 1607953 h 1618466"/>
                  <a:gd name="connsiteX18" fmla="*/ 753041 w 1202705"/>
                  <a:gd name="connsiteY18" fmla="*/ 1557711 h 1618466"/>
                  <a:gd name="connsiteX19" fmla="*/ 843476 w 1202705"/>
                  <a:gd name="connsiteY19" fmla="*/ 1507470 h 1618466"/>
                  <a:gd name="connsiteX20" fmla="*/ 920660 w 1202705"/>
                  <a:gd name="connsiteY20" fmla="*/ 1425785 h 1618466"/>
                  <a:gd name="connsiteX21" fmla="*/ 991689 w 1202705"/>
                  <a:gd name="connsiteY21" fmla="*/ 1291430 h 1618466"/>
                  <a:gd name="connsiteX0" fmla="*/ 1202705 w 1202705"/>
                  <a:gd name="connsiteY0" fmla="*/ 138382 h 1618466"/>
                  <a:gd name="connsiteX1" fmla="*/ 1019322 w 1202705"/>
                  <a:gd name="connsiteY1" fmla="*/ 57995 h 1618466"/>
                  <a:gd name="connsiteX2" fmla="*/ 906278 w 1202705"/>
                  <a:gd name="connsiteY2" fmla="*/ 12777 h 1618466"/>
                  <a:gd name="connsiteX3" fmla="*/ 788210 w 1202705"/>
                  <a:gd name="connsiteY3" fmla="*/ 217 h 1618466"/>
                  <a:gd name="connsiteX4" fmla="*/ 632461 w 1202705"/>
                  <a:gd name="connsiteY4" fmla="*/ 20313 h 1618466"/>
                  <a:gd name="connsiteX5" fmla="*/ 423958 w 1202705"/>
                  <a:gd name="connsiteY5" fmla="*/ 93164 h 1618466"/>
                  <a:gd name="connsiteX6" fmla="*/ 285792 w 1202705"/>
                  <a:gd name="connsiteY6" fmla="*/ 191135 h 1618466"/>
                  <a:gd name="connsiteX7" fmla="*/ 142604 w 1202705"/>
                  <a:gd name="connsiteY7" fmla="*/ 389590 h 1618466"/>
                  <a:gd name="connsiteX8" fmla="*/ 39609 w 1202705"/>
                  <a:gd name="connsiteY8" fmla="*/ 603118 h 1618466"/>
                  <a:gd name="connsiteX9" fmla="*/ 1927 w 1202705"/>
                  <a:gd name="connsiteY9" fmla="*/ 836742 h 1618466"/>
                  <a:gd name="connsiteX10" fmla="*/ 11975 w 1202705"/>
                  <a:gd name="connsiteY10" fmla="*/ 1020124 h 1618466"/>
                  <a:gd name="connsiteX11" fmla="*/ 67241 w 1202705"/>
                  <a:gd name="connsiteY11" fmla="*/ 1213555 h 1618466"/>
                  <a:gd name="connsiteX12" fmla="*/ 112458 w 1202705"/>
                  <a:gd name="connsiteY12" fmla="*/ 1311527 h 1618466"/>
                  <a:gd name="connsiteX13" fmla="*/ 210430 w 1202705"/>
                  <a:gd name="connsiteY13" fmla="*/ 1477324 h 1618466"/>
                  <a:gd name="connsiteX14" fmla="*/ 318450 w 1202705"/>
                  <a:gd name="connsiteY14" fmla="*/ 1557711 h 1618466"/>
                  <a:gd name="connsiteX15" fmla="*/ 444054 w 1202705"/>
                  <a:gd name="connsiteY15" fmla="*/ 1610465 h 1618466"/>
                  <a:gd name="connsiteX16" fmla="*/ 524441 w 1202705"/>
                  <a:gd name="connsiteY16" fmla="*/ 1618001 h 1618466"/>
                  <a:gd name="connsiteX17" fmla="*/ 634973 w 1202705"/>
                  <a:gd name="connsiteY17" fmla="*/ 1607953 h 1618466"/>
                  <a:gd name="connsiteX18" fmla="*/ 753041 w 1202705"/>
                  <a:gd name="connsiteY18" fmla="*/ 1557711 h 1618466"/>
                  <a:gd name="connsiteX19" fmla="*/ 843476 w 1202705"/>
                  <a:gd name="connsiteY19" fmla="*/ 1507470 h 1618466"/>
                  <a:gd name="connsiteX20" fmla="*/ 920660 w 1202705"/>
                  <a:gd name="connsiteY20" fmla="*/ 1425785 h 1618466"/>
                  <a:gd name="connsiteX21" fmla="*/ 995499 w 1202705"/>
                  <a:gd name="connsiteY21" fmla="*/ 1295240 h 1618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202705" h="1618466">
                    <a:moveTo>
                      <a:pt x="1202705" y="138382"/>
                    </a:moveTo>
                    <a:lnTo>
                      <a:pt x="1019322" y="57995"/>
                    </a:lnTo>
                    <a:cubicBezTo>
                      <a:pt x="969918" y="37061"/>
                      <a:pt x="944797" y="22407"/>
                      <a:pt x="906278" y="12777"/>
                    </a:cubicBezTo>
                    <a:cubicBezTo>
                      <a:pt x="867759" y="3147"/>
                      <a:pt x="833846" y="-1039"/>
                      <a:pt x="788210" y="217"/>
                    </a:cubicBezTo>
                    <a:cubicBezTo>
                      <a:pt x="742574" y="1473"/>
                      <a:pt x="693170" y="4822"/>
                      <a:pt x="632461" y="20313"/>
                    </a:cubicBezTo>
                    <a:cubicBezTo>
                      <a:pt x="571752" y="35804"/>
                      <a:pt x="481736" y="64694"/>
                      <a:pt x="423958" y="93164"/>
                    </a:cubicBezTo>
                    <a:cubicBezTo>
                      <a:pt x="366180" y="121634"/>
                      <a:pt x="332684" y="141731"/>
                      <a:pt x="285792" y="191135"/>
                    </a:cubicBezTo>
                    <a:cubicBezTo>
                      <a:pt x="238900" y="240539"/>
                      <a:pt x="183634" y="320926"/>
                      <a:pt x="142604" y="389590"/>
                    </a:cubicBezTo>
                    <a:cubicBezTo>
                      <a:pt x="101574" y="458254"/>
                      <a:pt x="63055" y="528593"/>
                      <a:pt x="39609" y="603118"/>
                    </a:cubicBezTo>
                    <a:cubicBezTo>
                      <a:pt x="16163" y="677643"/>
                      <a:pt x="6533" y="767241"/>
                      <a:pt x="1927" y="836742"/>
                    </a:cubicBezTo>
                    <a:cubicBezTo>
                      <a:pt x="-2679" y="906243"/>
                      <a:pt x="1089" y="957322"/>
                      <a:pt x="11975" y="1020124"/>
                    </a:cubicBezTo>
                    <a:cubicBezTo>
                      <a:pt x="22861" y="1082926"/>
                      <a:pt x="50494" y="1164988"/>
                      <a:pt x="67241" y="1213555"/>
                    </a:cubicBezTo>
                    <a:cubicBezTo>
                      <a:pt x="83988" y="1262122"/>
                      <a:pt x="88593" y="1267566"/>
                      <a:pt x="112458" y="1311527"/>
                    </a:cubicBezTo>
                    <a:cubicBezTo>
                      <a:pt x="136323" y="1355488"/>
                      <a:pt x="176098" y="1436293"/>
                      <a:pt x="210430" y="1477324"/>
                    </a:cubicBezTo>
                    <a:cubicBezTo>
                      <a:pt x="244762" y="1518355"/>
                      <a:pt x="279513" y="1535521"/>
                      <a:pt x="318450" y="1557711"/>
                    </a:cubicBezTo>
                    <a:cubicBezTo>
                      <a:pt x="357387" y="1579901"/>
                      <a:pt x="409722" y="1600417"/>
                      <a:pt x="444054" y="1610465"/>
                    </a:cubicBezTo>
                    <a:cubicBezTo>
                      <a:pt x="478386" y="1620513"/>
                      <a:pt x="492621" y="1618420"/>
                      <a:pt x="524441" y="1618001"/>
                    </a:cubicBezTo>
                    <a:cubicBezTo>
                      <a:pt x="556261" y="1617582"/>
                      <a:pt x="596873" y="1618001"/>
                      <a:pt x="634973" y="1607953"/>
                    </a:cubicBezTo>
                    <a:cubicBezTo>
                      <a:pt x="673073" y="1597905"/>
                      <a:pt x="718291" y="1574458"/>
                      <a:pt x="753041" y="1557711"/>
                    </a:cubicBezTo>
                    <a:cubicBezTo>
                      <a:pt x="787791" y="1540964"/>
                      <a:pt x="815540" y="1529458"/>
                      <a:pt x="843476" y="1507470"/>
                    </a:cubicBezTo>
                    <a:cubicBezTo>
                      <a:pt x="871412" y="1485482"/>
                      <a:pt x="897632" y="1460954"/>
                      <a:pt x="920660" y="1425785"/>
                    </a:cubicBezTo>
                    <a:cubicBezTo>
                      <a:pt x="943687" y="1390616"/>
                      <a:pt x="976867" y="1342970"/>
                      <a:pt x="995499" y="129524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7" name="Figura a mano libera: forma 106">
                <a:extLst>
                  <a:ext uri="{FF2B5EF4-FFF2-40B4-BE49-F238E27FC236}">
                    <a16:creationId xmlns:a16="http://schemas.microsoft.com/office/drawing/2014/main" id="{3041DFA2-2AD1-215D-AD3F-0D84FB3A9861}"/>
                  </a:ext>
                </a:extLst>
              </p:cNvPr>
              <p:cNvSpPr/>
              <p:nvPr/>
            </p:nvSpPr>
            <p:spPr>
              <a:xfrm>
                <a:off x="10145108" y="951234"/>
                <a:ext cx="634260" cy="1298383"/>
              </a:xfrm>
              <a:custGeom>
                <a:avLst/>
                <a:gdLst>
                  <a:gd name="connsiteX0" fmla="*/ 638070 w 638070"/>
                  <a:gd name="connsiteY0" fmla="*/ 86258 h 1294573"/>
                  <a:gd name="connsiteX1" fmla="*/ 527538 w 638070"/>
                  <a:gd name="connsiteY1" fmla="*/ 30992 h 1294573"/>
                  <a:gd name="connsiteX2" fmla="*/ 429567 w 638070"/>
                  <a:gd name="connsiteY2" fmla="*/ 3359 h 1294573"/>
                  <a:gd name="connsiteX3" fmla="*/ 303962 w 638070"/>
                  <a:gd name="connsiteY3" fmla="*/ 13408 h 1294573"/>
                  <a:gd name="connsiteX4" fmla="*/ 221064 w 638070"/>
                  <a:gd name="connsiteY4" fmla="*/ 118915 h 1294573"/>
                  <a:gd name="connsiteX5" fmla="*/ 203479 w 638070"/>
                  <a:gd name="connsiteY5" fmla="*/ 274665 h 1294573"/>
                  <a:gd name="connsiteX6" fmla="*/ 190918 w 638070"/>
                  <a:gd name="connsiteY6" fmla="*/ 505777 h 1294573"/>
                  <a:gd name="connsiteX7" fmla="*/ 165798 w 638070"/>
                  <a:gd name="connsiteY7" fmla="*/ 769546 h 1294573"/>
                  <a:gd name="connsiteX8" fmla="*/ 120580 w 638070"/>
                  <a:gd name="connsiteY8" fmla="*/ 1020755 h 1294573"/>
                  <a:gd name="connsiteX9" fmla="*/ 45217 w 638070"/>
                  <a:gd name="connsiteY9" fmla="*/ 1231770 h 1294573"/>
                  <a:gd name="connsiteX10" fmla="*/ 0 w 638070"/>
                  <a:gd name="connsiteY10" fmla="*/ 1294573 h 1294573"/>
                  <a:gd name="connsiteX0" fmla="*/ 638070 w 638070"/>
                  <a:gd name="connsiteY0" fmla="*/ 86258 h 1294573"/>
                  <a:gd name="connsiteX1" fmla="*/ 527538 w 638070"/>
                  <a:gd name="connsiteY1" fmla="*/ 30992 h 1294573"/>
                  <a:gd name="connsiteX2" fmla="*/ 429567 w 638070"/>
                  <a:gd name="connsiteY2" fmla="*/ 3359 h 1294573"/>
                  <a:gd name="connsiteX3" fmla="*/ 303962 w 638070"/>
                  <a:gd name="connsiteY3" fmla="*/ 13408 h 1294573"/>
                  <a:gd name="connsiteX4" fmla="*/ 221064 w 638070"/>
                  <a:gd name="connsiteY4" fmla="*/ 118915 h 1294573"/>
                  <a:gd name="connsiteX5" fmla="*/ 203479 w 638070"/>
                  <a:gd name="connsiteY5" fmla="*/ 274665 h 1294573"/>
                  <a:gd name="connsiteX6" fmla="*/ 190918 w 638070"/>
                  <a:gd name="connsiteY6" fmla="*/ 505777 h 1294573"/>
                  <a:gd name="connsiteX7" fmla="*/ 165798 w 638070"/>
                  <a:gd name="connsiteY7" fmla="*/ 769546 h 1294573"/>
                  <a:gd name="connsiteX8" fmla="*/ 120580 w 638070"/>
                  <a:gd name="connsiteY8" fmla="*/ 1020755 h 1294573"/>
                  <a:gd name="connsiteX9" fmla="*/ 45217 w 638070"/>
                  <a:gd name="connsiteY9" fmla="*/ 1229258 h 1294573"/>
                  <a:gd name="connsiteX10" fmla="*/ 0 w 638070"/>
                  <a:gd name="connsiteY10" fmla="*/ 1294573 h 1294573"/>
                  <a:gd name="connsiteX0" fmla="*/ 638070 w 638070"/>
                  <a:gd name="connsiteY0" fmla="*/ 86258 h 1294573"/>
                  <a:gd name="connsiteX1" fmla="*/ 527538 w 638070"/>
                  <a:gd name="connsiteY1" fmla="*/ 30992 h 1294573"/>
                  <a:gd name="connsiteX2" fmla="*/ 429567 w 638070"/>
                  <a:gd name="connsiteY2" fmla="*/ 3359 h 1294573"/>
                  <a:gd name="connsiteX3" fmla="*/ 303962 w 638070"/>
                  <a:gd name="connsiteY3" fmla="*/ 13408 h 1294573"/>
                  <a:gd name="connsiteX4" fmla="*/ 221064 w 638070"/>
                  <a:gd name="connsiteY4" fmla="*/ 118915 h 1294573"/>
                  <a:gd name="connsiteX5" fmla="*/ 203479 w 638070"/>
                  <a:gd name="connsiteY5" fmla="*/ 274665 h 1294573"/>
                  <a:gd name="connsiteX6" fmla="*/ 190918 w 638070"/>
                  <a:gd name="connsiteY6" fmla="*/ 505777 h 1294573"/>
                  <a:gd name="connsiteX7" fmla="*/ 165798 w 638070"/>
                  <a:gd name="connsiteY7" fmla="*/ 769546 h 1294573"/>
                  <a:gd name="connsiteX8" fmla="*/ 120580 w 638070"/>
                  <a:gd name="connsiteY8" fmla="*/ 1020755 h 1294573"/>
                  <a:gd name="connsiteX9" fmla="*/ 45217 w 638070"/>
                  <a:gd name="connsiteY9" fmla="*/ 1229258 h 1294573"/>
                  <a:gd name="connsiteX10" fmla="*/ 0 w 638070"/>
                  <a:gd name="connsiteY10" fmla="*/ 1294573 h 1294573"/>
                  <a:gd name="connsiteX0" fmla="*/ 638070 w 638070"/>
                  <a:gd name="connsiteY0" fmla="*/ 86258 h 1294573"/>
                  <a:gd name="connsiteX1" fmla="*/ 527538 w 638070"/>
                  <a:gd name="connsiteY1" fmla="*/ 30992 h 1294573"/>
                  <a:gd name="connsiteX2" fmla="*/ 429567 w 638070"/>
                  <a:gd name="connsiteY2" fmla="*/ 3359 h 1294573"/>
                  <a:gd name="connsiteX3" fmla="*/ 303962 w 638070"/>
                  <a:gd name="connsiteY3" fmla="*/ 13408 h 1294573"/>
                  <a:gd name="connsiteX4" fmla="*/ 221064 w 638070"/>
                  <a:gd name="connsiteY4" fmla="*/ 118915 h 1294573"/>
                  <a:gd name="connsiteX5" fmla="*/ 203479 w 638070"/>
                  <a:gd name="connsiteY5" fmla="*/ 274665 h 1294573"/>
                  <a:gd name="connsiteX6" fmla="*/ 190918 w 638070"/>
                  <a:gd name="connsiteY6" fmla="*/ 505777 h 1294573"/>
                  <a:gd name="connsiteX7" fmla="*/ 165798 w 638070"/>
                  <a:gd name="connsiteY7" fmla="*/ 769546 h 1294573"/>
                  <a:gd name="connsiteX8" fmla="*/ 120580 w 638070"/>
                  <a:gd name="connsiteY8" fmla="*/ 1020755 h 1294573"/>
                  <a:gd name="connsiteX9" fmla="*/ 37681 w 638070"/>
                  <a:gd name="connsiteY9" fmla="*/ 1226746 h 1294573"/>
                  <a:gd name="connsiteX10" fmla="*/ 0 w 638070"/>
                  <a:gd name="connsiteY10" fmla="*/ 1294573 h 1294573"/>
                  <a:gd name="connsiteX0" fmla="*/ 638070 w 638070"/>
                  <a:gd name="connsiteY0" fmla="*/ 86258 h 1294573"/>
                  <a:gd name="connsiteX1" fmla="*/ 527538 w 638070"/>
                  <a:gd name="connsiteY1" fmla="*/ 30992 h 1294573"/>
                  <a:gd name="connsiteX2" fmla="*/ 429567 w 638070"/>
                  <a:gd name="connsiteY2" fmla="*/ 3359 h 1294573"/>
                  <a:gd name="connsiteX3" fmla="*/ 303962 w 638070"/>
                  <a:gd name="connsiteY3" fmla="*/ 13408 h 1294573"/>
                  <a:gd name="connsiteX4" fmla="*/ 221064 w 638070"/>
                  <a:gd name="connsiteY4" fmla="*/ 118915 h 1294573"/>
                  <a:gd name="connsiteX5" fmla="*/ 203479 w 638070"/>
                  <a:gd name="connsiteY5" fmla="*/ 274665 h 1294573"/>
                  <a:gd name="connsiteX6" fmla="*/ 190918 w 638070"/>
                  <a:gd name="connsiteY6" fmla="*/ 505777 h 1294573"/>
                  <a:gd name="connsiteX7" fmla="*/ 165798 w 638070"/>
                  <a:gd name="connsiteY7" fmla="*/ 769546 h 1294573"/>
                  <a:gd name="connsiteX8" fmla="*/ 120580 w 638070"/>
                  <a:gd name="connsiteY8" fmla="*/ 1020755 h 1294573"/>
                  <a:gd name="connsiteX9" fmla="*/ 37681 w 638070"/>
                  <a:gd name="connsiteY9" fmla="*/ 1226746 h 1294573"/>
                  <a:gd name="connsiteX10" fmla="*/ 0 w 638070"/>
                  <a:gd name="connsiteY10" fmla="*/ 1294573 h 1294573"/>
                  <a:gd name="connsiteX0" fmla="*/ 638070 w 638070"/>
                  <a:gd name="connsiteY0" fmla="*/ 86258 h 1294573"/>
                  <a:gd name="connsiteX1" fmla="*/ 527538 w 638070"/>
                  <a:gd name="connsiteY1" fmla="*/ 30992 h 1294573"/>
                  <a:gd name="connsiteX2" fmla="*/ 429567 w 638070"/>
                  <a:gd name="connsiteY2" fmla="*/ 3359 h 1294573"/>
                  <a:gd name="connsiteX3" fmla="*/ 303962 w 638070"/>
                  <a:gd name="connsiteY3" fmla="*/ 13408 h 1294573"/>
                  <a:gd name="connsiteX4" fmla="*/ 221064 w 638070"/>
                  <a:gd name="connsiteY4" fmla="*/ 118915 h 1294573"/>
                  <a:gd name="connsiteX5" fmla="*/ 203479 w 638070"/>
                  <a:gd name="connsiteY5" fmla="*/ 274665 h 1294573"/>
                  <a:gd name="connsiteX6" fmla="*/ 190918 w 638070"/>
                  <a:gd name="connsiteY6" fmla="*/ 505777 h 1294573"/>
                  <a:gd name="connsiteX7" fmla="*/ 165798 w 638070"/>
                  <a:gd name="connsiteY7" fmla="*/ 769546 h 1294573"/>
                  <a:gd name="connsiteX8" fmla="*/ 120580 w 638070"/>
                  <a:gd name="connsiteY8" fmla="*/ 1020755 h 1294573"/>
                  <a:gd name="connsiteX9" fmla="*/ 37681 w 638070"/>
                  <a:gd name="connsiteY9" fmla="*/ 1226746 h 1294573"/>
                  <a:gd name="connsiteX10" fmla="*/ 0 w 638070"/>
                  <a:gd name="connsiteY10" fmla="*/ 1294573 h 1294573"/>
                  <a:gd name="connsiteX0" fmla="*/ 638070 w 638070"/>
                  <a:gd name="connsiteY0" fmla="*/ 86258 h 1294573"/>
                  <a:gd name="connsiteX1" fmla="*/ 527538 w 638070"/>
                  <a:gd name="connsiteY1" fmla="*/ 30992 h 1294573"/>
                  <a:gd name="connsiteX2" fmla="*/ 429567 w 638070"/>
                  <a:gd name="connsiteY2" fmla="*/ 3359 h 1294573"/>
                  <a:gd name="connsiteX3" fmla="*/ 303962 w 638070"/>
                  <a:gd name="connsiteY3" fmla="*/ 13408 h 1294573"/>
                  <a:gd name="connsiteX4" fmla="*/ 221064 w 638070"/>
                  <a:gd name="connsiteY4" fmla="*/ 118915 h 1294573"/>
                  <a:gd name="connsiteX5" fmla="*/ 203479 w 638070"/>
                  <a:gd name="connsiteY5" fmla="*/ 274665 h 1294573"/>
                  <a:gd name="connsiteX6" fmla="*/ 190918 w 638070"/>
                  <a:gd name="connsiteY6" fmla="*/ 505777 h 1294573"/>
                  <a:gd name="connsiteX7" fmla="*/ 165798 w 638070"/>
                  <a:gd name="connsiteY7" fmla="*/ 769546 h 1294573"/>
                  <a:gd name="connsiteX8" fmla="*/ 120580 w 638070"/>
                  <a:gd name="connsiteY8" fmla="*/ 1020755 h 1294573"/>
                  <a:gd name="connsiteX9" fmla="*/ 37681 w 638070"/>
                  <a:gd name="connsiteY9" fmla="*/ 1226746 h 1294573"/>
                  <a:gd name="connsiteX10" fmla="*/ 0 w 638070"/>
                  <a:gd name="connsiteY10" fmla="*/ 1294573 h 1294573"/>
                  <a:gd name="connsiteX0" fmla="*/ 634260 w 634260"/>
                  <a:gd name="connsiteY0" fmla="*/ 86258 h 1298383"/>
                  <a:gd name="connsiteX1" fmla="*/ 523728 w 634260"/>
                  <a:gd name="connsiteY1" fmla="*/ 30992 h 1298383"/>
                  <a:gd name="connsiteX2" fmla="*/ 425757 w 634260"/>
                  <a:gd name="connsiteY2" fmla="*/ 3359 h 1298383"/>
                  <a:gd name="connsiteX3" fmla="*/ 300152 w 634260"/>
                  <a:gd name="connsiteY3" fmla="*/ 13408 h 1298383"/>
                  <a:gd name="connsiteX4" fmla="*/ 217254 w 634260"/>
                  <a:gd name="connsiteY4" fmla="*/ 118915 h 1298383"/>
                  <a:gd name="connsiteX5" fmla="*/ 199669 w 634260"/>
                  <a:gd name="connsiteY5" fmla="*/ 274665 h 1298383"/>
                  <a:gd name="connsiteX6" fmla="*/ 187108 w 634260"/>
                  <a:gd name="connsiteY6" fmla="*/ 505777 h 1298383"/>
                  <a:gd name="connsiteX7" fmla="*/ 161988 w 634260"/>
                  <a:gd name="connsiteY7" fmla="*/ 769546 h 1298383"/>
                  <a:gd name="connsiteX8" fmla="*/ 116770 w 634260"/>
                  <a:gd name="connsiteY8" fmla="*/ 1020755 h 1298383"/>
                  <a:gd name="connsiteX9" fmla="*/ 33871 w 634260"/>
                  <a:gd name="connsiteY9" fmla="*/ 1226746 h 1298383"/>
                  <a:gd name="connsiteX10" fmla="*/ 0 w 634260"/>
                  <a:gd name="connsiteY10" fmla="*/ 1298383 h 1298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34260" h="1298383">
                    <a:moveTo>
                      <a:pt x="634260" y="86258"/>
                    </a:moveTo>
                    <a:cubicBezTo>
                      <a:pt x="598881" y="60508"/>
                      <a:pt x="558478" y="44808"/>
                      <a:pt x="523728" y="30992"/>
                    </a:cubicBezTo>
                    <a:cubicBezTo>
                      <a:pt x="488977" y="17175"/>
                      <a:pt x="463020" y="6290"/>
                      <a:pt x="425757" y="3359"/>
                    </a:cubicBezTo>
                    <a:cubicBezTo>
                      <a:pt x="388494" y="428"/>
                      <a:pt x="334902" y="-5851"/>
                      <a:pt x="300152" y="13408"/>
                    </a:cubicBezTo>
                    <a:cubicBezTo>
                      <a:pt x="265402" y="32667"/>
                      <a:pt x="234001" y="75372"/>
                      <a:pt x="217254" y="118915"/>
                    </a:cubicBezTo>
                    <a:cubicBezTo>
                      <a:pt x="200507" y="162458"/>
                      <a:pt x="204693" y="210188"/>
                      <a:pt x="199669" y="274665"/>
                    </a:cubicBezTo>
                    <a:cubicBezTo>
                      <a:pt x="194645" y="339142"/>
                      <a:pt x="193388" y="423297"/>
                      <a:pt x="187108" y="505777"/>
                    </a:cubicBezTo>
                    <a:cubicBezTo>
                      <a:pt x="180828" y="588257"/>
                      <a:pt x="173711" y="683716"/>
                      <a:pt x="161988" y="769546"/>
                    </a:cubicBezTo>
                    <a:cubicBezTo>
                      <a:pt x="150265" y="855376"/>
                      <a:pt x="138123" y="944555"/>
                      <a:pt x="116770" y="1020755"/>
                    </a:cubicBezTo>
                    <a:cubicBezTo>
                      <a:pt x="95417" y="1096955"/>
                      <a:pt x="76577" y="1123332"/>
                      <a:pt x="33871" y="1226746"/>
                    </a:cubicBezTo>
                    <a:cubicBezTo>
                      <a:pt x="13774" y="1272382"/>
                      <a:pt x="7536" y="1290428"/>
                      <a:pt x="0" y="1298383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3" name="Figura a mano libera: forma 112">
                <a:extLst>
                  <a:ext uri="{FF2B5EF4-FFF2-40B4-BE49-F238E27FC236}">
                    <a16:creationId xmlns:a16="http://schemas.microsoft.com/office/drawing/2014/main" id="{2C0810A8-2F56-7B12-0A9D-ADE334107B28}"/>
                  </a:ext>
                </a:extLst>
              </p:cNvPr>
              <p:cNvSpPr/>
              <p:nvPr/>
            </p:nvSpPr>
            <p:spPr>
              <a:xfrm>
                <a:off x="10362222" y="1033412"/>
                <a:ext cx="436079" cy="153816"/>
              </a:xfrm>
              <a:custGeom>
                <a:avLst/>
                <a:gdLst>
                  <a:gd name="connsiteX0" fmla="*/ 0 w 436079"/>
                  <a:gd name="connsiteY0" fmla="*/ 37682 h 155538"/>
                  <a:gd name="connsiteX1" fmla="*/ 75362 w 436079"/>
                  <a:gd name="connsiteY1" fmla="*/ 70339 h 155538"/>
                  <a:gd name="connsiteX2" fmla="*/ 160773 w 436079"/>
                  <a:gd name="connsiteY2" fmla="*/ 100484 h 155538"/>
                  <a:gd name="connsiteX3" fmla="*/ 266281 w 436079"/>
                  <a:gd name="connsiteY3" fmla="*/ 150726 h 155538"/>
                  <a:gd name="connsiteX4" fmla="*/ 334107 w 436079"/>
                  <a:gd name="connsiteY4" fmla="*/ 153238 h 155538"/>
                  <a:gd name="connsiteX5" fmla="*/ 394398 w 436079"/>
                  <a:gd name="connsiteY5" fmla="*/ 148213 h 155538"/>
                  <a:gd name="connsiteX6" fmla="*/ 429567 w 436079"/>
                  <a:gd name="connsiteY6" fmla="*/ 118068 h 155538"/>
                  <a:gd name="connsiteX7" fmla="*/ 434591 w 436079"/>
                  <a:gd name="connsiteY7" fmla="*/ 52754 h 155538"/>
                  <a:gd name="connsiteX8" fmla="*/ 411982 w 436079"/>
                  <a:gd name="connsiteY8" fmla="*/ 0 h 155538"/>
                  <a:gd name="connsiteX0" fmla="*/ 0 w 436079"/>
                  <a:gd name="connsiteY0" fmla="*/ 37682 h 153816"/>
                  <a:gd name="connsiteX1" fmla="*/ 75362 w 436079"/>
                  <a:gd name="connsiteY1" fmla="*/ 70339 h 153816"/>
                  <a:gd name="connsiteX2" fmla="*/ 160773 w 436079"/>
                  <a:gd name="connsiteY2" fmla="*/ 100484 h 153816"/>
                  <a:gd name="connsiteX3" fmla="*/ 268793 w 436079"/>
                  <a:gd name="connsiteY3" fmla="*/ 140677 h 153816"/>
                  <a:gd name="connsiteX4" fmla="*/ 334107 w 436079"/>
                  <a:gd name="connsiteY4" fmla="*/ 153238 h 153816"/>
                  <a:gd name="connsiteX5" fmla="*/ 394398 w 436079"/>
                  <a:gd name="connsiteY5" fmla="*/ 148213 h 153816"/>
                  <a:gd name="connsiteX6" fmla="*/ 429567 w 436079"/>
                  <a:gd name="connsiteY6" fmla="*/ 118068 h 153816"/>
                  <a:gd name="connsiteX7" fmla="*/ 434591 w 436079"/>
                  <a:gd name="connsiteY7" fmla="*/ 52754 h 153816"/>
                  <a:gd name="connsiteX8" fmla="*/ 411982 w 436079"/>
                  <a:gd name="connsiteY8" fmla="*/ 0 h 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6079" h="153816">
                    <a:moveTo>
                      <a:pt x="0" y="37682"/>
                    </a:moveTo>
                    <a:cubicBezTo>
                      <a:pt x="24702" y="48149"/>
                      <a:pt x="48567" y="59872"/>
                      <a:pt x="75362" y="70339"/>
                    </a:cubicBezTo>
                    <a:cubicBezTo>
                      <a:pt x="102157" y="80806"/>
                      <a:pt x="128535" y="88761"/>
                      <a:pt x="160773" y="100484"/>
                    </a:cubicBezTo>
                    <a:cubicBezTo>
                      <a:pt x="193011" y="112207"/>
                      <a:pt x="239904" y="131885"/>
                      <a:pt x="268793" y="140677"/>
                    </a:cubicBezTo>
                    <a:cubicBezTo>
                      <a:pt x="297682" y="149469"/>
                      <a:pt x="313173" y="151982"/>
                      <a:pt x="334107" y="153238"/>
                    </a:cubicBezTo>
                    <a:cubicBezTo>
                      <a:pt x="355041" y="154494"/>
                      <a:pt x="378488" y="154075"/>
                      <a:pt x="394398" y="148213"/>
                    </a:cubicBezTo>
                    <a:cubicBezTo>
                      <a:pt x="410308" y="142351"/>
                      <a:pt x="422868" y="133978"/>
                      <a:pt x="429567" y="118068"/>
                    </a:cubicBezTo>
                    <a:cubicBezTo>
                      <a:pt x="436266" y="102158"/>
                      <a:pt x="437522" y="72432"/>
                      <a:pt x="434591" y="52754"/>
                    </a:cubicBezTo>
                    <a:cubicBezTo>
                      <a:pt x="431660" y="33076"/>
                      <a:pt x="421821" y="16538"/>
                      <a:pt x="411982" y="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2" name="Titolo 3">
            <a:extLst>
              <a:ext uri="{FF2B5EF4-FFF2-40B4-BE49-F238E27FC236}">
                <a16:creationId xmlns:a16="http://schemas.microsoft.com/office/drawing/2014/main" id="{39F54502-2A59-E5FE-9F99-03ECF1CA9F2F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(6)</a:t>
            </a:r>
          </a:p>
        </p:txBody>
      </p:sp>
      <p:grpSp>
        <p:nvGrpSpPr>
          <p:cNvPr id="476" name="Gruppo 475">
            <a:extLst>
              <a:ext uri="{FF2B5EF4-FFF2-40B4-BE49-F238E27FC236}">
                <a16:creationId xmlns:a16="http://schemas.microsoft.com/office/drawing/2014/main" id="{FA6F1868-DF8F-1591-88B0-B65516ECEDFE}"/>
              </a:ext>
            </a:extLst>
          </p:cNvPr>
          <p:cNvGrpSpPr/>
          <p:nvPr/>
        </p:nvGrpSpPr>
        <p:grpSpPr>
          <a:xfrm>
            <a:off x="6451552" y="3120580"/>
            <a:ext cx="1994055" cy="1980000"/>
            <a:chOff x="3009230" y="3267745"/>
            <a:chExt cx="1994055" cy="1980000"/>
          </a:xfrm>
        </p:grpSpPr>
        <p:grpSp>
          <p:nvGrpSpPr>
            <p:cNvPr id="59" name="Gruppo 58">
              <a:extLst>
                <a:ext uri="{FF2B5EF4-FFF2-40B4-BE49-F238E27FC236}">
                  <a16:creationId xmlns:a16="http://schemas.microsoft.com/office/drawing/2014/main" id="{2DD6BFC9-9F5E-82E5-1CA5-C50EACC95DFC}"/>
                </a:ext>
              </a:extLst>
            </p:cNvPr>
            <p:cNvGrpSpPr/>
            <p:nvPr/>
          </p:nvGrpSpPr>
          <p:grpSpPr>
            <a:xfrm>
              <a:off x="3017007" y="3267745"/>
              <a:ext cx="1980000" cy="1980000"/>
              <a:chOff x="6366971" y="3019890"/>
              <a:chExt cx="2160000" cy="2160000"/>
            </a:xfrm>
          </p:grpSpPr>
          <p:sp>
            <p:nvSpPr>
              <p:cNvPr id="60" name="Ovale 59">
                <a:extLst>
                  <a:ext uri="{FF2B5EF4-FFF2-40B4-BE49-F238E27FC236}">
                    <a16:creationId xmlns:a16="http://schemas.microsoft.com/office/drawing/2014/main" id="{541AA6A3-836D-754D-FA58-1334B2542B2E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61" name="Connettore diritto 60">
                <a:extLst>
                  <a:ext uri="{FF2B5EF4-FFF2-40B4-BE49-F238E27FC236}">
                    <a16:creationId xmlns:a16="http://schemas.microsoft.com/office/drawing/2014/main" id="{86467E8B-E24A-75D9-E373-BEC49EF9DF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3644" y="4099890"/>
                <a:ext cx="117818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5" name="Gruppo 454">
              <a:extLst>
                <a:ext uri="{FF2B5EF4-FFF2-40B4-BE49-F238E27FC236}">
                  <a16:creationId xmlns:a16="http://schemas.microsoft.com/office/drawing/2014/main" id="{F9865E61-465E-D5E9-3FF7-918C642EB823}"/>
                </a:ext>
              </a:extLst>
            </p:cNvPr>
            <p:cNvGrpSpPr/>
            <p:nvPr/>
          </p:nvGrpSpPr>
          <p:grpSpPr>
            <a:xfrm>
              <a:off x="3038683" y="3579310"/>
              <a:ext cx="1648967" cy="1651117"/>
              <a:chOff x="6472198" y="3426910"/>
              <a:chExt cx="1648967" cy="1651117"/>
            </a:xfrm>
          </p:grpSpPr>
          <p:sp>
            <p:nvSpPr>
              <p:cNvPr id="456" name="Figura a mano libera: forma 455">
                <a:extLst>
                  <a:ext uri="{FF2B5EF4-FFF2-40B4-BE49-F238E27FC236}">
                    <a16:creationId xmlns:a16="http://schemas.microsoft.com/office/drawing/2014/main" id="{F855A041-1F89-2312-FED1-2361734A6CFE}"/>
                  </a:ext>
                </a:extLst>
              </p:cNvPr>
              <p:cNvSpPr/>
              <p:nvPr/>
            </p:nvSpPr>
            <p:spPr>
              <a:xfrm>
                <a:off x="6479510" y="3448050"/>
                <a:ext cx="1110010" cy="476250"/>
              </a:xfrm>
              <a:custGeom>
                <a:avLst/>
                <a:gdLst>
                  <a:gd name="connsiteX0" fmla="*/ 0 w 1116330"/>
                  <a:gd name="connsiteY0" fmla="*/ 476250 h 476250"/>
                  <a:gd name="connsiteX1" fmla="*/ 142875 w 1116330"/>
                  <a:gd name="connsiteY1" fmla="*/ 459105 h 476250"/>
                  <a:gd name="connsiteX2" fmla="*/ 219075 w 1116330"/>
                  <a:gd name="connsiteY2" fmla="*/ 457200 h 476250"/>
                  <a:gd name="connsiteX3" fmla="*/ 312420 w 1116330"/>
                  <a:gd name="connsiteY3" fmla="*/ 443865 h 476250"/>
                  <a:gd name="connsiteX4" fmla="*/ 415290 w 1116330"/>
                  <a:gd name="connsiteY4" fmla="*/ 421005 h 476250"/>
                  <a:gd name="connsiteX5" fmla="*/ 483870 w 1116330"/>
                  <a:gd name="connsiteY5" fmla="*/ 396240 h 476250"/>
                  <a:gd name="connsiteX6" fmla="*/ 600075 w 1116330"/>
                  <a:gd name="connsiteY6" fmla="*/ 342900 h 476250"/>
                  <a:gd name="connsiteX7" fmla="*/ 691515 w 1116330"/>
                  <a:gd name="connsiteY7" fmla="*/ 278130 h 476250"/>
                  <a:gd name="connsiteX8" fmla="*/ 773430 w 1116330"/>
                  <a:gd name="connsiteY8" fmla="*/ 222885 h 476250"/>
                  <a:gd name="connsiteX9" fmla="*/ 834390 w 1116330"/>
                  <a:gd name="connsiteY9" fmla="*/ 179070 h 476250"/>
                  <a:gd name="connsiteX10" fmla="*/ 912495 w 1116330"/>
                  <a:gd name="connsiteY10" fmla="*/ 127635 h 476250"/>
                  <a:gd name="connsiteX11" fmla="*/ 981075 w 1116330"/>
                  <a:gd name="connsiteY11" fmla="*/ 83820 h 476250"/>
                  <a:gd name="connsiteX12" fmla="*/ 1017270 w 1116330"/>
                  <a:gd name="connsiteY12" fmla="*/ 60960 h 476250"/>
                  <a:gd name="connsiteX13" fmla="*/ 1116330 w 1116330"/>
                  <a:gd name="connsiteY13" fmla="*/ 0 h 476250"/>
                  <a:gd name="connsiteX0" fmla="*/ 0 w 1116330"/>
                  <a:gd name="connsiteY0" fmla="*/ 476250 h 476250"/>
                  <a:gd name="connsiteX1" fmla="*/ 140970 w 1116330"/>
                  <a:gd name="connsiteY1" fmla="*/ 464820 h 476250"/>
                  <a:gd name="connsiteX2" fmla="*/ 219075 w 1116330"/>
                  <a:gd name="connsiteY2" fmla="*/ 457200 h 476250"/>
                  <a:gd name="connsiteX3" fmla="*/ 312420 w 1116330"/>
                  <a:gd name="connsiteY3" fmla="*/ 443865 h 476250"/>
                  <a:gd name="connsiteX4" fmla="*/ 415290 w 1116330"/>
                  <a:gd name="connsiteY4" fmla="*/ 421005 h 476250"/>
                  <a:gd name="connsiteX5" fmla="*/ 483870 w 1116330"/>
                  <a:gd name="connsiteY5" fmla="*/ 396240 h 476250"/>
                  <a:gd name="connsiteX6" fmla="*/ 600075 w 1116330"/>
                  <a:gd name="connsiteY6" fmla="*/ 342900 h 476250"/>
                  <a:gd name="connsiteX7" fmla="*/ 691515 w 1116330"/>
                  <a:gd name="connsiteY7" fmla="*/ 278130 h 476250"/>
                  <a:gd name="connsiteX8" fmla="*/ 773430 w 1116330"/>
                  <a:gd name="connsiteY8" fmla="*/ 222885 h 476250"/>
                  <a:gd name="connsiteX9" fmla="*/ 834390 w 1116330"/>
                  <a:gd name="connsiteY9" fmla="*/ 179070 h 476250"/>
                  <a:gd name="connsiteX10" fmla="*/ 912495 w 1116330"/>
                  <a:gd name="connsiteY10" fmla="*/ 127635 h 476250"/>
                  <a:gd name="connsiteX11" fmla="*/ 981075 w 1116330"/>
                  <a:gd name="connsiteY11" fmla="*/ 83820 h 476250"/>
                  <a:gd name="connsiteX12" fmla="*/ 1017270 w 1116330"/>
                  <a:gd name="connsiteY12" fmla="*/ 60960 h 476250"/>
                  <a:gd name="connsiteX13" fmla="*/ 1116330 w 1116330"/>
                  <a:gd name="connsiteY13" fmla="*/ 0 h 476250"/>
                  <a:gd name="connsiteX0" fmla="*/ 0 w 1116330"/>
                  <a:gd name="connsiteY0" fmla="*/ 476250 h 476250"/>
                  <a:gd name="connsiteX1" fmla="*/ 140970 w 1116330"/>
                  <a:gd name="connsiteY1" fmla="*/ 464820 h 476250"/>
                  <a:gd name="connsiteX2" fmla="*/ 219075 w 1116330"/>
                  <a:gd name="connsiteY2" fmla="*/ 457200 h 476250"/>
                  <a:gd name="connsiteX3" fmla="*/ 312420 w 1116330"/>
                  <a:gd name="connsiteY3" fmla="*/ 443865 h 476250"/>
                  <a:gd name="connsiteX4" fmla="*/ 415290 w 1116330"/>
                  <a:gd name="connsiteY4" fmla="*/ 421005 h 476250"/>
                  <a:gd name="connsiteX5" fmla="*/ 483870 w 1116330"/>
                  <a:gd name="connsiteY5" fmla="*/ 396240 h 476250"/>
                  <a:gd name="connsiteX6" fmla="*/ 600075 w 1116330"/>
                  <a:gd name="connsiteY6" fmla="*/ 342900 h 476250"/>
                  <a:gd name="connsiteX7" fmla="*/ 691515 w 1116330"/>
                  <a:gd name="connsiteY7" fmla="*/ 278130 h 476250"/>
                  <a:gd name="connsiteX8" fmla="*/ 773430 w 1116330"/>
                  <a:gd name="connsiteY8" fmla="*/ 222885 h 476250"/>
                  <a:gd name="connsiteX9" fmla="*/ 834390 w 1116330"/>
                  <a:gd name="connsiteY9" fmla="*/ 179070 h 476250"/>
                  <a:gd name="connsiteX10" fmla="*/ 912495 w 1116330"/>
                  <a:gd name="connsiteY10" fmla="*/ 127635 h 476250"/>
                  <a:gd name="connsiteX11" fmla="*/ 981075 w 1116330"/>
                  <a:gd name="connsiteY11" fmla="*/ 83820 h 476250"/>
                  <a:gd name="connsiteX12" fmla="*/ 1013460 w 1116330"/>
                  <a:gd name="connsiteY12" fmla="*/ 57150 h 476250"/>
                  <a:gd name="connsiteX13" fmla="*/ 1116330 w 1116330"/>
                  <a:gd name="connsiteY13" fmla="*/ 0 h 476250"/>
                  <a:gd name="connsiteX0" fmla="*/ 0 w 1110010"/>
                  <a:gd name="connsiteY0" fmla="*/ 476250 h 476250"/>
                  <a:gd name="connsiteX1" fmla="*/ 134650 w 1110010"/>
                  <a:gd name="connsiteY1" fmla="*/ 464820 h 476250"/>
                  <a:gd name="connsiteX2" fmla="*/ 212755 w 1110010"/>
                  <a:gd name="connsiteY2" fmla="*/ 457200 h 476250"/>
                  <a:gd name="connsiteX3" fmla="*/ 306100 w 1110010"/>
                  <a:gd name="connsiteY3" fmla="*/ 443865 h 476250"/>
                  <a:gd name="connsiteX4" fmla="*/ 408970 w 1110010"/>
                  <a:gd name="connsiteY4" fmla="*/ 421005 h 476250"/>
                  <a:gd name="connsiteX5" fmla="*/ 477550 w 1110010"/>
                  <a:gd name="connsiteY5" fmla="*/ 396240 h 476250"/>
                  <a:gd name="connsiteX6" fmla="*/ 593755 w 1110010"/>
                  <a:gd name="connsiteY6" fmla="*/ 342900 h 476250"/>
                  <a:gd name="connsiteX7" fmla="*/ 685195 w 1110010"/>
                  <a:gd name="connsiteY7" fmla="*/ 278130 h 476250"/>
                  <a:gd name="connsiteX8" fmla="*/ 767110 w 1110010"/>
                  <a:gd name="connsiteY8" fmla="*/ 222885 h 476250"/>
                  <a:gd name="connsiteX9" fmla="*/ 828070 w 1110010"/>
                  <a:gd name="connsiteY9" fmla="*/ 179070 h 476250"/>
                  <a:gd name="connsiteX10" fmla="*/ 906175 w 1110010"/>
                  <a:gd name="connsiteY10" fmla="*/ 127635 h 476250"/>
                  <a:gd name="connsiteX11" fmla="*/ 974755 w 1110010"/>
                  <a:gd name="connsiteY11" fmla="*/ 83820 h 476250"/>
                  <a:gd name="connsiteX12" fmla="*/ 1007140 w 1110010"/>
                  <a:gd name="connsiteY12" fmla="*/ 57150 h 476250"/>
                  <a:gd name="connsiteX13" fmla="*/ 1110010 w 1110010"/>
                  <a:gd name="connsiteY13" fmla="*/ 0 h 476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10010" h="476250">
                    <a:moveTo>
                      <a:pt x="0" y="476250"/>
                    </a:moveTo>
                    <a:cubicBezTo>
                      <a:pt x="53181" y="469265"/>
                      <a:pt x="99191" y="467995"/>
                      <a:pt x="134650" y="464820"/>
                    </a:cubicBezTo>
                    <a:cubicBezTo>
                      <a:pt x="170109" y="461645"/>
                      <a:pt x="184180" y="460692"/>
                      <a:pt x="212755" y="457200"/>
                    </a:cubicBezTo>
                    <a:cubicBezTo>
                      <a:pt x="241330" y="453708"/>
                      <a:pt x="273398" y="449897"/>
                      <a:pt x="306100" y="443865"/>
                    </a:cubicBezTo>
                    <a:cubicBezTo>
                      <a:pt x="338802" y="437833"/>
                      <a:pt x="380395" y="428943"/>
                      <a:pt x="408970" y="421005"/>
                    </a:cubicBezTo>
                    <a:cubicBezTo>
                      <a:pt x="437545" y="413067"/>
                      <a:pt x="446753" y="409257"/>
                      <a:pt x="477550" y="396240"/>
                    </a:cubicBezTo>
                    <a:cubicBezTo>
                      <a:pt x="508347" y="383223"/>
                      <a:pt x="559148" y="362585"/>
                      <a:pt x="593755" y="342900"/>
                    </a:cubicBezTo>
                    <a:cubicBezTo>
                      <a:pt x="628362" y="323215"/>
                      <a:pt x="656302" y="298133"/>
                      <a:pt x="685195" y="278130"/>
                    </a:cubicBezTo>
                    <a:cubicBezTo>
                      <a:pt x="714088" y="258127"/>
                      <a:pt x="743298" y="239395"/>
                      <a:pt x="767110" y="222885"/>
                    </a:cubicBezTo>
                    <a:cubicBezTo>
                      <a:pt x="790922" y="206375"/>
                      <a:pt x="804893" y="194945"/>
                      <a:pt x="828070" y="179070"/>
                    </a:cubicBezTo>
                    <a:cubicBezTo>
                      <a:pt x="851247" y="163195"/>
                      <a:pt x="881728" y="143510"/>
                      <a:pt x="906175" y="127635"/>
                    </a:cubicBezTo>
                    <a:cubicBezTo>
                      <a:pt x="930622" y="111760"/>
                      <a:pt x="974755" y="83820"/>
                      <a:pt x="974755" y="83820"/>
                    </a:cubicBezTo>
                    <a:lnTo>
                      <a:pt x="1007140" y="57150"/>
                    </a:lnTo>
                    <a:lnTo>
                      <a:pt x="1110010" y="0"/>
                    </a:ln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7" name="Figura a mano libera: forma 456">
                <a:extLst>
                  <a:ext uri="{FF2B5EF4-FFF2-40B4-BE49-F238E27FC236}">
                    <a16:creationId xmlns:a16="http://schemas.microsoft.com/office/drawing/2014/main" id="{EBE408B5-A79A-CC5B-6D3A-A8C878CB5EA5}"/>
                  </a:ext>
                </a:extLst>
              </p:cNvPr>
              <p:cNvSpPr/>
              <p:nvPr/>
            </p:nvSpPr>
            <p:spPr>
              <a:xfrm>
                <a:off x="7615179" y="3964305"/>
                <a:ext cx="475355" cy="1101090"/>
              </a:xfrm>
              <a:custGeom>
                <a:avLst/>
                <a:gdLst>
                  <a:gd name="connsiteX0" fmla="*/ 1650 w 474090"/>
                  <a:gd name="connsiteY0" fmla="*/ 1101090 h 1101090"/>
                  <a:gd name="connsiteX1" fmla="*/ 1650 w 474090"/>
                  <a:gd name="connsiteY1" fmla="*/ 1042035 h 1101090"/>
                  <a:gd name="connsiteX2" fmla="*/ 18795 w 474090"/>
                  <a:gd name="connsiteY2" fmla="*/ 948690 h 1101090"/>
                  <a:gd name="connsiteX3" fmla="*/ 30225 w 474090"/>
                  <a:gd name="connsiteY3" fmla="*/ 874395 h 1101090"/>
                  <a:gd name="connsiteX4" fmla="*/ 51180 w 474090"/>
                  <a:gd name="connsiteY4" fmla="*/ 767715 h 1101090"/>
                  <a:gd name="connsiteX5" fmla="*/ 68325 w 474090"/>
                  <a:gd name="connsiteY5" fmla="*/ 691515 h 1101090"/>
                  <a:gd name="connsiteX6" fmla="*/ 91185 w 474090"/>
                  <a:gd name="connsiteY6" fmla="*/ 600075 h 1101090"/>
                  <a:gd name="connsiteX7" fmla="*/ 129285 w 474090"/>
                  <a:gd name="connsiteY7" fmla="*/ 521970 h 1101090"/>
                  <a:gd name="connsiteX8" fmla="*/ 226440 w 474090"/>
                  <a:gd name="connsiteY8" fmla="*/ 388620 h 1101090"/>
                  <a:gd name="connsiteX9" fmla="*/ 275970 w 474090"/>
                  <a:gd name="connsiteY9" fmla="*/ 304800 h 1101090"/>
                  <a:gd name="connsiteX10" fmla="*/ 357885 w 474090"/>
                  <a:gd name="connsiteY10" fmla="*/ 180975 h 1101090"/>
                  <a:gd name="connsiteX11" fmla="*/ 413130 w 474090"/>
                  <a:gd name="connsiteY11" fmla="*/ 112395 h 1101090"/>
                  <a:gd name="connsiteX12" fmla="*/ 474090 w 474090"/>
                  <a:gd name="connsiteY12" fmla="*/ 0 h 1101090"/>
                  <a:gd name="connsiteX0" fmla="*/ 1650 w 474090"/>
                  <a:gd name="connsiteY0" fmla="*/ 1101090 h 1101090"/>
                  <a:gd name="connsiteX1" fmla="*/ 1650 w 474090"/>
                  <a:gd name="connsiteY1" fmla="*/ 1042035 h 1101090"/>
                  <a:gd name="connsiteX2" fmla="*/ 18795 w 474090"/>
                  <a:gd name="connsiteY2" fmla="*/ 948690 h 1101090"/>
                  <a:gd name="connsiteX3" fmla="*/ 30225 w 474090"/>
                  <a:gd name="connsiteY3" fmla="*/ 874395 h 1101090"/>
                  <a:gd name="connsiteX4" fmla="*/ 51180 w 474090"/>
                  <a:gd name="connsiteY4" fmla="*/ 767715 h 1101090"/>
                  <a:gd name="connsiteX5" fmla="*/ 68325 w 474090"/>
                  <a:gd name="connsiteY5" fmla="*/ 691515 h 1101090"/>
                  <a:gd name="connsiteX6" fmla="*/ 98805 w 474090"/>
                  <a:gd name="connsiteY6" fmla="*/ 607695 h 1101090"/>
                  <a:gd name="connsiteX7" fmla="*/ 129285 w 474090"/>
                  <a:gd name="connsiteY7" fmla="*/ 521970 h 1101090"/>
                  <a:gd name="connsiteX8" fmla="*/ 226440 w 474090"/>
                  <a:gd name="connsiteY8" fmla="*/ 388620 h 1101090"/>
                  <a:gd name="connsiteX9" fmla="*/ 275970 w 474090"/>
                  <a:gd name="connsiteY9" fmla="*/ 304800 h 1101090"/>
                  <a:gd name="connsiteX10" fmla="*/ 357885 w 474090"/>
                  <a:gd name="connsiteY10" fmla="*/ 180975 h 1101090"/>
                  <a:gd name="connsiteX11" fmla="*/ 413130 w 474090"/>
                  <a:gd name="connsiteY11" fmla="*/ 112395 h 1101090"/>
                  <a:gd name="connsiteX12" fmla="*/ 474090 w 474090"/>
                  <a:gd name="connsiteY12" fmla="*/ 0 h 1101090"/>
                  <a:gd name="connsiteX0" fmla="*/ 1650 w 474090"/>
                  <a:gd name="connsiteY0" fmla="*/ 1101090 h 1101090"/>
                  <a:gd name="connsiteX1" fmla="*/ 1650 w 474090"/>
                  <a:gd name="connsiteY1" fmla="*/ 1042035 h 1101090"/>
                  <a:gd name="connsiteX2" fmla="*/ 18795 w 474090"/>
                  <a:gd name="connsiteY2" fmla="*/ 948690 h 1101090"/>
                  <a:gd name="connsiteX3" fmla="*/ 30225 w 474090"/>
                  <a:gd name="connsiteY3" fmla="*/ 874395 h 1101090"/>
                  <a:gd name="connsiteX4" fmla="*/ 51180 w 474090"/>
                  <a:gd name="connsiteY4" fmla="*/ 767715 h 1101090"/>
                  <a:gd name="connsiteX5" fmla="*/ 68325 w 474090"/>
                  <a:gd name="connsiteY5" fmla="*/ 691515 h 1101090"/>
                  <a:gd name="connsiteX6" fmla="*/ 98805 w 474090"/>
                  <a:gd name="connsiteY6" fmla="*/ 607695 h 1101090"/>
                  <a:gd name="connsiteX7" fmla="*/ 131190 w 474090"/>
                  <a:gd name="connsiteY7" fmla="*/ 523875 h 1101090"/>
                  <a:gd name="connsiteX8" fmla="*/ 226440 w 474090"/>
                  <a:gd name="connsiteY8" fmla="*/ 388620 h 1101090"/>
                  <a:gd name="connsiteX9" fmla="*/ 275970 w 474090"/>
                  <a:gd name="connsiteY9" fmla="*/ 304800 h 1101090"/>
                  <a:gd name="connsiteX10" fmla="*/ 357885 w 474090"/>
                  <a:gd name="connsiteY10" fmla="*/ 180975 h 1101090"/>
                  <a:gd name="connsiteX11" fmla="*/ 413130 w 474090"/>
                  <a:gd name="connsiteY11" fmla="*/ 112395 h 1101090"/>
                  <a:gd name="connsiteX12" fmla="*/ 474090 w 474090"/>
                  <a:gd name="connsiteY12" fmla="*/ 0 h 1101090"/>
                  <a:gd name="connsiteX0" fmla="*/ 1650 w 474090"/>
                  <a:gd name="connsiteY0" fmla="*/ 1101090 h 1101090"/>
                  <a:gd name="connsiteX1" fmla="*/ 1650 w 474090"/>
                  <a:gd name="connsiteY1" fmla="*/ 1042035 h 1101090"/>
                  <a:gd name="connsiteX2" fmla="*/ 18795 w 474090"/>
                  <a:gd name="connsiteY2" fmla="*/ 948690 h 1101090"/>
                  <a:gd name="connsiteX3" fmla="*/ 30225 w 474090"/>
                  <a:gd name="connsiteY3" fmla="*/ 874395 h 1101090"/>
                  <a:gd name="connsiteX4" fmla="*/ 51180 w 474090"/>
                  <a:gd name="connsiteY4" fmla="*/ 767715 h 1101090"/>
                  <a:gd name="connsiteX5" fmla="*/ 68325 w 474090"/>
                  <a:gd name="connsiteY5" fmla="*/ 691515 h 1101090"/>
                  <a:gd name="connsiteX6" fmla="*/ 98805 w 474090"/>
                  <a:gd name="connsiteY6" fmla="*/ 607695 h 1101090"/>
                  <a:gd name="connsiteX7" fmla="*/ 131190 w 474090"/>
                  <a:gd name="connsiteY7" fmla="*/ 523875 h 1101090"/>
                  <a:gd name="connsiteX8" fmla="*/ 224535 w 474090"/>
                  <a:gd name="connsiteY8" fmla="*/ 388620 h 1101090"/>
                  <a:gd name="connsiteX9" fmla="*/ 275970 w 474090"/>
                  <a:gd name="connsiteY9" fmla="*/ 304800 h 1101090"/>
                  <a:gd name="connsiteX10" fmla="*/ 357885 w 474090"/>
                  <a:gd name="connsiteY10" fmla="*/ 180975 h 1101090"/>
                  <a:gd name="connsiteX11" fmla="*/ 413130 w 474090"/>
                  <a:gd name="connsiteY11" fmla="*/ 112395 h 1101090"/>
                  <a:gd name="connsiteX12" fmla="*/ 474090 w 474090"/>
                  <a:gd name="connsiteY12" fmla="*/ 0 h 1101090"/>
                  <a:gd name="connsiteX0" fmla="*/ 808 w 475355"/>
                  <a:gd name="connsiteY0" fmla="*/ 1101090 h 1101090"/>
                  <a:gd name="connsiteX1" fmla="*/ 2915 w 475355"/>
                  <a:gd name="connsiteY1" fmla="*/ 1042035 h 1101090"/>
                  <a:gd name="connsiteX2" fmla="*/ 20060 w 475355"/>
                  <a:gd name="connsiteY2" fmla="*/ 948690 h 1101090"/>
                  <a:gd name="connsiteX3" fmla="*/ 31490 w 475355"/>
                  <a:gd name="connsiteY3" fmla="*/ 874395 h 1101090"/>
                  <a:gd name="connsiteX4" fmla="*/ 52445 w 475355"/>
                  <a:gd name="connsiteY4" fmla="*/ 767715 h 1101090"/>
                  <a:gd name="connsiteX5" fmla="*/ 69590 w 475355"/>
                  <a:gd name="connsiteY5" fmla="*/ 691515 h 1101090"/>
                  <a:gd name="connsiteX6" fmla="*/ 100070 w 475355"/>
                  <a:gd name="connsiteY6" fmla="*/ 607695 h 1101090"/>
                  <a:gd name="connsiteX7" fmla="*/ 132455 w 475355"/>
                  <a:gd name="connsiteY7" fmla="*/ 523875 h 1101090"/>
                  <a:gd name="connsiteX8" fmla="*/ 225800 w 475355"/>
                  <a:gd name="connsiteY8" fmla="*/ 388620 h 1101090"/>
                  <a:gd name="connsiteX9" fmla="*/ 277235 w 475355"/>
                  <a:gd name="connsiteY9" fmla="*/ 304800 h 1101090"/>
                  <a:gd name="connsiteX10" fmla="*/ 359150 w 475355"/>
                  <a:gd name="connsiteY10" fmla="*/ 180975 h 1101090"/>
                  <a:gd name="connsiteX11" fmla="*/ 414395 w 475355"/>
                  <a:gd name="connsiteY11" fmla="*/ 112395 h 1101090"/>
                  <a:gd name="connsiteX12" fmla="*/ 475355 w 475355"/>
                  <a:gd name="connsiteY12" fmla="*/ 0 h 1101090"/>
                  <a:gd name="connsiteX0" fmla="*/ 808 w 475355"/>
                  <a:gd name="connsiteY0" fmla="*/ 1101090 h 1101090"/>
                  <a:gd name="connsiteX1" fmla="*/ 2915 w 475355"/>
                  <a:gd name="connsiteY1" fmla="*/ 1042035 h 1101090"/>
                  <a:gd name="connsiteX2" fmla="*/ 20060 w 475355"/>
                  <a:gd name="connsiteY2" fmla="*/ 948690 h 1101090"/>
                  <a:gd name="connsiteX3" fmla="*/ 31490 w 475355"/>
                  <a:gd name="connsiteY3" fmla="*/ 874395 h 1101090"/>
                  <a:gd name="connsiteX4" fmla="*/ 52445 w 475355"/>
                  <a:gd name="connsiteY4" fmla="*/ 767715 h 1101090"/>
                  <a:gd name="connsiteX5" fmla="*/ 69590 w 475355"/>
                  <a:gd name="connsiteY5" fmla="*/ 691515 h 1101090"/>
                  <a:gd name="connsiteX6" fmla="*/ 100070 w 475355"/>
                  <a:gd name="connsiteY6" fmla="*/ 607695 h 1101090"/>
                  <a:gd name="connsiteX7" fmla="*/ 132455 w 475355"/>
                  <a:gd name="connsiteY7" fmla="*/ 523875 h 1101090"/>
                  <a:gd name="connsiteX8" fmla="*/ 225800 w 475355"/>
                  <a:gd name="connsiteY8" fmla="*/ 388620 h 1101090"/>
                  <a:gd name="connsiteX9" fmla="*/ 277235 w 475355"/>
                  <a:gd name="connsiteY9" fmla="*/ 304800 h 1101090"/>
                  <a:gd name="connsiteX10" fmla="*/ 359150 w 475355"/>
                  <a:gd name="connsiteY10" fmla="*/ 180975 h 1101090"/>
                  <a:gd name="connsiteX11" fmla="*/ 414395 w 475355"/>
                  <a:gd name="connsiteY11" fmla="*/ 112395 h 1101090"/>
                  <a:gd name="connsiteX12" fmla="*/ 475355 w 475355"/>
                  <a:gd name="connsiteY12" fmla="*/ 0 h 1101090"/>
                  <a:gd name="connsiteX0" fmla="*/ 808 w 475355"/>
                  <a:gd name="connsiteY0" fmla="*/ 1101090 h 1101090"/>
                  <a:gd name="connsiteX1" fmla="*/ 2915 w 475355"/>
                  <a:gd name="connsiteY1" fmla="*/ 1042035 h 1101090"/>
                  <a:gd name="connsiteX2" fmla="*/ 20060 w 475355"/>
                  <a:gd name="connsiteY2" fmla="*/ 948690 h 1101090"/>
                  <a:gd name="connsiteX3" fmla="*/ 31490 w 475355"/>
                  <a:gd name="connsiteY3" fmla="*/ 874395 h 1101090"/>
                  <a:gd name="connsiteX4" fmla="*/ 52445 w 475355"/>
                  <a:gd name="connsiteY4" fmla="*/ 767715 h 1101090"/>
                  <a:gd name="connsiteX5" fmla="*/ 69590 w 475355"/>
                  <a:gd name="connsiteY5" fmla="*/ 691515 h 1101090"/>
                  <a:gd name="connsiteX6" fmla="*/ 100070 w 475355"/>
                  <a:gd name="connsiteY6" fmla="*/ 607695 h 1101090"/>
                  <a:gd name="connsiteX7" fmla="*/ 132455 w 475355"/>
                  <a:gd name="connsiteY7" fmla="*/ 523875 h 1101090"/>
                  <a:gd name="connsiteX8" fmla="*/ 225800 w 475355"/>
                  <a:gd name="connsiteY8" fmla="*/ 388620 h 1101090"/>
                  <a:gd name="connsiteX9" fmla="*/ 277235 w 475355"/>
                  <a:gd name="connsiteY9" fmla="*/ 304800 h 1101090"/>
                  <a:gd name="connsiteX10" fmla="*/ 359150 w 475355"/>
                  <a:gd name="connsiteY10" fmla="*/ 180975 h 1101090"/>
                  <a:gd name="connsiteX11" fmla="*/ 414395 w 475355"/>
                  <a:gd name="connsiteY11" fmla="*/ 112395 h 1101090"/>
                  <a:gd name="connsiteX12" fmla="*/ 475355 w 475355"/>
                  <a:gd name="connsiteY12" fmla="*/ 0 h 1101090"/>
                  <a:gd name="connsiteX0" fmla="*/ 808 w 475355"/>
                  <a:gd name="connsiteY0" fmla="*/ 1101090 h 1101090"/>
                  <a:gd name="connsiteX1" fmla="*/ 2915 w 475355"/>
                  <a:gd name="connsiteY1" fmla="*/ 1042035 h 1101090"/>
                  <a:gd name="connsiteX2" fmla="*/ 20060 w 475355"/>
                  <a:gd name="connsiteY2" fmla="*/ 948690 h 1101090"/>
                  <a:gd name="connsiteX3" fmla="*/ 31490 w 475355"/>
                  <a:gd name="connsiteY3" fmla="*/ 874395 h 1101090"/>
                  <a:gd name="connsiteX4" fmla="*/ 52445 w 475355"/>
                  <a:gd name="connsiteY4" fmla="*/ 767715 h 1101090"/>
                  <a:gd name="connsiteX5" fmla="*/ 69590 w 475355"/>
                  <a:gd name="connsiteY5" fmla="*/ 691515 h 1101090"/>
                  <a:gd name="connsiteX6" fmla="*/ 100070 w 475355"/>
                  <a:gd name="connsiteY6" fmla="*/ 607695 h 1101090"/>
                  <a:gd name="connsiteX7" fmla="*/ 132455 w 475355"/>
                  <a:gd name="connsiteY7" fmla="*/ 523875 h 1101090"/>
                  <a:gd name="connsiteX8" fmla="*/ 225800 w 475355"/>
                  <a:gd name="connsiteY8" fmla="*/ 388620 h 1101090"/>
                  <a:gd name="connsiteX9" fmla="*/ 277235 w 475355"/>
                  <a:gd name="connsiteY9" fmla="*/ 304800 h 1101090"/>
                  <a:gd name="connsiteX10" fmla="*/ 359150 w 475355"/>
                  <a:gd name="connsiteY10" fmla="*/ 180975 h 1101090"/>
                  <a:gd name="connsiteX11" fmla="*/ 414395 w 475355"/>
                  <a:gd name="connsiteY11" fmla="*/ 112395 h 1101090"/>
                  <a:gd name="connsiteX12" fmla="*/ 475355 w 475355"/>
                  <a:gd name="connsiteY12" fmla="*/ 0 h 1101090"/>
                  <a:gd name="connsiteX0" fmla="*/ 808 w 475355"/>
                  <a:gd name="connsiteY0" fmla="*/ 1101090 h 1101090"/>
                  <a:gd name="connsiteX1" fmla="*/ 2915 w 475355"/>
                  <a:gd name="connsiteY1" fmla="*/ 1042035 h 1101090"/>
                  <a:gd name="connsiteX2" fmla="*/ 20060 w 475355"/>
                  <a:gd name="connsiteY2" fmla="*/ 948690 h 1101090"/>
                  <a:gd name="connsiteX3" fmla="*/ 31490 w 475355"/>
                  <a:gd name="connsiteY3" fmla="*/ 874395 h 1101090"/>
                  <a:gd name="connsiteX4" fmla="*/ 52445 w 475355"/>
                  <a:gd name="connsiteY4" fmla="*/ 767715 h 1101090"/>
                  <a:gd name="connsiteX5" fmla="*/ 69590 w 475355"/>
                  <a:gd name="connsiteY5" fmla="*/ 691515 h 1101090"/>
                  <a:gd name="connsiteX6" fmla="*/ 100070 w 475355"/>
                  <a:gd name="connsiteY6" fmla="*/ 607695 h 1101090"/>
                  <a:gd name="connsiteX7" fmla="*/ 140476 w 475355"/>
                  <a:gd name="connsiteY7" fmla="*/ 519864 h 1101090"/>
                  <a:gd name="connsiteX8" fmla="*/ 225800 w 475355"/>
                  <a:gd name="connsiteY8" fmla="*/ 388620 h 1101090"/>
                  <a:gd name="connsiteX9" fmla="*/ 277235 w 475355"/>
                  <a:gd name="connsiteY9" fmla="*/ 304800 h 1101090"/>
                  <a:gd name="connsiteX10" fmla="*/ 359150 w 475355"/>
                  <a:gd name="connsiteY10" fmla="*/ 180975 h 1101090"/>
                  <a:gd name="connsiteX11" fmla="*/ 414395 w 475355"/>
                  <a:gd name="connsiteY11" fmla="*/ 112395 h 1101090"/>
                  <a:gd name="connsiteX12" fmla="*/ 475355 w 475355"/>
                  <a:gd name="connsiteY12" fmla="*/ 0 h 1101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75355" h="1101090">
                    <a:moveTo>
                      <a:pt x="808" y="1101090"/>
                    </a:moveTo>
                    <a:cubicBezTo>
                      <a:pt x="-621" y="1084262"/>
                      <a:pt x="-294" y="1067435"/>
                      <a:pt x="2915" y="1042035"/>
                    </a:cubicBezTo>
                    <a:cubicBezTo>
                      <a:pt x="6124" y="1016635"/>
                      <a:pt x="15298" y="976630"/>
                      <a:pt x="20060" y="948690"/>
                    </a:cubicBezTo>
                    <a:cubicBezTo>
                      <a:pt x="24822" y="920750"/>
                      <a:pt x="26093" y="904557"/>
                      <a:pt x="31490" y="874395"/>
                    </a:cubicBezTo>
                    <a:cubicBezTo>
                      <a:pt x="36887" y="844233"/>
                      <a:pt x="46095" y="798195"/>
                      <a:pt x="52445" y="767715"/>
                    </a:cubicBezTo>
                    <a:cubicBezTo>
                      <a:pt x="58795" y="737235"/>
                      <a:pt x="61653" y="718185"/>
                      <a:pt x="69590" y="691515"/>
                    </a:cubicBezTo>
                    <a:cubicBezTo>
                      <a:pt x="77527" y="664845"/>
                      <a:pt x="88256" y="636304"/>
                      <a:pt x="100070" y="607695"/>
                    </a:cubicBezTo>
                    <a:cubicBezTo>
                      <a:pt x="111884" y="579086"/>
                      <a:pt x="121628" y="550056"/>
                      <a:pt x="140476" y="519864"/>
                    </a:cubicBezTo>
                    <a:cubicBezTo>
                      <a:pt x="159324" y="489672"/>
                      <a:pt x="203007" y="424464"/>
                      <a:pt x="225800" y="388620"/>
                    </a:cubicBezTo>
                    <a:cubicBezTo>
                      <a:pt x="248593" y="352776"/>
                      <a:pt x="255010" y="339407"/>
                      <a:pt x="277235" y="304800"/>
                    </a:cubicBezTo>
                    <a:cubicBezTo>
                      <a:pt x="299460" y="270193"/>
                      <a:pt x="336290" y="213042"/>
                      <a:pt x="359150" y="180975"/>
                    </a:cubicBezTo>
                    <a:cubicBezTo>
                      <a:pt x="382010" y="148908"/>
                      <a:pt x="395028" y="142557"/>
                      <a:pt x="414395" y="112395"/>
                    </a:cubicBezTo>
                    <a:cubicBezTo>
                      <a:pt x="433762" y="82233"/>
                      <a:pt x="454558" y="41116"/>
                      <a:pt x="475355" y="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58" name="Figura a mano libera: forma 457">
                <a:extLst>
                  <a:ext uri="{FF2B5EF4-FFF2-40B4-BE49-F238E27FC236}">
                    <a16:creationId xmlns:a16="http://schemas.microsoft.com/office/drawing/2014/main" id="{49FD81CB-F0AA-F719-5743-3B62AEF45236}"/>
                  </a:ext>
                </a:extLst>
              </p:cNvPr>
              <p:cNvSpPr/>
              <p:nvPr/>
            </p:nvSpPr>
            <p:spPr>
              <a:xfrm>
                <a:off x="6472198" y="3922799"/>
                <a:ext cx="1147802" cy="1155228"/>
              </a:xfrm>
              <a:custGeom>
                <a:avLst/>
                <a:gdLst>
                  <a:gd name="connsiteX0" fmla="*/ 1718 w 1144718"/>
                  <a:gd name="connsiteY0" fmla="*/ 0 h 1159442"/>
                  <a:gd name="connsiteX1" fmla="*/ 7433 w 1144718"/>
                  <a:gd name="connsiteY1" fmla="*/ 64770 h 1159442"/>
                  <a:gd name="connsiteX2" fmla="*/ 60773 w 1144718"/>
                  <a:gd name="connsiteY2" fmla="*/ 137160 h 1159442"/>
                  <a:gd name="connsiteX3" fmla="*/ 135068 w 1144718"/>
                  <a:gd name="connsiteY3" fmla="*/ 232410 h 1159442"/>
                  <a:gd name="connsiteX4" fmla="*/ 262703 w 1144718"/>
                  <a:gd name="connsiteY4" fmla="*/ 361950 h 1159442"/>
                  <a:gd name="connsiteX5" fmla="*/ 363668 w 1144718"/>
                  <a:gd name="connsiteY5" fmla="*/ 455295 h 1159442"/>
                  <a:gd name="connsiteX6" fmla="*/ 485588 w 1144718"/>
                  <a:gd name="connsiteY6" fmla="*/ 556260 h 1159442"/>
                  <a:gd name="connsiteX7" fmla="*/ 618938 w 1144718"/>
                  <a:gd name="connsiteY7" fmla="*/ 691515 h 1159442"/>
                  <a:gd name="connsiteX8" fmla="*/ 729428 w 1144718"/>
                  <a:gd name="connsiteY8" fmla="*/ 817245 h 1159442"/>
                  <a:gd name="connsiteX9" fmla="*/ 801818 w 1144718"/>
                  <a:gd name="connsiteY9" fmla="*/ 899160 h 1159442"/>
                  <a:gd name="connsiteX10" fmla="*/ 925643 w 1144718"/>
                  <a:gd name="connsiteY10" fmla="*/ 1011555 h 1159442"/>
                  <a:gd name="connsiteX11" fmla="*/ 988508 w 1144718"/>
                  <a:gd name="connsiteY11" fmla="*/ 1068705 h 1159442"/>
                  <a:gd name="connsiteX12" fmla="*/ 1064708 w 1144718"/>
                  <a:gd name="connsiteY12" fmla="*/ 1125855 h 1159442"/>
                  <a:gd name="connsiteX13" fmla="*/ 1106618 w 1144718"/>
                  <a:gd name="connsiteY13" fmla="*/ 1154430 h 1159442"/>
                  <a:gd name="connsiteX14" fmla="*/ 1125668 w 1144718"/>
                  <a:gd name="connsiteY14" fmla="*/ 1158240 h 1159442"/>
                  <a:gd name="connsiteX15" fmla="*/ 1144718 w 1144718"/>
                  <a:gd name="connsiteY15" fmla="*/ 1141095 h 1159442"/>
                  <a:gd name="connsiteX0" fmla="*/ 1718 w 1144718"/>
                  <a:gd name="connsiteY0" fmla="*/ 0 h 1159442"/>
                  <a:gd name="connsiteX1" fmla="*/ 7433 w 1144718"/>
                  <a:gd name="connsiteY1" fmla="*/ 64770 h 1159442"/>
                  <a:gd name="connsiteX2" fmla="*/ 60773 w 1144718"/>
                  <a:gd name="connsiteY2" fmla="*/ 137160 h 1159442"/>
                  <a:gd name="connsiteX3" fmla="*/ 135068 w 1144718"/>
                  <a:gd name="connsiteY3" fmla="*/ 232410 h 1159442"/>
                  <a:gd name="connsiteX4" fmla="*/ 262703 w 1144718"/>
                  <a:gd name="connsiteY4" fmla="*/ 361950 h 1159442"/>
                  <a:gd name="connsiteX5" fmla="*/ 363668 w 1144718"/>
                  <a:gd name="connsiteY5" fmla="*/ 455295 h 1159442"/>
                  <a:gd name="connsiteX6" fmla="*/ 485588 w 1144718"/>
                  <a:gd name="connsiteY6" fmla="*/ 556260 h 1159442"/>
                  <a:gd name="connsiteX7" fmla="*/ 618938 w 1144718"/>
                  <a:gd name="connsiteY7" fmla="*/ 691515 h 1159442"/>
                  <a:gd name="connsiteX8" fmla="*/ 729428 w 1144718"/>
                  <a:gd name="connsiteY8" fmla="*/ 817245 h 1159442"/>
                  <a:gd name="connsiteX9" fmla="*/ 801818 w 1144718"/>
                  <a:gd name="connsiteY9" fmla="*/ 899160 h 1159442"/>
                  <a:gd name="connsiteX10" fmla="*/ 925643 w 1144718"/>
                  <a:gd name="connsiteY10" fmla="*/ 1011555 h 1159442"/>
                  <a:gd name="connsiteX11" fmla="*/ 988508 w 1144718"/>
                  <a:gd name="connsiteY11" fmla="*/ 1068705 h 1159442"/>
                  <a:gd name="connsiteX12" fmla="*/ 1064708 w 1144718"/>
                  <a:gd name="connsiteY12" fmla="*/ 1125855 h 1159442"/>
                  <a:gd name="connsiteX13" fmla="*/ 1106618 w 1144718"/>
                  <a:gd name="connsiteY13" fmla="*/ 1154430 h 1159442"/>
                  <a:gd name="connsiteX14" fmla="*/ 1125668 w 1144718"/>
                  <a:gd name="connsiteY14" fmla="*/ 1158240 h 1159442"/>
                  <a:gd name="connsiteX15" fmla="*/ 1144718 w 1144718"/>
                  <a:gd name="connsiteY15" fmla="*/ 1141095 h 1159442"/>
                  <a:gd name="connsiteX0" fmla="*/ 6333 w 1149333"/>
                  <a:gd name="connsiteY0" fmla="*/ 0 h 1159442"/>
                  <a:gd name="connsiteX1" fmla="*/ 12048 w 1149333"/>
                  <a:gd name="connsiteY1" fmla="*/ 64770 h 1159442"/>
                  <a:gd name="connsiteX2" fmla="*/ 65388 w 1149333"/>
                  <a:gd name="connsiteY2" fmla="*/ 137160 h 1159442"/>
                  <a:gd name="connsiteX3" fmla="*/ 139683 w 1149333"/>
                  <a:gd name="connsiteY3" fmla="*/ 232410 h 1159442"/>
                  <a:gd name="connsiteX4" fmla="*/ 267318 w 1149333"/>
                  <a:gd name="connsiteY4" fmla="*/ 361950 h 1159442"/>
                  <a:gd name="connsiteX5" fmla="*/ 368283 w 1149333"/>
                  <a:gd name="connsiteY5" fmla="*/ 455295 h 1159442"/>
                  <a:gd name="connsiteX6" fmla="*/ 490203 w 1149333"/>
                  <a:gd name="connsiteY6" fmla="*/ 556260 h 1159442"/>
                  <a:gd name="connsiteX7" fmla="*/ 623553 w 1149333"/>
                  <a:gd name="connsiteY7" fmla="*/ 691515 h 1159442"/>
                  <a:gd name="connsiteX8" fmla="*/ 734043 w 1149333"/>
                  <a:gd name="connsiteY8" fmla="*/ 817245 h 1159442"/>
                  <a:gd name="connsiteX9" fmla="*/ 806433 w 1149333"/>
                  <a:gd name="connsiteY9" fmla="*/ 899160 h 1159442"/>
                  <a:gd name="connsiteX10" fmla="*/ 930258 w 1149333"/>
                  <a:gd name="connsiteY10" fmla="*/ 1011555 h 1159442"/>
                  <a:gd name="connsiteX11" fmla="*/ 993123 w 1149333"/>
                  <a:gd name="connsiteY11" fmla="*/ 1068705 h 1159442"/>
                  <a:gd name="connsiteX12" fmla="*/ 1069323 w 1149333"/>
                  <a:gd name="connsiteY12" fmla="*/ 1125855 h 1159442"/>
                  <a:gd name="connsiteX13" fmla="*/ 1111233 w 1149333"/>
                  <a:gd name="connsiteY13" fmla="*/ 1154430 h 1159442"/>
                  <a:gd name="connsiteX14" fmla="*/ 1130283 w 1149333"/>
                  <a:gd name="connsiteY14" fmla="*/ 1158240 h 1159442"/>
                  <a:gd name="connsiteX15" fmla="*/ 1149333 w 1149333"/>
                  <a:gd name="connsiteY15" fmla="*/ 1141095 h 1159442"/>
                  <a:gd name="connsiteX0" fmla="*/ 6909 w 1147802"/>
                  <a:gd name="connsiteY0" fmla="*/ 0 h 1155228"/>
                  <a:gd name="connsiteX1" fmla="*/ 10517 w 1147802"/>
                  <a:gd name="connsiteY1" fmla="*/ 60556 h 1155228"/>
                  <a:gd name="connsiteX2" fmla="*/ 63857 w 1147802"/>
                  <a:gd name="connsiteY2" fmla="*/ 132946 h 1155228"/>
                  <a:gd name="connsiteX3" fmla="*/ 138152 w 1147802"/>
                  <a:gd name="connsiteY3" fmla="*/ 228196 h 1155228"/>
                  <a:gd name="connsiteX4" fmla="*/ 265787 w 1147802"/>
                  <a:gd name="connsiteY4" fmla="*/ 357736 h 1155228"/>
                  <a:gd name="connsiteX5" fmla="*/ 366752 w 1147802"/>
                  <a:gd name="connsiteY5" fmla="*/ 451081 h 1155228"/>
                  <a:gd name="connsiteX6" fmla="*/ 488672 w 1147802"/>
                  <a:gd name="connsiteY6" fmla="*/ 552046 h 1155228"/>
                  <a:gd name="connsiteX7" fmla="*/ 622022 w 1147802"/>
                  <a:gd name="connsiteY7" fmla="*/ 687301 h 1155228"/>
                  <a:gd name="connsiteX8" fmla="*/ 732512 w 1147802"/>
                  <a:gd name="connsiteY8" fmla="*/ 813031 h 1155228"/>
                  <a:gd name="connsiteX9" fmla="*/ 804902 w 1147802"/>
                  <a:gd name="connsiteY9" fmla="*/ 894946 h 1155228"/>
                  <a:gd name="connsiteX10" fmla="*/ 928727 w 1147802"/>
                  <a:gd name="connsiteY10" fmla="*/ 1007341 h 1155228"/>
                  <a:gd name="connsiteX11" fmla="*/ 991592 w 1147802"/>
                  <a:gd name="connsiteY11" fmla="*/ 1064491 h 1155228"/>
                  <a:gd name="connsiteX12" fmla="*/ 1067792 w 1147802"/>
                  <a:gd name="connsiteY12" fmla="*/ 1121641 h 1155228"/>
                  <a:gd name="connsiteX13" fmla="*/ 1109702 w 1147802"/>
                  <a:gd name="connsiteY13" fmla="*/ 1150216 h 1155228"/>
                  <a:gd name="connsiteX14" fmla="*/ 1128752 w 1147802"/>
                  <a:gd name="connsiteY14" fmla="*/ 1154026 h 1155228"/>
                  <a:gd name="connsiteX15" fmla="*/ 1147802 w 1147802"/>
                  <a:gd name="connsiteY15" fmla="*/ 1136881 h 1155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147802" h="1155228">
                    <a:moveTo>
                      <a:pt x="6909" y="0"/>
                    </a:moveTo>
                    <a:cubicBezTo>
                      <a:pt x="-5689" y="29383"/>
                      <a:pt x="1026" y="38398"/>
                      <a:pt x="10517" y="60556"/>
                    </a:cubicBezTo>
                    <a:cubicBezTo>
                      <a:pt x="20008" y="82714"/>
                      <a:pt x="42585" y="105006"/>
                      <a:pt x="63857" y="132946"/>
                    </a:cubicBezTo>
                    <a:cubicBezTo>
                      <a:pt x="85130" y="160886"/>
                      <a:pt x="104497" y="190731"/>
                      <a:pt x="138152" y="228196"/>
                    </a:cubicBezTo>
                    <a:cubicBezTo>
                      <a:pt x="171807" y="265661"/>
                      <a:pt x="227687" y="320588"/>
                      <a:pt x="265787" y="357736"/>
                    </a:cubicBezTo>
                    <a:cubicBezTo>
                      <a:pt x="303887" y="394884"/>
                      <a:pt x="329605" y="418696"/>
                      <a:pt x="366752" y="451081"/>
                    </a:cubicBezTo>
                    <a:cubicBezTo>
                      <a:pt x="403900" y="483466"/>
                      <a:pt x="446127" y="512676"/>
                      <a:pt x="488672" y="552046"/>
                    </a:cubicBezTo>
                    <a:cubicBezTo>
                      <a:pt x="531217" y="591416"/>
                      <a:pt x="581382" y="643804"/>
                      <a:pt x="622022" y="687301"/>
                    </a:cubicBezTo>
                    <a:cubicBezTo>
                      <a:pt x="662662" y="730798"/>
                      <a:pt x="732512" y="813031"/>
                      <a:pt x="732512" y="813031"/>
                    </a:cubicBezTo>
                    <a:cubicBezTo>
                      <a:pt x="762992" y="847638"/>
                      <a:pt x="772200" y="862561"/>
                      <a:pt x="804902" y="894946"/>
                    </a:cubicBezTo>
                    <a:cubicBezTo>
                      <a:pt x="837604" y="927331"/>
                      <a:pt x="897612" y="979084"/>
                      <a:pt x="928727" y="1007341"/>
                    </a:cubicBezTo>
                    <a:cubicBezTo>
                      <a:pt x="959842" y="1035598"/>
                      <a:pt x="968415" y="1045441"/>
                      <a:pt x="991592" y="1064491"/>
                    </a:cubicBezTo>
                    <a:cubicBezTo>
                      <a:pt x="1014770" y="1083541"/>
                      <a:pt x="1048107" y="1107354"/>
                      <a:pt x="1067792" y="1121641"/>
                    </a:cubicBezTo>
                    <a:cubicBezTo>
                      <a:pt x="1087477" y="1135929"/>
                      <a:pt x="1099542" y="1144819"/>
                      <a:pt x="1109702" y="1150216"/>
                    </a:cubicBezTo>
                    <a:cubicBezTo>
                      <a:pt x="1119862" y="1155614"/>
                      <a:pt x="1122402" y="1156249"/>
                      <a:pt x="1128752" y="1154026"/>
                    </a:cubicBezTo>
                    <a:cubicBezTo>
                      <a:pt x="1135102" y="1151804"/>
                      <a:pt x="1141452" y="1144342"/>
                      <a:pt x="1147802" y="1136881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62" name="Figura a mano libera: forma 461">
                <a:extLst>
                  <a:ext uri="{FF2B5EF4-FFF2-40B4-BE49-F238E27FC236}">
                    <a16:creationId xmlns:a16="http://schemas.microsoft.com/office/drawing/2014/main" id="{497288F0-1C1B-E7E9-DCF9-DF4063DD9177}"/>
                  </a:ext>
                </a:extLst>
              </p:cNvPr>
              <p:cNvSpPr/>
              <p:nvPr/>
            </p:nvSpPr>
            <p:spPr>
              <a:xfrm>
                <a:off x="7587615" y="3426910"/>
                <a:ext cx="533550" cy="529775"/>
              </a:xfrm>
              <a:custGeom>
                <a:avLst/>
                <a:gdLst>
                  <a:gd name="connsiteX0" fmla="*/ 0 w 533550"/>
                  <a:gd name="connsiteY0" fmla="*/ 19235 h 529775"/>
                  <a:gd name="connsiteX1" fmla="*/ 100965 w 533550"/>
                  <a:gd name="connsiteY1" fmla="*/ 185 h 529775"/>
                  <a:gd name="connsiteX2" fmla="*/ 200025 w 533550"/>
                  <a:gd name="connsiteY2" fmla="*/ 11615 h 529775"/>
                  <a:gd name="connsiteX3" fmla="*/ 299085 w 533550"/>
                  <a:gd name="connsiteY3" fmla="*/ 44000 h 529775"/>
                  <a:gd name="connsiteX4" fmla="*/ 398145 w 533550"/>
                  <a:gd name="connsiteY4" fmla="*/ 99245 h 529775"/>
                  <a:gd name="connsiteX5" fmla="*/ 453390 w 533550"/>
                  <a:gd name="connsiteY5" fmla="*/ 162110 h 529775"/>
                  <a:gd name="connsiteX6" fmla="*/ 501015 w 533550"/>
                  <a:gd name="connsiteY6" fmla="*/ 253550 h 529775"/>
                  <a:gd name="connsiteX7" fmla="*/ 523875 w 533550"/>
                  <a:gd name="connsiteY7" fmla="*/ 331655 h 529775"/>
                  <a:gd name="connsiteX8" fmla="*/ 533400 w 533550"/>
                  <a:gd name="connsiteY8" fmla="*/ 396425 h 529775"/>
                  <a:gd name="connsiteX9" fmla="*/ 527685 w 533550"/>
                  <a:gd name="connsiteY9" fmla="*/ 476435 h 529775"/>
                  <a:gd name="connsiteX10" fmla="*/ 502920 w 533550"/>
                  <a:gd name="connsiteY10" fmla="*/ 529775 h 529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33550" h="529775">
                    <a:moveTo>
                      <a:pt x="0" y="19235"/>
                    </a:moveTo>
                    <a:cubicBezTo>
                      <a:pt x="33814" y="10345"/>
                      <a:pt x="67628" y="1455"/>
                      <a:pt x="100965" y="185"/>
                    </a:cubicBezTo>
                    <a:cubicBezTo>
                      <a:pt x="134302" y="-1085"/>
                      <a:pt x="167005" y="4313"/>
                      <a:pt x="200025" y="11615"/>
                    </a:cubicBezTo>
                    <a:cubicBezTo>
                      <a:pt x="233045" y="18917"/>
                      <a:pt x="266065" y="29395"/>
                      <a:pt x="299085" y="44000"/>
                    </a:cubicBezTo>
                    <a:cubicBezTo>
                      <a:pt x="332105" y="58605"/>
                      <a:pt x="372428" y="79560"/>
                      <a:pt x="398145" y="99245"/>
                    </a:cubicBezTo>
                    <a:cubicBezTo>
                      <a:pt x="423862" y="118930"/>
                      <a:pt x="436245" y="136393"/>
                      <a:pt x="453390" y="162110"/>
                    </a:cubicBezTo>
                    <a:cubicBezTo>
                      <a:pt x="470535" y="187827"/>
                      <a:pt x="489268" y="225293"/>
                      <a:pt x="501015" y="253550"/>
                    </a:cubicBezTo>
                    <a:cubicBezTo>
                      <a:pt x="512762" y="281807"/>
                      <a:pt x="518478" y="307843"/>
                      <a:pt x="523875" y="331655"/>
                    </a:cubicBezTo>
                    <a:cubicBezTo>
                      <a:pt x="529272" y="355467"/>
                      <a:pt x="532765" y="372295"/>
                      <a:pt x="533400" y="396425"/>
                    </a:cubicBezTo>
                    <a:cubicBezTo>
                      <a:pt x="534035" y="420555"/>
                      <a:pt x="532765" y="454210"/>
                      <a:pt x="527685" y="476435"/>
                    </a:cubicBezTo>
                    <a:cubicBezTo>
                      <a:pt x="522605" y="498660"/>
                      <a:pt x="512762" y="514217"/>
                      <a:pt x="502920" y="529775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cxnSp>
          <p:nvCxnSpPr>
            <p:cNvPr id="108" name="Connettore diritto 107">
              <a:extLst>
                <a:ext uri="{FF2B5EF4-FFF2-40B4-BE49-F238E27FC236}">
                  <a16:creationId xmlns:a16="http://schemas.microsoft.com/office/drawing/2014/main" id="{DA8122F6-B284-4437-E75D-32C99520D630}"/>
                </a:ext>
              </a:extLst>
            </p:cNvPr>
            <p:cNvCxnSpPr>
              <a:cxnSpLocks/>
            </p:cNvCxnSpPr>
            <p:nvPr/>
          </p:nvCxnSpPr>
          <p:spPr>
            <a:xfrm>
              <a:off x="3017007" y="4262609"/>
              <a:ext cx="12720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uppo 56">
              <a:extLst>
                <a:ext uri="{FF2B5EF4-FFF2-40B4-BE49-F238E27FC236}">
                  <a16:creationId xmlns:a16="http://schemas.microsoft.com/office/drawing/2014/main" id="{36AA9DDD-9C51-30DE-6F01-9E1765ED0A41}"/>
                </a:ext>
              </a:extLst>
            </p:cNvPr>
            <p:cNvGrpSpPr/>
            <p:nvPr/>
          </p:nvGrpSpPr>
          <p:grpSpPr>
            <a:xfrm>
              <a:off x="3016616" y="4181256"/>
              <a:ext cx="1983998" cy="145789"/>
              <a:chOff x="3016616" y="4181256"/>
              <a:chExt cx="1983998" cy="145789"/>
            </a:xfrm>
          </p:grpSpPr>
          <p:sp>
            <p:nvSpPr>
              <p:cNvPr id="98" name="Arco 97">
                <a:extLst>
                  <a:ext uri="{FF2B5EF4-FFF2-40B4-BE49-F238E27FC236}">
                    <a16:creationId xmlns:a16="http://schemas.microsoft.com/office/drawing/2014/main" id="{FBCFA293-72C9-F6F7-6969-3C8CEE8F3632}"/>
                  </a:ext>
                </a:extLst>
              </p:cNvPr>
              <p:cNvSpPr/>
              <p:nvPr/>
            </p:nvSpPr>
            <p:spPr>
              <a:xfrm flipV="1">
                <a:off x="3016616" y="4181256"/>
                <a:ext cx="1983600" cy="144000"/>
              </a:xfrm>
              <a:prstGeom prst="arc">
                <a:avLst>
                  <a:gd name="adj1" fmla="val 21195530"/>
                  <a:gd name="adj2" fmla="val 323049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sp>
            <p:nvSpPr>
              <p:cNvPr id="109" name="Arco 108">
                <a:extLst>
                  <a:ext uri="{FF2B5EF4-FFF2-40B4-BE49-F238E27FC236}">
                    <a16:creationId xmlns:a16="http://schemas.microsoft.com/office/drawing/2014/main" id="{0B68F47E-1341-6DEA-D6EE-8D1C4FAD2ADC}"/>
                  </a:ext>
                </a:extLst>
              </p:cNvPr>
              <p:cNvSpPr/>
              <p:nvPr/>
            </p:nvSpPr>
            <p:spPr>
              <a:xfrm flipV="1">
                <a:off x="3017014" y="4183045"/>
                <a:ext cx="1983600" cy="144000"/>
              </a:xfrm>
              <a:prstGeom prst="arc">
                <a:avLst>
                  <a:gd name="adj1" fmla="val 10675065"/>
                  <a:gd name="adj2" fmla="val 10956590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  <p:grpSp>
          <p:nvGrpSpPr>
            <p:cNvPr id="62" name="Gruppo 61">
              <a:extLst>
                <a:ext uri="{FF2B5EF4-FFF2-40B4-BE49-F238E27FC236}">
                  <a16:creationId xmlns:a16="http://schemas.microsoft.com/office/drawing/2014/main" id="{F67EDBA2-61A6-918C-3B9B-23D344EF8C0C}"/>
                </a:ext>
              </a:extLst>
            </p:cNvPr>
            <p:cNvGrpSpPr/>
            <p:nvPr/>
          </p:nvGrpSpPr>
          <p:grpSpPr>
            <a:xfrm>
              <a:off x="3012065" y="4073200"/>
              <a:ext cx="1991220" cy="360885"/>
              <a:chOff x="3012065" y="4073200"/>
              <a:chExt cx="1991220" cy="360885"/>
            </a:xfrm>
          </p:grpSpPr>
          <p:sp>
            <p:nvSpPr>
              <p:cNvPr id="106" name="Arco 105">
                <a:extLst>
                  <a:ext uri="{FF2B5EF4-FFF2-40B4-BE49-F238E27FC236}">
                    <a16:creationId xmlns:a16="http://schemas.microsoft.com/office/drawing/2014/main" id="{67CE3C89-00F9-618F-E597-F6DE3B8CD2F8}"/>
                  </a:ext>
                </a:extLst>
              </p:cNvPr>
              <p:cNvSpPr/>
              <p:nvPr/>
            </p:nvSpPr>
            <p:spPr>
              <a:xfrm flipV="1">
                <a:off x="3012065" y="4073200"/>
                <a:ext cx="1983600" cy="360000"/>
              </a:xfrm>
              <a:prstGeom prst="arc">
                <a:avLst>
                  <a:gd name="adj1" fmla="val 20452770"/>
                  <a:gd name="adj2" fmla="val 716327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sp>
            <p:nvSpPr>
              <p:cNvPr id="110" name="Arco 109">
                <a:extLst>
                  <a:ext uri="{FF2B5EF4-FFF2-40B4-BE49-F238E27FC236}">
                    <a16:creationId xmlns:a16="http://schemas.microsoft.com/office/drawing/2014/main" id="{C5A39304-6302-0D04-B7A1-BC73D10868F2}"/>
                  </a:ext>
                </a:extLst>
              </p:cNvPr>
              <p:cNvSpPr/>
              <p:nvPr/>
            </p:nvSpPr>
            <p:spPr>
              <a:xfrm flipV="1">
                <a:off x="3019685" y="4074085"/>
                <a:ext cx="1983600" cy="360000"/>
              </a:xfrm>
              <a:prstGeom prst="arc">
                <a:avLst>
                  <a:gd name="adj1" fmla="val 10561352"/>
                  <a:gd name="adj2" fmla="val 11286510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  <p:grpSp>
          <p:nvGrpSpPr>
            <p:cNvPr id="63" name="Gruppo 62">
              <a:extLst>
                <a:ext uri="{FF2B5EF4-FFF2-40B4-BE49-F238E27FC236}">
                  <a16:creationId xmlns:a16="http://schemas.microsoft.com/office/drawing/2014/main" id="{BE015158-6418-794B-1EF1-CD0D1855375D}"/>
                </a:ext>
              </a:extLst>
            </p:cNvPr>
            <p:cNvGrpSpPr/>
            <p:nvPr/>
          </p:nvGrpSpPr>
          <p:grpSpPr>
            <a:xfrm>
              <a:off x="3011960" y="3975061"/>
              <a:ext cx="1987301" cy="577328"/>
              <a:chOff x="3011960" y="3975061"/>
              <a:chExt cx="1987301" cy="577328"/>
            </a:xfrm>
          </p:grpSpPr>
          <p:sp>
            <p:nvSpPr>
              <p:cNvPr id="97" name="Arco 96">
                <a:extLst>
                  <a:ext uri="{FF2B5EF4-FFF2-40B4-BE49-F238E27FC236}">
                    <a16:creationId xmlns:a16="http://schemas.microsoft.com/office/drawing/2014/main" id="{B00D7BBC-9EF4-F2B6-6A0C-87D756771996}"/>
                  </a:ext>
                </a:extLst>
              </p:cNvPr>
              <p:cNvSpPr/>
              <p:nvPr/>
            </p:nvSpPr>
            <p:spPr>
              <a:xfrm flipV="1">
                <a:off x="3011960" y="3976389"/>
                <a:ext cx="1983600" cy="576000"/>
              </a:xfrm>
              <a:prstGeom prst="arc">
                <a:avLst>
                  <a:gd name="adj1" fmla="val 19541538"/>
                  <a:gd name="adj2" fmla="val 1060219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sp>
            <p:nvSpPr>
              <p:cNvPr id="111" name="Arco 110">
                <a:extLst>
                  <a:ext uri="{FF2B5EF4-FFF2-40B4-BE49-F238E27FC236}">
                    <a16:creationId xmlns:a16="http://schemas.microsoft.com/office/drawing/2014/main" id="{5CAA51B9-8CBB-DE60-7ACB-3319A3C4A951}"/>
                  </a:ext>
                </a:extLst>
              </p:cNvPr>
              <p:cNvSpPr/>
              <p:nvPr/>
            </p:nvSpPr>
            <p:spPr>
              <a:xfrm flipV="1">
                <a:off x="3015661" y="3975061"/>
                <a:ext cx="1983600" cy="576000"/>
              </a:xfrm>
              <a:prstGeom prst="arc">
                <a:avLst>
                  <a:gd name="adj1" fmla="val 10446632"/>
                  <a:gd name="adj2" fmla="val 11871531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  <p:grpSp>
          <p:nvGrpSpPr>
            <p:cNvPr id="452" name="Gruppo 451">
              <a:extLst>
                <a:ext uri="{FF2B5EF4-FFF2-40B4-BE49-F238E27FC236}">
                  <a16:creationId xmlns:a16="http://schemas.microsoft.com/office/drawing/2014/main" id="{A1DC37F3-47A6-31D4-C3DC-1481B16B2E30}"/>
                </a:ext>
              </a:extLst>
            </p:cNvPr>
            <p:cNvGrpSpPr/>
            <p:nvPr/>
          </p:nvGrpSpPr>
          <p:grpSpPr>
            <a:xfrm>
              <a:off x="3011155" y="3827874"/>
              <a:ext cx="1990048" cy="864634"/>
              <a:chOff x="3011155" y="3827874"/>
              <a:chExt cx="1990048" cy="864634"/>
            </a:xfrm>
          </p:grpSpPr>
          <p:grpSp>
            <p:nvGrpSpPr>
              <p:cNvPr id="103" name="Gruppo 102">
                <a:extLst>
                  <a:ext uri="{FF2B5EF4-FFF2-40B4-BE49-F238E27FC236}">
                    <a16:creationId xmlns:a16="http://schemas.microsoft.com/office/drawing/2014/main" id="{98E7756F-7916-D798-E181-06557A126E62}"/>
                  </a:ext>
                </a:extLst>
              </p:cNvPr>
              <p:cNvGrpSpPr/>
              <p:nvPr/>
            </p:nvGrpSpPr>
            <p:grpSpPr>
              <a:xfrm>
                <a:off x="3011155" y="3828508"/>
                <a:ext cx="1983600" cy="864000"/>
                <a:chOff x="1344351" y="3302082"/>
                <a:chExt cx="1984440" cy="2103686"/>
              </a:xfrm>
            </p:grpSpPr>
            <p:sp>
              <p:nvSpPr>
                <p:cNvPr id="104" name="Arco 103">
                  <a:extLst>
                    <a:ext uri="{FF2B5EF4-FFF2-40B4-BE49-F238E27FC236}">
                      <a16:creationId xmlns:a16="http://schemas.microsoft.com/office/drawing/2014/main" id="{B65A49AE-68E9-47B1-EFBC-CA93B551C18D}"/>
                    </a:ext>
                  </a:extLst>
                </p:cNvPr>
                <p:cNvSpPr/>
                <p:nvPr/>
              </p:nvSpPr>
              <p:spPr>
                <a:xfrm>
                  <a:off x="1348509" y="3309401"/>
                  <a:ext cx="1980000" cy="1906668"/>
                </a:xfrm>
                <a:prstGeom prst="arc">
                  <a:avLst>
                    <a:gd name="adj1" fmla="val 11372202"/>
                    <a:gd name="adj2" fmla="val 14462822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dirty="0"/>
                </a:p>
              </p:txBody>
            </p:sp>
            <p:sp>
              <p:nvSpPr>
                <p:cNvPr id="105" name="Arco 104">
                  <a:extLst>
                    <a:ext uri="{FF2B5EF4-FFF2-40B4-BE49-F238E27FC236}">
                      <a16:creationId xmlns:a16="http://schemas.microsoft.com/office/drawing/2014/main" id="{8880AB1F-A18A-843D-29AC-00AE051D5A07}"/>
                    </a:ext>
                  </a:extLst>
                </p:cNvPr>
                <p:cNvSpPr/>
                <p:nvPr/>
              </p:nvSpPr>
              <p:spPr>
                <a:xfrm flipV="1">
                  <a:off x="1344351" y="3302082"/>
                  <a:ext cx="1984440" cy="2103686"/>
                </a:xfrm>
                <a:prstGeom prst="arc">
                  <a:avLst>
                    <a:gd name="adj1" fmla="val 18390447"/>
                    <a:gd name="adj2" fmla="val 1470605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dirty="0"/>
                </a:p>
              </p:txBody>
            </p:sp>
          </p:grpSp>
          <p:sp>
            <p:nvSpPr>
              <p:cNvPr id="112" name="Arco 111">
                <a:extLst>
                  <a:ext uri="{FF2B5EF4-FFF2-40B4-BE49-F238E27FC236}">
                    <a16:creationId xmlns:a16="http://schemas.microsoft.com/office/drawing/2014/main" id="{5FFF17B8-3D85-E649-88F9-7334B825D84B}"/>
                  </a:ext>
                </a:extLst>
              </p:cNvPr>
              <p:cNvSpPr/>
              <p:nvPr/>
            </p:nvSpPr>
            <p:spPr>
              <a:xfrm flipV="1">
                <a:off x="3017603" y="3827874"/>
                <a:ext cx="1983600" cy="864000"/>
              </a:xfrm>
              <a:prstGeom prst="arc">
                <a:avLst>
                  <a:gd name="adj1" fmla="val 10377668"/>
                  <a:gd name="adj2" fmla="val 1312074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  <p:grpSp>
          <p:nvGrpSpPr>
            <p:cNvPr id="453" name="Gruppo 452">
              <a:extLst>
                <a:ext uri="{FF2B5EF4-FFF2-40B4-BE49-F238E27FC236}">
                  <a16:creationId xmlns:a16="http://schemas.microsoft.com/office/drawing/2014/main" id="{922A4593-30BB-0F94-3DEA-D7110D21AB8A}"/>
                </a:ext>
              </a:extLst>
            </p:cNvPr>
            <p:cNvGrpSpPr/>
            <p:nvPr/>
          </p:nvGrpSpPr>
          <p:grpSpPr>
            <a:xfrm>
              <a:off x="3012755" y="3688553"/>
              <a:ext cx="1985858" cy="1139028"/>
              <a:chOff x="3012755" y="3688553"/>
              <a:chExt cx="1985858" cy="1139028"/>
            </a:xfrm>
          </p:grpSpPr>
          <p:grpSp>
            <p:nvGrpSpPr>
              <p:cNvPr id="94" name="Gruppo 93">
                <a:extLst>
                  <a:ext uri="{FF2B5EF4-FFF2-40B4-BE49-F238E27FC236}">
                    <a16:creationId xmlns:a16="http://schemas.microsoft.com/office/drawing/2014/main" id="{E85EAB34-10CB-81C1-9CF9-3A64CFB877F3}"/>
                  </a:ext>
                </a:extLst>
              </p:cNvPr>
              <p:cNvGrpSpPr/>
              <p:nvPr/>
            </p:nvGrpSpPr>
            <p:grpSpPr>
              <a:xfrm>
                <a:off x="3012755" y="3688553"/>
                <a:ext cx="1985858" cy="1139028"/>
                <a:chOff x="1341810" y="3426907"/>
                <a:chExt cx="1986699" cy="1906666"/>
              </a:xfrm>
            </p:grpSpPr>
            <p:sp>
              <p:nvSpPr>
                <p:cNvPr id="95" name="Arco 94">
                  <a:extLst>
                    <a:ext uri="{FF2B5EF4-FFF2-40B4-BE49-F238E27FC236}">
                      <a16:creationId xmlns:a16="http://schemas.microsoft.com/office/drawing/2014/main" id="{7378CCCF-3D93-409B-27E3-D38647200D10}"/>
                    </a:ext>
                  </a:extLst>
                </p:cNvPr>
                <p:cNvSpPr/>
                <p:nvPr/>
              </p:nvSpPr>
              <p:spPr>
                <a:xfrm>
                  <a:off x="1348509" y="3426907"/>
                  <a:ext cx="1980000" cy="1906666"/>
                </a:xfrm>
                <a:prstGeom prst="arc">
                  <a:avLst>
                    <a:gd name="adj1" fmla="val 11454680"/>
                    <a:gd name="adj2" fmla="val 16230118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96" name="Arco 95">
                  <a:extLst>
                    <a:ext uri="{FF2B5EF4-FFF2-40B4-BE49-F238E27FC236}">
                      <a16:creationId xmlns:a16="http://schemas.microsoft.com/office/drawing/2014/main" id="{965AF2B0-F827-D0E5-A517-594D3E7B2942}"/>
                    </a:ext>
                  </a:extLst>
                </p:cNvPr>
                <p:cNvSpPr/>
                <p:nvPr/>
              </p:nvSpPr>
              <p:spPr>
                <a:xfrm flipV="1">
                  <a:off x="1341810" y="3428275"/>
                  <a:ext cx="1984440" cy="1868118"/>
                </a:xfrm>
                <a:prstGeom prst="arc">
                  <a:avLst>
                    <a:gd name="adj1" fmla="val 17710898"/>
                    <a:gd name="adj2" fmla="val 1996676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dirty="0"/>
                </a:p>
              </p:txBody>
            </p:sp>
          </p:grpSp>
          <p:sp>
            <p:nvSpPr>
              <p:cNvPr id="48" name="Arco 47">
                <a:extLst>
                  <a:ext uri="{FF2B5EF4-FFF2-40B4-BE49-F238E27FC236}">
                    <a16:creationId xmlns:a16="http://schemas.microsoft.com/office/drawing/2014/main" id="{23789B15-4CF6-B149-1177-E4594CDA2125}"/>
                  </a:ext>
                </a:extLst>
              </p:cNvPr>
              <p:cNvSpPr/>
              <p:nvPr/>
            </p:nvSpPr>
            <p:spPr>
              <a:xfrm flipV="1">
                <a:off x="3012886" y="3692829"/>
                <a:ext cx="1983600" cy="1116000"/>
              </a:xfrm>
              <a:prstGeom prst="arc">
                <a:avLst>
                  <a:gd name="adj1" fmla="val 10343457"/>
                  <a:gd name="adj2" fmla="val 14311429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  <p:grpSp>
          <p:nvGrpSpPr>
            <p:cNvPr id="454" name="Gruppo 453">
              <a:extLst>
                <a:ext uri="{FF2B5EF4-FFF2-40B4-BE49-F238E27FC236}">
                  <a16:creationId xmlns:a16="http://schemas.microsoft.com/office/drawing/2014/main" id="{B23566FD-F1B9-0946-8252-8D87B3B2E8B6}"/>
                </a:ext>
              </a:extLst>
            </p:cNvPr>
            <p:cNvGrpSpPr/>
            <p:nvPr/>
          </p:nvGrpSpPr>
          <p:grpSpPr>
            <a:xfrm>
              <a:off x="3010233" y="3579311"/>
              <a:ext cx="1989604" cy="1404000"/>
              <a:chOff x="3010233" y="3579311"/>
              <a:chExt cx="1989604" cy="1404000"/>
            </a:xfrm>
          </p:grpSpPr>
          <p:grpSp>
            <p:nvGrpSpPr>
              <p:cNvPr id="79" name="Gruppo 78">
                <a:extLst>
                  <a:ext uri="{FF2B5EF4-FFF2-40B4-BE49-F238E27FC236}">
                    <a16:creationId xmlns:a16="http://schemas.microsoft.com/office/drawing/2014/main" id="{B5D1DE81-ED01-58E3-4529-FD4C8E7E1AB3}"/>
                  </a:ext>
                </a:extLst>
              </p:cNvPr>
              <p:cNvGrpSpPr/>
              <p:nvPr/>
            </p:nvGrpSpPr>
            <p:grpSpPr>
              <a:xfrm>
                <a:off x="3010233" y="3579311"/>
                <a:ext cx="1989604" cy="1404000"/>
                <a:chOff x="1340886" y="3450475"/>
                <a:chExt cx="1990446" cy="1980000"/>
              </a:xfrm>
            </p:grpSpPr>
            <p:sp>
              <p:nvSpPr>
                <p:cNvPr id="81" name="Arco 80">
                  <a:extLst>
                    <a:ext uri="{FF2B5EF4-FFF2-40B4-BE49-F238E27FC236}">
                      <a16:creationId xmlns:a16="http://schemas.microsoft.com/office/drawing/2014/main" id="{A54B87CE-F4E5-84A4-8185-5646C7509D6B}"/>
                    </a:ext>
                  </a:extLst>
                </p:cNvPr>
                <p:cNvSpPr/>
                <p:nvPr/>
              </p:nvSpPr>
              <p:spPr>
                <a:xfrm>
                  <a:off x="1340886" y="3450475"/>
                  <a:ext cx="1980000" cy="1980000"/>
                </a:xfrm>
                <a:prstGeom prst="arc">
                  <a:avLst>
                    <a:gd name="adj1" fmla="val 11510653"/>
                    <a:gd name="adj2" fmla="val 17116403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dirty="0"/>
                </a:p>
              </p:txBody>
            </p:sp>
            <p:sp>
              <p:nvSpPr>
                <p:cNvPr id="90" name="Arco 89">
                  <a:extLst>
                    <a:ext uri="{FF2B5EF4-FFF2-40B4-BE49-F238E27FC236}">
                      <a16:creationId xmlns:a16="http://schemas.microsoft.com/office/drawing/2014/main" id="{AA819CC2-1DF2-755A-13C8-D9A732B53432}"/>
                    </a:ext>
                  </a:extLst>
                </p:cNvPr>
                <p:cNvSpPr/>
                <p:nvPr/>
              </p:nvSpPr>
              <p:spPr>
                <a:xfrm flipV="1">
                  <a:off x="1346892" y="3463513"/>
                  <a:ext cx="1984440" cy="1873866"/>
                </a:xfrm>
                <a:prstGeom prst="arc">
                  <a:avLst>
                    <a:gd name="adj1" fmla="val 17334411"/>
                    <a:gd name="adj2" fmla="val 2592119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dirty="0"/>
                </a:p>
              </p:txBody>
            </p:sp>
          </p:grpSp>
          <p:sp>
            <p:nvSpPr>
              <p:cNvPr id="49" name="Arco 48">
                <a:extLst>
                  <a:ext uri="{FF2B5EF4-FFF2-40B4-BE49-F238E27FC236}">
                    <a16:creationId xmlns:a16="http://schemas.microsoft.com/office/drawing/2014/main" id="{65A2327B-2C77-1EB0-2A31-2C6575C70A3A}"/>
                  </a:ext>
                </a:extLst>
              </p:cNvPr>
              <p:cNvSpPr/>
              <p:nvPr/>
            </p:nvSpPr>
            <p:spPr>
              <a:xfrm flipV="1">
                <a:off x="3013380" y="3587808"/>
                <a:ext cx="1983601" cy="1328741"/>
              </a:xfrm>
              <a:prstGeom prst="arc">
                <a:avLst>
                  <a:gd name="adj1" fmla="val 10782527"/>
                  <a:gd name="adj2" fmla="val 15049642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  <p:grpSp>
          <p:nvGrpSpPr>
            <p:cNvPr id="463" name="Gruppo 462">
              <a:extLst>
                <a:ext uri="{FF2B5EF4-FFF2-40B4-BE49-F238E27FC236}">
                  <a16:creationId xmlns:a16="http://schemas.microsoft.com/office/drawing/2014/main" id="{7C9F5C24-1382-BD7C-D691-462BDDED9AF6}"/>
                </a:ext>
              </a:extLst>
            </p:cNvPr>
            <p:cNvGrpSpPr/>
            <p:nvPr/>
          </p:nvGrpSpPr>
          <p:grpSpPr>
            <a:xfrm>
              <a:off x="3014992" y="3491694"/>
              <a:ext cx="1983904" cy="1540249"/>
              <a:chOff x="3014992" y="3491694"/>
              <a:chExt cx="1983904" cy="1540249"/>
            </a:xfrm>
          </p:grpSpPr>
          <p:grpSp>
            <p:nvGrpSpPr>
              <p:cNvPr id="74" name="Gruppo 73">
                <a:extLst>
                  <a:ext uri="{FF2B5EF4-FFF2-40B4-BE49-F238E27FC236}">
                    <a16:creationId xmlns:a16="http://schemas.microsoft.com/office/drawing/2014/main" id="{BD1DAB02-D457-9043-5871-C8FE1F891FF4}"/>
                  </a:ext>
                </a:extLst>
              </p:cNvPr>
              <p:cNvGrpSpPr/>
              <p:nvPr/>
            </p:nvGrpSpPr>
            <p:grpSpPr>
              <a:xfrm>
                <a:off x="3015296" y="3494103"/>
                <a:ext cx="1983600" cy="1537840"/>
                <a:chOff x="1341810" y="3425245"/>
                <a:chExt cx="1984440" cy="1981665"/>
              </a:xfrm>
            </p:grpSpPr>
            <p:sp>
              <p:nvSpPr>
                <p:cNvPr id="76" name="Arco 75">
                  <a:extLst>
                    <a:ext uri="{FF2B5EF4-FFF2-40B4-BE49-F238E27FC236}">
                      <a16:creationId xmlns:a16="http://schemas.microsoft.com/office/drawing/2014/main" id="{781758A4-0C6F-8A09-3F49-FB0E560859A1}"/>
                    </a:ext>
                  </a:extLst>
                </p:cNvPr>
                <p:cNvSpPr/>
                <p:nvPr/>
              </p:nvSpPr>
              <p:spPr>
                <a:xfrm>
                  <a:off x="1344697" y="3426910"/>
                  <a:ext cx="1980000" cy="1980000"/>
                </a:xfrm>
                <a:prstGeom prst="arc">
                  <a:avLst>
                    <a:gd name="adj1" fmla="val 11465152"/>
                    <a:gd name="adj2" fmla="val 19776815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8" name="Arco 77">
                  <a:extLst>
                    <a:ext uri="{FF2B5EF4-FFF2-40B4-BE49-F238E27FC236}">
                      <a16:creationId xmlns:a16="http://schemas.microsoft.com/office/drawing/2014/main" id="{EF3339B0-432E-BDEB-9D21-C3798706C117}"/>
                    </a:ext>
                  </a:extLst>
                </p:cNvPr>
                <p:cNvSpPr/>
                <p:nvPr/>
              </p:nvSpPr>
              <p:spPr>
                <a:xfrm flipV="1">
                  <a:off x="1341810" y="3425245"/>
                  <a:ext cx="1984440" cy="1980000"/>
                </a:xfrm>
                <a:prstGeom prst="arc">
                  <a:avLst>
                    <a:gd name="adj1" fmla="val 17105987"/>
                    <a:gd name="adj2" fmla="val 1865618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dirty="0"/>
                </a:p>
              </p:txBody>
            </p:sp>
          </p:grpSp>
          <p:sp>
            <p:nvSpPr>
              <p:cNvPr id="51" name="Arco 50">
                <a:extLst>
                  <a:ext uri="{FF2B5EF4-FFF2-40B4-BE49-F238E27FC236}">
                    <a16:creationId xmlns:a16="http://schemas.microsoft.com/office/drawing/2014/main" id="{65BA44E8-F471-ED81-322E-E608A5C986BC}"/>
                  </a:ext>
                </a:extLst>
              </p:cNvPr>
              <p:cNvSpPr/>
              <p:nvPr/>
            </p:nvSpPr>
            <p:spPr>
              <a:xfrm flipV="1">
                <a:off x="3014992" y="3491694"/>
                <a:ext cx="1983600" cy="1536548"/>
              </a:xfrm>
              <a:prstGeom prst="arc">
                <a:avLst>
                  <a:gd name="adj1" fmla="val 10791705"/>
                  <a:gd name="adj2" fmla="val 15756622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  <p:grpSp>
          <p:nvGrpSpPr>
            <p:cNvPr id="464" name="Gruppo 463">
              <a:extLst>
                <a:ext uri="{FF2B5EF4-FFF2-40B4-BE49-F238E27FC236}">
                  <a16:creationId xmlns:a16="http://schemas.microsoft.com/office/drawing/2014/main" id="{BC1E73E3-2677-D5F9-7A4E-D86BBCACA04F}"/>
                </a:ext>
              </a:extLst>
            </p:cNvPr>
            <p:cNvGrpSpPr/>
            <p:nvPr/>
          </p:nvGrpSpPr>
          <p:grpSpPr>
            <a:xfrm>
              <a:off x="3009230" y="3417210"/>
              <a:ext cx="1986276" cy="1686372"/>
              <a:chOff x="3009230" y="3417210"/>
              <a:chExt cx="1986276" cy="1686372"/>
            </a:xfrm>
          </p:grpSpPr>
          <p:grpSp>
            <p:nvGrpSpPr>
              <p:cNvPr id="71" name="Gruppo 70">
                <a:extLst>
                  <a:ext uri="{FF2B5EF4-FFF2-40B4-BE49-F238E27FC236}">
                    <a16:creationId xmlns:a16="http://schemas.microsoft.com/office/drawing/2014/main" id="{F3131251-4D03-81F8-EDE7-5D27BAA354B8}"/>
                  </a:ext>
                </a:extLst>
              </p:cNvPr>
              <p:cNvGrpSpPr/>
              <p:nvPr/>
            </p:nvGrpSpPr>
            <p:grpSpPr>
              <a:xfrm>
                <a:off x="3009230" y="3419202"/>
                <a:ext cx="1983600" cy="1684380"/>
                <a:chOff x="1344069" y="3421135"/>
                <a:chExt cx="1984440" cy="1985775"/>
              </a:xfrm>
            </p:grpSpPr>
            <p:sp>
              <p:nvSpPr>
                <p:cNvPr id="72" name="Arco 71">
                  <a:extLst>
                    <a:ext uri="{FF2B5EF4-FFF2-40B4-BE49-F238E27FC236}">
                      <a16:creationId xmlns:a16="http://schemas.microsoft.com/office/drawing/2014/main" id="{27E4EA3A-737A-AFC7-2169-39DD41ACD5DB}"/>
                    </a:ext>
                  </a:extLst>
                </p:cNvPr>
                <p:cNvSpPr/>
                <p:nvPr/>
              </p:nvSpPr>
              <p:spPr>
                <a:xfrm>
                  <a:off x="1348509" y="3426909"/>
                  <a:ext cx="1980000" cy="1980001"/>
                </a:xfrm>
                <a:prstGeom prst="arc">
                  <a:avLst>
                    <a:gd name="adj1" fmla="val 11453555"/>
                    <a:gd name="adj2" fmla="val 19727742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3" name="Arco 72">
                  <a:extLst>
                    <a:ext uri="{FF2B5EF4-FFF2-40B4-BE49-F238E27FC236}">
                      <a16:creationId xmlns:a16="http://schemas.microsoft.com/office/drawing/2014/main" id="{4C58279E-C977-7F5A-BF6B-B53D77C1B93C}"/>
                    </a:ext>
                  </a:extLst>
                </p:cNvPr>
                <p:cNvSpPr/>
                <p:nvPr/>
              </p:nvSpPr>
              <p:spPr>
                <a:xfrm flipV="1">
                  <a:off x="1344069" y="3421135"/>
                  <a:ext cx="1984440" cy="1980000"/>
                </a:xfrm>
                <a:prstGeom prst="arc">
                  <a:avLst>
                    <a:gd name="adj1" fmla="val 17000507"/>
                    <a:gd name="adj2" fmla="val 1901684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dirty="0"/>
                </a:p>
              </p:txBody>
            </p:sp>
          </p:grpSp>
          <p:sp>
            <p:nvSpPr>
              <p:cNvPr id="53" name="Arco 52">
                <a:extLst>
                  <a:ext uri="{FF2B5EF4-FFF2-40B4-BE49-F238E27FC236}">
                    <a16:creationId xmlns:a16="http://schemas.microsoft.com/office/drawing/2014/main" id="{25AF6B6C-3AB6-60C7-9107-A320EE0030D7}"/>
                  </a:ext>
                </a:extLst>
              </p:cNvPr>
              <p:cNvSpPr/>
              <p:nvPr/>
            </p:nvSpPr>
            <p:spPr>
              <a:xfrm flipV="1">
                <a:off x="3011906" y="3417210"/>
                <a:ext cx="1983600" cy="1679482"/>
              </a:xfrm>
              <a:prstGeom prst="arc">
                <a:avLst>
                  <a:gd name="adj1" fmla="val 10804033"/>
                  <a:gd name="adj2" fmla="val 1611363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  <p:grpSp>
          <p:nvGrpSpPr>
            <p:cNvPr id="465" name="Gruppo 464">
              <a:extLst>
                <a:ext uri="{FF2B5EF4-FFF2-40B4-BE49-F238E27FC236}">
                  <a16:creationId xmlns:a16="http://schemas.microsoft.com/office/drawing/2014/main" id="{466C4448-6204-502B-5813-1A4D2A06E705}"/>
                </a:ext>
              </a:extLst>
            </p:cNvPr>
            <p:cNvGrpSpPr/>
            <p:nvPr/>
          </p:nvGrpSpPr>
          <p:grpSpPr>
            <a:xfrm>
              <a:off x="3011928" y="3360836"/>
              <a:ext cx="1984489" cy="1789420"/>
              <a:chOff x="3011928" y="3360836"/>
              <a:chExt cx="1984489" cy="1789420"/>
            </a:xfrm>
          </p:grpSpPr>
          <p:grpSp>
            <p:nvGrpSpPr>
              <p:cNvPr id="68" name="Gruppo 67">
                <a:extLst>
                  <a:ext uri="{FF2B5EF4-FFF2-40B4-BE49-F238E27FC236}">
                    <a16:creationId xmlns:a16="http://schemas.microsoft.com/office/drawing/2014/main" id="{DC5294B5-A14A-D567-37AB-16DB4011E573}"/>
                  </a:ext>
                </a:extLst>
              </p:cNvPr>
              <p:cNvGrpSpPr/>
              <p:nvPr/>
            </p:nvGrpSpPr>
            <p:grpSpPr>
              <a:xfrm>
                <a:off x="3012817" y="3360836"/>
                <a:ext cx="1983600" cy="1789420"/>
                <a:chOff x="1344069" y="3412153"/>
                <a:chExt cx="1984440" cy="1983033"/>
              </a:xfrm>
            </p:grpSpPr>
            <p:sp>
              <p:nvSpPr>
                <p:cNvPr id="69" name="Arco 68">
                  <a:extLst>
                    <a:ext uri="{FF2B5EF4-FFF2-40B4-BE49-F238E27FC236}">
                      <a16:creationId xmlns:a16="http://schemas.microsoft.com/office/drawing/2014/main" id="{BF5DBD26-CA6A-9AF7-B597-8B86B5794189}"/>
                    </a:ext>
                  </a:extLst>
                </p:cNvPr>
                <p:cNvSpPr/>
                <p:nvPr/>
              </p:nvSpPr>
              <p:spPr>
                <a:xfrm>
                  <a:off x="1348509" y="3415186"/>
                  <a:ext cx="1980000" cy="1980000"/>
                </a:xfrm>
                <a:prstGeom prst="arc">
                  <a:avLst>
                    <a:gd name="adj1" fmla="val 10876040"/>
                    <a:gd name="adj2" fmla="val 19618169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0" name="Arco 69">
                  <a:extLst>
                    <a:ext uri="{FF2B5EF4-FFF2-40B4-BE49-F238E27FC236}">
                      <a16:creationId xmlns:a16="http://schemas.microsoft.com/office/drawing/2014/main" id="{23381C5B-7EEF-1E26-C59E-473C77C17D4E}"/>
                    </a:ext>
                  </a:extLst>
                </p:cNvPr>
                <p:cNvSpPr/>
                <p:nvPr/>
              </p:nvSpPr>
              <p:spPr>
                <a:xfrm flipV="1">
                  <a:off x="1344069" y="3412153"/>
                  <a:ext cx="1984440" cy="1980000"/>
                </a:xfrm>
                <a:prstGeom prst="arc">
                  <a:avLst>
                    <a:gd name="adj1" fmla="val 16915238"/>
                    <a:gd name="adj2" fmla="val 1965155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dirty="0"/>
                </a:p>
              </p:txBody>
            </p:sp>
          </p:grpSp>
          <p:sp>
            <p:nvSpPr>
              <p:cNvPr id="54" name="Arco 53">
                <a:extLst>
                  <a:ext uri="{FF2B5EF4-FFF2-40B4-BE49-F238E27FC236}">
                    <a16:creationId xmlns:a16="http://schemas.microsoft.com/office/drawing/2014/main" id="{EF3545B8-C1BA-342C-7087-3ED162FFCD61}"/>
                  </a:ext>
                </a:extLst>
              </p:cNvPr>
              <p:cNvSpPr/>
              <p:nvPr/>
            </p:nvSpPr>
            <p:spPr>
              <a:xfrm flipV="1">
                <a:off x="3011928" y="3360920"/>
                <a:ext cx="1983600" cy="1786683"/>
              </a:xfrm>
              <a:prstGeom prst="arc">
                <a:avLst>
                  <a:gd name="adj1" fmla="val 10844281"/>
                  <a:gd name="adj2" fmla="val 16342970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  <p:grpSp>
          <p:nvGrpSpPr>
            <p:cNvPr id="466" name="Gruppo 465">
              <a:extLst>
                <a:ext uri="{FF2B5EF4-FFF2-40B4-BE49-F238E27FC236}">
                  <a16:creationId xmlns:a16="http://schemas.microsoft.com/office/drawing/2014/main" id="{4B659BA0-180A-BC5B-F6ED-6A889602C349}"/>
                </a:ext>
              </a:extLst>
            </p:cNvPr>
            <p:cNvGrpSpPr/>
            <p:nvPr/>
          </p:nvGrpSpPr>
          <p:grpSpPr>
            <a:xfrm>
              <a:off x="3012151" y="3302694"/>
              <a:ext cx="1984570" cy="1897551"/>
              <a:chOff x="3012151" y="3302694"/>
              <a:chExt cx="1984570" cy="1897551"/>
            </a:xfrm>
          </p:grpSpPr>
          <p:grpSp>
            <p:nvGrpSpPr>
              <p:cNvPr id="65" name="Gruppo 64">
                <a:extLst>
                  <a:ext uri="{FF2B5EF4-FFF2-40B4-BE49-F238E27FC236}">
                    <a16:creationId xmlns:a16="http://schemas.microsoft.com/office/drawing/2014/main" id="{E42CF620-EFA3-6305-FE55-77386484C024}"/>
                  </a:ext>
                </a:extLst>
              </p:cNvPr>
              <p:cNvGrpSpPr/>
              <p:nvPr/>
            </p:nvGrpSpPr>
            <p:grpSpPr>
              <a:xfrm>
                <a:off x="3012151" y="3302694"/>
                <a:ext cx="1983600" cy="1894991"/>
                <a:chOff x="1344069" y="3412153"/>
                <a:chExt cx="1984440" cy="1981154"/>
              </a:xfrm>
            </p:grpSpPr>
            <p:sp>
              <p:nvSpPr>
                <p:cNvPr id="66" name="Arco 65">
                  <a:extLst>
                    <a:ext uri="{FF2B5EF4-FFF2-40B4-BE49-F238E27FC236}">
                      <a16:creationId xmlns:a16="http://schemas.microsoft.com/office/drawing/2014/main" id="{49EBE7DD-68FC-9426-17EE-AFD560203628}"/>
                    </a:ext>
                  </a:extLst>
                </p:cNvPr>
                <p:cNvSpPr/>
                <p:nvPr/>
              </p:nvSpPr>
              <p:spPr>
                <a:xfrm>
                  <a:off x="1348509" y="3413307"/>
                  <a:ext cx="1980000" cy="1980000"/>
                </a:xfrm>
                <a:prstGeom prst="arc">
                  <a:avLst>
                    <a:gd name="adj1" fmla="val 10772021"/>
                    <a:gd name="adj2" fmla="val 19647463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67" name="Arco 66">
                  <a:extLst>
                    <a:ext uri="{FF2B5EF4-FFF2-40B4-BE49-F238E27FC236}">
                      <a16:creationId xmlns:a16="http://schemas.microsoft.com/office/drawing/2014/main" id="{664ADEDD-5F86-079D-47CF-5B60EB3F0F66}"/>
                    </a:ext>
                  </a:extLst>
                </p:cNvPr>
                <p:cNvSpPr/>
                <p:nvPr/>
              </p:nvSpPr>
              <p:spPr>
                <a:xfrm flipV="1">
                  <a:off x="1344069" y="3412153"/>
                  <a:ext cx="1984440" cy="1980000"/>
                </a:xfrm>
                <a:prstGeom prst="arc">
                  <a:avLst>
                    <a:gd name="adj1" fmla="val 16866185"/>
                    <a:gd name="adj2" fmla="val 1980457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 dirty="0"/>
                </a:p>
              </p:txBody>
            </p:sp>
          </p:grpSp>
          <p:sp>
            <p:nvSpPr>
              <p:cNvPr id="56" name="Arco 55">
                <a:extLst>
                  <a:ext uri="{FF2B5EF4-FFF2-40B4-BE49-F238E27FC236}">
                    <a16:creationId xmlns:a16="http://schemas.microsoft.com/office/drawing/2014/main" id="{02BD984A-135A-C5C0-528E-F90DC722BEDA}"/>
                  </a:ext>
                </a:extLst>
              </p:cNvPr>
              <p:cNvSpPr/>
              <p:nvPr/>
            </p:nvSpPr>
            <p:spPr>
              <a:xfrm flipV="1">
                <a:off x="3013121" y="3306358"/>
                <a:ext cx="1983600" cy="1893887"/>
              </a:xfrm>
              <a:prstGeom prst="arc">
                <a:avLst>
                  <a:gd name="adj1" fmla="val 10216309"/>
                  <a:gd name="adj2" fmla="val 16584148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</p:grpSp>
        <p:cxnSp>
          <p:nvCxnSpPr>
            <p:cNvPr id="46" name="Connettore diritto 45">
              <a:extLst>
                <a:ext uri="{FF2B5EF4-FFF2-40B4-BE49-F238E27FC236}">
                  <a16:creationId xmlns:a16="http://schemas.microsoft.com/office/drawing/2014/main" id="{29EFCD5C-C572-6324-5CDA-1173DCB2C30B}"/>
                </a:ext>
              </a:extLst>
            </p:cNvPr>
            <p:cNvCxnSpPr>
              <a:cxnSpLocks/>
            </p:cNvCxnSpPr>
            <p:nvPr/>
          </p:nvCxnSpPr>
          <p:spPr>
            <a:xfrm>
              <a:off x="4574554" y="4256804"/>
              <a:ext cx="42873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48EF6CB-4ACB-B2B0-0F08-0815A4934618}"/>
              </a:ext>
            </a:extLst>
          </p:cNvPr>
          <p:cNvSpPr txBox="1"/>
          <p:nvPr/>
        </p:nvSpPr>
        <p:spPr>
          <a:xfrm>
            <a:off x="0" y="2023429"/>
            <a:ext cx="3598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Rimuovendo l’immagine del cono si mette in evidenza il risultato della curva di compenetrazione del cono con la sfera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C95B98F-BFA7-4ED1-23A4-646BA962BC1A}"/>
              </a:ext>
            </a:extLst>
          </p:cNvPr>
          <p:cNvSpPr txBox="1"/>
          <p:nvPr/>
        </p:nvSpPr>
        <p:spPr>
          <a:xfrm>
            <a:off x="0" y="3276935"/>
            <a:ext cx="3306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Dissoluzione del cono</a:t>
            </a:r>
          </a:p>
        </p:txBody>
      </p:sp>
      <p:sp>
        <p:nvSpPr>
          <p:cNvPr id="47" name="Pulsante di azione: vuoto 4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7E6F3A1-A2CD-97C9-56A2-C467EE3EC748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475" name="Connettore diritto 474">
            <a:extLst>
              <a:ext uri="{FF2B5EF4-FFF2-40B4-BE49-F238E27FC236}">
                <a16:creationId xmlns:a16="http://schemas.microsoft.com/office/drawing/2014/main" id="{21CF810E-F337-68AE-D82F-6FF67CBD414D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79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" grpId="0" animBg="1"/>
      <p:bldP spid="11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47689F1-A438-F74E-BA3D-44E28B8CC618}"/>
              </a:ext>
            </a:extLst>
          </p:cNvPr>
          <p:cNvCxnSpPr>
            <a:cxnSpLocks/>
          </p:cNvCxnSpPr>
          <p:nvPr/>
        </p:nvCxnSpPr>
        <p:spPr>
          <a:xfrm>
            <a:off x="4470400" y="2829701"/>
            <a:ext cx="748782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EB068983-2774-33DD-2EE6-A21AD951792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0EAB96F-73D3-BF8C-AAA0-B41C4DDC365B}"/>
              </a:ext>
            </a:extLst>
          </p:cNvPr>
          <p:cNvCxnSpPr>
            <a:cxnSpLocks/>
          </p:cNvCxnSpPr>
          <p:nvPr/>
        </p:nvCxnSpPr>
        <p:spPr>
          <a:xfrm flipH="1">
            <a:off x="7608040" y="3072463"/>
            <a:ext cx="864263" cy="3703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5868B7C-A401-696C-D4C0-329343B35EE9}"/>
              </a:ext>
            </a:extLst>
          </p:cNvPr>
          <p:cNvCxnSpPr>
            <a:cxnSpLocks/>
          </p:cNvCxnSpPr>
          <p:nvPr/>
        </p:nvCxnSpPr>
        <p:spPr>
          <a:xfrm flipH="1">
            <a:off x="8062616" y="3062910"/>
            <a:ext cx="418011" cy="9697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Figura a mano libera: forma 483">
            <a:extLst>
              <a:ext uri="{FF2B5EF4-FFF2-40B4-BE49-F238E27FC236}">
                <a16:creationId xmlns:a16="http://schemas.microsoft.com/office/drawing/2014/main" id="{A4BBEC0D-26D4-4367-1A0F-EE1F8069F069}"/>
              </a:ext>
            </a:extLst>
          </p:cNvPr>
          <p:cNvSpPr/>
          <p:nvPr/>
        </p:nvSpPr>
        <p:spPr>
          <a:xfrm>
            <a:off x="5714996" y="873578"/>
            <a:ext cx="1643750" cy="1954800"/>
          </a:xfrm>
          <a:custGeom>
            <a:avLst/>
            <a:gdLst>
              <a:gd name="connsiteX0" fmla="*/ 493772 w 1642218"/>
              <a:gd name="connsiteY0" fmla="*/ 0 h 1959429"/>
              <a:gd name="connsiteX1" fmla="*/ 55622 w 1642218"/>
              <a:gd name="connsiteY1" fmla="*/ 296635 h 1959429"/>
              <a:gd name="connsiteX2" fmla="*/ 55622 w 1642218"/>
              <a:gd name="connsiteY2" fmla="*/ 985157 h 1959429"/>
              <a:gd name="connsiteX3" fmla="*/ 507379 w 1642218"/>
              <a:gd name="connsiteY3" fmla="*/ 1676400 h 1959429"/>
              <a:gd name="connsiteX4" fmla="*/ 1138751 w 1642218"/>
              <a:gd name="connsiteY4" fmla="*/ 1959428 h 1959429"/>
              <a:gd name="connsiteX5" fmla="*/ 1590508 w 1642218"/>
              <a:gd name="connsiteY5" fmla="*/ 1679121 h 1959429"/>
              <a:gd name="connsiteX6" fmla="*/ 1579622 w 1642218"/>
              <a:gd name="connsiteY6" fmla="*/ 985157 h 1959429"/>
              <a:gd name="connsiteX7" fmla="*/ 1119701 w 1642218"/>
              <a:gd name="connsiteY7" fmla="*/ 296635 h 1959429"/>
              <a:gd name="connsiteX8" fmla="*/ 493772 w 1642218"/>
              <a:gd name="connsiteY8" fmla="*/ 0 h 1959429"/>
              <a:gd name="connsiteX0" fmla="*/ 495304 w 1643750"/>
              <a:gd name="connsiteY0" fmla="*/ 11 h 1959440"/>
              <a:gd name="connsiteX1" fmla="*/ 54433 w 1643750"/>
              <a:gd name="connsiteY1" fmla="*/ 288461 h 1959440"/>
              <a:gd name="connsiteX2" fmla="*/ 57154 w 1643750"/>
              <a:gd name="connsiteY2" fmla="*/ 985168 h 1959440"/>
              <a:gd name="connsiteX3" fmla="*/ 508911 w 1643750"/>
              <a:gd name="connsiteY3" fmla="*/ 1676411 h 1959440"/>
              <a:gd name="connsiteX4" fmla="*/ 1140283 w 1643750"/>
              <a:gd name="connsiteY4" fmla="*/ 1959439 h 1959440"/>
              <a:gd name="connsiteX5" fmla="*/ 1592040 w 1643750"/>
              <a:gd name="connsiteY5" fmla="*/ 1679132 h 1959440"/>
              <a:gd name="connsiteX6" fmla="*/ 1581154 w 1643750"/>
              <a:gd name="connsiteY6" fmla="*/ 985168 h 1959440"/>
              <a:gd name="connsiteX7" fmla="*/ 1121233 w 1643750"/>
              <a:gd name="connsiteY7" fmla="*/ 296646 h 1959440"/>
              <a:gd name="connsiteX8" fmla="*/ 495304 w 1643750"/>
              <a:gd name="connsiteY8" fmla="*/ 11 h 1959440"/>
              <a:gd name="connsiteX0" fmla="*/ 495304 w 1643750"/>
              <a:gd name="connsiteY0" fmla="*/ 0 h 1959429"/>
              <a:gd name="connsiteX1" fmla="*/ 54433 w 1643750"/>
              <a:gd name="connsiteY1" fmla="*/ 288450 h 1959429"/>
              <a:gd name="connsiteX2" fmla="*/ 57154 w 1643750"/>
              <a:gd name="connsiteY2" fmla="*/ 985157 h 1959429"/>
              <a:gd name="connsiteX3" fmla="*/ 508911 w 1643750"/>
              <a:gd name="connsiteY3" fmla="*/ 1676400 h 1959429"/>
              <a:gd name="connsiteX4" fmla="*/ 1140283 w 1643750"/>
              <a:gd name="connsiteY4" fmla="*/ 1959428 h 1959429"/>
              <a:gd name="connsiteX5" fmla="*/ 1592040 w 1643750"/>
              <a:gd name="connsiteY5" fmla="*/ 1679121 h 1959429"/>
              <a:gd name="connsiteX6" fmla="*/ 1581154 w 1643750"/>
              <a:gd name="connsiteY6" fmla="*/ 985157 h 1959429"/>
              <a:gd name="connsiteX7" fmla="*/ 1132119 w 1643750"/>
              <a:gd name="connsiteY7" fmla="*/ 288451 h 1959429"/>
              <a:gd name="connsiteX8" fmla="*/ 495304 w 1643750"/>
              <a:gd name="connsiteY8" fmla="*/ 0 h 195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3750" h="1959429">
                <a:moveTo>
                  <a:pt x="495304" y="0"/>
                </a:moveTo>
                <a:cubicBezTo>
                  <a:pt x="315690" y="0"/>
                  <a:pt x="127458" y="124257"/>
                  <a:pt x="54433" y="288450"/>
                </a:cubicBezTo>
                <a:cubicBezTo>
                  <a:pt x="-18592" y="452643"/>
                  <a:pt x="-18592" y="753832"/>
                  <a:pt x="57154" y="985157"/>
                </a:cubicBezTo>
                <a:cubicBezTo>
                  <a:pt x="132900" y="1216482"/>
                  <a:pt x="328390" y="1514022"/>
                  <a:pt x="508911" y="1676400"/>
                </a:cubicBezTo>
                <a:cubicBezTo>
                  <a:pt x="689432" y="1838778"/>
                  <a:pt x="959762" y="1958975"/>
                  <a:pt x="1140283" y="1959428"/>
                </a:cubicBezTo>
                <a:cubicBezTo>
                  <a:pt x="1320804" y="1959881"/>
                  <a:pt x="1518561" y="1841500"/>
                  <a:pt x="1592040" y="1679121"/>
                </a:cubicBezTo>
                <a:cubicBezTo>
                  <a:pt x="1665519" y="1516742"/>
                  <a:pt x="1659622" y="1215571"/>
                  <a:pt x="1581154" y="985157"/>
                </a:cubicBezTo>
                <a:cubicBezTo>
                  <a:pt x="1502686" y="754743"/>
                  <a:pt x="1313094" y="452644"/>
                  <a:pt x="1132119" y="288451"/>
                </a:cubicBezTo>
                <a:cubicBezTo>
                  <a:pt x="951144" y="124258"/>
                  <a:pt x="674918" y="0"/>
                  <a:pt x="495304" y="0"/>
                </a:cubicBezTo>
                <a:close/>
              </a:path>
            </a:pathLst>
          </a:cu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578A185D-9CD9-8F51-0582-F5C68509D6E6}"/>
              </a:ext>
            </a:extLst>
          </p:cNvPr>
          <p:cNvCxnSpPr>
            <a:cxnSpLocks/>
          </p:cNvCxnSpPr>
          <p:nvPr/>
        </p:nvCxnSpPr>
        <p:spPr>
          <a:xfrm flipH="1">
            <a:off x="6179260" y="561536"/>
            <a:ext cx="2300773" cy="3096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F5D3EDB7-81DA-043C-322E-6C6528CC6EA6}"/>
              </a:ext>
            </a:extLst>
          </p:cNvPr>
          <p:cNvCxnSpPr>
            <a:cxnSpLocks/>
          </p:cNvCxnSpPr>
          <p:nvPr/>
        </p:nvCxnSpPr>
        <p:spPr>
          <a:xfrm flipH="1">
            <a:off x="8112830" y="557670"/>
            <a:ext cx="366331" cy="6264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C718FC00-6DB3-0328-ED03-A8D05FA9FC0F}"/>
              </a:ext>
            </a:extLst>
          </p:cNvPr>
          <p:cNvCxnSpPr>
            <a:cxnSpLocks/>
            <a:stCxn id="484" idx="1"/>
            <a:endCxn id="484" idx="1"/>
          </p:cNvCxnSpPr>
          <p:nvPr/>
        </p:nvCxnSpPr>
        <p:spPr>
          <a:xfrm>
            <a:off x="5769429" y="11613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5596BB1-EA18-EC19-3838-ECD1C1FA64FC}"/>
              </a:ext>
            </a:extLst>
          </p:cNvPr>
          <p:cNvSpPr txBox="1"/>
          <p:nvPr/>
        </p:nvSpPr>
        <p:spPr>
          <a:xfrm>
            <a:off x="11643310" y="235954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638F6F22-9351-F74F-D3A2-20E0DF3EFF6C}"/>
              </a:ext>
            </a:extLst>
          </p:cNvPr>
          <p:cNvCxnSpPr>
            <a:cxnSpLocks/>
          </p:cNvCxnSpPr>
          <p:nvPr/>
        </p:nvCxnSpPr>
        <p:spPr>
          <a:xfrm>
            <a:off x="5769429" y="11613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6" name="Arco 565">
            <a:extLst>
              <a:ext uri="{FF2B5EF4-FFF2-40B4-BE49-F238E27FC236}">
                <a16:creationId xmlns:a16="http://schemas.microsoft.com/office/drawing/2014/main" id="{B30D162D-B412-EF7D-8516-7AD3735ADDED}"/>
              </a:ext>
            </a:extLst>
          </p:cNvPr>
          <p:cNvSpPr/>
          <p:nvPr/>
        </p:nvSpPr>
        <p:spPr>
          <a:xfrm rot="8100000">
            <a:off x="6077051" y="3931736"/>
            <a:ext cx="907200" cy="2157489"/>
          </a:xfrm>
          <a:prstGeom prst="arc">
            <a:avLst>
              <a:gd name="adj1" fmla="val 15860929"/>
              <a:gd name="adj2" fmla="val 577071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5" name="Arco 344">
            <a:extLst>
              <a:ext uri="{FF2B5EF4-FFF2-40B4-BE49-F238E27FC236}">
                <a16:creationId xmlns:a16="http://schemas.microsoft.com/office/drawing/2014/main" id="{9BA4BD44-D75D-5B3F-71B8-7643F18F819C}"/>
              </a:ext>
            </a:extLst>
          </p:cNvPr>
          <p:cNvSpPr/>
          <p:nvPr/>
        </p:nvSpPr>
        <p:spPr>
          <a:xfrm>
            <a:off x="6457182" y="846888"/>
            <a:ext cx="1980000" cy="1980000"/>
          </a:xfrm>
          <a:prstGeom prst="arc">
            <a:avLst>
              <a:gd name="adj1" fmla="val 18896954"/>
              <a:gd name="adj2" fmla="val 663389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61B539CC-09D3-4914-5F47-CC76F4D8FFE2}"/>
              </a:ext>
            </a:extLst>
          </p:cNvPr>
          <p:cNvCxnSpPr>
            <a:cxnSpLocks/>
          </p:cNvCxnSpPr>
          <p:nvPr/>
        </p:nvCxnSpPr>
        <p:spPr>
          <a:xfrm flipH="1">
            <a:off x="6279472" y="571373"/>
            <a:ext cx="2176066" cy="3038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nettore diritto 575">
            <a:extLst>
              <a:ext uri="{FF2B5EF4-FFF2-40B4-BE49-F238E27FC236}">
                <a16:creationId xmlns:a16="http://schemas.microsoft.com/office/drawing/2014/main" id="{D39A037F-4D35-485E-147E-F284B48345CE}"/>
              </a:ext>
            </a:extLst>
          </p:cNvPr>
          <p:cNvCxnSpPr>
            <a:cxnSpLocks/>
          </p:cNvCxnSpPr>
          <p:nvPr/>
        </p:nvCxnSpPr>
        <p:spPr>
          <a:xfrm flipH="1">
            <a:off x="6351728" y="571369"/>
            <a:ext cx="2101654" cy="3180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nettore diritto 577">
            <a:extLst>
              <a:ext uri="{FF2B5EF4-FFF2-40B4-BE49-F238E27FC236}">
                <a16:creationId xmlns:a16="http://schemas.microsoft.com/office/drawing/2014/main" id="{E3A6068F-1A8A-BBBC-711F-EF2512D9CC4A}"/>
              </a:ext>
            </a:extLst>
          </p:cNvPr>
          <p:cNvCxnSpPr>
            <a:cxnSpLocks/>
          </p:cNvCxnSpPr>
          <p:nvPr/>
        </p:nvCxnSpPr>
        <p:spPr>
          <a:xfrm flipH="1">
            <a:off x="6437181" y="565378"/>
            <a:ext cx="2040703" cy="3485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nettore diritto 580">
            <a:extLst>
              <a:ext uri="{FF2B5EF4-FFF2-40B4-BE49-F238E27FC236}">
                <a16:creationId xmlns:a16="http://schemas.microsoft.com/office/drawing/2014/main" id="{1FF450C7-4145-0D0D-94BF-7D835A13F450}"/>
              </a:ext>
            </a:extLst>
          </p:cNvPr>
          <p:cNvCxnSpPr>
            <a:cxnSpLocks/>
          </p:cNvCxnSpPr>
          <p:nvPr/>
        </p:nvCxnSpPr>
        <p:spPr>
          <a:xfrm flipH="1">
            <a:off x="6551039" y="562775"/>
            <a:ext cx="1928399" cy="3945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nettore diritto 582">
            <a:extLst>
              <a:ext uri="{FF2B5EF4-FFF2-40B4-BE49-F238E27FC236}">
                <a16:creationId xmlns:a16="http://schemas.microsoft.com/office/drawing/2014/main" id="{8EE43FAF-70A4-2C61-BD15-E2A8E9EA7020}"/>
              </a:ext>
            </a:extLst>
          </p:cNvPr>
          <p:cNvCxnSpPr>
            <a:cxnSpLocks/>
          </p:cNvCxnSpPr>
          <p:nvPr/>
        </p:nvCxnSpPr>
        <p:spPr>
          <a:xfrm flipH="1">
            <a:off x="6683306" y="570046"/>
            <a:ext cx="1767313" cy="4753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nettore diritto 584">
            <a:extLst>
              <a:ext uri="{FF2B5EF4-FFF2-40B4-BE49-F238E27FC236}">
                <a16:creationId xmlns:a16="http://schemas.microsoft.com/office/drawing/2014/main" id="{A02E01D5-5099-CDF0-385E-25796F11C5A3}"/>
              </a:ext>
            </a:extLst>
          </p:cNvPr>
          <p:cNvCxnSpPr>
            <a:cxnSpLocks/>
          </p:cNvCxnSpPr>
          <p:nvPr/>
        </p:nvCxnSpPr>
        <p:spPr>
          <a:xfrm flipH="1">
            <a:off x="6845789" y="568481"/>
            <a:ext cx="1613027" cy="5853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nettore diritto 588">
            <a:extLst>
              <a:ext uri="{FF2B5EF4-FFF2-40B4-BE49-F238E27FC236}">
                <a16:creationId xmlns:a16="http://schemas.microsoft.com/office/drawing/2014/main" id="{4388D19B-E175-CF5B-692A-14D62785CA46}"/>
              </a:ext>
            </a:extLst>
          </p:cNvPr>
          <p:cNvCxnSpPr>
            <a:cxnSpLocks/>
          </p:cNvCxnSpPr>
          <p:nvPr/>
        </p:nvCxnSpPr>
        <p:spPr>
          <a:xfrm flipH="1">
            <a:off x="8113424" y="562775"/>
            <a:ext cx="363276" cy="5642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nettore diritto 590">
            <a:extLst>
              <a:ext uri="{FF2B5EF4-FFF2-40B4-BE49-F238E27FC236}">
                <a16:creationId xmlns:a16="http://schemas.microsoft.com/office/drawing/2014/main" id="{86ED8619-53CF-27CE-54A6-D4EDE64F3106}"/>
              </a:ext>
            </a:extLst>
          </p:cNvPr>
          <p:cNvCxnSpPr>
            <a:cxnSpLocks/>
            <a:endCxn id="9" idx="1"/>
          </p:cNvCxnSpPr>
          <p:nvPr/>
        </p:nvCxnSpPr>
        <p:spPr>
          <a:xfrm flipH="1">
            <a:off x="8103607" y="560624"/>
            <a:ext cx="383000" cy="5406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nettore diritto 592">
            <a:extLst>
              <a:ext uri="{FF2B5EF4-FFF2-40B4-BE49-F238E27FC236}">
                <a16:creationId xmlns:a16="http://schemas.microsoft.com/office/drawing/2014/main" id="{2436CAAD-7B93-4EF9-1BC8-0D4A93281F9A}"/>
              </a:ext>
            </a:extLst>
          </p:cNvPr>
          <p:cNvCxnSpPr>
            <a:cxnSpLocks/>
          </p:cNvCxnSpPr>
          <p:nvPr/>
        </p:nvCxnSpPr>
        <p:spPr>
          <a:xfrm flipH="1">
            <a:off x="8065556" y="562437"/>
            <a:ext cx="412295" cy="5150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nettore diritto 594">
            <a:extLst>
              <a:ext uri="{FF2B5EF4-FFF2-40B4-BE49-F238E27FC236}">
                <a16:creationId xmlns:a16="http://schemas.microsoft.com/office/drawing/2014/main" id="{B4B009A3-AB45-70D7-C648-F75E843C0614}"/>
              </a:ext>
            </a:extLst>
          </p:cNvPr>
          <p:cNvCxnSpPr>
            <a:cxnSpLocks/>
          </p:cNvCxnSpPr>
          <p:nvPr/>
        </p:nvCxnSpPr>
        <p:spPr>
          <a:xfrm flipH="1">
            <a:off x="7999075" y="568862"/>
            <a:ext cx="479401" cy="4746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nettore diritto 597">
            <a:extLst>
              <a:ext uri="{FF2B5EF4-FFF2-40B4-BE49-F238E27FC236}">
                <a16:creationId xmlns:a16="http://schemas.microsoft.com/office/drawing/2014/main" id="{E558A40E-F90A-5BF3-279D-2B3319DFEAC8}"/>
              </a:ext>
            </a:extLst>
          </p:cNvPr>
          <p:cNvCxnSpPr>
            <a:cxnSpLocks/>
          </p:cNvCxnSpPr>
          <p:nvPr/>
        </p:nvCxnSpPr>
        <p:spPr>
          <a:xfrm flipH="1">
            <a:off x="7891437" y="563658"/>
            <a:ext cx="593435" cy="4476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nettore diritto 600">
            <a:extLst>
              <a:ext uri="{FF2B5EF4-FFF2-40B4-BE49-F238E27FC236}">
                <a16:creationId xmlns:a16="http://schemas.microsoft.com/office/drawing/2014/main" id="{CBB6C2DC-B363-88C1-C585-EC55E2997DB6}"/>
              </a:ext>
            </a:extLst>
          </p:cNvPr>
          <p:cNvCxnSpPr>
            <a:cxnSpLocks/>
          </p:cNvCxnSpPr>
          <p:nvPr/>
        </p:nvCxnSpPr>
        <p:spPr>
          <a:xfrm flipH="1">
            <a:off x="7000744" y="563654"/>
            <a:ext cx="1484128" cy="7694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nettore diritto 619">
            <a:extLst>
              <a:ext uri="{FF2B5EF4-FFF2-40B4-BE49-F238E27FC236}">
                <a16:creationId xmlns:a16="http://schemas.microsoft.com/office/drawing/2014/main" id="{DA590ADA-41C9-5A05-E634-073333C06124}"/>
              </a:ext>
            </a:extLst>
          </p:cNvPr>
          <p:cNvCxnSpPr>
            <a:cxnSpLocks/>
          </p:cNvCxnSpPr>
          <p:nvPr/>
        </p:nvCxnSpPr>
        <p:spPr>
          <a:xfrm flipH="1">
            <a:off x="7167140" y="1197759"/>
            <a:ext cx="479588" cy="3617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nettore diritto 623">
            <a:extLst>
              <a:ext uri="{FF2B5EF4-FFF2-40B4-BE49-F238E27FC236}">
                <a16:creationId xmlns:a16="http://schemas.microsoft.com/office/drawing/2014/main" id="{96E713B8-A260-C5F0-2A5A-A70589C926BB}"/>
              </a:ext>
            </a:extLst>
          </p:cNvPr>
          <p:cNvCxnSpPr>
            <a:cxnSpLocks/>
          </p:cNvCxnSpPr>
          <p:nvPr/>
        </p:nvCxnSpPr>
        <p:spPr>
          <a:xfrm flipH="1">
            <a:off x="7266356" y="1394199"/>
            <a:ext cx="378276" cy="3745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nettore diritto 627">
            <a:extLst>
              <a:ext uri="{FF2B5EF4-FFF2-40B4-BE49-F238E27FC236}">
                <a16:creationId xmlns:a16="http://schemas.microsoft.com/office/drawing/2014/main" id="{C950EE90-A212-CB54-8B27-78FB28D4F265}"/>
              </a:ext>
            </a:extLst>
          </p:cNvPr>
          <p:cNvCxnSpPr>
            <a:cxnSpLocks/>
          </p:cNvCxnSpPr>
          <p:nvPr/>
        </p:nvCxnSpPr>
        <p:spPr>
          <a:xfrm flipH="1">
            <a:off x="7331712" y="1621813"/>
            <a:ext cx="298393" cy="3727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nettore diritto 631">
            <a:extLst>
              <a:ext uri="{FF2B5EF4-FFF2-40B4-BE49-F238E27FC236}">
                <a16:creationId xmlns:a16="http://schemas.microsoft.com/office/drawing/2014/main" id="{115DD1A4-C972-3DBD-5643-721829438EE2}"/>
              </a:ext>
            </a:extLst>
          </p:cNvPr>
          <p:cNvCxnSpPr>
            <a:cxnSpLocks/>
          </p:cNvCxnSpPr>
          <p:nvPr/>
        </p:nvCxnSpPr>
        <p:spPr>
          <a:xfrm flipH="1">
            <a:off x="7357440" y="1832884"/>
            <a:ext cx="250600" cy="3651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nettore diritto 636">
            <a:extLst>
              <a:ext uri="{FF2B5EF4-FFF2-40B4-BE49-F238E27FC236}">
                <a16:creationId xmlns:a16="http://schemas.microsoft.com/office/drawing/2014/main" id="{C2F89603-797A-0272-6C29-F45DEC408F9E}"/>
              </a:ext>
            </a:extLst>
          </p:cNvPr>
          <p:cNvCxnSpPr>
            <a:cxnSpLocks/>
          </p:cNvCxnSpPr>
          <p:nvPr/>
        </p:nvCxnSpPr>
        <p:spPr>
          <a:xfrm flipH="1">
            <a:off x="7355491" y="1978001"/>
            <a:ext cx="221039" cy="3501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nettore diritto 641">
            <a:extLst>
              <a:ext uri="{FF2B5EF4-FFF2-40B4-BE49-F238E27FC236}">
                <a16:creationId xmlns:a16="http://schemas.microsoft.com/office/drawing/2014/main" id="{45A2432E-E79F-F8FC-D9B2-E306D75C0A92}"/>
              </a:ext>
            </a:extLst>
          </p:cNvPr>
          <p:cNvCxnSpPr>
            <a:cxnSpLocks/>
          </p:cNvCxnSpPr>
          <p:nvPr/>
        </p:nvCxnSpPr>
        <p:spPr>
          <a:xfrm flipH="1">
            <a:off x="7343728" y="2170442"/>
            <a:ext cx="164225" cy="2707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igura a mano libera: forma 8">
            <a:extLst>
              <a:ext uri="{FF2B5EF4-FFF2-40B4-BE49-F238E27FC236}">
                <a16:creationId xmlns:a16="http://schemas.microsoft.com/office/drawing/2014/main" id="{D3933F61-75F7-C478-7E30-ECF546D6AF61}"/>
              </a:ext>
            </a:extLst>
          </p:cNvPr>
          <p:cNvSpPr/>
          <p:nvPr/>
        </p:nvSpPr>
        <p:spPr>
          <a:xfrm>
            <a:off x="7459485" y="1002799"/>
            <a:ext cx="666813" cy="1290779"/>
          </a:xfrm>
          <a:custGeom>
            <a:avLst/>
            <a:gdLst>
              <a:gd name="connsiteX0" fmla="*/ 644122 w 659004"/>
              <a:gd name="connsiteY0" fmla="*/ 192450 h 1286194"/>
              <a:gd name="connsiteX1" fmla="*/ 651700 w 659004"/>
              <a:gd name="connsiteY1" fmla="*/ 91412 h 1286194"/>
              <a:gd name="connsiteX2" fmla="*/ 553187 w 659004"/>
              <a:gd name="connsiteY2" fmla="*/ 40892 h 1286194"/>
              <a:gd name="connsiteX3" fmla="*/ 469830 w 659004"/>
              <a:gd name="connsiteY3" fmla="*/ 13107 h 1286194"/>
              <a:gd name="connsiteX4" fmla="*/ 290486 w 659004"/>
              <a:gd name="connsiteY4" fmla="*/ 10581 h 1286194"/>
              <a:gd name="connsiteX5" fmla="*/ 207129 w 659004"/>
              <a:gd name="connsiteY5" fmla="*/ 149509 h 1286194"/>
              <a:gd name="connsiteX6" fmla="*/ 197026 w 659004"/>
              <a:gd name="connsiteY6" fmla="*/ 450099 h 1286194"/>
              <a:gd name="connsiteX7" fmla="*/ 143980 w 659004"/>
              <a:gd name="connsiteY7" fmla="*/ 876987 h 1286194"/>
              <a:gd name="connsiteX8" fmla="*/ 75779 w 659004"/>
              <a:gd name="connsiteY8" fmla="*/ 1119480 h 1286194"/>
              <a:gd name="connsiteX9" fmla="*/ 0 w 659004"/>
              <a:gd name="connsiteY9" fmla="*/ 1286194 h 1286194"/>
              <a:gd name="connsiteX0" fmla="*/ 644122 w 659004"/>
              <a:gd name="connsiteY0" fmla="*/ 195194 h 1288938"/>
              <a:gd name="connsiteX1" fmla="*/ 651700 w 659004"/>
              <a:gd name="connsiteY1" fmla="*/ 94156 h 1288938"/>
              <a:gd name="connsiteX2" fmla="*/ 553187 w 659004"/>
              <a:gd name="connsiteY2" fmla="*/ 43636 h 1288938"/>
              <a:gd name="connsiteX3" fmla="*/ 469830 w 659004"/>
              <a:gd name="connsiteY3" fmla="*/ 15851 h 1288938"/>
              <a:gd name="connsiteX4" fmla="*/ 290486 w 659004"/>
              <a:gd name="connsiteY4" fmla="*/ 13325 h 1288938"/>
              <a:gd name="connsiteX5" fmla="*/ 207129 w 659004"/>
              <a:gd name="connsiteY5" fmla="*/ 152253 h 1288938"/>
              <a:gd name="connsiteX6" fmla="*/ 197026 w 659004"/>
              <a:gd name="connsiteY6" fmla="*/ 452843 h 1288938"/>
              <a:gd name="connsiteX7" fmla="*/ 143980 w 659004"/>
              <a:gd name="connsiteY7" fmla="*/ 879731 h 1288938"/>
              <a:gd name="connsiteX8" fmla="*/ 75779 w 659004"/>
              <a:gd name="connsiteY8" fmla="*/ 1122224 h 1288938"/>
              <a:gd name="connsiteX9" fmla="*/ 0 w 659004"/>
              <a:gd name="connsiteY9" fmla="*/ 1288938 h 1288938"/>
              <a:gd name="connsiteX0" fmla="*/ 644122 w 661248"/>
              <a:gd name="connsiteY0" fmla="*/ 195194 h 1288938"/>
              <a:gd name="connsiteX1" fmla="*/ 651700 w 661248"/>
              <a:gd name="connsiteY1" fmla="*/ 94156 h 1288938"/>
              <a:gd name="connsiteX2" fmla="*/ 553187 w 661248"/>
              <a:gd name="connsiteY2" fmla="*/ 43636 h 1288938"/>
              <a:gd name="connsiteX3" fmla="*/ 469830 w 661248"/>
              <a:gd name="connsiteY3" fmla="*/ 15851 h 1288938"/>
              <a:gd name="connsiteX4" fmla="*/ 290486 w 661248"/>
              <a:gd name="connsiteY4" fmla="*/ 13325 h 1288938"/>
              <a:gd name="connsiteX5" fmla="*/ 207129 w 661248"/>
              <a:gd name="connsiteY5" fmla="*/ 152253 h 1288938"/>
              <a:gd name="connsiteX6" fmla="*/ 197026 w 661248"/>
              <a:gd name="connsiteY6" fmla="*/ 452843 h 1288938"/>
              <a:gd name="connsiteX7" fmla="*/ 143980 w 661248"/>
              <a:gd name="connsiteY7" fmla="*/ 879731 h 1288938"/>
              <a:gd name="connsiteX8" fmla="*/ 75779 w 661248"/>
              <a:gd name="connsiteY8" fmla="*/ 1122224 h 1288938"/>
              <a:gd name="connsiteX9" fmla="*/ 0 w 661248"/>
              <a:gd name="connsiteY9" fmla="*/ 1288938 h 1288938"/>
              <a:gd name="connsiteX0" fmla="*/ 644122 w 656186"/>
              <a:gd name="connsiteY0" fmla="*/ 195194 h 1288938"/>
              <a:gd name="connsiteX1" fmla="*/ 644122 w 656186"/>
              <a:gd name="connsiteY1" fmla="*/ 96682 h 1288938"/>
              <a:gd name="connsiteX2" fmla="*/ 553187 w 656186"/>
              <a:gd name="connsiteY2" fmla="*/ 43636 h 1288938"/>
              <a:gd name="connsiteX3" fmla="*/ 469830 w 656186"/>
              <a:gd name="connsiteY3" fmla="*/ 15851 h 1288938"/>
              <a:gd name="connsiteX4" fmla="*/ 290486 w 656186"/>
              <a:gd name="connsiteY4" fmla="*/ 13325 h 1288938"/>
              <a:gd name="connsiteX5" fmla="*/ 207129 w 656186"/>
              <a:gd name="connsiteY5" fmla="*/ 152253 h 1288938"/>
              <a:gd name="connsiteX6" fmla="*/ 197026 w 656186"/>
              <a:gd name="connsiteY6" fmla="*/ 452843 h 1288938"/>
              <a:gd name="connsiteX7" fmla="*/ 143980 w 656186"/>
              <a:gd name="connsiteY7" fmla="*/ 879731 h 1288938"/>
              <a:gd name="connsiteX8" fmla="*/ 75779 w 656186"/>
              <a:gd name="connsiteY8" fmla="*/ 1122224 h 1288938"/>
              <a:gd name="connsiteX9" fmla="*/ 0 w 656186"/>
              <a:gd name="connsiteY9" fmla="*/ 1288938 h 1288938"/>
              <a:gd name="connsiteX0" fmla="*/ 644122 w 664886"/>
              <a:gd name="connsiteY0" fmla="*/ 195194 h 1288938"/>
              <a:gd name="connsiteX1" fmla="*/ 644122 w 664886"/>
              <a:gd name="connsiteY1" fmla="*/ 96682 h 1288938"/>
              <a:gd name="connsiteX2" fmla="*/ 553187 w 664886"/>
              <a:gd name="connsiteY2" fmla="*/ 43636 h 1288938"/>
              <a:gd name="connsiteX3" fmla="*/ 469830 w 664886"/>
              <a:gd name="connsiteY3" fmla="*/ 15851 h 1288938"/>
              <a:gd name="connsiteX4" fmla="*/ 290486 w 664886"/>
              <a:gd name="connsiteY4" fmla="*/ 13325 h 1288938"/>
              <a:gd name="connsiteX5" fmla="*/ 207129 w 664886"/>
              <a:gd name="connsiteY5" fmla="*/ 152253 h 1288938"/>
              <a:gd name="connsiteX6" fmla="*/ 197026 w 664886"/>
              <a:gd name="connsiteY6" fmla="*/ 452843 h 1288938"/>
              <a:gd name="connsiteX7" fmla="*/ 143980 w 664886"/>
              <a:gd name="connsiteY7" fmla="*/ 879731 h 1288938"/>
              <a:gd name="connsiteX8" fmla="*/ 75779 w 664886"/>
              <a:gd name="connsiteY8" fmla="*/ 1122224 h 1288938"/>
              <a:gd name="connsiteX9" fmla="*/ 0 w 664886"/>
              <a:gd name="connsiteY9" fmla="*/ 1288938 h 1288938"/>
              <a:gd name="connsiteX0" fmla="*/ 644122 w 660490"/>
              <a:gd name="connsiteY0" fmla="*/ 195194 h 1288938"/>
              <a:gd name="connsiteX1" fmla="*/ 644122 w 660490"/>
              <a:gd name="connsiteY1" fmla="*/ 96682 h 1288938"/>
              <a:gd name="connsiteX2" fmla="*/ 553187 w 660490"/>
              <a:gd name="connsiteY2" fmla="*/ 43636 h 1288938"/>
              <a:gd name="connsiteX3" fmla="*/ 469830 w 660490"/>
              <a:gd name="connsiteY3" fmla="*/ 15851 h 1288938"/>
              <a:gd name="connsiteX4" fmla="*/ 290486 w 660490"/>
              <a:gd name="connsiteY4" fmla="*/ 13325 h 1288938"/>
              <a:gd name="connsiteX5" fmla="*/ 207129 w 660490"/>
              <a:gd name="connsiteY5" fmla="*/ 152253 h 1288938"/>
              <a:gd name="connsiteX6" fmla="*/ 197026 w 660490"/>
              <a:gd name="connsiteY6" fmla="*/ 452843 h 1288938"/>
              <a:gd name="connsiteX7" fmla="*/ 143980 w 660490"/>
              <a:gd name="connsiteY7" fmla="*/ 879731 h 1288938"/>
              <a:gd name="connsiteX8" fmla="*/ 75779 w 660490"/>
              <a:gd name="connsiteY8" fmla="*/ 1122224 h 1288938"/>
              <a:gd name="connsiteX9" fmla="*/ 0 w 660490"/>
              <a:gd name="connsiteY9" fmla="*/ 1288938 h 1288938"/>
              <a:gd name="connsiteX0" fmla="*/ 651742 w 658703"/>
              <a:gd name="connsiteY0" fmla="*/ 195194 h 1288938"/>
              <a:gd name="connsiteX1" fmla="*/ 644122 w 658703"/>
              <a:gd name="connsiteY1" fmla="*/ 96682 h 1288938"/>
              <a:gd name="connsiteX2" fmla="*/ 553187 w 658703"/>
              <a:gd name="connsiteY2" fmla="*/ 43636 h 1288938"/>
              <a:gd name="connsiteX3" fmla="*/ 469830 w 658703"/>
              <a:gd name="connsiteY3" fmla="*/ 15851 h 1288938"/>
              <a:gd name="connsiteX4" fmla="*/ 290486 w 658703"/>
              <a:gd name="connsiteY4" fmla="*/ 13325 h 1288938"/>
              <a:gd name="connsiteX5" fmla="*/ 207129 w 658703"/>
              <a:gd name="connsiteY5" fmla="*/ 152253 h 1288938"/>
              <a:gd name="connsiteX6" fmla="*/ 197026 w 658703"/>
              <a:gd name="connsiteY6" fmla="*/ 452843 h 1288938"/>
              <a:gd name="connsiteX7" fmla="*/ 143980 w 658703"/>
              <a:gd name="connsiteY7" fmla="*/ 879731 h 1288938"/>
              <a:gd name="connsiteX8" fmla="*/ 75779 w 658703"/>
              <a:gd name="connsiteY8" fmla="*/ 1122224 h 1288938"/>
              <a:gd name="connsiteX9" fmla="*/ 0 w 658703"/>
              <a:gd name="connsiteY9" fmla="*/ 1288938 h 1288938"/>
              <a:gd name="connsiteX0" fmla="*/ 651742 w 658703"/>
              <a:gd name="connsiteY0" fmla="*/ 202600 h 1296344"/>
              <a:gd name="connsiteX1" fmla="*/ 644122 w 658703"/>
              <a:gd name="connsiteY1" fmla="*/ 104088 h 1296344"/>
              <a:gd name="connsiteX2" fmla="*/ 553187 w 658703"/>
              <a:gd name="connsiteY2" fmla="*/ 51042 h 1296344"/>
              <a:gd name="connsiteX3" fmla="*/ 469830 w 658703"/>
              <a:gd name="connsiteY3" fmla="*/ 23257 h 1296344"/>
              <a:gd name="connsiteX4" fmla="*/ 290486 w 658703"/>
              <a:gd name="connsiteY4" fmla="*/ 20731 h 1296344"/>
              <a:gd name="connsiteX5" fmla="*/ 207129 w 658703"/>
              <a:gd name="connsiteY5" fmla="*/ 159659 h 1296344"/>
              <a:gd name="connsiteX6" fmla="*/ 197026 w 658703"/>
              <a:gd name="connsiteY6" fmla="*/ 460249 h 1296344"/>
              <a:gd name="connsiteX7" fmla="*/ 143980 w 658703"/>
              <a:gd name="connsiteY7" fmla="*/ 887137 h 1296344"/>
              <a:gd name="connsiteX8" fmla="*/ 75779 w 658703"/>
              <a:gd name="connsiteY8" fmla="*/ 1129630 h 1296344"/>
              <a:gd name="connsiteX9" fmla="*/ 0 w 658703"/>
              <a:gd name="connsiteY9" fmla="*/ 1296344 h 1296344"/>
              <a:gd name="connsiteX0" fmla="*/ 651742 w 658703"/>
              <a:gd name="connsiteY0" fmla="*/ 200109 h 1293853"/>
              <a:gd name="connsiteX1" fmla="*/ 644122 w 658703"/>
              <a:gd name="connsiteY1" fmla="*/ 101597 h 1293853"/>
              <a:gd name="connsiteX2" fmla="*/ 553187 w 658703"/>
              <a:gd name="connsiteY2" fmla="*/ 48551 h 1293853"/>
              <a:gd name="connsiteX3" fmla="*/ 469830 w 658703"/>
              <a:gd name="connsiteY3" fmla="*/ 20766 h 1293853"/>
              <a:gd name="connsiteX4" fmla="*/ 290486 w 658703"/>
              <a:gd name="connsiteY4" fmla="*/ 18240 h 1293853"/>
              <a:gd name="connsiteX5" fmla="*/ 207129 w 658703"/>
              <a:gd name="connsiteY5" fmla="*/ 157168 h 1293853"/>
              <a:gd name="connsiteX6" fmla="*/ 197026 w 658703"/>
              <a:gd name="connsiteY6" fmla="*/ 457758 h 1293853"/>
              <a:gd name="connsiteX7" fmla="*/ 143980 w 658703"/>
              <a:gd name="connsiteY7" fmla="*/ 884646 h 1293853"/>
              <a:gd name="connsiteX8" fmla="*/ 75779 w 658703"/>
              <a:gd name="connsiteY8" fmla="*/ 1127139 h 1293853"/>
              <a:gd name="connsiteX9" fmla="*/ 0 w 658703"/>
              <a:gd name="connsiteY9" fmla="*/ 1293853 h 1293853"/>
              <a:gd name="connsiteX0" fmla="*/ 651742 w 658703"/>
              <a:gd name="connsiteY0" fmla="*/ 200109 h 1293853"/>
              <a:gd name="connsiteX1" fmla="*/ 644122 w 658703"/>
              <a:gd name="connsiteY1" fmla="*/ 101597 h 1293853"/>
              <a:gd name="connsiteX2" fmla="*/ 553187 w 658703"/>
              <a:gd name="connsiteY2" fmla="*/ 48551 h 1293853"/>
              <a:gd name="connsiteX3" fmla="*/ 469830 w 658703"/>
              <a:gd name="connsiteY3" fmla="*/ 20766 h 1293853"/>
              <a:gd name="connsiteX4" fmla="*/ 290486 w 658703"/>
              <a:gd name="connsiteY4" fmla="*/ 18240 h 1293853"/>
              <a:gd name="connsiteX5" fmla="*/ 207129 w 658703"/>
              <a:gd name="connsiteY5" fmla="*/ 157168 h 1293853"/>
              <a:gd name="connsiteX6" fmla="*/ 197026 w 658703"/>
              <a:gd name="connsiteY6" fmla="*/ 457758 h 1293853"/>
              <a:gd name="connsiteX7" fmla="*/ 143980 w 658703"/>
              <a:gd name="connsiteY7" fmla="*/ 884646 h 1293853"/>
              <a:gd name="connsiteX8" fmla="*/ 75779 w 658703"/>
              <a:gd name="connsiteY8" fmla="*/ 1127139 h 1293853"/>
              <a:gd name="connsiteX9" fmla="*/ 0 w 658703"/>
              <a:gd name="connsiteY9" fmla="*/ 1293853 h 1293853"/>
              <a:gd name="connsiteX0" fmla="*/ 651742 w 658703"/>
              <a:gd name="connsiteY0" fmla="*/ 200109 h 1293853"/>
              <a:gd name="connsiteX1" fmla="*/ 644122 w 658703"/>
              <a:gd name="connsiteY1" fmla="*/ 101597 h 1293853"/>
              <a:gd name="connsiteX2" fmla="*/ 553187 w 658703"/>
              <a:gd name="connsiteY2" fmla="*/ 48551 h 1293853"/>
              <a:gd name="connsiteX3" fmla="*/ 469830 w 658703"/>
              <a:gd name="connsiteY3" fmla="*/ 20766 h 1293853"/>
              <a:gd name="connsiteX4" fmla="*/ 290486 w 658703"/>
              <a:gd name="connsiteY4" fmla="*/ 18240 h 1293853"/>
              <a:gd name="connsiteX5" fmla="*/ 207129 w 658703"/>
              <a:gd name="connsiteY5" fmla="*/ 157168 h 1293853"/>
              <a:gd name="connsiteX6" fmla="*/ 189406 w 658703"/>
              <a:gd name="connsiteY6" fmla="*/ 457758 h 1293853"/>
              <a:gd name="connsiteX7" fmla="*/ 143980 w 658703"/>
              <a:gd name="connsiteY7" fmla="*/ 884646 h 1293853"/>
              <a:gd name="connsiteX8" fmla="*/ 75779 w 658703"/>
              <a:gd name="connsiteY8" fmla="*/ 1127139 h 1293853"/>
              <a:gd name="connsiteX9" fmla="*/ 0 w 658703"/>
              <a:gd name="connsiteY9" fmla="*/ 1293853 h 1293853"/>
              <a:gd name="connsiteX0" fmla="*/ 651742 w 661229"/>
              <a:gd name="connsiteY0" fmla="*/ 200109 h 1293853"/>
              <a:gd name="connsiteX1" fmla="*/ 644122 w 661229"/>
              <a:gd name="connsiteY1" fmla="*/ 101597 h 1293853"/>
              <a:gd name="connsiteX2" fmla="*/ 553187 w 661229"/>
              <a:gd name="connsiteY2" fmla="*/ 48551 h 1293853"/>
              <a:gd name="connsiteX3" fmla="*/ 469830 w 661229"/>
              <a:gd name="connsiteY3" fmla="*/ 20766 h 1293853"/>
              <a:gd name="connsiteX4" fmla="*/ 290486 w 661229"/>
              <a:gd name="connsiteY4" fmla="*/ 18240 h 1293853"/>
              <a:gd name="connsiteX5" fmla="*/ 207129 w 661229"/>
              <a:gd name="connsiteY5" fmla="*/ 157168 h 1293853"/>
              <a:gd name="connsiteX6" fmla="*/ 189406 w 661229"/>
              <a:gd name="connsiteY6" fmla="*/ 457758 h 1293853"/>
              <a:gd name="connsiteX7" fmla="*/ 143980 w 661229"/>
              <a:gd name="connsiteY7" fmla="*/ 884646 h 1293853"/>
              <a:gd name="connsiteX8" fmla="*/ 75779 w 661229"/>
              <a:gd name="connsiteY8" fmla="*/ 1127139 h 1293853"/>
              <a:gd name="connsiteX9" fmla="*/ 0 w 661229"/>
              <a:gd name="connsiteY9" fmla="*/ 1293853 h 1293853"/>
              <a:gd name="connsiteX0" fmla="*/ 651742 w 661229"/>
              <a:gd name="connsiteY0" fmla="*/ 197035 h 1290779"/>
              <a:gd name="connsiteX1" fmla="*/ 644122 w 661229"/>
              <a:gd name="connsiteY1" fmla="*/ 98523 h 1290779"/>
              <a:gd name="connsiteX2" fmla="*/ 553187 w 661229"/>
              <a:gd name="connsiteY2" fmla="*/ 45477 h 1290779"/>
              <a:gd name="connsiteX3" fmla="*/ 473640 w 661229"/>
              <a:gd name="connsiteY3" fmla="*/ 13882 h 1290779"/>
              <a:gd name="connsiteX4" fmla="*/ 290486 w 661229"/>
              <a:gd name="connsiteY4" fmla="*/ 15166 h 1290779"/>
              <a:gd name="connsiteX5" fmla="*/ 207129 w 661229"/>
              <a:gd name="connsiteY5" fmla="*/ 154094 h 1290779"/>
              <a:gd name="connsiteX6" fmla="*/ 189406 w 661229"/>
              <a:gd name="connsiteY6" fmla="*/ 454684 h 1290779"/>
              <a:gd name="connsiteX7" fmla="*/ 143980 w 661229"/>
              <a:gd name="connsiteY7" fmla="*/ 881572 h 1290779"/>
              <a:gd name="connsiteX8" fmla="*/ 75779 w 661229"/>
              <a:gd name="connsiteY8" fmla="*/ 1124065 h 1290779"/>
              <a:gd name="connsiteX9" fmla="*/ 0 w 661229"/>
              <a:gd name="connsiteY9" fmla="*/ 1290779 h 1290779"/>
              <a:gd name="connsiteX0" fmla="*/ 662253 w 666813"/>
              <a:gd name="connsiteY0" fmla="*/ 183897 h 1290779"/>
              <a:gd name="connsiteX1" fmla="*/ 644122 w 666813"/>
              <a:gd name="connsiteY1" fmla="*/ 98523 h 1290779"/>
              <a:gd name="connsiteX2" fmla="*/ 553187 w 666813"/>
              <a:gd name="connsiteY2" fmla="*/ 45477 h 1290779"/>
              <a:gd name="connsiteX3" fmla="*/ 473640 w 666813"/>
              <a:gd name="connsiteY3" fmla="*/ 13882 h 1290779"/>
              <a:gd name="connsiteX4" fmla="*/ 290486 w 666813"/>
              <a:gd name="connsiteY4" fmla="*/ 15166 h 1290779"/>
              <a:gd name="connsiteX5" fmla="*/ 207129 w 666813"/>
              <a:gd name="connsiteY5" fmla="*/ 154094 h 1290779"/>
              <a:gd name="connsiteX6" fmla="*/ 189406 w 666813"/>
              <a:gd name="connsiteY6" fmla="*/ 454684 h 1290779"/>
              <a:gd name="connsiteX7" fmla="*/ 143980 w 666813"/>
              <a:gd name="connsiteY7" fmla="*/ 881572 h 1290779"/>
              <a:gd name="connsiteX8" fmla="*/ 75779 w 666813"/>
              <a:gd name="connsiteY8" fmla="*/ 1124065 h 1290779"/>
              <a:gd name="connsiteX9" fmla="*/ 0 w 666813"/>
              <a:gd name="connsiteY9" fmla="*/ 1290779 h 1290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6813" h="1290779">
                <a:moveTo>
                  <a:pt x="662253" y="183897"/>
                </a:moveTo>
                <a:cubicBezTo>
                  <a:pt x="673620" y="146008"/>
                  <a:pt x="662300" y="121593"/>
                  <a:pt x="644122" y="98523"/>
                </a:cubicBezTo>
                <a:cubicBezTo>
                  <a:pt x="625944" y="75453"/>
                  <a:pt x="581601" y="59584"/>
                  <a:pt x="553187" y="45477"/>
                </a:cubicBezTo>
                <a:cubicBezTo>
                  <a:pt x="524773" y="31370"/>
                  <a:pt x="512372" y="29038"/>
                  <a:pt x="473640" y="13882"/>
                </a:cubicBezTo>
                <a:cubicBezTo>
                  <a:pt x="434908" y="-1274"/>
                  <a:pt x="334904" y="-8203"/>
                  <a:pt x="290486" y="15166"/>
                </a:cubicBezTo>
                <a:cubicBezTo>
                  <a:pt x="246068" y="38535"/>
                  <a:pt x="223976" y="80841"/>
                  <a:pt x="207129" y="154094"/>
                </a:cubicBezTo>
                <a:cubicBezTo>
                  <a:pt x="190282" y="227347"/>
                  <a:pt x="199931" y="333438"/>
                  <a:pt x="189406" y="454684"/>
                </a:cubicBezTo>
                <a:cubicBezTo>
                  <a:pt x="178881" y="575930"/>
                  <a:pt x="162918" y="770009"/>
                  <a:pt x="143980" y="881572"/>
                </a:cubicBezTo>
                <a:cubicBezTo>
                  <a:pt x="125042" y="993135"/>
                  <a:pt x="99776" y="1055864"/>
                  <a:pt x="75779" y="1124065"/>
                </a:cubicBezTo>
                <a:cubicBezTo>
                  <a:pt x="51782" y="1192266"/>
                  <a:pt x="25891" y="1241522"/>
                  <a:pt x="0" y="1290779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CF22B007-C4EA-5F0E-1F59-7D2979E4D771}"/>
              </a:ext>
            </a:extLst>
          </p:cNvPr>
          <p:cNvGrpSpPr/>
          <p:nvPr/>
        </p:nvGrpSpPr>
        <p:grpSpPr>
          <a:xfrm>
            <a:off x="6486407" y="3448050"/>
            <a:ext cx="1611024" cy="1617345"/>
            <a:chOff x="6486407" y="3448050"/>
            <a:chExt cx="1611024" cy="1617345"/>
          </a:xfrm>
        </p:grpSpPr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FD87A7FE-C2EE-1036-D46C-7A036C3E458F}"/>
                </a:ext>
              </a:extLst>
            </p:cNvPr>
            <p:cNvSpPr/>
            <p:nvPr/>
          </p:nvSpPr>
          <p:spPr>
            <a:xfrm>
              <a:off x="6486407" y="3448050"/>
              <a:ext cx="1110010" cy="476250"/>
            </a:xfrm>
            <a:custGeom>
              <a:avLst/>
              <a:gdLst>
                <a:gd name="connsiteX0" fmla="*/ 0 w 1116330"/>
                <a:gd name="connsiteY0" fmla="*/ 476250 h 476250"/>
                <a:gd name="connsiteX1" fmla="*/ 142875 w 1116330"/>
                <a:gd name="connsiteY1" fmla="*/ 459105 h 476250"/>
                <a:gd name="connsiteX2" fmla="*/ 219075 w 1116330"/>
                <a:gd name="connsiteY2" fmla="*/ 457200 h 476250"/>
                <a:gd name="connsiteX3" fmla="*/ 312420 w 1116330"/>
                <a:gd name="connsiteY3" fmla="*/ 443865 h 476250"/>
                <a:gd name="connsiteX4" fmla="*/ 415290 w 1116330"/>
                <a:gd name="connsiteY4" fmla="*/ 421005 h 476250"/>
                <a:gd name="connsiteX5" fmla="*/ 483870 w 1116330"/>
                <a:gd name="connsiteY5" fmla="*/ 396240 h 476250"/>
                <a:gd name="connsiteX6" fmla="*/ 600075 w 1116330"/>
                <a:gd name="connsiteY6" fmla="*/ 342900 h 476250"/>
                <a:gd name="connsiteX7" fmla="*/ 691515 w 1116330"/>
                <a:gd name="connsiteY7" fmla="*/ 278130 h 476250"/>
                <a:gd name="connsiteX8" fmla="*/ 773430 w 1116330"/>
                <a:gd name="connsiteY8" fmla="*/ 222885 h 476250"/>
                <a:gd name="connsiteX9" fmla="*/ 834390 w 1116330"/>
                <a:gd name="connsiteY9" fmla="*/ 179070 h 476250"/>
                <a:gd name="connsiteX10" fmla="*/ 912495 w 1116330"/>
                <a:gd name="connsiteY10" fmla="*/ 127635 h 476250"/>
                <a:gd name="connsiteX11" fmla="*/ 981075 w 1116330"/>
                <a:gd name="connsiteY11" fmla="*/ 83820 h 476250"/>
                <a:gd name="connsiteX12" fmla="*/ 1017270 w 1116330"/>
                <a:gd name="connsiteY12" fmla="*/ 60960 h 476250"/>
                <a:gd name="connsiteX13" fmla="*/ 1116330 w 1116330"/>
                <a:gd name="connsiteY13" fmla="*/ 0 h 476250"/>
                <a:gd name="connsiteX0" fmla="*/ 0 w 1116330"/>
                <a:gd name="connsiteY0" fmla="*/ 476250 h 476250"/>
                <a:gd name="connsiteX1" fmla="*/ 140970 w 1116330"/>
                <a:gd name="connsiteY1" fmla="*/ 464820 h 476250"/>
                <a:gd name="connsiteX2" fmla="*/ 219075 w 1116330"/>
                <a:gd name="connsiteY2" fmla="*/ 457200 h 476250"/>
                <a:gd name="connsiteX3" fmla="*/ 312420 w 1116330"/>
                <a:gd name="connsiteY3" fmla="*/ 443865 h 476250"/>
                <a:gd name="connsiteX4" fmla="*/ 415290 w 1116330"/>
                <a:gd name="connsiteY4" fmla="*/ 421005 h 476250"/>
                <a:gd name="connsiteX5" fmla="*/ 483870 w 1116330"/>
                <a:gd name="connsiteY5" fmla="*/ 396240 h 476250"/>
                <a:gd name="connsiteX6" fmla="*/ 600075 w 1116330"/>
                <a:gd name="connsiteY6" fmla="*/ 342900 h 476250"/>
                <a:gd name="connsiteX7" fmla="*/ 691515 w 1116330"/>
                <a:gd name="connsiteY7" fmla="*/ 278130 h 476250"/>
                <a:gd name="connsiteX8" fmla="*/ 773430 w 1116330"/>
                <a:gd name="connsiteY8" fmla="*/ 222885 h 476250"/>
                <a:gd name="connsiteX9" fmla="*/ 834390 w 1116330"/>
                <a:gd name="connsiteY9" fmla="*/ 179070 h 476250"/>
                <a:gd name="connsiteX10" fmla="*/ 912495 w 1116330"/>
                <a:gd name="connsiteY10" fmla="*/ 127635 h 476250"/>
                <a:gd name="connsiteX11" fmla="*/ 981075 w 1116330"/>
                <a:gd name="connsiteY11" fmla="*/ 83820 h 476250"/>
                <a:gd name="connsiteX12" fmla="*/ 1017270 w 1116330"/>
                <a:gd name="connsiteY12" fmla="*/ 60960 h 476250"/>
                <a:gd name="connsiteX13" fmla="*/ 1116330 w 1116330"/>
                <a:gd name="connsiteY13" fmla="*/ 0 h 476250"/>
                <a:gd name="connsiteX0" fmla="*/ 0 w 1116330"/>
                <a:gd name="connsiteY0" fmla="*/ 476250 h 476250"/>
                <a:gd name="connsiteX1" fmla="*/ 140970 w 1116330"/>
                <a:gd name="connsiteY1" fmla="*/ 464820 h 476250"/>
                <a:gd name="connsiteX2" fmla="*/ 219075 w 1116330"/>
                <a:gd name="connsiteY2" fmla="*/ 457200 h 476250"/>
                <a:gd name="connsiteX3" fmla="*/ 312420 w 1116330"/>
                <a:gd name="connsiteY3" fmla="*/ 443865 h 476250"/>
                <a:gd name="connsiteX4" fmla="*/ 415290 w 1116330"/>
                <a:gd name="connsiteY4" fmla="*/ 421005 h 476250"/>
                <a:gd name="connsiteX5" fmla="*/ 483870 w 1116330"/>
                <a:gd name="connsiteY5" fmla="*/ 396240 h 476250"/>
                <a:gd name="connsiteX6" fmla="*/ 600075 w 1116330"/>
                <a:gd name="connsiteY6" fmla="*/ 342900 h 476250"/>
                <a:gd name="connsiteX7" fmla="*/ 691515 w 1116330"/>
                <a:gd name="connsiteY7" fmla="*/ 278130 h 476250"/>
                <a:gd name="connsiteX8" fmla="*/ 773430 w 1116330"/>
                <a:gd name="connsiteY8" fmla="*/ 222885 h 476250"/>
                <a:gd name="connsiteX9" fmla="*/ 834390 w 1116330"/>
                <a:gd name="connsiteY9" fmla="*/ 179070 h 476250"/>
                <a:gd name="connsiteX10" fmla="*/ 912495 w 1116330"/>
                <a:gd name="connsiteY10" fmla="*/ 127635 h 476250"/>
                <a:gd name="connsiteX11" fmla="*/ 981075 w 1116330"/>
                <a:gd name="connsiteY11" fmla="*/ 83820 h 476250"/>
                <a:gd name="connsiteX12" fmla="*/ 1013460 w 1116330"/>
                <a:gd name="connsiteY12" fmla="*/ 57150 h 476250"/>
                <a:gd name="connsiteX13" fmla="*/ 1116330 w 1116330"/>
                <a:gd name="connsiteY13" fmla="*/ 0 h 476250"/>
                <a:gd name="connsiteX0" fmla="*/ 0 w 1110010"/>
                <a:gd name="connsiteY0" fmla="*/ 476250 h 476250"/>
                <a:gd name="connsiteX1" fmla="*/ 134650 w 1110010"/>
                <a:gd name="connsiteY1" fmla="*/ 464820 h 476250"/>
                <a:gd name="connsiteX2" fmla="*/ 212755 w 1110010"/>
                <a:gd name="connsiteY2" fmla="*/ 457200 h 476250"/>
                <a:gd name="connsiteX3" fmla="*/ 306100 w 1110010"/>
                <a:gd name="connsiteY3" fmla="*/ 443865 h 476250"/>
                <a:gd name="connsiteX4" fmla="*/ 408970 w 1110010"/>
                <a:gd name="connsiteY4" fmla="*/ 421005 h 476250"/>
                <a:gd name="connsiteX5" fmla="*/ 477550 w 1110010"/>
                <a:gd name="connsiteY5" fmla="*/ 396240 h 476250"/>
                <a:gd name="connsiteX6" fmla="*/ 593755 w 1110010"/>
                <a:gd name="connsiteY6" fmla="*/ 342900 h 476250"/>
                <a:gd name="connsiteX7" fmla="*/ 685195 w 1110010"/>
                <a:gd name="connsiteY7" fmla="*/ 278130 h 476250"/>
                <a:gd name="connsiteX8" fmla="*/ 767110 w 1110010"/>
                <a:gd name="connsiteY8" fmla="*/ 222885 h 476250"/>
                <a:gd name="connsiteX9" fmla="*/ 828070 w 1110010"/>
                <a:gd name="connsiteY9" fmla="*/ 179070 h 476250"/>
                <a:gd name="connsiteX10" fmla="*/ 906175 w 1110010"/>
                <a:gd name="connsiteY10" fmla="*/ 127635 h 476250"/>
                <a:gd name="connsiteX11" fmla="*/ 974755 w 1110010"/>
                <a:gd name="connsiteY11" fmla="*/ 83820 h 476250"/>
                <a:gd name="connsiteX12" fmla="*/ 1007140 w 1110010"/>
                <a:gd name="connsiteY12" fmla="*/ 57150 h 476250"/>
                <a:gd name="connsiteX13" fmla="*/ 1110010 w 1110010"/>
                <a:gd name="connsiteY13" fmla="*/ 0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10010" h="476250">
                  <a:moveTo>
                    <a:pt x="0" y="476250"/>
                  </a:moveTo>
                  <a:cubicBezTo>
                    <a:pt x="53181" y="469265"/>
                    <a:pt x="99191" y="467995"/>
                    <a:pt x="134650" y="464820"/>
                  </a:cubicBezTo>
                  <a:cubicBezTo>
                    <a:pt x="170109" y="461645"/>
                    <a:pt x="184180" y="460692"/>
                    <a:pt x="212755" y="457200"/>
                  </a:cubicBezTo>
                  <a:cubicBezTo>
                    <a:pt x="241330" y="453708"/>
                    <a:pt x="273398" y="449897"/>
                    <a:pt x="306100" y="443865"/>
                  </a:cubicBezTo>
                  <a:cubicBezTo>
                    <a:pt x="338802" y="437833"/>
                    <a:pt x="380395" y="428943"/>
                    <a:pt x="408970" y="421005"/>
                  </a:cubicBezTo>
                  <a:cubicBezTo>
                    <a:pt x="437545" y="413067"/>
                    <a:pt x="446753" y="409257"/>
                    <a:pt x="477550" y="396240"/>
                  </a:cubicBezTo>
                  <a:cubicBezTo>
                    <a:pt x="508347" y="383223"/>
                    <a:pt x="559148" y="362585"/>
                    <a:pt x="593755" y="342900"/>
                  </a:cubicBezTo>
                  <a:cubicBezTo>
                    <a:pt x="628362" y="323215"/>
                    <a:pt x="656302" y="298133"/>
                    <a:pt x="685195" y="278130"/>
                  </a:cubicBezTo>
                  <a:cubicBezTo>
                    <a:pt x="714088" y="258127"/>
                    <a:pt x="743298" y="239395"/>
                    <a:pt x="767110" y="222885"/>
                  </a:cubicBezTo>
                  <a:cubicBezTo>
                    <a:pt x="790922" y="206375"/>
                    <a:pt x="804893" y="194945"/>
                    <a:pt x="828070" y="179070"/>
                  </a:cubicBezTo>
                  <a:cubicBezTo>
                    <a:pt x="851247" y="163195"/>
                    <a:pt x="881728" y="143510"/>
                    <a:pt x="906175" y="127635"/>
                  </a:cubicBezTo>
                  <a:cubicBezTo>
                    <a:pt x="930622" y="111760"/>
                    <a:pt x="974755" y="83820"/>
                    <a:pt x="974755" y="83820"/>
                  </a:cubicBezTo>
                  <a:lnTo>
                    <a:pt x="1007140" y="57150"/>
                  </a:lnTo>
                  <a:lnTo>
                    <a:pt x="1110010" y="0"/>
                  </a:ln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Figura a mano libera: forma 14">
              <a:extLst>
                <a:ext uri="{FF2B5EF4-FFF2-40B4-BE49-F238E27FC236}">
                  <a16:creationId xmlns:a16="http://schemas.microsoft.com/office/drawing/2014/main" id="{2B4BFAB6-9E99-C33B-18BF-CEEBD05E4191}"/>
                </a:ext>
              </a:extLst>
            </p:cNvPr>
            <p:cNvSpPr/>
            <p:nvPr/>
          </p:nvSpPr>
          <p:spPr>
            <a:xfrm>
              <a:off x="7622076" y="3964305"/>
              <a:ext cx="475355" cy="1101090"/>
            </a:xfrm>
            <a:custGeom>
              <a:avLst/>
              <a:gdLst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1185 w 474090"/>
                <a:gd name="connsiteY6" fmla="*/ 600075 h 1101090"/>
                <a:gd name="connsiteX7" fmla="*/ 129285 w 474090"/>
                <a:gd name="connsiteY7" fmla="*/ 521970 h 1101090"/>
                <a:gd name="connsiteX8" fmla="*/ 226440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8805 w 474090"/>
                <a:gd name="connsiteY6" fmla="*/ 607695 h 1101090"/>
                <a:gd name="connsiteX7" fmla="*/ 129285 w 474090"/>
                <a:gd name="connsiteY7" fmla="*/ 521970 h 1101090"/>
                <a:gd name="connsiteX8" fmla="*/ 226440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8805 w 474090"/>
                <a:gd name="connsiteY6" fmla="*/ 607695 h 1101090"/>
                <a:gd name="connsiteX7" fmla="*/ 131190 w 474090"/>
                <a:gd name="connsiteY7" fmla="*/ 523875 h 1101090"/>
                <a:gd name="connsiteX8" fmla="*/ 226440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1650 w 474090"/>
                <a:gd name="connsiteY0" fmla="*/ 1101090 h 1101090"/>
                <a:gd name="connsiteX1" fmla="*/ 1650 w 474090"/>
                <a:gd name="connsiteY1" fmla="*/ 1042035 h 1101090"/>
                <a:gd name="connsiteX2" fmla="*/ 18795 w 474090"/>
                <a:gd name="connsiteY2" fmla="*/ 948690 h 1101090"/>
                <a:gd name="connsiteX3" fmla="*/ 30225 w 474090"/>
                <a:gd name="connsiteY3" fmla="*/ 874395 h 1101090"/>
                <a:gd name="connsiteX4" fmla="*/ 51180 w 474090"/>
                <a:gd name="connsiteY4" fmla="*/ 767715 h 1101090"/>
                <a:gd name="connsiteX5" fmla="*/ 68325 w 474090"/>
                <a:gd name="connsiteY5" fmla="*/ 691515 h 1101090"/>
                <a:gd name="connsiteX6" fmla="*/ 98805 w 474090"/>
                <a:gd name="connsiteY6" fmla="*/ 607695 h 1101090"/>
                <a:gd name="connsiteX7" fmla="*/ 131190 w 474090"/>
                <a:gd name="connsiteY7" fmla="*/ 523875 h 1101090"/>
                <a:gd name="connsiteX8" fmla="*/ 224535 w 474090"/>
                <a:gd name="connsiteY8" fmla="*/ 388620 h 1101090"/>
                <a:gd name="connsiteX9" fmla="*/ 275970 w 474090"/>
                <a:gd name="connsiteY9" fmla="*/ 304800 h 1101090"/>
                <a:gd name="connsiteX10" fmla="*/ 357885 w 474090"/>
                <a:gd name="connsiteY10" fmla="*/ 180975 h 1101090"/>
                <a:gd name="connsiteX11" fmla="*/ 413130 w 474090"/>
                <a:gd name="connsiteY11" fmla="*/ 112395 h 1101090"/>
                <a:gd name="connsiteX12" fmla="*/ 474090 w 474090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32455 w 475355"/>
                <a:gd name="connsiteY7" fmla="*/ 523875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  <a:gd name="connsiteX0" fmla="*/ 808 w 475355"/>
                <a:gd name="connsiteY0" fmla="*/ 1101090 h 1101090"/>
                <a:gd name="connsiteX1" fmla="*/ 2915 w 475355"/>
                <a:gd name="connsiteY1" fmla="*/ 1042035 h 1101090"/>
                <a:gd name="connsiteX2" fmla="*/ 20060 w 475355"/>
                <a:gd name="connsiteY2" fmla="*/ 948690 h 1101090"/>
                <a:gd name="connsiteX3" fmla="*/ 31490 w 475355"/>
                <a:gd name="connsiteY3" fmla="*/ 874395 h 1101090"/>
                <a:gd name="connsiteX4" fmla="*/ 52445 w 475355"/>
                <a:gd name="connsiteY4" fmla="*/ 767715 h 1101090"/>
                <a:gd name="connsiteX5" fmla="*/ 69590 w 475355"/>
                <a:gd name="connsiteY5" fmla="*/ 691515 h 1101090"/>
                <a:gd name="connsiteX6" fmla="*/ 100070 w 475355"/>
                <a:gd name="connsiteY6" fmla="*/ 607695 h 1101090"/>
                <a:gd name="connsiteX7" fmla="*/ 140476 w 475355"/>
                <a:gd name="connsiteY7" fmla="*/ 519864 h 1101090"/>
                <a:gd name="connsiteX8" fmla="*/ 225800 w 475355"/>
                <a:gd name="connsiteY8" fmla="*/ 388620 h 1101090"/>
                <a:gd name="connsiteX9" fmla="*/ 277235 w 475355"/>
                <a:gd name="connsiteY9" fmla="*/ 304800 h 1101090"/>
                <a:gd name="connsiteX10" fmla="*/ 359150 w 475355"/>
                <a:gd name="connsiteY10" fmla="*/ 180975 h 1101090"/>
                <a:gd name="connsiteX11" fmla="*/ 414395 w 475355"/>
                <a:gd name="connsiteY11" fmla="*/ 112395 h 1101090"/>
                <a:gd name="connsiteX12" fmla="*/ 475355 w 475355"/>
                <a:gd name="connsiteY12" fmla="*/ 0 h 1101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75355" h="1101090">
                  <a:moveTo>
                    <a:pt x="808" y="1101090"/>
                  </a:moveTo>
                  <a:cubicBezTo>
                    <a:pt x="-621" y="1084262"/>
                    <a:pt x="-294" y="1067435"/>
                    <a:pt x="2915" y="1042035"/>
                  </a:cubicBezTo>
                  <a:cubicBezTo>
                    <a:pt x="6124" y="1016635"/>
                    <a:pt x="15298" y="976630"/>
                    <a:pt x="20060" y="948690"/>
                  </a:cubicBezTo>
                  <a:cubicBezTo>
                    <a:pt x="24822" y="920750"/>
                    <a:pt x="26093" y="904557"/>
                    <a:pt x="31490" y="874395"/>
                  </a:cubicBezTo>
                  <a:cubicBezTo>
                    <a:pt x="36887" y="844233"/>
                    <a:pt x="46095" y="798195"/>
                    <a:pt x="52445" y="767715"/>
                  </a:cubicBezTo>
                  <a:cubicBezTo>
                    <a:pt x="58795" y="737235"/>
                    <a:pt x="61653" y="718185"/>
                    <a:pt x="69590" y="691515"/>
                  </a:cubicBezTo>
                  <a:cubicBezTo>
                    <a:pt x="77527" y="664845"/>
                    <a:pt x="88256" y="636304"/>
                    <a:pt x="100070" y="607695"/>
                  </a:cubicBezTo>
                  <a:cubicBezTo>
                    <a:pt x="111884" y="579086"/>
                    <a:pt x="121628" y="550056"/>
                    <a:pt x="140476" y="519864"/>
                  </a:cubicBezTo>
                  <a:cubicBezTo>
                    <a:pt x="159324" y="489672"/>
                    <a:pt x="203007" y="424464"/>
                    <a:pt x="225800" y="388620"/>
                  </a:cubicBezTo>
                  <a:cubicBezTo>
                    <a:pt x="248593" y="352776"/>
                    <a:pt x="255010" y="339407"/>
                    <a:pt x="277235" y="304800"/>
                  </a:cubicBezTo>
                  <a:cubicBezTo>
                    <a:pt x="299460" y="270193"/>
                    <a:pt x="336290" y="213042"/>
                    <a:pt x="359150" y="180975"/>
                  </a:cubicBezTo>
                  <a:cubicBezTo>
                    <a:pt x="382010" y="148908"/>
                    <a:pt x="395028" y="142557"/>
                    <a:pt x="414395" y="112395"/>
                  </a:cubicBezTo>
                  <a:cubicBezTo>
                    <a:pt x="433762" y="82233"/>
                    <a:pt x="454558" y="41116"/>
                    <a:pt x="475355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24515E88-F7F8-74F4-DFBF-FE8C98F54ADA}"/>
              </a:ext>
            </a:extLst>
          </p:cNvPr>
          <p:cNvCxnSpPr>
            <a:cxnSpLocks/>
          </p:cNvCxnSpPr>
          <p:nvPr/>
        </p:nvCxnSpPr>
        <p:spPr>
          <a:xfrm flipH="1">
            <a:off x="7578486" y="3075284"/>
            <a:ext cx="893325" cy="3884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2414DACB-E4A8-E293-0213-3AE71A39BF7E}"/>
              </a:ext>
            </a:extLst>
          </p:cNvPr>
          <p:cNvCxnSpPr>
            <a:cxnSpLocks/>
          </p:cNvCxnSpPr>
          <p:nvPr/>
        </p:nvCxnSpPr>
        <p:spPr>
          <a:xfrm flipH="1">
            <a:off x="7482582" y="3072470"/>
            <a:ext cx="995894" cy="4436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991888D-9B41-5641-16A0-3CA2CF2B7E6D}"/>
              </a:ext>
            </a:extLst>
          </p:cNvPr>
          <p:cNvCxnSpPr>
            <a:cxnSpLocks/>
          </p:cNvCxnSpPr>
          <p:nvPr/>
        </p:nvCxnSpPr>
        <p:spPr>
          <a:xfrm flipH="1">
            <a:off x="6207483" y="3062476"/>
            <a:ext cx="2277389" cy="22831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8F0504A4-EE8E-5470-6456-2698CB3C5D85}"/>
              </a:ext>
            </a:extLst>
          </p:cNvPr>
          <p:cNvCxnSpPr>
            <a:cxnSpLocks/>
          </p:cNvCxnSpPr>
          <p:nvPr/>
        </p:nvCxnSpPr>
        <p:spPr>
          <a:xfrm flipH="1">
            <a:off x="7451601" y="3068807"/>
            <a:ext cx="1029305" cy="4769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6D846402-A31F-0C13-F4F3-3ABFE9A66B1B}"/>
              </a:ext>
            </a:extLst>
          </p:cNvPr>
          <p:cNvCxnSpPr>
            <a:cxnSpLocks/>
          </p:cNvCxnSpPr>
          <p:nvPr/>
        </p:nvCxnSpPr>
        <p:spPr>
          <a:xfrm flipH="1">
            <a:off x="7322027" y="3062476"/>
            <a:ext cx="1162845" cy="5661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E945AB3D-0334-BCCE-BEA4-45FEE2F0B1AE}"/>
              </a:ext>
            </a:extLst>
          </p:cNvPr>
          <p:cNvCxnSpPr>
            <a:cxnSpLocks/>
          </p:cNvCxnSpPr>
          <p:nvPr/>
        </p:nvCxnSpPr>
        <p:spPr>
          <a:xfrm flipH="1">
            <a:off x="5711321" y="3065290"/>
            <a:ext cx="2773551" cy="14312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B3B3E7F8-CBD5-845B-85BB-9D2A752F1E5D}"/>
              </a:ext>
            </a:extLst>
          </p:cNvPr>
          <p:cNvCxnSpPr>
            <a:cxnSpLocks/>
          </p:cNvCxnSpPr>
          <p:nvPr/>
        </p:nvCxnSpPr>
        <p:spPr>
          <a:xfrm flipH="1">
            <a:off x="5726360" y="3066033"/>
            <a:ext cx="2758512" cy="15402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71235DFE-511C-E741-5B24-FF12339FCA1F}"/>
              </a:ext>
            </a:extLst>
          </p:cNvPr>
          <p:cNvCxnSpPr>
            <a:cxnSpLocks/>
          </p:cNvCxnSpPr>
          <p:nvPr/>
        </p:nvCxnSpPr>
        <p:spPr>
          <a:xfrm flipH="1">
            <a:off x="5793052" y="3065099"/>
            <a:ext cx="2685424" cy="17047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12B349EC-107F-C14E-025D-2A48112F9D5E}"/>
              </a:ext>
            </a:extLst>
          </p:cNvPr>
          <p:cNvCxnSpPr>
            <a:cxnSpLocks/>
          </p:cNvCxnSpPr>
          <p:nvPr/>
        </p:nvCxnSpPr>
        <p:spPr>
          <a:xfrm flipH="1">
            <a:off x="5877954" y="3068672"/>
            <a:ext cx="2600522" cy="18770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3CC7167A-1AD2-2E08-551F-F11ED4781EAB}"/>
              </a:ext>
            </a:extLst>
          </p:cNvPr>
          <p:cNvCxnSpPr>
            <a:cxnSpLocks/>
          </p:cNvCxnSpPr>
          <p:nvPr/>
        </p:nvCxnSpPr>
        <p:spPr>
          <a:xfrm flipH="1">
            <a:off x="6035842" y="3062476"/>
            <a:ext cx="2449030" cy="20721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E808629F-0A9C-8915-A0EB-6C9A446790B7}"/>
              </a:ext>
            </a:extLst>
          </p:cNvPr>
          <p:cNvCxnSpPr>
            <a:cxnSpLocks/>
          </p:cNvCxnSpPr>
          <p:nvPr/>
        </p:nvCxnSpPr>
        <p:spPr>
          <a:xfrm flipH="1">
            <a:off x="5705594" y="3900765"/>
            <a:ext cx="1052781" cy="5125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90256ACE-9A0B-002F-2AE3-47AA9975FC71}"/>
              </a:ext>
            </a:extLst>
          </p:cNvPr>
          <p:cNvCxnSpPr>
            <a:cxnSpLocks/>
          </p:cNvCxnSpPr>
          <p:nvPr/>
        </p:nvCxnSpPr>
        <p:spPr>
          <a:xfrm flipH="1">
            <a:off x="5714996" y="3914887"/>
            <a:ext cx="935186" cy="4308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nettore diritto 458">
            <a:extLst>
              <a:ext uri="{FF2B5EF4-FFF2-40B4-BE49-F238E27FC236}">
                <a16:creationId xmlns:a16="http://schemas.microsoft.com/office/drawing/2014/main" id="{C1CD06E5-036B-31CC-35BF-2C9FBA83441A}"/>
              </a:ext>
            </a:extLst>
          </p:cNvPr>
          <p:cNvCxnSpPr>
            <a:cxnSpLocks/>
          </p:cNvCxnSpPr>
          <p:nvPr/>
        </p:nvCxnSpPr>
        <p:spPr>
          <a:xfrm flipH="1">
            <a:off x="5743848" y="3916886"/>
            <a:ext cx="833228" cy="3701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nettore diritto 467">
            <a:extLst>
              <a:ext uri="{FF2B5EF4-FFF2-40B4-BE49-F238E27FC236}">
                <a16:creationId xmlns:a16="http://schemas.microsoft.com/office/drawing/2014/main" id="{D4D9610F-A2A7-DFD9-BC4C-7F61EE97E6F5}"/>
              </a:ext>
            </a:extLst>
          </p:cNvPr>
          <p:cNvCxnSpPr>
            <a:cxnSpLocks/>
          </p:cNvCxnSpPr>
          <p:nvPr/>
        </p:nvCxnSpPr>
        <p:spPr>
          <a:xfrm flipH="1">
            <a:off x="5774575" y="3918971"/>
            <a:ext cx="751134" cy="3266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uppo 64">
            <a:extLst>
              <a:ext uri="{FF2B5EF4-FFF2-40B4-BE49-F238E27FC236}">
                <a16:creationId xmlns:a16="http://schemas.microsoft.com/office/drawing/2014/main" id="{E37915A5-EA5C-1EC7-A12D-F4B404B6701F}"/>
              </a:ext>
            </a:extLst>
          </p:cNvPr>
          <p:cNvGrpSpPr/>
          <p:nvPr/>
        </p:nvGrpSpPr>
        <p:grpSpPr>
          <a:xfrm rot="5400000" flipH="1">
            <a:off x="6070293" y="3415717"/>
            <a:ext cx="2751433" cy="2064934"/>
            <a:chOff x="5857993" y="3214876"/>
            <a:chExt cx="2779280" cy="2072122"/>
          </a:xfrm>
        </p:grpSpPr>
        <p:cxnSp>
          <p:nvCxnSpPr>
            <p:cNvPr id="496" name="Connettore diritto 495">
              <a:extLst>
                <a:ext uri="{FF2B5EF4-FFF2-40B4-BE49-F238E27FC236}">
                  <a16:creationId xmlns:a16="http://schemas.microsoft.com/office/drawing/2014/main" id="{EAE0B792-44F9-B876-B11D-082BD08F04F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884100" y="2936194"/>
              <a:ext cx="448621" cy="1031599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Connettore diritto 496">
              <a:extLst>
                <a:ext uri="{FF2B5EF4-FFF2-40B4-BE49-F238E27FC236}">
                  <a16:creationId xmlns:a16="http://schemas.microsoft.com/office/drawing/2014/main" id="{4FA95295-E6BB-0595-65C8-C9BE1809527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861805" y="2929808"/>
              <a:ext cx="474009" cy="106413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Connettore diritto 498">
              <a:extLst>
                <a:ext uri="{FF2B5EF4-FFF2-40B4-BE49-F238E27FC236}">
                  <a16:creationId xmlns:a16="http://schemas.microsoft.com/office/drawing/2014/main" id="{1ADCB5A8-DD5E-DC4F-582C-76AAF47D12B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831680" y="2924633"/>
              <a:ext cx="508209" cy="110297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Connettore diritto 499">
              <a:extLst>
                <a:ext uri="{FF2B5EF4-FFF2-40B4-BE49-F238E27FC236}">
                  <a16:creationId xmlns:a16="http://schemas.microsoft.com/office/drawing/2014/main" id="{343CED05-CC3D-C2CB-56A3-9F1B29DF84A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713549" y="2896069"/>
              <a:ext cx="604916" cy="124253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Connettore diritto 500">
              <a:extLst>
                <a:ext uri="{FF2B5EF4-FFF2-40B4-BE49-F238E27FC236}">
                  <a16:creationId xmlns:a16="http://schemas.microsoft.com/office/drawing/2014/main" id="{C9EF19F5-BB14-588B-BF92-220D2FBD75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63721" y="3217690"/>
              <a:ext cx="2773551" cy="143128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Connettore diritto 502">
              <a:extLst>
                <a:ext uri="{FF2B5EF4-FFF2-40B4-BE49-F238E27FC236}">
                  <a16:creationId xmlns:a16="http://schemas.microsoft.com/office/drawing/2014/main" id="{3CB2A9CD-80A2-2BB8-A927-7F73A639DF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78760" y="3218433"/>
              <a:ext cx="2758512" cy="154021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Connettore diritto 503">
              <a:extLst>
                <a:ext uri="{FF2B5EF4-FFF2-40B4-BE49-F238E27FC236}">
                  <a16:creationId xmlns:a16="http://schemas.microsoft.com/office/drawing/2014/main" id="{8021926F-1265-4D20-2544-6FB18DAAFE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45452" y="3217499"/>
              <a:ext cx="2685424" cy="170474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Connettore diritto 504">
              <a:extLst>
                <a:ext uri="{FF2B5EF4-FFF2-40B4-BE49-F238E27FC236}">
                  <a16:creationId xmlns:a16="http://schemas.microsoft.com/office/drawing/2014/main" id="{9134BEE6-C379-158A-6651-290A139D89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30354" y="3221072"/>
              <a:ext cx="2600522" cy="1877004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Connettore diritto 505">
              <a:extLst>
                <a:ext uri="{FF2B5EF4-FFF2-40B4-BE49-F238E27FC236}">
                  <a16:creationId xmlns:a16="http://schemas.microsoft.com/office/drawing/2014/main" id="{F54EC8F0-53A3-072A-62EF-C56202D8A3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88242" y="3214876"/>
              <a:ext cx="2449030" cy="207212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Connettore diritto 506">
              <a:extLst>
                <a:ext uri="{FF2B5EF4-FFF2-40B4-BE49-F238E27FC236}">
                  <a16:creationId xmlns:a16="http://schemas.microsoft.com/office/drawing/2014/main" id="{285C8CCF-F3A4-F9DC-F6C7-65E37AE9511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46421" y="3730003"/>
              <a:ext cx="547272" cy="112412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Connettore diritto 507">
              <a:extLst>
                <a:ext uri="{FF2B5EF4-FFF2-40B4-BE49-F238E27FC236}">
                  <a16:creationId xmlns:a16="http://schemas.microsoft.com/office/drawing/2014/main" id="{B48B7EE3-5A0F-A94F-8C76-1BFC76B792C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35307" y="3772432"/>
              <a:ext cx="457841" cy="99366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Connettore diritto 508">
              <a:extLst>
                <a:ext uri="{FF2B5EF4-FFF2-40B4-BE49-F238E27FC236}">
                  <a16:creationId xmlns:a16="http://schemas.microsoft.com/office/drawing/2014/main" id="{F38D5C42-310F-A046-FA80-7695E71244D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36069" y="3816205"/>
              <a:ext cx="383437" cy="86307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Connettore diritto 509">
              <a:extLst>
                <a:ext uri="{FF2B5EF4-FFF2-40B4-BE49-F238E27FC236}">
                  <a16:creationId xmlns:a16="http://schemas.microsoft.com/office/drawing/2014/main" id="{A7BF2772-BE6A-0A7B-8583-6D8A6BAD4B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26975" y="4071371"/>
              <a:ext cx="751134" cy="32665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uppo 83">
            <a:extLst>
              <a:ext uri="{FF2B5EF4-FFF2-40B4-BE49-F238E27FC236}">
                <a16:creationId xmlns:a16="http://schemas.microsoft.com/office/drawing/2014/main" id="{472E934A-FB99-0C8C-603A-0B94A3530E45}"/>
              </a:ext>
            </a:extLst>
          </p:cNvPr>
          <p:cNvGrpSpPr/>
          <p:nvPr/>
        </p:nvGrpSpPr>
        <p:grpSpPr>
          <a:xfrm>
            <a:off x="6452563" y="3150291"/>
            <a:ext cx="1983600" cy="1902286"/>
            <a:chOff x="1344069" y="3412153"/>
            <a:chExt cx="1984440" cy="1988782"/>
          </a:xfrm>
        </p:grpSpPr>
        <p:sp>
          <p:nvSpPr>
            <p:cNvPr id="82" name="Arco 81">
              <a:extLst>
                <a:ext uri="{FF2B5EF4-FFF2-40B4-BE49-F238E27FC236}">
                  <a16:creationId xmlns:a16="http://schemas.microsoft.com/office/drawing/2014/main" id="{F8280D7D-1400-F445-CF93-8968E458AAEF}"/>
                </a:ext>
              </a:extLst>
            </p:cNvPr>
            <p:cNvSpPr/>
            <p:nvPr/>
          </p:nvSpPr>
          <p:spPr>
            <a:xfrm>
              <a:off x="1348509" y="3420935"/>
              <a:ext cx="1980000" cy="1980000"/>
            </a:xfrm>
            <a:prstGeom prst="arc">
              <a:avLst>
                <a:gd name="adj1" fmla="val 11453555"/>
                <a:gd name="adj2" fmla="val 18125830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Arco 82">
              <a:extLst>
                <a:ext uri="{FF2B5EF4-FFF2-40B4-BE49-F238E27FC236}">
                  <a16:creationId xmlns:a16="http://schemas.microsoft.com/office/drawing/2014/main" id="{B23FFF02-1C42-F08B-BBA4-0DA983F9A69D}"/>
                </a:ext>
              </a:extLst>
            </p:cNvPr>
            <p:cNvSpPr/>
            <p:nvPr/>
          </p:nvSpPr>
          <p:spPr>
            <a:xfrm flipV="1">
              <a:off x="1344069" y="3412153"/>
              <a:ext cx="1984440" cy="1980000"/>
            </a:xfrm>
            <a:prstGeom prst="arc">
              <a:avLst>
                <a:gd name="adj1" fmla="val 16866185"/>
                <a:gd name="adj2" fmla="val 198045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378527CE-80AC-0F43-07A0-1A631E3EF9D9}"/>
              </a:ext>
            </a:extLst>
          </p:cNvPr>
          <p:cNvGrpSpPr/>
          <p:nvPr/>
        </p:nvGrpSpPr>
        <p:grpSpPr>
          <a:xfrm>
            <a:off x="6453229" y="3208436"/>
            <a:ext cx="1983600" cy="1794284"/>
            <a:chOff x="1344069" y="3412153"/>
            <a:chExt cx="1984440" cy="1988423"/>
          </a:xfrm>
        </p:grpSpPr>
        <p:sp>
          <p:nvSpPr>
            <p:cNvPr id="87" name="Arco 86">
              <a:extLst>
                <a:ext uri="{FF2B5EF4-FFF2-40B4-BE49-F238E27FC236}">
                  <a16:creationId xmlns:a16="http://schemas.microsoft.com/office/drawing/2014/main" id="{EAA7D94E-41AF-AC00-88F2-4523E4087A88}"/>
                </a:ext>
              </a:extLst>
            </p:cNvPr>
            <p:cNvSpPr/>
            <p:nvPr/>
          </p:nvSpPr>
          <p:spPr>
            <a:xfrm>
              <a:off x="1348509" y="3420576"/>
              <a:ext cx="1980000" cy="1980000"/>
            </a:xfrm>
            <a:prstGeom prst="arc">
              <a:avLst>
                <a:gd name="adj1" fmla="val 11453555"/>
                <a:gd name="adj2" fmla="val 1798562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8" name="Arco 87">
              <a:extLst>
                <a:ext uri="{FF2B5EF4-FFF2-40B4-BE49-F238E27FC236}">
                  <a16:creationId xmlns:a16="http://schemas.microsoft.com/office/drawing/2014/main" id="{5AA3A6FF-67B1-3FE6-B9BC-D0EF2083261E}"/>
                </a:ext>
              </a:extLst>
            </p:cNvPr>
            <p:cNvSpPr/>
            <p:nvPr/>
          </p:nvSpPr>
          <p:spPr>
            <a:xfrm flipV="1">
              <a:off x="1344069" y="3412153"/>
              <a:ext cx="1984440" cy="1980000"/>
            </a:xfrm>
            <a:prstGeom prst="arc">
              <a:avLst>
                <a:gd name="adj1" fmla="val 16915238"/>
                <a:gd name="adj2" fmla="val 1965155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6C99B71F-6659-BE1E-53A5-037C878ADFA9}"/>
              </a:ext>
            </a:extLst>
          </p:cNvPr>
          <p:cNvGrpSpPr/>
          <p:nvPr/>
        </p:nvGrpSpPr>
        <p:grpSpPr>
          <a:xfrm>
            <a:off x="6449642" y="3266802"/>
            <a:ext cx="1983600" cy="1684380"/>
            <a:chOff x="1344069" y="3421135"/>
            <a:chExt cx="1984440" cy="1985775"/>
          </a:xfrm>
        </p:grpSpPr>
        <p:sp>
          <p:nvSpPr>
            <p:cNvPr id="91" name="Arco 90">
              <a:extLst>
                <a:ext uri="{FF2B5EF4-FFF2-40B4-BE49-F238E27FC236}">
                  <a16:creationId xmlns:a16="http://schemas.microsoft.com/office/drawing/2014/main" id="{A0788194-CFBD-C319-380A-63F2A5F8EDE1}"/>
                </a:ext>
              </a:extLst>
            </p:cNvPr>
            <p:cNvSpPr/>
            <p:nvPr/>
          </p:nvSpPr>
          <p:spPr>
            <a:xfrm>
              <a:off x="1348509" y="3426910"/>
              <a:ext cx="1980000" cy="1980000"/>
            </a:xfrm>
            <a:prstGeom prst="arc">
              <a:avLst>
                <a:gd name="adj1" fmla="val 11453555"/>
                <a:gd name="adj2" fmla="val 1784964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3" name="Arco 92">
              <a:extLst>
                <a:ext uri="{FF2B5EF4-FFF2-40B4-BE49-F238E27FC236}">
                  <a16:creationId xmlns:a16="http://schemas.microsoft.com/office/drawing/2014/main" id="{F9879301-F459-F85F-F210-AD6AA1D8F558}"/>
                </a:ext>
              </a:extLst>
            </p:cNvPr>
            <p:cNvSpPr/>
            <p:nvPr/>
          </p:nvSpPr>
          <p:spPr>
            <a:xfrm flipV="1">
              <a:off x="1344069" y="3421135"/>
              <a:ext cx="1984440" cy="1980000"/>
            </a:xfrm>
            <a:prstGeom prst="arc">
              <a:avLst>
                <a:gd name="adj1" fmla="val 17000507"/>
                <a:gd name="adj2" fmla="val 190168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10" name="Gruppo 9">
            <a:extLst>
              <a:ext uri="{FF2B5EF4-FFF2-40B4-BE49-F238E27FC236}">
                <a16:creationId xmlns:a16="http://schemas.microsoft.com/office/drawing/2014/main" id="{AEDC7A8E-52DA-09F7-B477-67B75931B3E5}"/>
              </a:ext>
            </a:extLst>
          </p:cNvPr>
          <p:cNvGrpSpPr/>
          <p:nvPr/>
        </p:nvGrpSpPr>
        <p:grpSpPr>
          <a:xfrm>
            <a:off x="6455708" y="3341703"/>
            <a:ext cx="1983600" cy="1537840"/>
            <a:chOff x="1341810" y="3425245"/>
            <a:chExt cx="1984440" cy="1981665"/>
          </a:xfrm>
        </p:grpSpPr>
        <p:sp>
          <p:nvSpPr>
            <p:cNvPr id="18" name="Arco 17">
              <a:extLst>
                <a:ext uri="{FF2B5EF4-FFF2-40B4-BE49-F238E27FC236}">
                  <a16:creationId xmlns:a16="http://schemas.microsoft.com/office/drawing/2014/main" id="{4099972E-54C8-CC63-0632-3866C2BA6CB8}"/>
                </a:ext>
              </a:extLst>
            </p:cNvPr>
            <p:cNvSpPr/>
            <p:nvPr/>
          </p:nvSpPr>
          <p:spPr>
            <a:xfrm>
              <a:off x="1344697" y="3426910"/>
              <a:ext cx="1980000" cy="1980000"/>
            </a:xfrm>
            <a:prstGeom prst="arc">
              <a:avLst>
                <a:gd name="adj1" fmla="val 11474999"/>
                <a:gd name="adj2" fmla="val 1754484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Arco 21">
              <a:extLst>
                <a:ext uri="{FF2B5EF4-FFF2-40B4-BE49-F238E27FC236}">
                  <a16:creationId xmlns:a16="http://schemas.microsoft.com/office/drawing/2014/main" id="{5D1B8F9F-03E2-116B-D6F0-2F01689B92B8}"/>
                </a:ext>
              </a:extLst>
            </p:cNvPr>
            <p:cNvSpPr/>
            <p:nvPr/>
          </p:nvSpPr>
          <p:spPr>
            <a:xfrm flipV="1">
              <a:off x="1341810" y="3425245"/>
              <a:ext cx="1984440" cy="1980000"/>
            </a:xfrm>
            <a:prstGeom prst="arc">
              <a:avLst>
                <a:gd name="adj1" fmla="val 17105987"/>
                <a:gd name="adj2" fmla="val 186561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7D3583F7-6CDF-42BF-6631-8E36173EC5A0}"/>
              </a:ext>
            </a:extLst>
          </p:cNvPr>
          <p:cNvGrpSpPr/>
          <p:nvPr/>
        </p:nvGrpSpPr>
        <p:grpSpPr>
          <a:xfrm>
            <a:off x="6450645" y="3433061"/>
            <a:ext cx="1989604" cy="1404000"/>
            <a:chOff x="1340886" y="3459148"/>
            <a:chExt cx="1990446" cy="1980000"/>
          </a:xfrm>
        </p:grpSpPr>
        <p:sp>
          <p:nvSpPr>
            <p:cNvPr id="26" name="Arco 25">
              <a:extLst>
                <a:ext uri="{FF2B5EF4-FFF2-40B4-BE49-F238E27FC236}">
                  <a16:creationId xmlns:a16="http://schemas.microsoft.com/office/drawing/2014/main" id="{F6D916C7-60DF-C91F-0B1C-524633249A22}"/>
                </a:ext>
              </a:extLst>
            </p:cNvPr>
            <p:cNvSpPr/>
            <p:nvPr/>
          </p:nvSpPr>
          <p:spPr>
            <a:xfrm>
              <a:off x="1340886" y="3459148"/>
              <a:ext cx="1980000" cy="1980000"/>
            </a:xfrm>
            <a:prstGeom prst="arc">
              <a:avLst>
                <a:gd name="adj1" fmla="val 11588053"/>
                <a:gd name="adj2" fmla="val 1698513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8" name="Arco 27">
              <a:extLst>
                <a:ext uri="{FF2B5EF4-FFF2-40B4-BE49-F238E27FC236}">
                  <a16:creationId xmlns:a16="http://schemas.microsoft.com/office/drawing/2014/main" id="{830E9FBE-A0FC-38C2-3989-38F7F2CCB272}"/>
                </a:ext>
              </a:extLst>
            </p:cNvPr>
            <p:cNvSpPr/>
            <p:nvPr/>
          </p:nvSpPr>
          <p:spPr>
            <a:xfrm flipV="1">
              <a:off x="1346892" y="3463513"/>
              <a:ext cx="1984440" cy="1873866"/>
            </a:xfrm>
            <a:prstGeom prst="arc">
              <a:avLst>
                <a:gd name="adj1" fmla="val 17334411"/>
                <a:gd name="adj2" fmla="val 172178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C320F197-65B9-EA47-3269-515002578BC1}"/>
              </a:ext>
            </a:extLst>
          </p:cNvPr>
          <p:cNvGrpSpPr/>
          <p:nvPr/>
        </p:nvGrpSpPr>
        <p:grpSpPr>
          <a:xfrm>
            <a:off x="6453167" y="3536153"/>
            <a:ext cx="1985858" cy="1139028"/>
            <a:chOff x="1341810" y="3426907"/>
            <a:chExt cx="1986699" cy="1906666"/>
          </a:xfrm>
        </p:grpSpPr>
        <p:sp>
          <p:nvSpPr>
            <p:cNvPr id="31" name="Arco 30">
              <a:extLst>
                <a:ext uri="{FF2B5EF4-FFF2-40B4-BE49-F238E27FC236}">
                  <a16:creationId xmlns:a16="http://schemas.microsoft.com/office/drawing/2014/main" id="{03D3DA63-0DEC-D769-9FE8-4A9127E3139D}"/>
                </a:ext>
              </a:extLst>
            </p:cNvPr>
            <p:cNvSpPr/>
            <p:nvPr/>
          </p:nvSpPr>
          <p:spPr>
            <a:xfrm>
              <a:off x="1348509" y="3426907"/>
              <a:ext cx="1980000" cy="1906666"/>
            </a:xfrm>
            <a:prstGeom prst="arc">
              <a:avLst>
                <a:gd name="adj1" fmla="val 11454680"/>
                <a:gd name="adj2" fmla="val 1623011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Arco 32">
              <a:extLst>
                <a:ext uri="{FF2B5EF4-FFF2-40B4-BE49-F238E27FC236}">
                  <a16:creationId xmlns:a16="http://schemas.microsoft.com/office/drawing/2014/main" id="{E346E3C7-2D8F-A1DD-50A9-9A8A0AD5A268}"/>
                </a:ext>
              </a:extLst>
            </p:cNvPr>
            <p:cNvSpPr/>
            <p:nvPr/>
          </p:nvSpPr>
          <p:spPr>
            <a:xfrm flipV="1">
              <a:off x="1341810" y="3428275"/>
              <a:ext cx="1984440" cy="1868118"/>
            </a:xfrm>
            <a:prstGeom prst="arc">
              <a:avLst>
                <a:gd name="adj1" fmla="val 17660966"/>
                <a:gd name="adj2" fmla="val 161299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37" name="Arco 36">
            <a:extLst>
              <a:ext uri="{FF2B5EF4-FFF2-40B4-BE49-F238E27FC236}">
                <a16:creationId xmlns:a16="http://schemas.microsoft.com/office/drawing/2014/main" id="{E5538C01-6901-1B19-33FA-1AD89634F5EE}"/>
              </a:ext>
            </a:extLst>
          </p:cNvPr>
          <p:cNvSpPr/>
          <p:nvPr/>
        </p:nvSpPr>
        <p:spPr>
          <a:xfrm flipV="1">
            <a:off x="6452372" y="3823989"/>
            <a:ext cx="1983600" cy="576000"/>
          </a:xfrm>
          <a:prstGeom prst="arc">
            <a:avLst>
              <a:gd name="adj1" fmla="val 19534957"/>
              <a:gd name="adj2" fmla="val 106021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2C6EDA25-886E-D227-2AB4-B9DB3F348BB7}"/>
              </a:ext>
            </a:extLst>
          </p:cNvPr>
          <p:cNvSpPr/>
          <p:nvPr/>
        </p:nvSpPr>
        <p:spPr>
          <a:xfrm flipV="1">
            <a:off x="6457028" y="4036152"/>
            <a:ext cx="1983600" cy="144000"/>
          </a:xfrm>
          <a:prstGeom prst="arc">
            <a:avLst>
              <a:gd name="adj1" fmla="val 21201252"/>
              <a:gd name="adj2" fmla="val 32304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5" name="Arco 34">
            <a:extLst>
              <a:ext uri="{FF2B5EF4-FFF2-40B4-BE49-F238E27FC236}">
                <a16:creationId xmlns:a16="http://schemas.microsoft.com/office/drawing/2014/main" id="{82B63936-10CC-2AF2-732B-F57026BE8ED6}"/>
              </a:ext>
            </a:extLst>
          </p:cNvPr>
          <p:cNvSpPr/>
          <p:nvPr/>
        </p:nvSpPr>
        <p:spPr>
          <a:xfrm flipV="1">
            <a:off x="6458672" y="1068687"/>
            <a:ext cx="1983600" cy="1548000"/>
          </a:xfrm>
          <a:prstGeom prst="arc">
            <a:avLst>
              <a:gd name="adj1" fmla="val 15423581"/>
              <a:gd name="adj2" fmla="val 438022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2" name="Arco 41">
            <a:extLst>
              <a:ext uri="{FF2B5EF4-FFF2-40B4-BE49-F238E27FC236}">
                <a16:creationId xmlns:a16="http://schemas.microsoft.com/office/drawing/2014/main" id="{15CABB09-A4DF-AC98-AFDD-600F70F4A3B2}"/>
              </a:ext>
            </a:extLst>
          </p:cNvPr>
          <p:cNvSpPr/>
          <p:nvPr/>
        </p:nvSpPr>
        <p:spPr>
          <a:xfrm flipV="1">
            <a:off x="6458373" y="1173584"/>
            <a:ext cx="1983600" cy="1332000"/>
          </a:xfrm>
          <a:prstGeom prst="arc">
            <a:avLst>
              <a:gd name="adj1" fmla="val 15651058"/>
              <a:gd name="adj2" fmla="val 434120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5" name="Arco 44">
            <a:extLst>
              <a:ext uri="{FF2B5EF4-FFF2-40B4-BE49-F238E27FC236}">
                <a16:creationId xmlns:a16="http://schemas.microsoft.com/office/drawing/2014/main" id="{89F755CA-BDBD-078E-25BC-45E2D1CDCCF3}"/>
              </a:ext>
            </a:extLst>
          </p:cNvPr>
          <p:cNvSpPr/>
          <p:nvPr/>
        </p:nvSpPr>
        <p:spPr>
          <a:xfrm flipV="1">
            <a:off x="6452814" y="1335199"/>
            <a:ext cx="1983600" cy="1008000"/>
          </a:xfrm>
          <a:prstGeom prst="arc">
            <a:avLst>
              <a:gd name="adj1" fmla="val 15987154"/>
              <a:gd name="adj2" fmla="val 408882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2" name="Arco 51">
            <a:extLst>
              <a:ext uri="{FF2B5EF4-FFF2-40B4-BE49-F238E27FC236}">
                <a16:creationId xmlns:a16="http://schemas.microsoft.com/office/drawing/2014/main" id="{CAD07DD6-3D5B-CE55-FF89-D9770F661495}"/>
              </a:ext>
            </a:extLst>
          </p:cNvPr>
          <p:cNvSpPr/>
          <p:nvPr/>
        </p:nvSpPr>
        <p:spPr>
          <a:xfrm flipV="1">
            <a:off x="6451321" y="886601"/>
            <a:ext cx="1983600" cy="1908000"/>
          </a:xfrm>
          <a:prstGeom prst="arc">
            <a:avLst>
              <a:gd name="adj1" fmla="val 15045312"/>
              <a:gd name="adj2" fmla="val 273020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5" name="Arco 54">
            <a:extLst>
              <a:ext uri="{FF2B5EF4-FFF2-40B4-BE49-F238E27FC236}">
                <a16:creationId xmlns:a16="http://schemas.microsoft.com/office/drawing/2014/main" id="{DD84FDC1-ABAF-A72C-8D3F-833A3675B82F}"/>
              </a:ext>
            </a:extLst>
          </p:cNvPr>
          <p:cNvSpPr/>
          <p:nvPr/>
        </p:nvSpPr>
        <p:spPr>
          <a:xfrm flipV="1">
            <a:off x="6456163" y="942794"/>
            <a:ext cx="1983600" cy="1800000"/>
          </a:xfrm>
          <a:prstGeom prst="arc">
            <a:avLst>
              <a:gd name="adj1" fmla="val 15150160"/>
              <a:gd name="adj2" fmla="val 404757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8" name="Arco 57">
            <a:extLst>
              <a:ext uri="{FF2B5EF4-FFF2-40B4-BE49-F238E27FC236}">
                <a16:creationId xmlns:a16="http://schemas.microsoft.com/office/drawing/2014/main" id="{0B9A5D9D-BBF1-9538-C44D-79913B823CD4}"/>
              </a:ext>
            </a:extLst>
          </p:cNvPr>
          <p:cNvSpPr/>
          <p:nvPr/>
        </p:nvSpPr>
        <p:spPr>
          <a:xfrm flipV="1">
            <a:off x="6451107" y="995790"/>
            <a:ext cx="1983600" cy="1692000"/>
          </a:xfrm>
          <a:prstGeom prst="arc">
            <a:avLst>
              <a:gd name="adj1" fmla="val 15310997"/>
              <a:gd name="adj2" fmla="val 425846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69ABEDA5-5AFD-21DD-29EB-1F2804A45EBF}"/>
              </a:ext>
            </a:extLst>
          </p:cNvPr>
          <p:cNvCxnSpPr>
            <a:cxnSpLocks/>
          </p:cNvCxnSpPr>
          <p:nvPr/>
        </p:nvCxnSpPr>
        <p:spPr>
          <a:xfrm flipH="1">
            <a:off x="7299433" y="2249771"/>
            <a:ext cx="187387" cy="3204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2FE73335-83CC-E6B4-6C19-B43521F3F63A}"/>
              </a:ext>
            </a:extLst>
          </p:cNvPr>
          <p:cNvCxnSpPr>
            <a:cxnSpLocks/>
          </p:cNvCxnSpPr>
          <p:nvPr/>
        </p:nvCxnSpPr>
        <p:spPr>
          <a:xfrm flipH="1">
            <a:off x="5830445" y="3919861"/>
            <a:ext cx="661710" cy="2835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nettore diritto 460">
            <a:extLst>
              <a:ext uri="{FF2B5EF4-FFF2-40B4-BE49-F238E27FC236}">
                <a16:creationId xmlns:a16="http://schemas.microsoft.com/office/drawing/2014/main" id="{C58671B9-8E64-C752-90D4-6A285992466F}"/>
              </a:ext>
            </a:extLst>
          </p:cNvPr>
          <p:cNvCxnSpPr>
            <a:cxnSpLocks/>
          </p:cNvCxnSpPr>
          <p:nvPr/>
        </p:nvCxnSpPr>
        <p:spPr>
          <a:xfrm flipH="1">
            <a:off x="7335795" y="5065395"/>
            <a:ext cx="281609" cy="6533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" name="Arco 470">
            <a:extLst>
              <a:ext uri="{FF2B5EF4-FFF2-40B4-BE49-F238E27FC236}">
                <a16:creationId xmlns:a16="http://schemas.microsoft.com/office/drawing/2014/main" id="{92B91F19-D4D0-ABC2-1FCD-5BE7D9BEB2C7}"/>
              </a:ext>
            </a:extLst>
          </p:cNvPr>
          <p:cNvSpPr/>
          <p:nvPr/>
        </p:nvSpPr>
        <p:spPr>
          <a:xfrm flipV="1">
            <a:off x="6452814" y="1499027"/>
            <a:ext cx="1983600" cy="684000"/>
          </a:xfrm>
          <a:prstGeom prst="arc">
            <a:avLst>
              <a:gd name="adj1" fmla="val 16695354"/>
              <a:gd name="adj2" fmla="val 356267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72" name="Arco 471">
            <a:extLst>
              <a:ext uri="{FF2B5EF4-FFF2-40B4-BE49-F238E27FC236}">
                <a16:creationId xmlns:a16="http://schemas.microsoft.com/office/drawing/2014/main" id="{AA2AD138-A34B-2E3E-B179-9BCD44EBEF1F}"/>
              </a:ext>
            </a:extLst>
          </p:cNvPr>
          <p:cNvSpPr/>
          <p:nvPr/>
        </p:nvSpPr>
        <p:spPr>
          <a:xfrm flipV="1">
            <a:off x="6449849" y="1661774"/>
            <a:ext cx="1983600" cy="360000"/>
          </a:xfrm>
          <a:prstGeom prst="arc">
            <a:avLst>
              <a:gd name="adj1" fmla="val 18108333"/>
              <a:gd name="adj2" fmla="val 264539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73" name="Arco 472">
            <a:extLst>
              <a:ext uri="{FF2B5EF4-FFF2-40B4-BE49-F238E27FC236}">
                <a16:creationId xmlns:a16="http://schemas.microsoft.com/office/drawing/2014/main" id="{DAC74354-0FB4-CE10-DAA0-9BE9C1140847}"/>
              </a:ext>
            </a:extLst>
          </p:cNvPr>
          <p:cNvSpPr/>
          <p:nvPr/>
        </p:nvSpPr>
        <p:spPr>
          <a:xfrm flipV="1">
            <a:off x="6453170" y="1768477"/>
            <a:ext cx="1983600" cy="144000"/>
          </a:xfrm>
          <a:prstGeom prst="arc">
            <a:avLst>
              <a:gd name="adj1" fmla="val 19871032"/>
              <a:gd name="adj2" fmla="val 138880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1E0695BD-EDE9-3F25-C126-F25CF88945D1}"/>
              </a:ext>
            </a:extLst>
          </p:cNvPr>
          <p:cNvGrpSpPr/>
          <p:nvPr/>
        </p:nvGrpSpPr>
        <p:grpSpPr>
          <a:xfrm>
            <a:off x="6451567" y="3676108"/>
            <a:ext cx="1983600" cy="864000"/>
            <a:chOff x="1344351" y="3302082"/>
            <a:chExt cx="1984440" cy="2103686"/>
          </a:xfrm>
        </p:grpSpPr>
        <p:sp>
          <p:nvSpPr>
            <p:cNvPr id="12" name="Arco 11">
              <a:extLst>
                <a:ext uri="{FF2B5EF4-FFF2-40B4-BE49-F238E27FC236}">
                  <a16:creationId xmlns:a16="http://schemas.microsoft.com/office/drawing/2014/main" id="{8FA37565-6FEA-54C9-AFE9-B40B50E6149C}"/>
                </a:ext>
              </a:extLst>
            </p:cNvPr>
            <p:cNvSpPr/>
            <p:nvPr/>
          </p:nvSpPr>
          <p:spPr>
            <a:xfrm>
              <a:off x="1348509" y="3309401"/>
              <a:ext cx="1980000" cy="1906668"/>
            </a:xfrm>
            <a:prstGeom prst="arc">
              <a:avLst>
                <a:gd name="adj1" fmla="val 11372202"/>
                <a:gd name="adj2" fmla="val 14462822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4" name="Arco 13">
              <a:extLst>
                <a:ext uri="{FF2B5EF4-FFF2-40B4-BE49-F238E27FC236}">
                  <a16:creationId xmlns:a16="http://schemas.microsoft.com/office/drawing/2014/main" id="{2208A0BC-1033-1DA6-AA16-493F2DAB5180}"/>
                </a:ext>
              </a:extLst>
            </p:cNvPr>
            <p:cNvSpPr/>
            <p:nvPr/>
          </p:nvSpPr>
          <p:spPr>
            <a:xfrm flipV="1">
              <a:off x="1344351" y="3302082"/>
              <a:ext cx="1984440" cy="2103686"/>
            </a:xfrm>
            <a:prstGeom prst="arc">
              <a:avLst>
                <a:gd name="adj1" fmla="val 18324286"/>
                <a:gd name="adj2" fmla="val 138523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7" name="Arco 16">
            <a:extLst>
              <a:ext uri="{FF2B5EF4-FFF2-40B4-BE49-F238E27FC236}">
                <a16:creationId xmlns:a16="http://schemas.microsoft.com/office/drawing/2014/main" id="{305D8912-CE9B-3F56-F437-C24DF46CA166}"/>
              </a:ext>
            </a:extLst>
          </p:cNvPr>
          <p:cNvSpPr/>
          <p:nvPr/>
        </p:nvSpPr>
        <p:spPr>
          <a:xfrm flipV="1">
            <a:off x="6452477" y="3928096"/>
            <a:ext cx="1983600" cy="360000"/>
          </a:xfrm>
          <a:prstGeom prst="arc">
            <a:avLst>
              <a:gd name="adj1" fmla="val 20412580"/>
              <a:gd name="adj2" fmla="val 726971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BCC2E25C-CA1D-4902-A996-836D4EC07BCE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(6)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3F3A177-3DDE-1B96-B81D-AFEFD297B19D}"/>
              </a:ext>
            </a:extLst>
          </p:cNvPr>
          <p:cNvSpPr txBox="1"/>
          <p:nvPr/>
        </p:nvSpPr>
        <p:spPr>
          <a:xfrm>
            <a:off x="0" y="2359541"/>
            <a:ext cx="38361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Ed infine, evidenziando solamente la parte in vista la composizione della compenetrazione tra i due solidi si presenta come nell’immagine posta a fianco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55C76488-F72B-629B-B6AD-53F9C4197AD4}"/>
              </a:ext>
            </a:extLst>
          </p:cNvPr>
          <p:cNvSpPr/>
          <p:nvPr/>
        </p:nvSpPr>
        <p:spPr>
          <a:xfrm>
            <a:off x="6459825" y="3121490"/>
            <a:ext cx="1980000" cy="1980000"/>
          </a:xfrm>
          <a:prstGeom prst="arc">
            <a:avLst>
              <a:gd name="adj1" fmla="val 11491661"/>
              <a:gd name="adj2" fmla="val 18236981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3243043A-F3EA-A238-EF27-9041750884E6}"/>
              </a:ext>
            </a:extLst>
          </p:cNvPr>
          <p:cNvSpPr/>
          <p:nvPr/>
        </p:nvSpPr>
        <p:spPr>
          <a:xfrm>
            <a:off x="6457932" y="3115345"/>
            <a:ext cx="1980000" cy="1980000"/>
          </a:xfrm>
          <a:prstGeom prst="arc">
            <a:avLst>
              <a:gd name="adj1" fmla="val 19602087"/>
              <a:gd name="adj2" fmla="val 4789692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Pulsante di azione: vuoto 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F599E76-29D0-60AF-131C-2F5D42993F68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95574B6D-D208-6E65-236A-64E804A9C6F4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63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>
        <p14:prism dir="u" isContent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1108</Words>
  <Application>Microsoft Office PowerPoint</Application>
  <PresentationFormat>Widescreen</PresentationFormat>
  <Paragraphs>218</Paragraphs>
  <Slides>10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396</cp:revision>
  <dcterms:created xsi:type="dcterms:W3CDTF">2022-07-08T20:50:33Z</dcterms:created>
  <dcterms:modified xsi:type="dcterms:W3CDTF">2023-02-14T19:03:33Z</dcterms:modified>
</cp:coreProperties>
</file>