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70" r:id="rId2"/>
    <p:sldId id="289" r:id="rId3"/>
    <p:sldId id="291" r:id="rId4"/>
    <p:sldId id="296" r:id="rId5"/>
    <p:sldId id="292" r:id="rId6"/>
    <p:sldId id="293" r:id="rId7"/>
    <p:sldId id="294" r:id="rId8"/>
    <p:sldId id="29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46C0A"/>
    <a:srgbClr val="4A7EBB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E54F9-771A-4D78-9E83-E1019B02B61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C83A4-AA4F-4515-B0DB-904E1D4A69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51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9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94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3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30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55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54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63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57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03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57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22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40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microsoft.com/office/2007/relationships/hdphoto" Target="../media/hdphoto1.wdp"/><Relationship Id="rId5" Type="http://schemas.openxmlformats.org/officeDocument/2006/relationships/slide" Target="slide3.xml"/><Relationship Id="rId10" Type="http://schemas.openxmlformats.org/officeDocument/2006/relationships/image" Target="../media/image1.png"/><Relationship Id="rId4" Type="http://schemas.openxmlformats.org/officeDocument/2006/relationships/slide" Target="slide8.xml"/><Relationship Id="rId9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7200" y="1702311"/>
            <a:ext cx="2808000" cy="4824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2002/2003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Rocco Stefania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3°B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dell’Istituto Statale d’Arte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«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M. Dei Fiori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di Penne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«Disegno geometrico e architettonico»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4370184" y="1773898"/>
            <a:ext cx="4720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UN    </a:t>
            </a: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CILINDRO  CON  DUE  CONI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4357750" y="240860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4357750" y="280886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4379301" y="4027020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28" name="Pulsante di azione: vuoto 27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4360540" y="447728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4279448" y="5594264"/>
            <a:ext cx="4849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782525" y="2426383"/>
            <a:ext cx="22555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791405" y="2822554"/>
            <a:ext cx="293019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Definizione procedura operativa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4834381" y="4470233"/>
            <a:ext cx="33859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 della composizione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791406" y="3954068"/>
            <a:ext cx="403872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sintetica della compenetrazione con campiture dinamiche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4370185" y="31945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4803839" y="3208221"/>
            <a:ext cx="39789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Procedura operativa su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cilindro e cono verde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67AA363-5B5C-790E-DC8B-44ADCF6F61A6}"/>
              </a:ext>
            </a:extLst>
          </p:cNvPr>
          <p:cNvCxnSpPr>
            <a:cxnSpLocks/>
          </p:cNvCxnSpPr>
          <p:nvPr/>
        </p:nvCxnSpPr>
        <p:spPr>
          <a:xfrm>
            <a:off x="4624" y="685374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ulsante di azione: vuoto 5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A9AB011D-E81B-FB27-B601-5F4FA37A3612}"/>
              </a:ext>
            </a:extLst>
          </p:cNvPr>
          <p:cNvSpPr/>
          <p:nvPr/>
        </p:nvSpPr>
        <p:spPr>
          <a:xfrm>
            <a:off x="4370185" y="3605493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011E3A5-6D43-673B-0060-65E59681382F}"/>
              </a:ext>
            </a:extLst>
          </p:cNvPr>
          <p:cNvSpPr txBox="1"/>
          <p:nvPr/>
        </p:nvSpPr>
        <p:spPr>
          <a:xfrm>
            <a:off x="4803840" y="3619186"/>
            <a:ext cx="419480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Procedura operativa su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cilindro e cono arancione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766C202-2162-D6D7-7C92-A2913F125CA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2" y="1719292"/>
            <a:ext cx="4194809" cy="4799269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10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000"/>
                            </p:stCondLst>
                            <p:childTnLst>
                              <p:par>
                                <p:cTn id="8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8" grpId="0" animBg="1"/>
      <p:bldP spid="29" grpId="0"/>
      <p:bldP spid="14" grpId="0"/>
      <p:bldP spid="36" grpId="0"/>
      <p:bldP spid="37" grpId="0"/>
      <p:bldP spid="38" grpId="0"/>
      <p:bldP spid="32" grpId="0" animBg="1"/>
      <p:bldP spid="33" grpId="0"/>
      <p:bldP spid="6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835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A4D8E32-066D-4FFC-C7E1-15AA5835CCEC}"/>
              </a:ext>
            </a:extLst>
          </p:cNvPr>
          <p:cNvCxnSpPr>
            <a:cxnSpLocks/>
          </p:cNvCxnSpPr>
          <p:nvPr/>
        </p:nvCxnSpPr>
        <p:spPr>
          <a:xfrm>
            <a:off x="4064000" y="2625340"/>
            <a:ext cx="79741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>
            <a:extLst>
              <a:ext uri="{FF2B5EF4-FFF2-40B4-BE49-F238E27FC236}">
                <a16:creationId xmlns:a16="http://schemas.microsoft.com/office/drawing/2014/main" id="{C2D32C92-48AD-8A9D-54A2-AEA271BAA201}"/>
              </a:ext>
            </a:extLst>
          </p:cNvPr>
          <p:cNvSpPr/>
          <p:nvPr/>
        </p:nvSpPr>
        <p:spPr>
          <a:xfrm rot="1800000">
            <a:off x="6298221" y="3774917"/>
            <a:ext cx="5040000" cy="162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CA9DD4-C335-F33D-DA4E-8A451FF8C452}"/>
              </a:ext>
            </a:extLst>
          </p:cNvPr>
          <p:cNvCxnSpPr/>
          <p:nvPr/>
        </p:nvCxnSpPr>
        <p:spPr>
          <a:xfrm flipV="1">
            <a:off x="7043615" y="1003436"/>
            <a:ext cx="0" cy="162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63C6B9E-F818-C180-1565-1B4A6B2AAE8D}"/>
              </a:ext>
            </a:extLst>
          </p:cNvPr>
          <p:cNvCxnSpPr/>
          <p:nvPr/>
        </p:nvCxnSpPr>
        <p:spPr>
          <a:xfrm flipV="1">
            <a:off x="6230836" y="1003436"/>
            <a:ext cx="0" cy="30270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7A5349E-B63E-02CF-A41B-29349A08C796}"/>
              </a:ext>
            </a:extLst>
          </p:cNvPr>
          <p:cNvCxnSpPr>
            <a:cxnSpLocks/>
          </p:cNvCxnSpPr>
          <p:nvPr/>
        </p:nvCxnSpPr>
        <p:spPr>
          <a:xfrm flipH="1">
            <a:off x="4769310" y="313858"/>
            <a:ext cx="3600565" cy="62363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15DE56BB-A87D-BBE9-9D13-18A989B58BCC}"/>
              </a:ext>
            </a:extLst>
          </p:cNvPr>
          <p:cNvCxnSpPr>
            <a:cxnSpLocks/>
          </p:cNvCxnSpPr>
          <p:nvPr/>
        </p:nvCxnSpPr>
        <p:spPr>
          <a:xfrm flipH="1" flipV="1">
            <a:off x="5423356" y="2624891"/>
            <a:ext cx="6388698" cy="36885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856644FA-D84A-FCB2-4E67-15888A44797C}"/>
              </a:ext>
            </a:extLst>
          </p:cNvPr>
          <p:cNvGrpSpPr/>
          <p:nvPr/>
        </p:nvGrpSpPr>
        <p:grpSpPr>
          <a:xfrm>
            <a:off x="5120634" y="2107749"/>
            <a:ext cx="1620000" cy="1620000"/>
            <a:chOff x="4064189" y="2232041"/>
            <a:chExt cx="1620000" cy="1620000"/>
          </a:xfrm>
        </p:grpSpPr>
        <p:sp>
          <p:nvSpPr>
            <p:cNvPr id="20" name="Ovale 19">
              <a:extLst>
                <a:ext uri="{FF2B5EF4-FFF2-40B4-BE49-F238E27FC236}">
                  <a16:creationId xmlns:a16="http://schemas.microsoft.com/office/drawing/2014/main" id="{1DF865B1-0FCE-5107-44BC-A4AE26E89AD1}"/>
                </a:ext>
              </a:extLst>
            </p:cNvPr>
            <p:cNvSpPr/>
            <p:nvPr/>
          </p:nvSpPr>
          <p:spPr>
            <a:xfrm rot="1800000">
              <a:off x="4064189" y="2232041"/>
              <a:ext cx="1620000" cy="162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E704DF71-B599-4328-89C3-24E9D60F40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1599" y="3007570"/>
              <a:ext cx="40667" cy="7043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E8E681CF-21C6-028A-16E0-54049F051626}"/>
              </a:ext>
            </a:extLst>
          </p:cNvPr>
          <p:cNvCxnSpPr>
            <a:cxnSpLocks/>
          </p:cNvCxnSpPr>
          <p:nvPr/>
        </p:nvCxnSpPr>
        <p:spPr>
          <a:xfrm>
            <a:off x="5915934" y="1565771"/>
            <a:ext cx="0" cy="29962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7CF86E18-DEF4-BB4C-DD6C-7DDD02D5559F}"/>
              </a:ext>
            </a:extLst>
          </p:cNvPr>
          <p:cNvCxnSpPr>
            <a:cxnSpLocks/>
          </p:cNvCxnSpPr>
          <p:nvPr/>
        </p:nvCxnSpPr>
        <p:spPr>
          <a:xfrm flipH="1">
            <a:off x="5144315" y="1565771"/>
            <a:ext cx="771619" cy="27898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60EC063-C7F6-DFB6-0316-E7C9F274F635}"/>
              </a:ext>
            </a:extLst>
          </p:cNvPr>
          <p:cNvCxnSpPr>
            <a:cxnSpLocks/>
          </p:cNvCxnSpPr>
          <p:nvPr/>
        </p:nvCxnSpPr>
        <p:spPr>
          <a:xfrm flipH="1">
            <a:off x="4358982" y="1565771"/>
            <a:ext cx="1556952" cy="25811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24EA8C97-6E2C-A5CF-4DA5-D4AA37CB4980}"/>
              </a:ext>
            </a:extLst>
          </p:cNvPr>
          <p:cNvCxnSpPr>
            <a:cxnSpLocks/>
          </p:cNvCxnSpPr>
          <p:nvPr/>
        </p:nvCxnSpPr>
        <p:spPr>
          <a:xfrm>
            <a:off x="4359385" y="4142517"/>
            <a:ext cx="1556549" cy="4195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66FDAE2-E3A6-9650-B2F6-9FB228A9AAD6}"/>
              </a:ext>
            </a:extLst>
          </p:cNvPr>
          <p:cNvCxnSpPr>
            <a:cxnSpLocks/>
          </p:cNvCxnSpPr>
          <p:nvPr/>
        </p:nvCxnSpPr>
        <p:spPr>
          <a:xfrm flipH="1" flipV="1">
            <a:off x="4357288" y="4141601"/>
            <a:ext cx="3148711" cy="18179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90931DB-CA23-B6F1-5151-28BF592EEC78}"/>
              </a:ext>
            </a:extLst>
          </p:cNvPr>
          <p:cNvCxnSpPr>
            <a:cxnSpLocks/>
          </p:cNvCxnSpPr>
          <p:nvPr/>
        </p:nvCxnSpPr>
        <p:spPr>
          <a:xfrm flipH="1" flipV="1">
            <a:off x="5915934" y="4559950"/>
            <a:ext cx="1799672" cy="10390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70EF6A32-1149-7542-E72B-667973D7C3E3}"/>
              </a:ext>
            </a:extLst>
          </p:cNvPr>
          <p:cNvCxnSpPr>
            <a:cxnSpLocks/>
          </p:cNvCxnSpPr>
          <p:nvPr/>
        </p:nvCxnSpPr>
        <p:spPr>
          <a:xfrm flipV="1">
            <a:off x="4945703" y="2218334"/>
            <a:ext cx="2322074" cy="2811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E5FB7348-40A1-AB43-E028-05190D5465D5}"/>
              </a:ext>
            </a:extLst>
          </p:cNvPr>
          <p:cNvCxnSpPr>
            <a:cxnSpLocks/>
          </p:cNvCxnSpPr>
          <p:nvPr/>
        </p:nvCxnSpPr>
        <p:spPr>
          <a:xfrm flipH="1">
            <a:off x="5310636" y="2216267"/>
            <a:ext cx="1957141" cy="100962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9F083308-5917-40E3-A565-AE89D445CE14}"/>
              </a:ext>
            </a:extLst>
          </p:cNvPr>
          <p:cNvCxnSpPr>
            <a:cxnSpLocks/>
          </p:cNvCxnSpPr>
          <p:nvPr/>
        </p:nvCxnSpPr>
        <p:spPr>
          <a:xfrm flipH="1">
            <a:off x="5686448" y="2214720"/>
            <a:ext cx="1584656" cy="173460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5DF742D-B91A-9A08-CFAF-36CEC332986A}"/>
              </a:ext>
            </a:extLst>
          </p:cNvPr>
          <p:cNvCxnSpPr>
            <a:cxnSpLocks/>
          </p:cNvCxnSpPr>
          <p:nvPr/>
        </p:nvCxnSpPr>
        <p:spPr>
          <a:xfrm>
            <a:off x="4949240" y="2499482"/>
            <a:ext cx="741464" cy="145521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5844FE4B-2669-99BF-2714-5CBD9F547AF6}"/>
              </a:ext>
            </a:extLst>
          </p:cNvPr>
          <p:cNvCxnSpPr>
            <a:cxnSpLocks/>
          </p:cNvCxnSpPr>
          <p:nvPr/>
        </p:nvCxnSpPr>
        <p:spPr>
          <a:xfrm flipH="1" flipV="1">
            <a:off x="5144315" y="4355595"/>
            <a:ext cx="2470341" cy="14262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1347500-02E2-9C2D-F9CA-7F1816679411}"/>
              </a:ext>
            </a:extLst>
          </p:cNvPr>
          <p:cNvCxnSpPr>
            <a:cxnSpLocks/>
          </p:cNvCxnSpPr>
          <p:nvPr/>
        </p:nvCxnSpPr>
        <p:spPr>
          <a:xfrm flipH="1">
            <a:off x="6099289" y="4786877"/>
            <a:ext cx="213398" cy="3661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4AADE671-05A0-F750-3FB3-373BEF9D6B23}"/>
              </a:ext>
            </a:extLst>
          </p:cNvPr>
          <p:cNvCxnSpPr>
            <a:cxnSpLocks/>
          </p:cNvCxnSpPr>
          <p:nvPr/>
        </p:nvCxnSpPr>
        <p:spPr>
          <a:xfrm flipH="1">
            <a:off x="7505999" y="5598807"/>
            <a:ext cx="211833" cy="3634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C21158CA-D987-381D-D9ED-6594703CFE05}"/>
              </a:ext>
            </a:extLst>
          </p:cNvPr>
          <p:cNvCxnSpPr>
            <a:cxnSpLocks/>
          </p:cNvCxnSpPr>
          <p:nvPr/>
        </p:nvCxnSpPr>
        <p:spPr>
          <a:xfrm flipV="1">
            <a:off x="6052609" y="2618310"/>
            <a:ext cx="2442741" cy="42396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C8E3F71E-B2A8-97C5-3870-579FE963D089}"/>
              </a:ext>
            </a:extLst>
          </p:cNvPr>
          <p:cNvCxnSpPr>
            <a:cxnSpLocks/>
          </p:cNvCxnSpPr>
          <p:nvPr/>
        </p:nvCxnSpPr>
        <p:spPr>
          <a:xfrm flipH="1" flipV="1">
            <a:off x="5915579" y="1565770"/>
            <a:ext cx="2388667" cy="13790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e 163">
            <a:extLst>
              <a:ext uri="{FF2B5EF4-FFF2-40B4-BE49-F238E27FC236}">
                <a16:creationId xmlns:a16="http://schemas.microsoft.com/office/drawing/2014/main" id="{0F6117C7-3ABF-79DE-5621-1E12302D45C3}"/>
              </a:ext>
            </a:extLst>
          </p:cNvPr>
          <p:cNvSpPr/>
          <p:nvPr/>
        </p:nvSpPr>
        <p:spPr>
          <a:xfrm rot="7200000">
            <a:off x="6703174" y="4563602"/>
            <a:ext cx="414592" cy="1626471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6D424E10-AFFA-6BF8-6D61-E2BA8110C9C4}"/>
              </a:ext>
            </a:extLst>
          </p:cNvPr>
          <p:cNvCxnSpPr/>
          <p:nvPr/>
        </p:nvCxnSpPr>
        <p:spPr>
          <a:xfrm>
            <a:off x="6312687" y="4786877"/>
            <a:ext cx="1193312" cy="11726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FD2F62B5-DC61-963C-CCE4-CB9ADE9C8520}"/>
              </a:ext>
            </a:extLst>
          </p:cNvPr>
          <p:cNvCxnSpPr>
            <a:cxnSpLocks/>
          </p:cNvCxnSpPr>
          <p:nvPr/>
        </p:nvCxnSpPr>
        <p:spPr>
          <a:xfrm>
            <a:off x="6099289" y="5150504"/>
            <a:ext cx="1616317" cy="44830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DEADB9D6-D7B2-A897-3EF7-D3191258FBE9}"/>
              </a:ext>
            </a:extLst>
          </p:cNvPr>
          <p:cNvCxnSpPr>
            <a:cxnSpLocks/>
          </p:cNvCxnSpPr>
          <p:nvPr/>
        </p:nvCxnSpPr>
        <p:spPr>
          <a:xfrm flipH="1">
            <a:off x="6205988" y="2943337"/>
            <a:ext cx="2098059" cy="20253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9B557F40-4E0A-D6C2-0732-E072D3E4D024}"/>
              </a:ext>
            </a:extLst>
          </p:cNvPr>
          <p:cNvCxnSpPr>
            <a:endCxn id="164" idx="0"/>
          </p:cNvCxnSpPr>
          <p:nvPr/>
        </p:nvCxnSpPr>
        <p:spPr>
          <a:xfrm flipH="1">
            <a:off x="7614753" y="2948686"/>
            <a:ext cx="689492" cy="28347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2ED97A8A-F6DE-BEB8-17AB-022269153CE5}"/>
              </a:ext>
            </a:extLst>
          </p:cNvPr>
          <p:cNvCxnSpPr>
            <a:cxnSpLocks/>
          </p:cNvCxnSpPr>
          <p:nvPr/>
        </p:nvCxnSpPr>
        <p:spPr>
          <a:xfrm flipH="1" flipV="1">
            <a:off x="7265353" y="2217239"/>
            <a:ext cx="2955335" cy="170626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D67520AF-7A81-6497-D909-C8B6CA90E7CC}"/>
              </a:ext>
            </a:extLst>
          </p:cNvPr>
          <p:cNvCxnSpPr>
            <a:cxnSpLocks/>
          </p:cNvCxnSpPr>
          <p:nvPr/>
        </p:nvCxnSpPr>
        <p:spPr>
          <a:xfrm flipH="1" flipV="1">
            <a:off x="4947460" y="2498897"/>
            <a:ext cx="5277789" cy="304713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43C7CF3D-CFD5-351E-1F2A-A03F0383FF0B}"/>
              </a:ext>
            </a:extLst>
          </p:cNvPr>
          <p:cNvCxnSpPr>
            <a:cxnSpLocks/>
          </p:cNvCxnSpPr>
          <p:nvPr/>
        </p:nvCxnSpPr>
        <p:spPr>
          <a:xfrm flipH="1" flipV="1">
            <a:off x="5679763" y="3945900"/>
            <a:ext cx="4099094" cy="236661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72719B7A-BA8A-0E8E-750C-36F2C81B5529}"/>
              </a:ext>
            </a:extLst>
          </p:cNvPr>
          <p:cNvCxnSpPr>
            <a:cxnSpLocks/>
          </p:cNvCxnSpPr>
          <p:nvPr/>
        </p:nvCxnSpPr>
        <p:spPr>
          <a:xfrm flipH="1" flipV="1">
            <a:off x="5324934" y="3225888"/>
            <a:ext cx="4678799" cy="270130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AF0A17D7-FCC7-F56D-0ADB-EE5A216855F1}"/>
              </a:ext>
            </a:extLst>
          </p:cNvPr>
          <p:cNvCxnSpPr>
            <a:cxnSpLocks/>
          </p:cNvCxnSpPr>
          <p:nvPr/>
        </p:nvCxnSpPr>
        <p:spPr>
          <a:xfrm flipH="1">
            <a:off x="8371726" y="4727111"/>
            <a:ext cx="446495" cy="77495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B47A3BF1-93F4-C729-F83E-CA9BEEBB9125}"/>
              </a:ext>
            </a:extLst>
          </p:cNvPr>
          <p:cNvCxnSpPr>
            <a:cxnSpLocks/>
          </p:cNvCxnSpPr>
          <p:nvPr/>
        </p:nvCxnSpPr>
        <p:spPr>
          <a:xfrm flipH="1">
            <a:off x="9782433" y="5539434"/>
            <a:ext cx="442902" cy="76871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9EC06739-37FC-3FEA-3836-29AD0EE42443}"/>
              </a:ext>
            </a:extLst>
          </p:cNvPr>
          <p:cNvCxnSpPr>
            <a:cxnSpLocks/>
          </p:cNvCxnSpPr>
          <p:nvPr/>
        </p:nvCxnSpPr>
        <p:spPr>
          <a:xfrm flipH="1">
            <a:off x="8598113" y="2625613"/>
            <a:ext cx="2367361" cy="410886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309429AD-658C-D6D8-EAEB-054613B82419}"/>
              </a:ext>
            </a:extLst>
          </p:cNvPr>
          <p:cNvCxnSpPr>
            <a:cxnSpLocks/>
          </p:cNvCxnSpPr>
          <p:nvPr/>
        </p:nvCxnSpPr>
        <p:spPr>
          <a:xfrm>
            <a:off x="8369875" y="5495176"/>
            <a:ext cx="1855374" cy="4764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A316027F-B4B0-363F-523D-209942883C62}"/>
              </a:ext>
            </a:extLst>
          </p:cNvPr>
          <p:cNvCxnSpPr>
            <a:cxnSpLocks/>
          </p:cNvCxnSpPr>
          <p:nvPr/>
        </p:nvCxnSpPr>
        <p:spPr>
          <a:xfrm>
            <a:off x="8811047" y="4727111"/>
            <a:ext cx="969825" cy="158159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e 108">
            <a:extLst>
              <a:ext uri="{FF2B5EF4-FFF2-40B4-BE49-F238E27FC236}">
                <a16:creationId xmlns:a16="http://schemas.microsoft.com/office/drawing/2014/main" id="{E281C929-B38A-34C0-587D-CC1FA47730DE}"/>
              </a:ext>
            </a:extLst>
          </p:cNvPr>
          <p:cNvSpPr/>
          <p:nvPr/>
        </p:nvSpPr>
        <p:spPr>
          <a:xfrm rot="17999752">
            <a:off x="8853173" y="4711534"/>
            <a:ext cx="888108" cy="1620000"/>
          </a:xfrm>
          <a:prstGeom prst="ellipse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626A82A9-56EA-CDD2-9BD9-1C036F93120E}"/>
              </a:ext>
            </a:extLst>
          </p:cNvPr>
          <p:cNvCxnSpPr>
            <a:cxnSpLocks/>
          </p:cNvCxnSpPr>
          <p:nvPr/>
        </p:nvCxnSpPr>
        <p:spPr>
          <a:xfrm flipH="1">
            <a:off x="10027345" y="3923502"/>
            <a:ext cx="190338" cy="193160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56F59990-E017-10D8-1088-F967D8DE3D43}"/>
              </a:ext>
            </a:extLst>
          </p:cNvPr>
          <p:cNvCxnSpPr>
            <a:cxnSpLocks/>
          </p:cNvCxnSpPr>
          <p:nvPr/>
        </p:nvCxnSpPr>
        <p:spPr>
          <a:xfrm flipH="1">
            <a:off x="8663844" y="3923502"/>
            <a:ext cx="1553839" cy="112014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429EEC32-A132-855C-C197-8E445A107370}"/>
              </a:ext>
            </a:extLst>
          </p:cNvPr>
          <p:cNvCxnSpPr>
            <a:cxnSpLocks/>
          </p:cNvCxnSpPr>
          <p:nvPr/>
        </p:nvCxnSpPr>
        <p:spPr>
          <a:xfrm flipH="1">
            <a:off x="6230836" y="1003436"/>
            <a:ext cx="517477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61C03DB2-725B-059B-372B-5749000393C6}"/>
              </a:ext>
            </a:extLst>
          </p:cNvPr>
          <p:cNvCxnSpPr/>
          <p:nvPr/>
        </p:nvCxnSpPr>
        <p:spPr>
          <a:xfrm flipV="1">
            <a:off x="11402978" y="998180"/>
            <a:ext cx="0" cy="414706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7720717D-BA59-7F79-DCBC-6B19E6F7A222}"/>
              </a:ext>
            </a:extLst>
          </p:cNvPr>
          <p:cNvCxnSpPr/>
          <p:nvPr/>
        </p:nvCxnSpPr>
        <p:spPr>
          <a:xfrm flipV="1">
            <a:off x="10591062" y="1003436"/>
            <a:ext cx="0" cy="5542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7A23A4A8-3B9F-379B-3524-A55F56C5CAEE}"/>
              </a:ext>
            </a:extLst>
          </p:cNvPr>
          <p:cNvCxnSpPr/>
          <p:nvPr/>
        </p:nvCxnSpPr>
        <p:spPr>
          <a:xfrm flipV="1">
            <a:off x="10591062" y="998180"/>
            <a:ext cx="811916" cy="16252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255E7487-BABC-641F-CA66-67826E77410E}"/>
              </a:ext>
            </a:extLst>
          </p:cNvPr>
          <p:cNvCxnSpPr/>
          <p:nvPr/>
        </p:nvCxnSpPr>
        <p:spPr>
          <a:xfrm>
            <a:off x="10587191" y="1000809"/>
            <a:ext cx="815787" cy="162525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605FEC15-8EF8-9569-1005-8AA4044D4F4E}"/>
              </a:ext>
            </a:extLst>
          </p:cNvPr>
          <p:cNvCxnSpPr>
            <a:cxnSpLocks/>
          </p:cNvCxnSpPr>
          <p:nvPr/>
        </p:nvCxnSpPr>
        <p:spPr>
          <a:xfrm flipV="1">
            <a:off x="10993902" y="998180"/>
            <a:ext cx="0" cy="16252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e 215">
            <a:extLst>
              <a:ext uri="{FF2B5EF4-FFF2-40B4-BE49-F238E27FC236}">
                <a16:creationId xmlns:a16="http://schemas.microsoft.com/office/drawing/2014/main" id="{19A84FF8-C5B7-3D5A-7F40-C382749FC20A}"/>
              </a:ext>
            </a:extLst>
          </p:cNvPr>
          <p:cNvSpPr/>
          <p:nvPr/>
        </p:nvSpPr>
        <p:spPr>
          <a:xfrm>
            <a:off x="10590978" y="1002986"/>
            <a:ext cx="809372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70C0"/>
              </a:solidFill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DCD8AC4-503A-DBF7-EE4E-024FCFAC33CA}"/>
              </a:ext>
            </a:extLst>
          </p:cNvPr>
          <p:cNvCxnSpPr/>
          <p:nvPr/>
        </p:nvCxnSpPr>
        <p:spPr>
          <a:xfrm>
            <a:off x="6230836" y="998180"/>
            <a:ext cx="812779" cy="16248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C1AD7F6F-64FA-78B0-0986-67433D9B0DDB}"/>
              </a:ext>
            </a:extLst>
          </p:cNvPr>
          <p:cNvCxnSpPr>
            <a:cxnSpLocks/>
          </p:cNvCxnSpPr>
          <p:nvPr/>
        </p:nvCxnSpPr>
        <p:spPr>
          <a:xfrm flipV="1">
            <a:off x="6230836" y="1010425"/>
            <a:ext cx="812779" cy="16125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B3F6ED3F-2FF1-9B53-5DD8-0BA3459558B6}"/>
              </a:ext>
            </a:extLst>
          </p:cNvPr>
          <p:cNvCxnSpPr>
            <a:cxnSpLocks/>
          </p:cNvCxnSpPr>
          <p:nvPr/>
        </p:nvCxnSpPr>
        <p:spPr>
          <a:xfrm flipV="1">
            <a:off x="6641699" y="1010425"/>
            <a:ext cx="0" cy="16125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3154199-EC17-F303-78E7-CA7759B053A3}"/>
              </a:ext>
            </a:extLst>
          </p:cNvPr>
          <p:cNvCxnSpPr/>
          <p:nvPr/>
        </p:nvCxnSpPr>
        <p:spPr>
          <a:xfrm flipV="1">
            <a:off x="10217683" y="2622986"/>
            <a:ext cx="0" cy="131855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F1C82605-D952-87BD-257A-B0DAE18050E2}"/>
              </a:ext>
            </a:extLst>
          </p:cNvPr>
          <p:cNvCxnSpPr>
            <a:cxnSpLocks/>
          </p:cNvCxnSpPr>
          <p:nvPr/>
        </p:nvCxnSpPr>
        <p:spPr>
          <a:xfrm flipV="1">
            <a:off x="8814859" y="749909"/>
            <a:ext cx="0" cy="397720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A2FC7CF2-D0D6-5125-1722-1EF521ADD38D}"/>
              </a:ext>
            </a:extLst>
          </p:cNvPr>
          <p:cNvCxnSpPr>
            <a:cxnSpLocks/>
          </p:cNvCxnSpPr>
          <p:nvPr/>
        </p:nvCxnSpPr>
        <p:spPr>
          <a:xfrm flipV="1">
            <a:off x="8369875" y="2117291"/>
            <a:ext cx="0" cy="337788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6AD0AA55-5423-E5B6-588A-0CE06D379736}"/>
              </a:ext>
            </a:extLst>
          </p:cNvPr>
          <p:cNvCxnSpPr>
            <a:cxnSpLocks/>
          </p:cNvCxnSpPr>
          <p:nvPr/>
        </p:nvCxnSpPr>
        <p:spPr>
          <a:xfrm flipV="1">
            <a:off x="9778857" y="2117291"/>
            <a:ext cx="0" cy="419085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4CEE9D8E-0F15-A7D4-3A17-6D3CA3D96134}"/>
              </a:ext>
            </a:extLst>
          </p:cNvPr>
          <p:cNvCxnSpPr>
            <a:cxnSpLocks/>
          </p:cNvCxnSpPr>
          <p:nvPr/>
        </p:nvCxnSpPr>
        <p:spPr>
          <a:xfrm>
            <a:off x="10215588" y="746213"/>
            <a:ext cx="0" cy="479981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3B6E0117-E75F-B44C-BF33-B5BDF9F61A17}"/>
              </a:ext>
            </a:extLst>
          </p:cNvPr>
          <p:cNvCxnSpPr/>
          <p:nvPr/>
        </p:nvCxnSpPr>
        <p:spPr>
          <a:xfrm>
            <a:off x="8818221" y="750986"/>
            <a:ext cx="1404000" cy="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174BACCA-EDAF-0C32-8475-D00585923BCC}"/>
              </a:ext>
            </a:extLst>
          </p:cNvPr>
          <p:cNvCxnSpPr/>
          <p:nvPr/>
        </p:nvCxnSpPr>
        <p:spPr>
          <a:xfrm>
            <a:off x="8369875" y="2115386"/>
            <a:ext cx="1404000" cy="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1C616F9A-0A0E-A8FC-6AF7-CBFA680C4CB5}"/>
              </a:ext>
            </a:extLst>
          </p:cNvPr>
          <p:cNvCxnSpPr>
            <a:cxnSpLocks/>
          </p:cNvCxnSpPr>
          <p:nvPr/>
        </p:nvCxnSpPr>
        <p:spPr>
          <a:xfrm flipV="1">
            <a:off x="9776993" y="753728"/>
            <a:ext cx="438596" cy="136715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928D6FB6-A342-5512-590C-BE9D5387CEE8}"/>
              </a:ext>
            </a:extLst>
          </p:cNvPr>
          <p:cNvCxnSpPr>
            <a:cxnSpLocks/>
          </p:cNvCxnSpPr>
          <p:nvPr/>
        </p:nvCxnSpPr>
        <p:spPr>
          <a:xfrm flipV="1">
            <a:off x="8369492" y="755379"/>
            <a:ext cx="438596" cy="136715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98F3D3C4-C8F8-F31A-98E9-3668D571534D}"/>
              </a:ext>
            </a:extLst>
          </p:cNvPr>
          <p:cNvCxnSpPr/>
          <p:nvPr/>
        </p:nvCxnSpPr>
        <p:spPr>
          <a:xfrm>
            <a:off x="8814859" y="750986"/>
            <a:ext cx="959016" cy="136440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4CDFC98A-6500-6063-D5EE-F61C1B6FD718}"/>
              </a:ext>
            </a:extLst>
          </p:cNvPr>
          <p:cNvCxnSpPr/>
          <p:nvPr/>
        </p:nvCxnSpPr>
        <p:spPr>
          <a:xfrm flipV="1">
            <a:off x="8360711" y="749909"/>
            <a:ext cx="1854877" cy="137097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C65765BF-899C-97AE-D59A-AABE6C600879}"/>
              </a:ext>
            </a:extLst>
          </p:cNvPr>
          <p:cNvCxnSpPr>
            <a:cxnSpLocks/>
          </p:cNvCxnSpPr>
          <p:nvPr/>
        </p:nvCxnSpPr>
        <p:spPr>
          <a:xfrm flipV="1">
            <a:off x="9076048" y="742733"/>
            <a:ext cx="438596" cy="136715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3BF6925E-EF85-4CCF-3C7B-19B2B3C2A36F}"/>
              </a:ext>
            </a:extLst>
          </p:cNvPr>
          <p:cNvCxnSpPr/>
          <p:nvPr/>
        </p:nvCxnSpPr>
        <p:spPr>
          <a:xfrm>
            <a:off x="8586149" y="1433186"/>
            <a:ext cx="1404000" cy="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CACEE73E-5101-031F-BC58-BA011AD77339}"/>
              </a:ext>
            </a:extLst>
          </p:cNvPr>
          <p:cNvCxnSpPr>
            <a:cxnSpLocks/>
          </p:cNvCxnSpPr>
          <p:nvPr/>
        </p:nvCxnSpPr>
        <p:spPr>
          <a:xfrm flipV="1">
            <a:off x="8956277" y="954293"/>
            <a:ext cx="0" cy="401058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98E5BBDB-3A54-6127-4E10-1A664EAA9CD2}"/>
              </a:ext>
            </a:extLst>
          </p:cNvPr>
          <p:cNvCxnSpPr>
            <a:cxnSpLocks/>
          </p:cNvCxnSpPr>
          <p:nvPr/>
        </p:nvCxnSpPr>
        <p:spPr>
          <a:xfrm flipV="1">
            <a:off x="9952256" y="958103"/>
            <a:ext cx="0" cy="458133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B217A2E4-84AC-66AA-549C-9C1CC9C48FD4}"/>
              </a:ext>
            </a:extLst>
          </p:cNvPr>
          <p:cNvCxnSpPr>
            <a:cxnSpLocks/>
          </p:cNvCxnSpPr>
          <p:nvPr/>
        </p:nvCxnSpPr>
        <p:spPr>
          <a:xfrm flipV="1">
            <a:off x="8639938" y="1916430"/>
            <a:ext cx="0" cy="358938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0C921F0F-22BD-2564-1576-8D306FA84E7A}"/>
              </a:ext>
            </a:extLst>
          </p:cNvPr>
          <p:cNvCxnSpPr>
            <a:cxnSpLocks/>
          </p:cNvCxnSpPr>
          <p:nvPr/>
        </p:nvCxnSpPr>
        <p:spPr>
          <a:xfrm flipV="1">
            <a:off x="9638605" y="1916430"/>
            <a:ext cx="0" cy="416079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igura a mano libera: forma 81">
            <a:extLst>
              <a:ext uri="{FF2B5EF4-FFF2-40B4-BE49-F238E27FC236}">
                <a16:creationId xmlns:a16="http://schemas.microsoft.com/office/drawing/2014/main" id="{9A230B92-C486-2702-D28E-B6AC2B62456C}"/>
              </a:ext>
            </a:extLst>
          </p:cNvPr>
          <p:cNvSpPr/>
          <p:nvPr/>
        </p:nvSpPr>
        <p:spPr>
          <a:xfrm>
            <a:off x="8565581" y="748665"/>
            <a:ext cx="1456707" cy="1363988"/>
          </a:xfrm>
          <a:custGeom>
            <a:avLst/>
            <a:gdLst>
              <a:gd name="connsiteX0" fmla="*/ 947989 w 1456707"/>
              <a:gd name="connsiteY0" fmla="*/ 0 h 1363988"/>
              <a:gd name="connsiteX1" fmla="*/ 389824 w 1456707"/>
              <a:gd name="connsiteY1" fmla="*/ 201930 h 1363988"/>
              <a:gd name="connsiteX2" fmla="*/ 31684 w 1456707"/>
              <a:gd name="connsiteY2" fmla="*/ 683895 h 1363988"/>
              <a:gd name="connsiteX3" fmla="*/ 71689 w 1456707"/>
              <a:gd name="connsiteY3" fmla="*/ 1169670 h 1363988"/>
              <a:gd name="connsiteX4" fmla="*/ 507934 w 1456707"/>
              <a:gd name="connsiteY4" fmla="*/ 1363980 h 1363988"/>
              <a:gd name="connsiteX5" fmla="*/ 1073719 w 1456707"/>
              <a:gd name="connsiteY5" fmla="*/ 1175385 h 1363988"/>
              <a:gd name="connsiteX6" fmla="*/ 1426144 w 1456707"/>
              <a:gd name="connsiteY6" fmla="*/ 681990 h 1363988"/>
              <a:gd name="connsiteX7" fmla="*/ 1384234 w 1456707"/>
              <a:gd name="connsiteY7" fmla="*/ 200025 h 1363988"/>
              <a:gd name="connsiteX8" fmla="*/ 947989 w 1456707"/>
              <a:gd name="connsiteY8" fmla="*/ 0 h 136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6707" h="1363988">
                <a:moveTo>
                  <a:pt x="947989" y="0"/>
                </a:moveTo>
                <a:cubicBezTo>
                  <a:pt x="782254" y="318"/>
                  <a:pt x="542541" y="87948"/>
                  <a:pt x="389824" y="201930"/>
                </a:cubicBezTo>
                <a:cubicBezTo>
                  <a:pt x="237107" y="315912"/>
                  <a:pt x="84706" y="522605"/>
                  <a:pt x="31684" y="683895"/>
                </a:cubicBezTo>
                <a:cubicBezTo>
                  <a:pt x="-21338" y="845185"/>
                  <a:pt x="-7686" y="1056323"/>
                  <a:pt x="71689" y="1169670"/>
                </a:cubicBezTo>
                <a:cubicBezTo>
                  <a:pt x="151064" y="1283018"/>
                  <a:pt x="340929" y="1363028"/>
                  <a:pt x="507934" y="1363980"/>
                </a:cubicBezTo>
                <a:cubicBezTo>
                  <a:pt x="674939" y="1364933"/>
                  <a:pt x="920684" y="1289050"/>
                  <a:pt x="1073719" y="1175385"/>
                </a:cubicBezTo>
                <a:cubicBezTo>
                  <a:pt x="1226754" y="1061720"/>
                  <a:pt x="1374392" y="844550"/>
                  <a:pt x="1426144" y="681990"/>
                </a:cubicBezTo>
                <a:cubicBezTo>
                  <a:pt x="1477896" y="519430"/>
                  <a:pt x="1463927" y="314008"/>
                  <a:pt x="1384234" y="200025"/>
                </a:cubicBezTo>
                <a:cubicBezTo>
                  <a:pt x="1304541" y="86042"/>
                  <a:pt x="1113724" y="-318"/>
                  <a:pt x="947989" y="0"/>
                </a:cubicBezTo>
                <a:close/>
              </a:path>
            </a:pathLst>
          </a:custGeom>
          <a:noFill/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3814C41B-55A5-076A-D432-E7F7839BC4CC}"/>
              </a:ext>
            </a:extLst>
          </p:cNvPr>
          <p:cNvCxnSpPr>
            <a:cxnSpLocks/>
          </p:cNvCxnSpPr>
          <p:nvPr/>
        </p:nvCxnSpPr>
        <p:spPr>
          <a:xfrm flipH="1" flipV="1">
            <a:off x="8837428" y="2062117"/>
            <a:ext cx="1378160" cy="55730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F27A98A9-F850-B493-0DA3-F389C718556D}"/>
              </a:ext>
            </a:extLst>
          </p:cNvPr>
          <p:cNvCxnSpPr>
            <a:cxnSpLocks/>
          </p:cNvCxnSpPr>
          <p:nvPr/>
        </p:nvCxnSpPr>
        <p:spPr>
          <a:xfrm flipH="1" flipV="1">
            <a:off x="10010717" y="1105143"/>
            <a:ext cx="204871" cy="151427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03D3BF74-5BA1-45A4-B38F-CE0265683257}"/>
              </a:ext>
            </a:extLst>
          </p:cNvPr>
          <p:cNvCxnSpPr>
            <a:cxnSpLocks/>
          </p:cNvCxnSpPr>
          <p:nvPr/>
        </p:nvCxnSpPr>
        <p:spPr>
          <a:xfrm>
            <a:off x="6312687" y="2624727"/>
            <a:ext cx="0" cy="21608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46BA3E42-BAFC-8B7E-C102-7B6437B1EFE3}"/>
              </a:ext>
            </a:extLst>
          </p:cNvPr>
          <p:cNvCxnSpPr>
            <a:cxnSpLocks/>
          </p:cNvCxnSpPr>
          <p:nvPr/>
        </p:nvCxnSpPr>
        <p:spPr>
          <a:xfrm>
            <a:off x="7715606" y="2624727"/>
            <a:ext cx="0" cy="29797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6F1DCC23-6BB6-C65A-74BA-CE38B99CE2E4}"/>
              </a:ext>
            </a:extLst>
          </p:cNvPr>
          <p:cNvCxnSpPr>
            <a:cxnSpLocks/>
          </p:cNvCxnSpPr>
          <p:nvPr/>
        </p:nvCxnSpPr>
        <p:spPr>
          <a:xfrm>
            <a:off x="6102539" y="1074867"/>
            <a:ext cx="0" cy="40690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709B5AD4-4953-410E-6EB9-55F56D9C44D2}"/>
              </a:ext>
            </a:extLst>
          </p:cNvPr>
          <p:cNvCxnSpPr>
            <a:cxnSpLocks/>
          </p:cNvCxnSpPr>
          <p:nvPr/>
        </p:nvCxnSpPr>
        <p:spPr>
          <a:xfrm>
            <a:off x="7505999" y="1095029"/>
            <a:ext cx="0" cy="48631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04A81FE2-D40F-3A82-D508-282608DBA887}"/>
              </a:ext>
            </a:extLst>
          </p:cNvPr>
          <p:cNvCxnSpPr/>
          <p:nvPr/>
        </p:nvCxnSpPr>
        <p:spPr>
          <a:xfrm>
            <a:off x="6096000" y="1076274"/>
            <a:ext cx="140643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6A6F65E4-66E6-B7B7-1103-D8DDB4418D0C}"/>
              </a:ext>
            </a:extLst>
          </p:cNvPr>
          <p:cNvCxnSpPr/>
          <p:nvPr/>
        </p:nvCxnSpPr>
        <p:spPr>
          <a:xfrm>
            <a:off x="7502431" y="1076274"/>
            <a:ext cx="213175" cy="15497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1C9E9204-5756-F6CD-275C-D59CF6B1FB7D}"/>
              </a:ext>
            </a:extLst>
          </p:cNvPr>
          <p:cNvCxnSpPr/>
          <p:nvPr/>
        </p:nvCxnSpPr>
        <p:spPr>
          <a:xfrm>
            <a:off x="6100343" y="1074867"/>
            <a:ext cx="213175" cy="15497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EDFCE5F0-AD5F-FFC2-BFD5-3144B76A4726}"/>
              </a:ext>
            </a:extLst>
          </p:cNvPr>
          <p:cNvCxnSpPr/>
          <p:nvPr/>
        </p:nvCxnSpPr>
        <p:spPr>
          <a:xfrm flipV="1">
            <a:off x="6312687" y="1074867"/>
            <a:ext cx="1189744" cy="15511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2D70AFFC-7095-898A-962F-3A0C8C2EC95F}"/>
              </a:ext>
            </a:extLst>
          </p:cNvPr>
          <p:cNvCxnSpPr/>
          <p:nvPr/>
        </p:nvCxnSpPr>
        <p:spPr>
          <a:xfrm>
            <a:off x="6097978" y="1074867"/>
            <a:ext cx="1619386" cy="15509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3AE687F8-1278-A8E2-1FB9-AAE50C32F0DA}"/>
              </a:ext>
            </a:extLst>
          </p:cNvPr>
          <p:cNvCxnSpPr/>
          <p:nvPr/>
        </p:nvCxnSpPr>
        <p:spPr>
          <a:xfrm>
            <a:off x="6205995" y="1851992"/>
            <a:ext cx="140643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D33640DD-1D5A-2F8D-2445-9EBDCA7F3CAD}"/>
              </a:ext>
            </a:extLst>
          </p:cNvPr>
          <p:cNvCxnSpPr/>
          <p:nvPr/>
        </p:nvCxnSpPr>
        <p:spPr>
          <a:xfrm>
            <a:off x="6802226" y="1076062"/>
            <a:ext cx="213175" cy="15497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1A8B3B75-3A7C-861B-04C7-4498E795E7A6}"/>
              </a:ext>
            </a:extLst>
          </p:cNvPr>
          <p:cNvCxnSpPr>
            <a:cxnSpLocks/>
          </p:cNvCxnSpPr>
          <p:nvPr/>
        </p:nvCxnSpPr>
        <p:spPr>
          <a:xfrm>
            <a:off x="6489926" y="2393945"/>
            <a:ext cx="0" cy="25663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76B72F65-1F15-166C-ADEE-7D473A47073D}"/>
              </a:ext>
            </a:extLst>
          </p:cNvPr>
          <p:cNvCxnSpPr>
            <a:cxnSpLocks/>
          </p:cNvCxnSpPr>
          <p:nvPr/>
        </p:nvCxnSpPr>
        <p:spPr>
          <a:xfrm>
            <a:off x="6339015" y="1301125"/>
            <a:ext cx="0" cy="39151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72C7B258-A28A-BFDA-4B97-793526334328}"/>
              </a:ext>
            </a:extLst>
          </p:cNvPr>
          <p:cNvCxnSpPr>
            <a:cxnSpLocks/>
          </p:cNvCxnSpPr>
          <p:nvPr/>
        </p:nvCxnSpPr>
        <p:spPr>
          <a:xfrm>
            <a:off x="7476555" y="2393945"/>
            <a:ext cx="0" cy="31361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92A7F01E-94FC-EEC4-9A11-88209420FD66}"/>
              </a:ext>
            </a:extLst>
          </p:cNvPr>
          <p:cNvCxnSpPr>
            <a:cxnSpLocks/>
          </p:cNvCxnSpPr>
          <p:nvPr/>
        </p:nvCxnSpPr>
        <p:spPr>
          <a:xfrm>
            <a:off x="7330104" y="1301125"/>
            <a:ext cx="0" cy="44825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Figura a mano libera: forma 150">
            <a:extLst>
              <a:ext uri="{FF2B5EF4-FFF2-40B4-BE49-F238E27FC236}">
                <a16:creationId xmlns:a16="http://schemas.microsoft.com/office/drawing/2014/main" id="{B301C1BD-B228-7488-47E1-3775F0723BF8}"/>
              </a:ext>
            </a:extLst>
          </p:cNvPr>
          <p:cNvSpPr/>
          <p:nvPr/>
        </p:nvSpPr>
        <p:spPr>
          <a:xfrm>
            <a:off x="6198454" y="1074939"/>
            <a:ext cx="1412592" cy="1543371"/>
          </a:xfrm>
          <a:custGeom>
            <a:avLst/>
            <a:gdLst>
              <a:gd name="connsiteX0" fmla="*/ 603790 w 1412592"/>
              <a:gd name="connsiteY0" fmla="*/ 39 h 1543371"/>
              <a:gd name="connsiteX1" fmla="*/ 137669 w 1412592"/>
              <a:gd name="connsiteY1" fmla="*/ 231984 h 1543371"/>
              <a:gd name="connsiteX2" fmla="*/ 6085 w 1412592"/>
              <a:gd name="connsiteY2" fmla="*/ 776163 h 1543371"/>
              <a:gd name="connsiteX3" fmla="*/ 291556 w 1412592"/>
              <a:gd name="connsiteY3" fmla="*/ 1322573 h 1543371"/>
              <a:gd name="connsiteX4" fmla="*/ 815663 w 1412592"/>
              <a:gd name="connsiteY4" fmla="*/ 1543367 h 1543371"/>
              <a:gd name="connsiteX5" fmla="*/ 1277324 w 1412592"/>
              <a:gd name="connsiteY5" fmla="*/ 1327034 h 1543371"/>
              <a:gd name="connsiteX6" fmla="*/ 1406678 w 1412592"/>
              <a:gd name="connsiteY6" fmla="*/ 776163 h 1543371"/>
              <a:gd name="connsiteX7" fmla="*/ 1127897 w 1412592"/>
              <a:gd name="connsiteY7" fmla="*/ 218602 h 1543371"/>
              <a:gd name="connsiteX8" fmla="*/ 603790 w 1412592"/>
              <a:gd name="connsiteY8" fmla="*/ 39 h 154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592" h="1543371">
                <a:moveTo>
                  <a:pt x="603790" y="39"/>
                </a:moveTo>
                <a:cubicBezTo>
                  <a:pt x="438752" y="2269"/>
                  <a:pt x="237286" y="102630"/>
                  <a:pt x="137669" y="231984"/>
                </a:cubicBezTo>
                <a:cubicBezTo>
                  <a:pt x="38052" y="361338"/>
                  <a:pt x="-19563" y="594398"/>
                  <a:pt x="6085" y="776163"/>
                </a:cubicBezTo>
                <a:cubicBezTo>
                  <a:pt x="31733" y="957928"/>
                  <a:pt x="156626" y="1194706"/>
                  <a:pt x="291556" y="1322573"/>
                </a:cubicBezTo>
                <a:cubicBezTo>
                  <a:pt x="426486" y="1450440"/>
                  <a:pt x="651368" y="1542624"/>
                  <a:pt x="815663" y="1543367"/>
                </a:cubicBezTo>
                <a:cubicBezTo>
                  <a:pt x="979958" y="1544111"/>
                  <a:pt x="1178821" y="1454901"/>
                  <a:pt x="1277324" y="1327034"/>
                </a:cubicBezTo>
                <a:cubicBezTo>
                  <a:pt x="1375827" y="1199167"/>
                  <a:pt x="1431582" y="960902"/>
                  <a:pt x="1406678" y="776163"/>
                </a:cubicBezTo>
                <a:cubicBezTo>
                  <a:pt x="1381774" y="591424"/>
                  <a:pt x="1262827" y="347213"/>
                  <a:pt x="1127897" y="218602"/>
                </a:cubicBezTo>
                <a:cubicBezTo>
                  <a:pt x="992967" y="89991"/>
                  <a:pt x="768828" y="-2191"/>
                  <a:pt x="603790" y="39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72F9403A-7DA1-E92C-BE27-DD817F9852E9}"/>
              </a:ext>
            </a:extLst>
          </p:cNvPr>
          <p:cNvCxnSpPr>
            <a:cxnSpLocks/>
          </p:cNvCxnSpPr>
          <p:nvPr/>
        </p:nvCxnSpPr>
        <p:spPr>
          <a:xfrm>
            <a:off x="8304047" y="1131165"/>
            <a:ext cx="0" cy="18121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322FC77-40AE-E53B-DAE2-1E6A27EB4907}"/>
              </a:ext>
            </a:extLst>
          </p:cNvPr>
          <p:cNvCxnSpPr>
            <a:endCxn id="151" idx="0"/>
          </p:cNvCxnSpPr>
          <p:nvPr/>
        </p:nvCxnSpPr>
        <p:spPr>
          <a:xfrm flipH="1" flipV="1">
            <a:off x="6802244" y="1074978"/>
            <a:ext cx="1501803" cy="561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559EBB02-F5FF-1392-CDD4-9FEA9ED48017}"/>
              </a:ext>
            </a:extLst>
          </p:cNvPr>
          <p:cNvCxnSpPr>
            <a:cxnSpLocks/>
          </p:cNvCxnSpPr>
          <p:nvPr/>
        </p:nvCxnSpPr>
        <p:spPr>
          <a:xfrm flipH="1">
            <a:off x="7499342" y="1127346"/>
            <a:ext cx="806882" cy="1245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3">
            <a:extLst>
              <a:ext uri="{FF2B5EF4-FFF2-40B4-BE49-F238E27FC236}">
                <a16:creationId xmlns:a16="http://schemas.microsoft.com/office/drawing/2014/main" id="{9F4C2B55-3262-C14C-42E9-CA1D4EB4B70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(DATI)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12E0AED-2C58-A11A-506D-9EC9CF881A18}"/>
              </a:ext>
            </a:extLst>
          </p:cNvPr>
          <p:cNvSpPr txBox="1"/>
          <p:nvPr/>
        </p:nvSpPr>
        <p:spPr>
          <a:xfrm>
            <a:off x="11760172" y="231423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538DBD0-1589-7B1A-50A6-9D2FFA604C6D}"/>
              </a:ext>
            </a:extLst>
          </p:cNvPr>
          <p:cNvSpPr txBox="1"/>
          <p:nvPr/>
        </p:nvSpPr>
        <p:spPr>
          <a:xfrm>
            <a:off x="4958847" y="6019729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4DD51522-29DE-50F2-8A98-81BD36F6934A}"/>
              </a:ext>
            </a:extLst>
          </p:cNvPr>
          <p:cNvCxnSpPr>
            <a:cxnSpLocks/>
          </p:cNvCxnSpPr>
          <p:nvPr/>
        </p:nvCxnSpPr>
        <p:spPr>
          <a:xfrm>
            <a:off x="5415708" y="1810798"/>
            <a:ext cx="651767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B2051A56-A0EF-0545-8306-18C62972E614}"/>
              </a:ext>
            </a:extLst>
          </p:cNvPr>
          <p:cNvCxnSpPr>
            <a:cxnSpLocks/>
          </p:cNvCxnSpPr>
          <p:nvPr/>
        </p:nvCxnSpPr>
        <p:spPr>
          <a:xfrm>
            <a:off x="8481509" y="382321"/>
            <a:ext cx="2483481" cy="321172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C4513F49-8AB1-CA0B-72F4-9D2E105AA115}"/>
              </a:ext>
            </a:extLst>
          </p:cNvPr>
          <p:cNvCxnSpPr>
            <a:cxnSpLocks/>
          </p:cNvCxnSpPr>
          <p:nvPr/>
        </p:nvCxnSpPr>
        <p:spPr>
          <a:xfrm flipV="1">
            <a:off x="5417422" y="1028652"/>
            <a:ext cx="3076865" cy="15962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1311EC5-9A46-9DB6-4A52-866B718AFCEC}"/>
              </a:ext>
            </a:extLst>
          </p:cNvPr>
          <p:cNvSpPr txBox="1"/>
          <p:nvPr/>
        </p:nvSpPr>
        <p:spPr>
          <a:xfrm>
            <a:off x="0" y="354613"/>
            <a:ext cx="5393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solidi  che costituiscono la composizione sono i seguenti così caratterizzati</a:t>
            </a:r>
          </a:p>
        </p:txBody>
      </p: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3B45F625-94BF-37BF-6877-ED5545B1645A}"/>
              </a:ext>
            </a:extLst>
          </p:cNvPr>
          <p:cNvGrpSpPr/>
          <p:nvPr/>
        </p:nvGrpSpPr>
        <p:grpSpPr>
          <a:xfrm>
            <a:off x="0" y="967870"/>
            <a:ext cx="4731145" cy="923330"/>
            <a:chOff x="17597" y="980634"/>
            <a:chExt cx="4731145" cy="923330"/>
          </a:xfrm>
        </p:grpSpPr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3F76FFBB-787B-B78C-E9CE-035288960D1E}"/>
                </a:ext>
              </a:extLst>
            </p:cNvPr>
            <p:cNvSpPr txBox="1"/>
            <p:nvPr/>
          </p:nvSpPr>
          <p:spPr>
            <a:xfrm>
              <a:off x="17597" y="980634"/>
              <a:ext cx="47311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</a:rPr>
                <a:t>Cilindro tangente al piano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0070C0"/>
                  </a:solidFill>
                </a:rPr>
                <a:t>1 </a:t>
              </a:r>
              <a:r>
                <a:rPr lang="it-IT" dirty="0">
                  <a:solidFill>
                    <a:srgbClr val="0070C0"/>
                  </a:solidFill>
                </a:rPr>
                <a:t>con l’asse appartenente ad una retta orizzontale così definita a(</a:t>
              </a:r>
              <a:r>
                <a:rPr lang="it-IT" dirty="0" err="1">
                  <a:solidFill>
                    <a:srgbClr val="0070C0"/>
                  </a:solidFill>
                </a:rPr>
                <a:t>a’</a:t>
              </a:r>
              <a:r>
                <a:rPr lang="it-IT" dirty="0">
                  <a:solidFill>
                    <a:srgbClr val="0070C0"/>
                  </a:solidFill>
                </a:rPr>
                <a:t>; </a:t>
              </a:r>
              <a:r>
                <a:rPr lang="it-IT" dirty="0" err="1">
                  <a:solidFill>
                    <a:srgbClr val="0070C0"/>
                  </a:solidFill>
                </a:rPr>
                <a:t>a’</a:t>
              </a:r>
              <a:r>
                <a:rPr lang="it-IT" dirty="0">
                  <a:solidFill>
                    <a:srgbClr val="0070C0"/>
                  </a:solidFill>
                </a:rPr>
                <a:t>’; T</a:t>
              </a:r>
              <a:r>
                <a:rPr lang="it-IT" baseline="-25000" dirty="0">
                  <a:solidFill>
                    <a:srgbClr val="0070C0"/>
                  </a:solidFill>
                </a:rPr>
                <a:t>1</a:t>
              </a:r>
              <a:r>
                <a:rPr lang="it-IT" dirty="0">
                  <a:solidFill>
                    <a:srgbClr val="0070C0"/>
                  </a:solidFill>
                </a:rPr>
                <a:t>a; T</a:t>
              </a:r>
              <a:r>
                <a:rPr lang="it-IT" baseline="-25000" dirty="0">
                  <a:solidFill>
                    <a:srgbClr val="0070C0"/>
                  </a:solidFill>
                </a:rPr>
                <a:t>2</a:t>
              </a:r>
              <a:r>
                <a:rPr lang="it-IT" dirty="0">
                  <a:solidFill>
                    <a:srgbClr val="0070C0"/>
                  </a:solidFill>
                </a:rPr>
                <a:t>a) </a:t>
              </a:r>
            </a:p>
          </p:txBody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4C8424E9-0676-2ECF-750A-D720E2A71118}"/>
                </a:ext>
              </a:extLst>
            </p:cNvPr>
            <p:cNvSpPr txBox="1"/>
            <p:nvPr/>
          </p:nvSpPr>
          <p:spPr>
            <a:xfrm>
              <a:off x="1946956" y="1523122"/>
              <a:ext cx="4023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baseline="300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baseline="30000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798A044-8E8B-06B5-740C-6BCD2EC329AE}"/>
              </a:ext>
            </a:extLst>
          </p:cNvPr>
          <p:cNvCxnSpPr>
            <a:cxnSpLocks/>
          </p:cNvCxnSpPr>
          <p:nvPr/>
        </p:nvCxnSpPr>
        <p:spPr>
          <a:xfrm flipV="1">
            <a:off x="5423356" y="1810583"/>
            <a:ext cx="0" cy="8143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F0660A79-5352-7EEB-355F-DA0B3012CB01}"/>
              </a:ext>
            </a:extLst>
          </p:cNvPr>
          <p:cNvSpPr txBox="1"/>
          <p:nvPr/>
        </p:nvSpPr>
        <p:spPr>
          <a:xfrm>
            <a:off x="0" y="1829626"/>
            <a:ext cx="4125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Cono con l’asse appartenente ad una retta generica nel primo diedro così caratterizzata b(b’; b’’; T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b; T</a:t>
            </a:r>
            <a:r>
              <a:rPr lang="it-IT" baseline="-25000" dirty="0">
                <a:solidFill>
                  <a:srgbClr val="00B050"/>
                </a:solidFill>
              </a:rPr>
              <a:t>2</a:t>
            </a:r>
            <a:r>
              <a:rPr lang="it-IT" dirty="0">
                <a:solidFill>
                  <a:srgbClr val="00B050"/>
                </a:solidFill>
              </a:rPr>
              <a:t>b) </a:t>
            </a:r>
          </a:p>
          <a:p>
            <a:r>
              <a:rPr lang="it-IT" dirty="0">
                <a:solidFill>
                  <a:srgbClr val="00B050"/>
                </a:solidFill>
              </a:rPr>
              <a:t>e il vertice V(V’; V’’) collocato nello spazio del diedro</a:t>
            </a:r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9D497706-55BF-5D41-C037-BD0D9F88B7A8}"/>
              </a:ext>
            </a:extLst>
          </p:cNvPr>
          <p:cNvCxnSpPr/>
          <p:nvPr/>
        </p:nvCxnSpPr>
        <p:spPr>
          <a:xfrm flipV="1">
            <a:off x="8495350" y="1028652"/>
            <a:ext cx="0" cy="15962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D4161BDD-1330-EF29-42B6-862C82E1D421}"/>
              </a:ext>
            </a:extLst>
          </p:cNvPr>
          <p:cNvCxnSpPr/>
          <p:nvPr/>
        </p:nvCxnSpPr>
        <p:spPr>
          <a:xfrm>
            <a:off x="5415708" y="2624891"/>
            <a:ext cx="0" cy="41744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90B4C759-CE23-D17D-504A-E27A7B36E909}"/>
              </a:ext>
            </a:extLst>
          </p:cNvPr>
          <p:cNvSpPr txBox="1"/>
          <p:nvPr/>
        </p:nvSpPr>
        <p:spPr>
          <a:xfrm>
            <a:off x="0" y="3252364"/>
            <a:ext cx="4292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Cono con l’asse appartenente ad una retta generica nel terzo diedro così caratterizzata c(c’; c’’; T</a:t>
            </a:r>
            <a:r>
              <a:rPr lang="it-IT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c; -T</a:t>
            </a:r>
            <a:r>
              <a:rPr lang="it-IT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c) </a:t>
            </a:r>
          </a:p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e il vertice V(V’; V’’) unito a 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F877BAD3-9A6B-0467-F890-F473385C6893}"/>
              </a:ext>
            </a:extLst>
          </p:cNvPr>
          <p:cNvCxnSpPr>
            <a:cxnSpLocks/>
          </p:cNvCxnSpPr>
          <p:nvPr/>
        </p:nvCxnSpPr>
        <p:spPr>
          <a:xfrm>
            <a:off x="10966194" y="2618310"/>
            <a:ext cx="0" cy="97321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A8B68660-6DC8-CA6F-C48E-88C94D208268}"/>
              </a:ext>
            </a:extLst>
          </p:cNvPr>
          <p:cNvSpPr txBox="1"/>
          <p:nvPr/>
        </p:nvSpPr>
        <p:spPr>
          <a:xfrm>
            <a:off x="0" y="4413625"/>
            <a:ext cx="5062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Data questa posizione la T</a:t>
            </a:r>
            <a:r>
              <a:rPr lang="it-IT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 si presenta coincidente con il vertice V (V’; V’’) del cono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51E8C0C1-0F4B-07B8-19D5-46051165E0D4}"/>
              </a:ext>
            </a:extLst>
          </p:cNvPr>
          <p:cNvSpPr txBox="1"/>
          <p:nvPr/>
        </p:nvSpPr>
        <p:spPr>
          <a:xfrm>
            <a:off x="0" y="5061863"/>
            <a:ext cx="4541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una migliore lettura è stata eseguita una terza proiezione dei solidi in composizione secondo la lt</a:t>
            </a:r>
            <a:r>
              <a:rPr lang="it-IT" baseline="-25000" dirty="0"/>
              <a:t>1</a:t>
            </a:r>
            <a:r>
              <a:rPr lang="it-IT" dirty="0"/>
              <a:t> con posizione perpendicolare all’asse del cilindro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8D8FA4AB-CB3B-6BB3-64E6-944A8D115CF1}"/>
              </a:ext>
            </a:extLst>
          </p:cNvPr>
          <p:cNvGrpSpPr/>
          <p:nvPr/>
        </p:nvGrpSpPr>
        <p:grpSpPr>
          <a:xfrm>
            <a:off x="6234246" y="1003922"/>
            <a:ext cx="811145" cy="1620805"/>
            <a:chOff x="12138826" y="819981"/>
            <a:chExt cx="811145" cy="1620805"/>
          </a:xfrm>
        </p:grpSpPr>
        <p:sp>
          <p:nvSpPr>
            <p:cNvPr id="24" name="Arco 23">
              <a:extLst>
                <a:ext uri="{FF2B5EF4-FFF2-40B4-BE49-F238E27FC236}">
                  <a16:creationId xmlns:a16="http://schemas.microsoft.com/office/drawing/2014/main" id="{63C6C256-7C3E-2D6D-20D7-736CD2A8E97C}"/>
                </a:ext>
              </a:extLst>
            </p:cNvPr>
            <p:cNvSpPr/>
            <p:nvPr/>
          </p:nvSpPr>
          <p:spPr>
            <a:xfrm>
              <a:off x="12139971" y="819981"/>
              <a:ext cx="810000" cy="1620000"/>
            </a:xfrm>
            <a:prstGeom prst="arc">
              <a:avLst>
                <a:gd name="adj1" fmla="val 16200000"/>
                <a:gd name="adj2" fmla="val 541081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5" name="Arco 24">
              <a:extLst>
                <a:ext uri="{FF2B5EF4-FFF2-40B4-BE49-F238E27FC236}">
                  <a16:creationId xmlns:a16="http://schemas.microsoft.com/office/drawing/2014/main" id="{8D24D757-5324-3343-D1D3-D5AD70DF57EF}"/>
                </a:ext>
              </a:extLst>
            </p:cNvPr>
            <p:cNvSpPr/>
            <p:nvPr/>
          </p:nvSpPr>
          <p:spPr>
            <a:xfrm>
              <a:off x="12138826" y="820786"/>
              <a:ext cx="810000" cy="1620000"/>
            </a:xfrm>
            <a:prstGeom prst="arc">
              <a:avLst>
                <a:gd name="adj1" fmla="val 5392790"/>
                <a:gd name="adj2" fmla="val 1625199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E1DAD9E-4890-B1B0-23B1-0759C857E771}"/>
              </a:ext>
            </a:extLst>
          </p:cNvPr>
          <p:cNvSpPr txBox="1"/>
          <p:nvPr/>
        </p:nvSpPr>
        <p:spPr>
          <a:xfrm>
            <a:off x="11160488" y="578529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F0"/>
                </a:solidFill>
              </a:rPr>
              <a:t>a’</a:t>
            </a:r>
            <a:endParaRPr lang="it-IT" sz="1200" dirty="0">
              <a:solidFill>
                <a:srgbClr val="00B0F0"/>
              </a:solidFill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A80F97D8-AEAF-D0BC-5E5C-FEF5ADC484C2}"/>
              </a:ext>
            </a:extLst>
          </p:cNvPr>
          <p:cNvSpPr txBox="1"/>
          <p:nvPr/>
        </p:nvSpPr>
        <p:spPr>
          <a:xfrm>
            <a:off x="11555136" y="160177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F0"/>
                </a:solidFill>
              </a:rPr>
              <a:t>a’</a:t>
            </a:r>
            <a:r>
              <a:rPr lang="it-IT" sz="1200" dirty="0">
                <a:solidFill>
                  <a:srgbClr val="00B0F0"/>
                </a:solidFill>
              </a:rPr>
              <a:t>’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A71976A9-8650-1ACF-0FDC-FA34A5CC975B}"/>
              </a:ext>
            </a:extLst>
          </p:cNvPr>
          <p:cNvGrpSpPr/>
          <p:nvPr/>
        </p:nvGrpSpPr>
        <p:grpSpPr>
          <a:xfrm>
            <a:off x="11395449" y="5776117"/>
            <a:ext cx="556291" cy="276999"/>
            <a:chOff x="11400350" y="5373193"/>
            <a:chExt cx="556291" cy="276999"/>
          </a:xfrm>
        </p:grpSpPr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75754233-87BE-4937-9EF7-288A24001125}"/>
                </a:ext>
              </a:extLst>
            </p:cNvPr>
            <p:cNvSpPr txBox="1"/>
            <p:nvPr/>
          </p:nvSpPr>
          <p:spPr>
            <a:xfrm>
              <a:off x="11400350" y="5373193"/>
              <a:ext cx="5562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>
                  <a:solidFill>
                    <a:srgbClr val="00B0F0"/>
                  </a:solidFill>
                </a:rPr>
                <a:t>T</a:t>
              </a:r>
              <a:r>
                <a:rPr lang="it-IT" sz="1200" baseline="-25000" dirty="0">
                  <a:solidFill>
                    <a:srgbClr val="00B0F0"/>
                  </a:solidFill>
                </a:rPr>
                <a:t>1</a:t>
              </a:r>
              <a:r>
                <a:rPr lang="it-IT" sz="1200" dirty="0">
                  <a:solidFill>
                    <a:srgbClr val="00B0F0"/>
                  </a:solidFill>
                </a:rPr>
                <a:t>a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EB528A15-606B-5381-BF0B-771CCA849323}"/>
                </a:ext>
              </a:extLst>
            </p:cNvPr>
            <p:cNvSpPr txBox="1"/>
            <p:nvPr/>
          </p:nvSpPr>
          <p:spPr>
            <a:xfrm>
              <a:off x="11539436" y="5373710"/>
              <a:ext cx="216000" cy="14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baseline="30000" dirty="0">
                  <a:solidFill>
                    <a:srgbClr val="00B0F0"/>
                  </a:solidFill>
                  <a:latin typeface="Symbol" panose="05050102010706020507" pitchFamily="18" charset="2"/>
                </a:rPr>
                <a:t>¥</a:t>
              </a:r>
              <a:endParaRPr lang="it-IT" sz="1200" baseline="30000" dirty="0">
                <a:solidFill>
                  <a:srgbClr val="00B0F0"/>
                </a:solidFill>
                <a:latin typeface="MS Shell Dlg 2" panose="020B0604030504040204" pitchFamily="34" charset="0"/>
              </a:endParaRPr>
            </a:p>
            <a:p>
              <a:endParaRPr lang="it-IT" dirty="0"/>
            </a:p>
          </p:txBody>
        </p:sp>
      </p:grp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4B3D11E5-8469-EED1-9219-4F9949EAC378}"/>
              </a:ext>
            </a:extLst>
          </p:cNvPr>
          <p:cNvSpPr txBox="1"/>
          <p:nvPr/>
        </p:nvSpPr>
        <p:spPr>
          <a:xfrm>
            <a:off x="11325841" y="5776117"/>
            <a:ext cx="18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00B0F0"/>
              </a:solidFill>
              <a:latin typeface="MS Shell Dlg 2" panose="020B0604030504040204" pitchFamily="34" charset="0"/>
            </a:endParaRPr>
          </a:p>
          <a:p>
            <a:endParaRPr lang="it-IT" sz="1200" dirty="0">
              <a:solidFill>
                <a:srgbClr val="00B0F0"/>
              </a:solidFill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D707BFAB-7099-F167-3A03-3E6D21DCFC21}"/>
              </a:ext>
            </a:extLst>
          </p:cNvPr>
          <p:cNvSpPr txBox="1"/>
          <p:nvPr/>
        </p:nvSpPr>
        <p:spPr>
          <a:xfrm>
            <a:off x="8259842" y="800311"/>
            <a:ext cx="5562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T</a:t>
            </a:r>
            <a:r>
              <a:rPr lang="it-IT" sz="1200" baseline="-25000" dirty="0">
                <a:solidFill>
                  <a:srgbClr val="00B050"/>
                </a:solidFill>
              </a:rPr>
              <a:t>2</a:t>
            </a:r>
            <a:r>
              <a:rPr lang="it-IT" sz="1200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6B046501-6209-748A-6076-C861886D66F3}"/>
              </a:ext>
            </a:extLst>
          </p:cNvPr>
          <p:cNvSpPr txBox="1"/>
          <p:nvPr/>
        </p:nvSpPr>
        <p:spPr>
          <a:xfrm>
            <a:off x="7743162" y="128905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b’’</a:t>
            </a:r>
          </a:p>
        </p:txBody>
      </p: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62D9C33F-D129-88D0-56C7-2D9D0C5ED4EA}"/>
              </a:ext>
            </a:extLst>
          </p:cNvPr>
          <p:cNvGrpSpPr/>
          <p:nvPr/>
        </p:nvGrpSpPr>
        <p:grpSpPr>
          <a:xfrm>
            <a:off x="5328723" y="6432810"/>
            <a:ext cx="556291" cy="304645"/>
            <a:chOff x="5328723" y="6528398"/>
            <a:chExt cx="556291" cy="304645"/>
          </a:xfrm>
        </p:grpSpPr>
        <p:sp>
          <p:nvSpPr>
            <p:cNvPr id="48" name="CasellaDiTesto 47">
              <a:extLst>
                <a:ext uri="{FF2B5EF4-FFF2-40B4-BE49-F238E27FC236}">
                  <a16:creationId xmlns:a16="http://schemas.microsoft.com/office/drawing/2014/main" id="{ABCEB6BA-8E79-FC40-078F-E18F401CBDC7}"/>
                </a:ext>
              </a:extLst>
            </p:cNvPr>
            <p:cNvSpPr txBox="1"/>
            <p:nvPr/>
          </p:nvSpPr>
          <p:spPr>
            <a:xfrm>
              <a:off x="5328723" y="6528398"/>
              <a:ext cx="5562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>
                  <a:solidFill>
                    <a:srgbClr val="00B050"/>
                  </a:solidFill>
                </a:rPr>
                <a:t>T</a:t>
              </a:r>
              <a:r>
                <a:rPr lang="it-IT" sz="1200" baseline="-25000" dirty="0">
                  <a:solidFill>
                    <a:srgbClr val="00B050"/>
                  </a:solidFill>
                </a:rPr>
                <a:t>1</a:t>
              </a:r>
              <a:r>
                <a:rPr lang="it-IT" sz="1200" dirty="0">
                  <a:solidFill>
                    <a:srgbClr val="00B050"/>
                  </a:solidFill>
                </a:rPr>
                <a:t>b</a:t>
              </a:r>
            </a:p>
          </p:txBody>
        </p:sp>
        <p:cxnSp>
          <p:nvCxnSpPr>
            <p:cNvPr id="53" name="Connettore 2 52">
              <a:extLst>
                <a:ext uri="{FF2B5EF4-FFF2-40B4-BE49-F238E27FC236}">
                  <a16:creationId xmlns:a16="http://schemas.microsoft.com/office/drawing/2014/main" id="{670FDDAE-7734-FE1A-4152-05191E6D1961}"/>
                </a:ext>
              </a:extLst>
            </p:cNvPr>
            <p:cNvCxnSpPr/>
            <p:nvPr/>
          </p:nvCxnSpPr>
          <p:spPr>
            <a:xfrm>
              <a:off x="5473752" y="6635913"/>
              <a:ext cx="0" cy="197130"/>
            </a:xfrm>
            <a:prstGeom prst="straightConnector1">
              <a:avLst/>
            </a:prstGeom>
            <a:ln w="3175">
              <a:solidFill>
                <a:srgbClr val="00B050"/>
              </a:solidFill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C9CD40E-C133-512A-8338-FC90C0949DF8}"/>
              </a:ext>
            </a:extLst>
          </p:cNvPr>
          <p:cNvSpPr txBox="1"/>
          <p:nvPr/>
        </p:nvSpPr>
        <p:spPr>
          <a:xfrm>
            <a:off x="6271978" y="6431854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b’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59C9F017-4B13-9E33-9C57-C1DE0E702A75}"/>
              </a:ext>
            </a:extLst>
          </p:cNvPr>
          <p:cNvSpPr txBox="1"/>
          <p:nvPr/>
        </p:nvSpPr>
        <p:spPr>
          <a:xfrm>
            <a:off x="5227622" y="1552402"/>
            <a:ext cx="5562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T</a:t>
            </a:r>
            <a:r>
              <a:rPr lang="it-IT" sz="1200" baseline="-25000" dirty="0">
                <a:solidFill>
                  <a:srgbClr val="00B0F0"/>
                </a:solidFill>
              </a:rPr>
              <a:t>2</a:t>
            </a:r>
            <a:r>
              <a:rPr lang="it-IT" sz="1200" dirty="0">
                <a:solidFill>
                  <a:srgbClr val="00B0F0"/>
                </a:solidFill>
              </a:rPr>
              <a:t>a</a:t>
            </a:r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B2D307A-8114-7271-0654-B8779F1C1E4B}"/>
              </a:ext>
            </a:extLst>
          </p:cNvPr>
          <p:cNvCxnSpPr>
            <a:cxnSpLocks/>
          </p:cNvCxnSpPr>
          <p:nvPr/>
        </p:nvCxnSpPr>
        <p:spPr>
          <a:xfrm flipH="1" flipV="1">
            <a:off x="6307998" y="4786690"/>
            <a:ext cx="1403218" cy="8101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CC26AAFE-AB64-F854-2EC0-9BC9766F55F0}"/>
              </a:ext>
            </a:extLst>
          </p:cNvPr>
          <p:cNvCxnSpPr>
            <a:cxnSpLocks/>
          </p:cNvCxnSpPr>
          <p:nvPr/>
        </p:nvCxnSpPr>
        <p:spPr>
          <a:xfrm flipH="1" flipV="1">
            <a:off x="6106225" y="5148470"/>
            <a:ext cx="1403218" cy="8101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7499DBB9-757A-C837-66B7-C962AE14719D}"/>
              </a:ext>
            </a:extLst>
          </p:cNvPr>
          <p:cNvCxnSpPr>
            <a:cxnSpLocks/>
          </p:cNvCxnSpPr>
          <p:nvPr/>
        </p:nvCxnSpPr>
        <p:spPr>
          <a:xfrm flipH="1" flipV="1">
            <a:off x="6205950" y="4970399"/>
            <a:ext cx="1403218" cy="8101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F8C6F675-6CB7-E32D-6BD6-9E779C15FC73}"/>
              </a:ext>
            </a:extLst>
          </p:cNvPr>
          <p:cNvSpPr txBox="1"/>
          <p:nvPr/>
        </p:nvSpPr>
        <p:spPr>
          <a:xfrm>
            <a:off x="8116967" y="2755257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V’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771493E6-A6E8-33B2-F6FE-0343AA99970E}"/>
              </a:ext>
            </a:extLst>
          </p:cNvPr>
          <p:cNvSpPr txBox="1"/>
          <p:nvPr/>
        </p:nvSpPr>
        <p:spPr>
          <a:xfrm>
            <a:off x="8149785" y="915029"/>
            <a:ext cx="360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V’’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80CE7DD8-9820-27A2-D480-382B51782E16}"/>
              </a:ext>
            </a:extLst>
          </p:cNvPr>
          <p:cNvSpPr txBox="1"/>
          <p:nvPr/>
        </p:nvSpPr>
        <p:spPr>
          <a:xfrm>
            <a:off x="10444415" y="3763684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V’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D967393C-5938-FD33-1230-B25F511D363F}"/>
              </a:ext>
            </a:extLst>
          </p:cNvPr>
          <p:cNvSpPr txBox="1"/>
          <p:nvPr/>
        </p:nvSpPr>
        <p:spPr>
          <a:xfrm>
            <a:off x="8583822" y="351150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c’’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DF351ABA-2895-1839-AA08-6D17B99CEAC1}"/>
              </a:ext>
            </a:extLst>
          </p:cNvPr>
          <p:cNvSpPr txBox="1"/>
          <p:nvPr/>
        </p:nvSpPr>
        <p:spPr>
          <a:xfrm>
            <a:off x="8687537" y="6519762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c’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44F46B45-8EAE-D228-C981-657C66532655}"/>
              </a:ext>
            </a:extLst>
          </p:cNvPr>
          <p:cNvSpPr txBox="1"/>
          <p:nvPr/>
        </p:nvSpPr>
        <p:spPr>
          <a:xfrm>
            <a:off x="10867982" y="3420708"/>
            <a:ext cx="5562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it-IT" sz="1200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522FC86C-FC1D-BFC3-A48E-94FBA5800941}"/>
              </a:ext>
            </a:extLst>
          </p:cNvPr>
          <p:cNvSpPr txBox="1"/>
          <p:nvPr/>
        </p:nvSpPr>
        <p:spPr>
          <a:xfrm>
            <a:off x="10106495" y="3755817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it-IT" sz="1200" baseline="-25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8003D742-711C-9626-2644-17416FE5EE84}"/>
              </a:ext>
            </a:extLst>
          </p:cNvPr>
          <p:cNvSpPr txBox="1"/>
          <p:nvPr/>
        </p:nvSpPr>
        <p:spPr>
          <a:xfrm>
            <a:off x="10133925" y="2431563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V’’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3AAF05BF-AD18-F3AD-7188-397CB6D2AFB2}"/>
              </a:ext>
            </a:extLst>
          </p:cNvPr>
          <p:cNvSpPr txBox="1"/>
          <p:nvPr/>
        </p:nvSpPr>
        <p:spPr>
          <a:xfrm>
            <a:off x="10359777" y="3738693"/>
            <a:ext cx="18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chemeClr val="accent2">
                  <a:lumMod val="75000"/>
                </a:schemeClr>
              </a:solidFill>
              <a:latin typeface="MS Shell Dlg 2" panose="020B0604030504040204" pitchFamily="34" charset="0"/>
            </a:endParaRPr>
          </a:p>
          <a:p>
            <a:endParaRPr lang="it-IT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590A4980-E171-DB2E-875F-093169FF0217}"/>
              </a:ext>
            </a:extLst>
          </p:cNvPr>
          <p:cNvCxnSpPr>
            <a:cxnSpLocks/>
          </p:cNvCxnSpPr>
          <p:nvPr/>
        </p:nvCxnSpPr>
        <p:spPr>
          <a:xfrm>
            <a:off x="8595717" y="5113719"/>
            <a:ext cx="1403020" cy="80989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0A2EA702-B380-C563-AB6D-B7053F1ED36B}"/>
              </a:ext>
            </a:extLst>
          </p:cNvPr>
          <p:cNvCxnSpPr/>
          <p:nvPr/>
        </p:nvCxnSpPr>
        <p:spPr>
          <a:xfrm>
            <a:off x="8817059" y="4736132"/>
            <a:ext cx="1403020" cy="80989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CDD06C5B-1F48-71B2-45B6-CFBCB059B424}"/>
              </a:ext>
            </a:extLst>
          </p:cNvPr>
          <p:cNvCxnSpPr/>
          <p:nvPr/>
        </p:nvCxnSpPr>
        <p:spPr>
          <a:xfrm>
            <a:off x="8367175" y="5496631"/>
            <a:ext cx="1403020" cy="80989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6343EE2E-53CE-0537-EDC5-6B4048ADBC70}"/>
              </a:ext>
            </a:extLst>
          </p:cNvPr>
          <p:cNvSpPr txBox="1"/>
          <p:nvPr/>
        </p:nvSpPr>
        <p:spPr>
          <a:xfrm>
            <a:off x="0" y="6260348"/>
            <a:ext cx="12099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Cilindro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D27C4C21-BFF5-75D3-D19E-A3F474C85C5A}"/>
              </a:ext>
            </a:extLst>
          </p:cNvPr>
          <p:cNvSpPr txBox="1"/>
          <p:nvPr/>
        </p:nvSpPr>
        <p:spPr>
          <a:xfrm>
            <a:off x="1050128" y="6265655"/>
            <a:ext cx="150552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Cono verde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8513327D-D8AC-DE8A-1839-7C52DA6DCBBD}"/>
              </a:ext>
            </a:extLst>
          </p:cNvPr>
          <p:cNvSpPr txBox="1"/>
          <p:nvPr/>
        </p:nvSpPr>
        <p:spPr>
          <a:xfrm>
            <a:off x="2382926" y="6260106"/>
            <a:ext cx="190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Cono arancione</a:t>
            </a:r>
          </a:p>
        </p:txBody>
      </p: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7662C371-D624-56B1-C2E8-02EF5ED80EC6}"/>
              </a:ext>
            </a:extLst>
          </p:cNvPr>
          <p:cNvCxnSpPr>
            <a:cxnSpLocks/>
            <a:stCxn id="20" idx="4"/>
          </p:cNvCxnSpPr>
          <p:nvPr/>
        </p:nvCxnSpPr>
        <p:spPr>
          <a:xfrm>
            <a:off x="5525634" y="3619230"/>
            <a:ext cx="708355" cy="4080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0D2F5488-C4DB-1FA4-D50A-BBD87F3F64BE}"/>
              </a:ext>
            </a:extLst>
          </p:cNvPr>
          <p:cNvCxnSpPr>
            <a:cxnSpLocks/>
          </p:cNvCxnSpPr>
          <p:nvPr/>
        </p:nvCxnSpPr>
        <p:spPr>
          <a:xfrm>
            <a:off x="6328019" y="2212751"/>
            <a:ext cx="710548" cy="4159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6748A341-0CB1-C97A-F1A6-E02BF5D75163}"/>
              </a:ext>
            </a:extLst>
          </p:cNvPr>
          <p:cNvCxnSpPr>
            <a:cxnSpLocks/>
          </p:cNvCxnSpPr>
          <p:nvPr/>
        </p:nvCxnSpPr>
        <p:spPr>
          <a:xfrm>
            <a:off x="5899727" y="2901376"/>
            <a:ext cx="733039" cy="4222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ulsante di azione: vuoto 1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D78355A-AA77-E202-6E56-BB5F6B37DBB6}"/>
              </a:ext>
            </a:extLst>
          </p:cNvPr>
          <p:cNvSpPr/>
          <p:nvPr/>
        </p:nvSpPr>
        <p:spPr>
          <a:xfrm>
            <a:off x="10784400" y="24002"/>
            <a:ext cx="1368000" cy="288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92749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4" grpId="0" animBg="1"/>
      <p:bldP spid="109" grpId="0" animBg="1"/>
      <p:bldP spid="216" grpId="0" animBg="1"/>
      <p:bldP spid="82" grpId="0" animBg="1"/>
      <p:bldP spid="151" grpId="0" animBg="1"/>
      <p:bldP spid="19" grpId="0"/>
      <p:bldP spid="6" grpId="0"/>
      <p:bldP spid="37" grpId="0"/>
      <p:bldP spid="58" grpId="0"/>
      <p:bldP spid="78" grpId="0"/>
      <p:bldP spid="83" grpId="0"/>
      <p:bldP spid="28" grpId="0"/>
      <p:bldP spid="34" grpId="0"/>
      <p:bldP spid="39" grpId="0"/>
      <p:bldP spid="41" grpId="0"/>
      <p:bldP spid="47" grpId="0"/>
      <p:bldP spid="54" grpId="0"/>
      <p:bldP spid="60" grpId="0"/>
      <p:bldP spid="76" grpId="0"/>
      <p:bldP spid="77" grpId="0"/>
      <p:bldP spid="87" grpId="0"/>
      <p:bldP spid="89" grpId="0"/>
      <p:bldP spid="92" grpId="0"/>
      <p:bldP spid="94" grpId="0"/>
      <p:bldP spid="95" grpId="0"/>
      <p:bldP spid="97" grpId="0"/>
      <p:bldP spid="99" grpId="0"/>
      <p:bldP spid="124" grpId="0"/>
      <p:bldP spid="125" grpId="0"/>
      <p:bldP spid="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A4D8E32-066D-4FFC-C7E1-15AA5835CCEC}"/>
              </a:ext>
            </a:extLst>
          </p:cNvPr>
          <p:cNvCxnSpPr>
            <a:cxnSpLocks/>
          </p:cNvCxnSpPr>
          <p:nvPr/>
        </p:nvCxnSpPr>
        <p:spPr>
          <a:xfrm>
            <a:off x="4100945" y="2625340"/>
            <a:ext cx="793717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>
            <a:extLst>
              <a:ext uri="{FF2B5EF4-FFF2-40B4-BE49-F238E27FC236}">
                <a16:creationId xmlns:a16="http://schemas.microsoft.com/office/drawing/2014/main" id="{C2D32C92-48AD-8A9D-54A2-AEA271BAA201}"/>
              </a:ext>
            </a:extLst>
          </p:cNvPr>
          <p:cNvSpPr/>
          <p:nvPr/>
        </p:nvSpPr>
        <p:spPr>
          <a:xfrm rot="1800000">
            <a:off x="6298221" y="3774917"/>
            <a:ext cx="5040000" cy="162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CA9DD4-C335-F33D-DA4E-8A451FF8C452}"/>
              </a:ext>
            </a:extLst>
          </p:cNvPr>
          <p:cNvCxnSpPr>
            <a:cxnSpLocks/>
          </p:cNvCxnSpPr>
          <p:nvPr/>
        </p:nvCxnSpPr>
        <p:spPr>
          <a:xfrm flipV="1">
            <a:off x="7043615" y="1810808"/>
            <a:ext cx="0" cy="8126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63C6B9E-F818-C180-1565-1B4A6B2AAE8D}"/>
              </a:ext>
            </a:extLst>
          </p:cNvPr>
          <p:cNvCxnSpPr>
            <a:cxnSpLocks/>
          </p:cNvCxnSpPr>
          <p:nvPr/>
        </p:nvCxnSpPr>
        <p:spPr>
          <a:xfrm flipV="1">
            <a:off x="6230836" y="1810808"/>
            <a:ext cx="0" cy="22196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7A5349E-B63E-02CF-A41B-29349A08C796}"/>
              </a:ext>
            </a:extLst>
          </p:cNvPr>
          <p:cNvCxnSpPr>
            <a:cxnSpLocks/>
          </p:cNvCxnSpPr>
          <p:nvPr/>
        </p:nvCxnSpPr>
        <p:spPr>
          <a:xfrm flipH="1">
            <a:off x="5377685" y="313858"/>
            <a:ext cx="2992190" cy="518262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e 19">
            <a:extLst>
              <a:ext uri="{FF2B5EF4-FFF2-40B4-BE49-F238E27FC236}">
                <a16:creationId xmlns:a16="http://schemas.microsoft.com/office/drawing/2014/main" id="{1DF865B1-0FCE-5107-44BC-A4AE26E89AD1}"/>
              </a:ext>
            </a:extLst>
          </p:cNvPr>
          <p:cNvSpPr/>
          <p:nvPr/>
        </p:nvSpPr>
        <p:spPr>
          <a:xfrm rot="1800000">
            <a:off x="5120634" y="2107749"/>
            <a:ext cx="1620000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E8E681CF-21C6-028A-16E0-54049F051626}"/>
              </a:ext>
            </a:extLst>
          </p:cNvPr>
          <p:cNvCxnSpPr>
            <a:cxnSpLocks/>
          </p:cNvCxnSpPr>
          <p:nvPr/>
        </p:nvCxnSpPr>
        <p:spPr>
          <a:xfrm>
            <a:off x="5915934" y="1565771"/>
            <a:ext cx="0" cy="29962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60EC063-C7F6-DFB6-0316-E7C9F274F635}"/>
              </a:ext>
            </a:extLst>
          </p:cNvPr>
          <p:cNvCxnSpPr>
            <a:cxnSpLocks/>
          </p:cNvCxnSpPr>
          <p:nvPr/>
        </p:nvCxnSpPr>
        <p:spPr>
          <a:xfrm flipH="1">
            <a:off x="4358982" y="1565771"/>
            <a:ext cx="1556952" cy="25811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24EA8C97-6E2C-A5CF-4DA5-D4AA37CB4980}"/>
              </a:ext>
            </a:extLst>
          </p:cNvPr>
          <p:cNvCxnSpPr>
            <a:cxnSpLocks/>
          </p:cNvCxnSpPr>
          <p:nvPr/>
        </p:nvCxnSpPr>
        <p:spPr>
          <a:xfrm>
            <a:off x="4359385" y="4142517"/>
            <a:ext cx="1556549" cy="4195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C8E3F71E-B2A8-97C5-3870-579FE963D089}"/>
              </a:ext>
            </a:extLst>
          </p:cNvPr>
          <p:cNvCxnSpPr>
            <a:cxnSpLocks/>
          </p:cNvCxnSpPr>
          <p:nvPr/>
        </p:nvCxnSpPr>
        <p:spPr>
          <a:xfrm flipH="1" flipV="1">
            <a:off x="5915579" y="1565770"/>
            <a:ext cx="2388667" cy="13790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e 163">
            <a:extLst>
              <a:ext uri="{FF2B5EF4-FFF2-40B4-BE49-F238E27FC236}">
                <a16:creationId xmlns:a16="http://schemas.microsoft.com/office/drawing/2014/main" id="{0F6117C7-3ABF-79DE-5621-1E12302D45C3}"/>
              </a:ext>
            </a:extLst>
          </p:cNvPr>
          <p:cNvSpPr/>
          <p:nvPr/>
        </p:nvSpPr>
        <p:spPr>
          <a:xfrm rot="7200000">
            <a:off x="6703174" y="4563602"/>
            <a:ext cx="414592" cy="1626471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DEADB9D6-D7B2-A897-3EF7-D3191258FBE9}"/>
              </a:ext>
            </a:extLst>
          </p:cNvPr>
          <p:cNvCxnSpPr>
            <a:cxnSpLocks/>
          </p:cNvCxnSpPr>
          <p:nvPr/>
        </p:nvCxnSpPr>
        <p:spPr>
          <a:xfrm flipH="1">
            <a:off x="6205988" y="2943337"/>
            <a:ext cx="2098059" cy="20253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429EEC32-A132-855C-C197-8E445A107370}"/>
              </a:ext>
            </a:extLst>
          </p:cNvPr>
          <p:cNvCxnSpPr>
            <a:cxnSpLocks/>
          </p:cNvCxnSpPr>
          <p:nvPr/>
        </p:nvCxnSpPr>
        <p:spPr>
          <a:xfrm flipH="1">
            <a:off x="6623672" y="1003436"/>
            <a:ext cx="437693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61C03DB2-725B-059B-372B-5749000393C6}"/>
              </a:ext>
            </a:extLst>
          </p:cNvPr>
          <p:cNvCxnSpPr>
            <a:cxnSpLocks/>
          </p:cNvCxnSpPr>
          <p:nvPr/>
        </p:nvCxnSpPr>
        <p:spPr>
          <a:xfrm flipV="1">
            <a:off x="11402978" y="1810808"/>
            <a:ext cx="0" cy="333444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7720717D-BA59-7F79-DCBC-6B19E6F7A222}"/>
              </a:ext>
            </a:extLst>
          </p:cNvPr>
          <p:cNvCxnSpPr>
            <a:cxnSpLocks/>
          </p:cNvCxnSpPr>
          <p:nvPr/>
        </p:nvCxnSpPr>
        <p:spPr>
          <a:xfrm flipV="1">
            <a:off x="10591062" y="1851992"/>
            <a:ext cx="0" cy="46944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e 215">
            <a:extLst>
              <a:ext uri="{FF2B5EF4-FFF2-40B4-BE49-F238E27FC236}">
                <a16:creationId xmlns:a16="http://schemas.microsoft.com/office/drawing/2014/main" id="{19A84FF8-C5B7-3D5A-7F40-C382749FC20A}"/>
              </a:ext>
            </a:extLst>
          </p:cNvPr>
          <p:cNvSpPr/>
          <p:nvPr/>
        </p:nvSpPr>
        <p:spPr>
          <a:xfrm>
            <a:off x="10590978" y="1002986"/>
            <a:ext cx="809372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EDB4AFF6-31DC-D10E-4EC3-5FE35166722C}"/>
              </a:ext>
            </a:extLst>
          </p:cNvPr>
          <p:cNvCxnSpPr>
            <a:cxnSpLocks/>
            <a:endCxn id="20" idx="4"/>
          </p:cNvCxnSpPr>
          <p:nvPr/>
        </p:nvCxnSpPr>
        <p:spPr>
          <a:xfrm flipH="1" flipV="1">
            <a:off x="5525634" y="3619230"/>
            <a:ext cx="698753" cy="405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72C7B258-A28A-BFDA-4B97-793526334328}"/>
              </a:ext>
            </a:extLst>
          </p:cNvPr>
          <p:cNvCxnSpPr>
            <a:cxnSpLocks/>
          </p:cNvCxnSpPr>
          <p:nvPr/>
        </p:nvCxnSpPr>
        <p:spPr>
          <a:xfrm>
            <a:off x="7476555" y="2395282"/>
            <a:ext cx="0" cy="31361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Figura a mano libera: forma 150">
            <a:extLst>
              <a:ext uri="{FF2B5EF4-FFF2-40B4-BE49-F238E27FC236}">
                <a16:creationId xmlns:a16="http://schemas.microsoft.com/office/drawing/2014/main" id="{B301C1BD-B228-7488-47E1-3775F0723BF8}"/>
              </a:ext>
            </a:extLst>
          </p:cNvPr>
          <p:cNvSpPr/>
          <p:nvPr/>
        </p:nvSpPr>
        <p:spPr>
          <a:xfrm>
            <a:off x="6198454" y="1074939"/>
            <a:ext cx="1412592" cy="1553603"/>
          </a:xfrm>
          <a:custGeom>
            <a:avLst/>
            <a:gdLst>
              <a:gd name="connsiteX0" fmla="*/ 603790 w 1412592"/>
              <a:gd name="connsiteY0" fmla="*/ 39 h 1543371"/>
              <a:gd name="connsiteX1" fmla="*/ 137669 w 1412592"/>
              <a:gd name="connsiteY1" fmla="*/ 231984 h 1543371"/>
              <a:gd name="connsiteX2" fmla="*/ 6085 w 1412592"/>
              <a:gd name="connsiteY2" fmla="*/ 776163 h 1543371"/>
              <a:gd name="connsiteX3" fmla="*/ 291556 w 1412592"/>
              <a:gd name="connsiteY3" fmla="*/ 1322573 h 1543371"/>
              <a:gd name="connsiteX4" fmla="*/ 815663 w 1412592"/>
              <a:gd name="connsiteY4" fmla="*/ 1543367 h 1543371"/>
              <a:gd name="connsiteX5" fmla="*/ 1277324 w 1412592"/>
              <a:gd name="connsiteY5" fmla="*/ 1327034 h 1543371"/>
              <a:gd name="connsiteX6" fmla="*/ 1406678 w 1412592"/>
              <a:gd name="connsiteY6" fmla="*/ 776163 h 1543371"/>
              <a:gd name="connsiteX7" fmla="*/ 1127897 w 1412592"/>
              <a:gd name="connsiteY7" fmla="*/ 218602 h 1543371"/>
              <a:gd name="connsiteX8" fmla="*/ 603790 w 1412592"/>
              <a:gd name="connsiteY8" fmla="*/ 39 h 154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592" h="1543371">
                <a:moveTo>
                  <a:pt x="603790" y="39"/>
                </a:moveTo>
                <a:cubicBezTo>
                  <a:pt x="438752" y="2269"/>
                  <a:pt x="237286" y="102630"/>
                  <a:pt x="137669" y="231984"/>
                </a:cubicBezTo>
                <a:cubicBezTo>
                  <a:pt x="38052" y="361338"/>
                  <a:pt x="-19563" y="594398"/>
                  <a:pt x="6085" y="776163"/>
                </a:cubicBezTo>
                <a:cubicBezTo>
                  <a:pt x="31733" y="957928"/>
                  <a:pt x="156626" y="1194706"/>
                  <a:pt x="291556" y="1322573"/>
                </a:cubicBezTo>
                <a:cubicBezTo>
                  <a:pt x="426486" y="1450440"/>
                  <a:pt x="651368" y="1542624"/>
                  <a:pt x="815663" y="1543367"/>
                </a:cubicBezTo>
                <a:cubicBezTo>
                  <a:pt x="979958" y="1544111"/>
                  <a:pt x="1178821" y="1454901"/>
                  <a:pt x="1277324" y="1327034"/>
                </a:cubicBezTo>
                <a:cubicBezTo>
                  <a:pt x="1375827" y="1199167"/>
                  <a:pt x="1431582" y="960902"/>
                  <a:pt x="1406678" y="776163"/>
                </a:cubicBezTo>
                <a:cubicBezTo>
                  <a:pt x="1381774" y="591424"/>
                  <a:pt x="1262827" y="347213"/>
                  <a:pt x="1127897" y="218602"/>
                </a:cubicBezTo>
                <a:cubicBezTo>
                  <a:pt x="992967" y="89991"/>
                  <a:pt x="768828" y="-2191"/>
                  <a:pt x="603790" y="39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C7BF85D-46B7-D089-6AFE-53E1E8396256}"/>
              </a:ext>
            </a:extLst>
          </p:cNvPr>
          <p:cNvCxnSpPr>
            <a:cxnSpLocks/>
          </p:cNvCxnSpPr>
          <p:nvPr/>
        </p:nvCxnSpPr>
        <p:spPr>
          <a:xfrm>
            <a:off x="8304047" y="2624891"/>
            <a:ext cx="0" cy="3184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72F9403A-7DA1-E92C-BE27-DD817F9852E9}"/>
              </a:ext>
            </a:extLst>
          </p:cNvPr>
          <p:cNvCxnSpPr/>
          <p:nvPr/>
        </p:nvCxnSpPr>
        <p:spPr>
          <a:xfrm>
            <a:off x="8304047" y="1131165"/>
            <a:ext cx="0" cy="1494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322FC77-40AE-E53B-DAE2-1E6A27EB4907}"/>
              </a:ext>
            </a:extLst>
          </p:cNvPr>
          <p:cNvCxnSpPr>
            <a:cxnSpLocks/>
            <a:endCxn id="151" idx="0"/>
          </p:cNvCxnSpPr>
          <p:nvPr/>
        </p:nvCxnSpPr>
        <p:spPr>
          <a:xfrm flipH="1" flipV="1">
            <a:off x="6802244" y="1074978"/>
            <a:ext cx="1501803" cy="561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559EBB02-F5FF-1392-CDD4-9FEA9ED48017}"/>
              </a:ext>
            </a:extLst>
          </p:cNvPr>
          <p:cNvCxnSpPr>
            <a:cxnSpLocks/>
          </p:cNvCxnSpPr>
          <p:nvPr/>
        </p:nvCxnSpPr>
        <p:spPr>
          <a:xfrm flipH="1">
            <a:off x="7499342" y="1127346"/>
            <a:ext cx="806882" cy="1245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7F95C8A9-2850-72DA-F676-7F92C789C6D8}"/>
              </a:ext>
            </a:extLst>
          </p:cNvPr>
          <p:cNvCxnSpPr>
            <a:cxnSpLocks/>
          </p:cNvCxnSpPr>
          <p:nvPr/>
        </p:nvCxnSpPr>
        <p:spPr>
          <a:xfrm flipH="1" flipV="1">
            <a:off x="4771360" y="4256480"/>
            <a:ext cx="2711577" cy="15655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DB232696-CE72-D34B-BBBC-BDC997E0D77E}"/>
              </a:ext>
            </a:extLst>
          </p:cNvPr>
          <p:cNvCxnSpPr>
            <a:cxnSpLocks/>
          </p:cNvCxnSpPr>
          <p:nvPr/>
        </p:nvCxnSpPr>
        <p:spPr>
          <a:xfrm flipH="1">
            <a:off x="4775443" y="1565770"/>
            <a:ext cx="1136541" cy="26909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FFCA60AC-6EB7-E219-8014-DA99D6806996}"/>
              </a:ext>
            </a:extLst>
          </p:cNvPr>
          <p:cNvCxnSpPr/>
          <p:nvPr/>
        </p:nvCxnSpPr>
        <p:spPr>
          <a:xfrm flipH="1">
            <a:off x="6240880" y="2952741"/>
            <a:ext cx="2054065" cy="21535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1E35D89F-0EBB-97EE-1FDA-285B1DC4E4A2}"/>
              </a:ext>
            </a:extLst>
          </p:cNvPr>
          <p:cNvCxnSpPr>
            <a:cxnSpLocks/>
          </p:cNvCxnSpPr>
          <p:nvPr/>
        </p:nvCxnSpPr>
        <p:spPr>
          <a:xfrm flipH="1" flipV="1">
            <a:off x="5195665" y="3260312"/>
            <a:ext cx="2591895" cy="149643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53037DA6-4D54-BFE6-9513-17EEC71C11BC}"/>
              </a:ext>
            </a:extLst>
          </p:cNvPr>
          <p:cNvCxnSpPr/>
          <p:nvPr/>
        </p:nvCxnSpPr>
        <p:spPr>
          <a:xfrm flipH="1">
            <a:off x="7476555" y="2943337"/>
            <a:ext cx="825911" cy="28786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C1FEFED9-336F-9D18-E8CA-7638CE8C20F4}"/>
              </a:ext>
            </a:extLst>
          </p:cNvPr>
          <p:cNvCxnSpPr>
            <a:cxnSpLocks/>
          </p:cNvCxnSpPr>
          <p:nvPr/>
        </p:nvCxnSpPr>
        <p:spPr>
          <a:xfrm flipH="1" flipV="1">
            <a:off x="5660935" y="2150642"/>
            <a:ext cx="2477826" cy="14305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81A106BB-3C62-5B8C-9B2C-A7DECFB98167}"/>
              </a:ext>
            </a:extLst>
          </p:cNvPr>
          <p:cNvCxnSpPr>
            <a:cxnSpLocks/>
          </p:cNvCxnSpPr>
          <p:nvPr/>
        </p:nvCxnSpPr>
        <p:spPr>
          <a:xfrm>
            <a:off x="7783855" y="1358265"/>
            <a:ext cx="0" cy="33952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63E3495C-DF1D-BCB0-CC92-C4BB73AB9B31}"/>
              </a:ext>
            </a:extLst>
          </p:cNvPr>
          <p:cNvCxnSpPr>
            <a:cxnSpLocks/>
          </p:cNvCxnSpPr>
          <p:nvPr/>
        </p:nvCxnSpPr>
        <p:spPr>
          <a:xfrm>
            <a:off x="7476555" y="1489224"/>
            <a:ext cx="0" cy="43327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0024F202-C2CB-3898-0F52-4E29DBEBA86F}"/>
              </a:ext>
            </a:extLst>
          </p:cNvPr>
          <p:cNvCxnSpPr>
            <a:cxnSpLocks/>
          </p:cNvCxnSpPr>
          <p:nvPr/>
        </p:nvCxnSpPr>
        <p:spPr>
          <a:xfrm flipH="1">
            <a:off x="7472260" y="1131691"/>
            <a:ext cx="829159" cy="3675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716478AE-431B-23C6-3A4F-216B9B6FC876}"/>
              </a:ext>
            </a:extLst>
          </p:cNvPr>
          <p:cNvCxnSpPr>
            <a:cxnSpLocks/>
          </p:cNvCxnSpPr>
          <p:nvPr/>
        </p:nvCxnSpPr>
        <p:spPr>
          <a:xfrm>
            <a:off x="7003675" y="1361519"/>
            <a:ext cx="0" cy="29407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id="{93376933-5E7A-B67C-43C7-936CB714EBF8}"/>
              </a:ext>
            </a:extLst>
          </p:cNvPr>
          <p:cNvCxnSpPr>
            <a:cxnSpLocks/>
          </p:cNvCxnSpPr>
          <p:nvPr/>
        </p:nvCxnSpPr>
        <p:spPr>
          <a:xfrm>
            <a:off x="6240880" y="1499253"/>
            <a:ext cx="0" cy="36070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ADDE3D74-EA0A-8E17-41CC-037A91397BFB}"/>
              </a:ext>
            </a:extLst>
          </p:cNvPr>
          <p:cNvCxnSpPr>
            <a:cxnSpLocks/>
          </p:cNvCxnSpPr>
          <p:nvPr/>
        </p:nvCxnSpPr>
        <p:spPr>
          <a:xfrm flipH="1">
            <a:off x="6240880" y="1127283"/>
            <a:ext cx="2060005" cy="3719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12C95086-6DB3-C193-E5E1-64F106D33F86}"/>
              </a:ext>
            </a:extLst>
          </p:cNvPr>
          <p:cNvCxnSpPr>
            <a:cxnSpLocks/>
          </p:cNvCxnSpPr>
          <p:nvPr/>
        </p:nvCxnSpPr>
        <p:spPr>
          <a:xfrm>
            <a:off x="7853840" y="1214241"/>
            <a:ext cx="0" cy="21990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11495652-4723-2420-7E24-14ABE626549C}"/>
              </a:ext>
            </a:extLst>
          </p:cNvPr>
          <p:cNvCxnSpPr>
            <a:cxnSpLocks/>
          </p:cNvCxnSpPr>
          <p:nvPr/>
        </p:nvCxnSpPr>
        <p:spPr>
          <a:xfrm>
            <a:off x="8122787" y="1210375"/>
            <a:ext cx="0" cy="23647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vale 123">
            <a:extLst>
              <a:ext uri="{FF2B5EF4-FFF2-40B4-BE49-F238E27FC236}">
                <a16:creationId xmlns:a16="http://schemas.microsoft.com/office/drawing/2014/main" id="{0CD8085C-E59A-31E9-C530-06576C6A6AED}"/>
              </a:ext>
            </a:extLst>
          </p:cNvPr>
          <p:cNvSpPr/>
          <p:nvPr/>
        </p:nvSpPr>
        <p:spPr>
          <a:xfrm rot="17999752">
            <a:off x="8853173" y="4711534"/>
            <a:ext cx="888108" cy="1620000"/>
          </a:xfrm>
          <a:prstGeom prst="ellipse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C6CE002E-6DD7-E70D-16B8-1977A3656CF2}"/>
              </a:ext>
            </a:extLst>
          </p:cNvPr>
          <p:cNvCxnSpPr>
            <a:cxnSpLocks/>
          </p:cNvCxnSpPr>
          <p:nvPr/>
        </p:nvCxnSpPr>
        <p:spPr>
          <a:xfrm flipH="1">
            <a:off x="10027345" y="3923502"/>
            <a:ext cx="190338" cy="193160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84D7AE3D-A95A-30DD-F2F6-B60F32B13D87}"/>
              </a:ext>
            </a:extLst>
          </p:cNvPr>
          <p:cNvCxnSpPr>
            <a:cxnSpLocks/>
          </p:cNvCxnSpPr>
          <p:nvPr/>
        </p:nvCxnSpPr>
        <p:spPr>
          <a:xfrm flipH="1">
            <a:off x="8657275" y="3923502"/>
            <a:ext cx="1560408" cy="112114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6E66F2C8-C7FB-4DC2-7D99-9248E4EC6D6D}"/>
              </a:ext>
            </a:extLst>
          </p:cNvPr>
          <p:cNvCxnSpPr/>
          <p:nvPr/>
        </p:nvCxnSpPr>
        <p:spPr>
          <a:xfrm flipV="1">
            <a:off x="10217683" y="2622986"/>
            <a:ext cx="0" cy="131855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Figura a mano libera: forma 322">
            <a:extLst>
              <a:ext uri="{FF2B5EF4-FFF2-40B4-BE49-F238E27FC236}">
                <a16:creationId xmlns:a16="http://schemas.microsoft.com/office/drawing/2014/main" id="{F2AC4D9D-7901-35CB-A230-3C2CEC7D0557}"/>
              </a:ext>
            </a:extLst>
          </p:cNvPr>
          <p:cNvSpPr/>
          <p:nvPr/>
        </p:nvSpPr>
        <p:spPr>
          <a:xfrm>
            <a:off x="8565581" y="748665"/>
            <a:ext cx="1456707" cy="1363988"/>
          </a:xfrm>
          <a:custGeom>
            <a:avLst/>
            <a:gdLst>
              <a:gd name="connsiteX0" fmla="*/ 947989 w 1456707"/>
              <a:gd name="connsiteY0" fmla="*/ 0 h 1363988"/>
              <a:gd name="connsiteX1" fmla="*/ 389824 w 1456707"/>
              <a:gd name="connsiteY1" fmla="*/ 201930 h 1363988"/>
              <a:gd name="connsiteX2" fmla="*/ 31684 w 1456707"/>
              <a:gd name="connsiteY2" fmla="*/ 683895 h 1363988"/>
              <a:gd name="connsiteX3" fmla="*/ 71689 w 1456707"/>
              <a:gd name="connsiteY3" fmla="*/ 1169670 h 1363988"/>
              <a:gd name="connsiteX4" fmla="*/ 507934 w 1456707"/>
              <a:gd name="connsiteY4" fmla="*/ 1363980 h 1363988"/>
              <a:gd name="connsiteX5" fmla="*/ 1073719 w 1456707"/>
              <a:gd name="connsiteY5" fmla="*/ 1175385 h 1363988"/>
              <a:gd name="connsiteX6" fmla="*/ 1426144 w 1456707"/>
              <a:gd name="connsiteY6" fmla="*/ 681990 h 1363988"/>
              <a:gd name="connsiteX7" fmla="*/ 1384234 w 1456707"/>
              <a:gd name="connsiteY7" fmla="*/ 200025 h 1363988"/>
              <a:gd name="connsiteX8" fmla="*/ 947989 w 1456707"/>
              <a:gd name="connsiteY8" fmla="*/ 0 h 136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6707" h="1363988">
                <a:moveTo>
                  <a:pt x="947989" y="0"/>
                </a:moveTo>
                <a:cubicBezTo>
                  <a:pt x="782254" y="318"/>
                  <a:pt x="542541" y="87948"/>
                  <a:pt x="389824" y="201930"/>
                </a:cubicBezTo>
                <a:cubicBezTo>
                  <a:pt x="237107" y="315912"/>
                  <a:pt x="84706" y="522605"/>
                  <a:pt x="31684" y="683895"/>
                </a:cubicBezTo>
                <a:cubicBezTo>
                  <a:pt x="-21338" y="845185"/>
                  <a:pt x="-7686" y="1056323"/>
                  <a:pt x="71689" y="1169670"/>
                </a:cubicBezTo>
                <a:cubicBezTo>
                  <a:pt x="151064" y="1283018"/>
                  <a:pt x="340929" y="1363028"/>
                  <a:pt x="507934" y="1363980"/>
                </a:cubicBezTo>
                <a:cubicBezTo>
                  <a:pt x="674939" y="1364933"/>
                  <a:pt x="920684" y="1289050"/>
                  <a:pt x="1073719" y="1175385"/>
                </a:cubicBezTo>
                <a:cubicBezTo>
                  <a:pt x="1226754" y="1061720"/>
                  <a:pt x="1374392" y="844550"/>
                  <a:pt x="1426144" y="681990"/>
                </a:cubicBezTo>
                <a:cubicBezTo>
                  <a:pt x="1477896" y="519430"/>
                  <a:pt x="1463927" y="314008"/>
                  <a:pt x="1384234" y="200025"/>
                </a:cubicBezTo>
                <a:cubicBezTo>
                  <a:pt x="1304541" y="86042"/>
                  <a:pt x="1113724" y="-318"/>
                  <a:pt x="947989" y="0"/>
                </a:cubicBezTo>
                <a:close/>
              </a:path>
            </a:pathLst>
          </a:custGeom>
          <a:noFill/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87C829F4-A230-3359-C188-7B7962C06F3D}"/>
              </a:ext>
            </a:extLst>
          </p:cNvPr>
          <p:cNvCxnSpPr>
            <a:cxnSpLocks/>
          </p:cNvCxnSpPr>
          <p:nvPr/>
        </p:nvCxnSpPr>
        <p:spPr>
          <a:xfrm flipH="1" flipV="1">
            <a:off x="8822896" y="2060294"/>
            <a:ext cx="1392692" cy="55912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8578A9F9-A281-542D-8F34-FD7F765A1620}"/>
              </a:ext>
            </a:extLst>
          </p:cNvPr>
          <p:cNvCxnSpPr>
            <a:cxnSpLocks/>
          </p:cNvCxnSpPr>
          <p:nvPr/>
        </p:nvCxnSpPr>
        <p:spPr>
          <a:xfrm flipH="1" flipV="1">
            <a:off x="10010717" y="1105143"/>
            <a:ext cx="204871" cy="151427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Titolo 3">
            <a:extLst>
              <a:ext uri="{FF2B5EF4-FFF2-40B4-BE49-F238E27FC236}">
                <a16:creationId xmlns:a16="http://schemas.microsoft.com/office/drawing/2014/main" id="{4D33D147-050D-2900-37B9-639439DBBC30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(1)</a:t>
            </a:r>
          </a:p>
        </p:txBody>
      </p:sp>
      <p:sp>
        <p:nvSpPr>
          <p:cNvPr id="335" name="CasellaDiTesto 334">
            <a:extLst>
              <a:ext uri="{FF2B5EF4-FFF2-40B4-BE49-F238E27FC236}">
                <a16:creationId xmlns:a16="http://schemas.microsoft.com/office/drawing/2014/main" id="{93CD240E-558F-AA2F-E9D2-AA0F29D1180A}"/>
              </a:ext>
            </a:extLst>
          </p:cNvPr>
          <p:cNvSpPr txBox="1"/>
          <p:nvPr/>
        </p:nvSpPr>
        <p:spPr>
          <a:xfrm>
            <a:off x="10049" y="351722"/>
            <a:ext cx="60056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Per definire la curva di compenetrazione tra il cilindro e il cono utilizziamo le generatrici dei due solidi secondo la procedura che segue sia per il </a:t>
            </a:r>
            <a:r>
              <a:rPr lang="it-IT" sz="1700" dirty="0">
                <a:solidFill>
                  <a:srgbClr val="00B050"/>
                </a:solidFill>
              </a:rPr>
              <a:t>cono di colore verde</a:t>
            </a:r>
            <a:r>
              <a:rPr lang="it-IT" sz="1700" dirty="0"/>
              <a:t> che per quello di </a:t>
            </a:r>
            <a:r>
              <a:rPr lang="it-IT" sz="1700" dirty="0">
                <a:solidFill>
                  <a:schemeClr val="accent2">
                    <a:lumMod val="75000"/>
                  </a:schemeClr>
                </a:solidFill>
              </a:rPr>
              <a:t>colore arancione</a:t>
            </a:r>
          </a:p>
        </p:txBody>
      </p:sp>
      <p:sp>
        <p:nvSpPr>
          <p:cNvPr id="339" name="CasellaDiTesto 338">
            <a:extLst>
              <a:ext uri="{FF2B5EF4-FFF2-40B4-BE49-F238E27FC236}">
                <a16:creationId xmlns:a16="http://schemas.microsoft.com/office/drawing/2014/main" id="{B5B8A9B1-3C3C-D265-5EAA-C37EEF93AC35}"/>
              </a:ext>
            </a:extLst>
          </p:cNvPr>
          <p:cNvSpPr txBox="1"/>
          <p:nvPr/>
        </p:nvSpPr>
        <p:spPr>
          <a:xfrm>
            <a:off x="9403" y="1440571"/>
            <a:ext cx="488389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Per rendere la procedura  graficamente chiara e leggibile sono state eliminate le costruzioni delle basi dei tre solidi</a:t>
            </a:r>
          </a:p>
        </p:txBody>
      </p:sp>
      <p:cxnSp>
        <p:nvCxnSpPr>
          <p:cNvPr id="358" name="Connettore diritto 357">
            <a:extLst>
              <a:ext uri="{FF2B5EF4-FFF2-40B4-BE49-F238E27FC236}">
                <a16:creationId xmlns:a16="http://schemas.microsoft.com/office/drawing/2014/main" id="{6FF6842E-FE48-39A0-40E4-4030139730DA}"/>
              </a:ext>
            </a:extLst>
          </p:cNvPr>
          <p:cNvCxnSpPr>
            <a:cxnSpLocks/>
          </p:cNvCxnSpPr>
          <p:nvPr/>
        </p:nvCxnSpPr>
        <p:spPr>
          <a:xfrm flipH="1">
            <a:off x="7618722" y="2943337"/>
            <a:ext cx="682697" cy="28396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D9230DC6-5756-DEBB-795A-F2BD6CA7CE71}"/>
              </a:ext>
            </a:extLst>
          </p:cNvPr>
          <p:cNvCxnSpPr>
            <a:cxnSpLocks/>
          </p:cNvCxnSpPr>
          <p:nvPr/>
        </p:nvCxnSpPr>
        <p:spPr>
          <a:xfrm flipV="1">
            <a:off x="9910361" y="902074"/>
            <a:ext cx="0" cy="457215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nettore diritto 374">
            <a:extLst>
              <a:ext uri="{FF2B5EF4-FFF2-40B4-BE49-F238E27FC236}">
                <a16:creationId xmlns:a16="http://schemas.microsoft.com/office/drawing/2014/main" id="{5619793D-EDBC-B7A9-C0A6-FFE531060697}"/>
              </a:ext>
            </a:extLst>
          </p:cNvPr>
          <p:cNvCxnSpPr>
            <a:cxnSpLocks/>
          </p:cNvCxnSpPr>
          <p:nvPr/>
        </p:nvCxnSpPr>
        <p:spPr>
          <a:xfrm flipV="1">
            <a:off x="9029732" y="902941"/>
            <a:ext cx="0" cy="406193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Connettore diritto 375">
            <a:extLst>
              <a:ext uri="{FF2B5EF4-FFF2-40B4-BE49-F238E27FC236}">
                <a16:creationId xmlns:a16="http://schemas.microsoft.com/office/drawing/2014/main" id="{B4095A3A-D5AA-565D-EC77-EB94618058A7}"/>
              </a:ext>
            </a:extLst>
          </p:cNvPr>
          <p:cNvCxnSpPr>
            <a:cxnSpLocks/>
          </p:cNvCxnSpPr>
          <p:nvPr/>
        </p:nvCxnSpPr>
        <p:spPr>
          <a:xfrm flipH="1" flipV="1">
            <a:off x="5031175" y="2658114"/>
            <a:ext cx="4877662" cy="281611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Connettore diritto 376">
            <a:extLst>
              <a:ext uri="{FF2B5EF4-FFF2-40B4-BE49-F238E27FC236}">
                <a16:creationId xmlns:a16="http://schemas.microsoft.com/office/drawing/2014/main" id="{2FD9D7CF-8E6D-0C48-E7FE-8DE871D5E5EC}"/>
              </a:ext>
            </a:extLst>
          </p:cNvPr>
          <p:cNvCxnSpPr>
            <a:cxnSpLocks/>
          </p:cNvCxnSpPr>
          <p:nvPr/>
        </p:nvCxnSpPr>
        <p:spPr>
          <a:xfrm flipV="1">
            <a:off x="4945703" y="2218334"/>
            <a:ext cx="2322074" cy="2811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nettore diritto 377">
            <a:extLst>
              <a:ext uri="{FF2B5EF4-FFF2-40B4-BE49-F238E27FC236}">
                <a16:creationId xmlns:a16="http://schemas.microsoft.com/office/drawing/2014/main" id="{A445DAD2-E66C-D026-F53A-F8F741271128}"/>
              </a:ext>
            </a:extLst>
          </p:cNvPr>
          <p:cNvCxnSpPr>
            <a:cxnSpLocks/>
          </p:cNvCxnSpPr>
          <p:nvPr/>
        </p:nvCxnSpPr>
        <p:spPr>
          <a:xfrm flipH="1">
            <a:off x="5686448" y="2214720"/>
            <a:ext cx="1584656" cy="173460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Connettore diritto 378">
            <a:extLst>
              <a:ext uri="{FF2B5EF4-FFF2-40B4-BE49-F238E27FC236}">
                <a16:creationId xmlns:a16="http://schemas.microsoft.com/office/drawing/2014/main" id="{4077360C-246E-054F-1432-A91FC5A552EE}"/>
              </a:ext>
            </a:extLst>
          </p:cNvPr>
          <p:cNvCxnSpPr>
            <a:cxnSpLocks/>
          </p:cNvCxnSpPr>
          <p:nvPr/>
        </p:nvCxnSpPr>
        <p:spPr>
          <a:xfrm>
            <a:off x="4949240" y="2499482"/>
            <a:ext cx="741464" cy="145521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nettore diritto 379">
            <a:extLst>
              <a:ext uri="{FF2B5EF4-FFF2-40B4-BE49-F238E27FC236}">
                <a16:creationId xmlns:a16="http://schemas.microsoft.com/office/drawing/2014/main" id="{6A35BA44-0476-5E50-EE9F-9040E49FAA3E}"/>
              </a:ext>
            </a:extLst>
          </p:cNvPr>
          <p:cNvCxnSpPr>
            <a:cxnSpLocks/>
          </p:cNvCxnSpPr>
          <p:nvPr/>
        </p:nvCxnSpPr>
        <p:spPr>
          <a:xfrm flipH="1">
            <a:off x="5031175" y="2214720"/>
            <a:ext cx="2236602" cy="43961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nettore diritto 380">
            <a:extLst>
              <a:ext uri="{FF2B5EF4-FFF2-40B4-BE49-F238E27FC236}">
                <a16:creationId xmlns:a16="http://schemas.microsoft.com/office/drawing/2014/main" id="{D8857328-8609-7982-939E-55017D400EAE}"/>
              </a:ext>
            </a:extLst>
          </p:cNvPr>
          <p:cNvCxnSpPr>
            <a:cxnSpLocks/>
          </p:cNvCxnSpPr>
          <p:nvPr/>
        </p:nvCxnSpPr>
        <p:spPr>
          <a:xfrm flipH="1" flipV="1">
            <a:off x="6515364" y="2359843"/>
            <a:ext cx="3605430" cy="20815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ttore diritto 381">
            <a:extLst>
              <a:ext uri="{FF2B5EF4-FFF2-40B4-BE49-F238E27FC236}">
                <a16:creationId xmlns:a16="http://schemas.microsoft.com/office/drawing/2014/main" id="{32E70FA7-98BE-3530-6F23-55F9C6BD8872}"/>
              </a:ext>
            </a:extLst>
          </p:cNvPr>
          <p:cNvCxnSpPr>
            <a:cxnSpLocks/>
          </p:cNvCxnSpPr>
          <p:nvPr/>
        </p:nvCxnSpPr>
        <p:spPr>
          <a:xfrm flipH="1" flipV="1">
            <a:off x="5174932" y="2628542"/>
            <a:ext cx="4770445" cy="27542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ttore diritto 386">
            <a:extLst>
              <a:ext uri="{FF2B5EF4-FFF2-40B4-BE49-F238E27FC236}">
                <a16:creationId xmlns:a16="http://schemas.microsoft.com/office/drawing/2014/main" id="{7F9B9E30-92D9-3FA5-978C-631825708403}"/>
              </a:ext>
            </a:extLst>
          </p:cNvPr>
          <p:cNvCxnSpPr>
            <a:cxnSpLocks/>
          </p:cNvCxnSpPr>
          <p:nvPr/>
        </p:nvCxnSpPr>
        <p:spPr>
          <a:xfrm flipH="1" flipV="1">
            <a:off x="9028642" y="902074"/>
            <a:ext cx="1193579" cy="172399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A4FFE122-26ED-51C8-775D-0439259BA248}"/>
              </a:ext>
            </a:extLst>
          </p:cNvPr>
          <p:cNvCxnSpPr>
            <a:cxnSpLocks/>
          </p:cNvCxnSpPr>
          <p:nvPr/>
        </p:nvCxnSpPr>
        <p:spPr>
          <a:xfrm flipH="1" flipV="1">
            <a:off x="9909853" y="898092"/>
            <a:ext cx="305203" cy="172797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nettore diritto 388">
            <a:extLst>
              <a:ext uri="{FF2B5EF4-FFF2-40B4-BE49-F238E27FC236}">
                <a16:creationId xmlns:a16="http://schemas.microsoft.com/office/drawing/2014/main" id="{390CFCA8-5896-5540-C265-01FBFAD63332}"/>
              </a:ext>
            </a:extLst>
          </p:cNvPr>
          <p:cNvCxnSpPr>
            <a:cxnSpLocks/>
          </p:cNvCxnSpPr>
          <p:nvPr/>
        </p:nvCxnSpPr>
        <p:spPr>
          <a:xfrm flipH="1">
            <a:off x="9025148" y="3919683"/>
            <a:ext cx="1192535" cy="105107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024653EC-ECC0-F87F-02F8-40B0DC633343}"/>
              </a:ext>
            </a:extLst>
          </p:cNvPr>
          <p:cNvCxnSpPr>
            <a:cxnSpLocks/>
          </p:cNvCxnSpPr>
          <p:nvPr/>
        </p:nvCxnSpPr>
        <p:spPr>
          <a:xfrm flipH="1">
            <a:off x="9911008" y="3923502"/>
            <a:ext cx="306675" cy="155073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" name="CasellaDiTesto 391">
            <a:extLst>
              <a:ext uri="{FF2B5EF4-FFF2-40B4-BE49-F238E27FC236}">
                <a16:creationId xmlns:a16="http://schemas.microsoft.com/office/drawing/2014/main" id="{881C6726-C16F-7586-B7F1-66601948CCEB}"/>
              </a:ext>
            </a:extLst>
          </p:cNvPr>
          <p:cNvSpPr txBox="1"/>
          <p:nvPr/>
        </p:nvSpPr>
        <p:spPr>
          <a:xfrm>
            <a:off x="0" y="2268999"/>
            <a:ext cx="441213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50"/>
                </a:solidFill>
              </a:rPr>
              <a:t>Passaggi della procedura per il cono verde</a:t>
            </a:r>
          </a:p>
        </p:txBody>
      </p:sp>
      <p:sp>
        <p:nvSpPr>
          <p:cNvPr id="396" name="CasellaDiTesto 395">
            <a:extLst>
              <a:ext uri="{FF2B5EF4-FFF2-40B4-BE49-F238E27FC236}">
                <a16:creationId xmlns:a16="http://schemas.microsoft.com/office/drawing/2014/main" id="{8409E569-50E2-5DCC-2097-AED7ABB7C958}"/>
              </a:ext>
            </a:extLst>
          </p:cNvPr>
          <p:cNvSpPr txBox="1"/>
          <p:nvPr/>
        </p:nvSpPr>
        <p:spPr>
          <a:xfrm>
            <a:off x="11760172" y="231423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397" name="CasellaDiTesto 396">
            <a:extLst>
              <a:ext uri="{FF2B5EF4-FFF2-40B4-BE49-F238E27FC236}">
                <a16:creationId xmlns:a16="http://schemas.microsoft.com/office/drawing/2014/main" id="{FFD33407-3713-6DEC-0D04-7FEE7B9E94A5}"/>
              </a:ext>
            </a:extLst>
          </p:cNvPr>
          <p:cNvSpPr txBox="1"/>
          <p:nvPr/>
        </p:nvSpPr>
        <p:spPr>
          <a:xfrm>
            <a:off x="5421549" y="5178186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00" name="CasellaDiTesto 399">
            <a:extLst>
              <a:ext uri="{FF2B5EF4-FFF2-40B4-BE49-F238E27FC236}">
                <a16:creationId xmlns:a16="http://schemas.microsoft.com/office/drawing/2014/main" id="{D7DDE5C0-AE05-A172-19EF-09D046169A8A}"/>
              </a:ext>
            </a:extLst>
          </p:cNvPr>
          <p:cNvSpPr txBox="1"/>
          <p:nvPr/>
        </p:nvSpPr>
        <p:spPr>
          <a:xfrm>
            <a:off x="0" y="5968731"/>
            <a:ext cx="356523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chemeClr val="accent2">
                    <a:lumMod val="75000"/>
                  </a:schemeClr>
                </a:solidFill>
              </a:rPr>
              <a:t>La stessa sequenza di operazioni può essere applicata per il cono di colore arancione</a:t>
            </a:r>
          </a:p>
        </p:txBody>
      </p:sp>
      <p:sp>
        <p:nvSpPr>
          <p:cNvPr id="401" name="CasellaDiTesto 400">
            <a:extLst>
              <a:ext uri="{FF2B5EF4-FFF2-40B4-BE49-F238E27FC236}">
                <a16:creationId xmlns:a16="http://schemas.microsoft.com/office/drawing/2014/main" id="{1C2D9541-9353-653F-FB0E-07D2E79120B0}"/>
              </a:ext>
            </a:extLst>
          </p:cNvPr>
          <p:cNvSpPr txBox="1"/>
          <p:nvPr/>
        </p:nvSpPr>
        <p:spPr>
          <a:xfrm>
            <a:off x="0" y="5406499"/>
            <a:ext cx="535234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50"/>
                </a:solidFill>
              </a:rPr>
              <a:t>6- Proiezione di questi quattro punti  sulle rispettive generatrici definite su </a:t>
            </a:r>
            <a:r>
              <a:rPr lang="it-IT" sz="17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00B050"/>
                </a:solidFill>
              </a:rPr>
              <a:t>2</a:t>
            </a:r>
            <a:endParaRPr lang="it-IT" sz="1700" dirty="0"/>
          </a:p>
        </p:txBody>
      </p:sp>
      <p:sp>
        <p:nvSpPr>
          <p:cNvPr id="402" name="CasellaDiTesto 401">
            <a:extLst>
              <a:ext uri="{FF2B5EF4-FFF2-40B4-BE49-F238E27FC236}">
                <a16:creationId xmlns:a16="http://schemas.microsoft.com/office/drawing/2014/main" id="{9E5B9AC5-D36D-5B5D-CF9F-66390DB3101A}"/>
              </a:ext>
            </a:extLst>
          </p:cNvPr>
          <p:cNvSpPr txBox="1"/>
          <p:nvPr/>
        </p:nvSpPr>
        <p:spPr>
          <a:xfrm>
            <a:off x="0" y="4593790"/>
            <a:ext cx="535234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50"/>
                </a:solidFill>
              </a:rPr>
              <a:t>5- Determinazione su </a:t>
            </a:r>
            <a:r>
              <a:rPr lang="it-IT" sz="17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00B050"/>
                </a:solidFill>
              </a:rPr>
              <a:t>1</a:t>
            </a:r>
            <a:r>
              <a:rPr lang="it-IT" sz="1700" dirty="0">
                <a:solidFill>
                  <a:srgbClr val="00B050"/>
                </a:solidFill>
              </a:rPr>
              <a:t> dei quattro punti </a:t>
            </a:r>
          </a:p>
          <a:p>
            <a:r>
              <a:rPr lang="it-IT" sz="1700" dirty="0">
                <a:solidFill>
                  <a:srgbClr val="00B050"/>
                </a:solidFill>
              </a:rPr>
              <a:t>d’intersezione tra le generatrici del cono e quelle del cilindro</a:t>
            </a:r>
            <a:endParaRPr lang="it-IT" sz="1700" dirty="0"/>
          </a:p>
        </p:txBody>
      </p:sp>
      <p:sp>
        <p:nvSpPr>
          <p:cNvPr id="403" name="CasellaDiTesto 402">
            <a:extLst>
              <a:ext uri="{FF2B5EF4-FFF2-40B4-BE49-F238E27FC236}">
                <a16:creationId xmlns:a16="http://schemas.microsoft.com/office/drawing/2014/main" id="{E3FF2C89-A96B-CC9B-413E-90CF6379FD5D}"/>
              </a:ext>
            </a:extLst>
          </p:cNvPr>
          <p:cNvSpPr txBox="1"/>
          <p:nvPr/>
        </p:nvSpPr>
        <p:spPr>
          <a:xfrm>
            <a:off x="0" y="3798710"/>
            <a:ext cx="4428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50"/>
                </a:solidFill>
              </a:rPr>
              <a:t>4- Proiezione dei punti d’intersezione della generatrice g’’’ con la circonferenza del cilindro</a:t>
            </a:r>
          </a:p>
          <a:p>
            <a:endParaRPr lang="it-IT" sz="1700" dirty="0"/>
          </a:p>
        </p:txBody>
      </p:sp>
      <p:sp>
        <p:nvSpPr>
          <p:cNvPr id="404" name="CasellaDiTesto 403">
            <a:extLst>
              <a:ext uri="{FF2B5EF4-FFF2-40B4-BE49-F238E27FC236}">
                <a16:creationId xmlns:a16="http://schemas.microsoft.com/office/drawing/2014/main" id="{9F2E3465-3054-5FCE-3A28-0F99092C1153}"/>
              </a:ext>
            </a:extLst>
          </p:cNvPr>
          <p:cNvSpPr txBox="1"/>
          <p:nvPr/>
        </p:nvSpPr>
        <p:spPr>
          <a:xfrm>
            <a:off x="0" y="3502283"/>
            <a:ext cx="468163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50"/>
                </a:solidFill>
              </a:rPr>
              <a:t>3- Definizione su </a:t>
            </a:r>
            <a:r>
              <a:rPr lang="it-IT" sz="17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00B050"/>
                </a:solidFill>
              </a:rPr>
              <a:t>2</a:t>
            </a:r>
            <a:r>
              <a:rPr lang="it-IT" sz="1700" dirty="0">
                <a:solidFill>
                  <a:srgbClr val="00B050"/>
                </a:solidFill>
              </a:rPr>
              <a:t> delle proiezioni g’’</a:t>
            </a:r>
            <a:endParaRPr lang="it-IT" sz="1700" dirty="0"/>
          </a:p>
        </p:txBody>
      </p:sp>
      <p:sp>
        <p:nvSpPr>
          <p:cNvPr id="405" name="CasellaDiTesto 404">
            <a:extLst>
              <a:ext uri="{FF2B5EF4-FFF2-40B4-BE49-F238E27FC236}">
                <a16:creationId xmlns:a16="http://schemas.microsoft.com/office/drawing/2014/main" id="{CD76CB43-9979-3AD0-4D18-ABFA03DE581E}"/>
              </a:ext>
            </a:extLst>
          </p:cNvPr>
          <p:cNvSpPr txBox="1"/>
          <p:nvPr/>
        </p:nvSpPr>
        <p:spPr>
          <a:xfrm>
            <a:off x="0" y="2951295"/>
            <a:ext cx="428603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50"/>
                </a:solidFill>
              </a:rPr>
              <a:t>2- Definizione su </a:t>
            </a:r>
            <a:r>
              <a:rPr lang="it-IT" sz="1700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00B050"/>
                </a:solidFill>
              </a:rPr>
              <a:t>1</a:t>
            </a:r>
            <a:r>
              <a:rPr lang="it-IT" sz="1700" dirty="0">
                <a:solidFill>
                  <a:srgbClr val="00B050"/>
                </a:solidFill>
              </a:rPr>
              <a:t> delle generatrici simmetriche g’</a:t>
            </a:r>
            <a:endParaRPr lang="it-IT" sz="1700" dirty="0"/>
          </a:p>
        </p:txBody>
      </p:sp>
      <p:sp>
        <p:nvSpPr>
          <p:cNvPr id="406" name="CasellaDiTesto 405">
            <a:extLst>
              <a:ext uri="{FF2B5EF4-FFF2-40B4-BE49-F238E27FC236}">
                <a16:creationId xmlns:a16="http://schemas.microsoft.com/office/drawing/2014/main" id="{D49E7CE6-1404-83DF-A858-D5492AF0A80A}"/>
              </a:ext>
            </a:extLst>
          </p:cNvPr>
          <p:cNvSpPr txBox="1"/>
          <p:nvPr/>
        </p:nvSpPr>
        <p:spPr>
          <a:xfrm>
            <a:off x="0" y="2623395"/>
            <a:ext cx="442075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B050"/>
                </a:solidFill>
              </a:rPr>
              <a:t>1- Determinazione della generatrice g’’’</a:t>
            </a:r>
            <a:endParaRPr lang="it-IT" sz="1700" dirty="0"/>
          </a:p>
        </p:txBody>
      </p:sp>
      <p:sp>
        <p:nvSpPr>
          <p:cNvPr id="407" name="CasellaDiTesto 406">
            <a:extLst>
              <a:ext uri="{FF2B5EF4-FFF2-40B4-BE49-F238E27FC236}">
                <a16:creationId xmlns:a16="http://schemas.microsoft.com/office/drawing/2014/main" id="{0E5113BA-BC96-B01B-359A-F34FB78108A1}"/>
              </a:ext>
            </a:extLst>
          </p:cNvPr>
          <p:cNvSpPr txBox="1"/>
          <p:nvPr/>
        </p:nvSpPr>
        <p:spPr>
          <a:xfrm>
            <a:off x="6894458" y="4288628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08" name="CasellaDiTesto 407">
            <a:extLst>
              <a:ext uri="{FF2B5EF4-FFF2-40B4-BE49-F238E27FC236}">
                <a16:creationId xmlns:a16="http://schemas.microsoft.com/office/drawing/2014/main" id="{E2A97DF0-8250-DB50-78EB-614CEBDFFF3A}"/>
              </a:ext>
            </a:extLst>
          </p:cNvPr>
          <p:cNvSpPr txBox="1"/>
          <p:nvPr/>
        </p:nvSpPr>
        <p:spPr>
          <a:xfrm>
            <a:off x="7759342" y="4626050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409" name="CasellaDiTesto 408">
            <a:extLst>
              <a:ext uri="{FF2B5EF4-FFF2-40B4-BE49-F238E27FC236}">
                <a16:creationId xmlns:a16="http://schemas.microsoft.com/office/drawing/2014/main" id="{238B7D9F-A99C-0666-90D1-2EEB6164F6BF}"/>
              </a:ext>
            </a:extLst>
          </p:cNvPr>
          <p:cNvSpPr txBox="1"/>
          <p:nvPr/>
        </p:nvSpPr>
        <p:spPr>
          <a:xfrm>
            <a:off x="7948374" y="3532203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410" name="CasellaDiTesto 409">
            <a:extLst>
              <a:ext uri="{FF2B5EF4-FFF2-40B4-BE49-F238E27FC236}">
                <a16:creationId xmlns:a16="http://schemas.microsoft.com/office/drawing/2014/main" id="{EF036EC6-95BC-E27E-9F05-676DB21B4D40}"/>
              </a:ext>
            </a:extLst>
          </p:cNvPr>
          <p:cNvSpPr txBox="1"/>
          <p:nvPr/>
        </p:nvSpPr>
        <p:spPr>
          <a:xfrm>
            <a:off x="7692716" y="3377519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411" name="CasellaDiTesto 410">
            <a:extLst>
              <a:ext uri="{FF2B5EF4-FFF2-40B4-BE49-F238E27FC236}">
                <a16:creationId xmlns:a16="http://schemas.microsoft.com/office/drawing/2014/main" id="{57B200B3-006C-8AAC-FD0C-9DC5AFD28A5E}"/>
              </a:ext>
            </a:extLst>
          </p:cNvPr>
          <p:cNvSpPr txBox="1"/>
          <p:nvPr/>
        </p:nvSpPr>
        <p:spPr>
          <a:xfrm>
            <a:off x="6945030" y="1318882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12" name="CasellaDiTesto 411">
            <a:extLst>
              <a:ext uri="{FF2B5EF4-FFF2-40B4-BE49-F238E27FC236}">
                <a16:creationId xmlns:a16="http://schemas.microsoft.com/office/drawing/2014/main" id="{D909FCF0-41AE-0656-7C5F-5B6E9D48C77F}"/>
              </a:ext>
            </a:extLst>
          </p:cNvPr>
          <p:cNvSpPr txBox="1"/>
          <p:nvPr/>
        </p:nvSpPr>
        <p:spPr>
          <a:xfrm>
            <a:off x="7671824" y="1351689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413" name="CasellaDiTesto 412">
            <a:extLst>
              <a:ext uri="{FF2B5EF4-FFF2-40B4-BE49-F238E27FC236}">
                <a16:creationId xmlns:a16="http://schemas.microsoft.com/office/drawing/2014/main" id="{CB0F0F64-5FE7-501A-9CA7-82857BC8D4AA}"/>
              </a:ext>
            </a:extLst>
          </p:cNvPr>
          <p:cNvSpPr txBox="1"/>
          <p:nvPr/>
        </p:nvSpPr>
        <p:spPr>
          <a:xfrm>
            <a:off x="8109833" y="1126123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414" name="CasellaDiTesto 413">
            <a:extLst>
              <a:ext uri="{FF2B5EF4-FFF2-40B4-BE49-F238E27FC236}">
                <a16:creationId xmlns:a16="http://schemas.microsoft.com/office/drawing/2014/main" id="{1EA6FE5F-F53B-7997-3B59-3DD0909175C3}"/>
              </a:ext>
            </a:extLst>
          </p:cNvPr>
          <p:cNvSpPr txBox="1"/>
          <p:nvPr/>
        </p:nvSpPr>
        <p:spPr>
          <a:xfrm>
            <a:off x="7686220" y="951249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415" name="CasellaDiTesto 414">
            <a:extLst>
              <a:ext uri="{FF2B5EF4-FFF2-40B4-BE49-F238E27FC236}">
                <a16:creationId xmlns:a16="http://schemas.microsoft.com/office/drawing/2014/main" id="{67132ADD-7D71-BB3E-8A06-29CFFB74AF85}"/>
              </a:ext>
            </a:extLst>
          </p:cNvPr>
          <p:cNvSpPr txBox="1"/>
          <p:nvPr/>
        </p:nvSpPr>
        <p:spPr>
          <a:xfrm>
            <a:off x="8966553" y="4681761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416" name="CasellaDiTesto 415">
            <a:extLst>
              <a:ext uri="{FF2B5EF4-FFF2-40B4-BE49-F238E27FC236}">
                <a16:creationId xmlns:a16="http://schemas.microsoft.com/office/drawing/2014/main" id="{7E59C0A6-3CCF-D7FB-CD23-E6DE37654F76}"/>
              </a:ext>
            </a:extLst>
          </p:cNvPr>
          <p:cNvSpPr txBox="1"/>
          <p:nvPr/>
        </p:nvSpPr>
        <p:spPr>
          <a:xfrm>
            <a:off x="9896445" y="5195240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417" name="CasellaDiTesto 416">
            <a:extLst>
              <a:ext uri="{FF2B5EF4-FFF2-40B4-BE49-F238E27FC236}">
                <a16:creationId xmlns:a16="http://schemas.microsoft.com/office/drawing/2014/main" id="{5B20B148-A986-FC61-7C5F-12B0B8FB506D}"/>
              </a:ext>
            </a:extLst>
          </p:cNvPr>
          <p:cNvSpPr txBox="1"/>
          <p:nvPr/>
        </p:nvSpPr>
        <p:spPr>
          <a:xfrm>
            <a:off x="10114604" y="4392045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18" name="CasellaDiTesto 417">
            <a:extLst>
              <a:ext uri="{FF2B5EF4-FFF2-40B4-BE49-F238E27FC236}">
                <a16:creationId xmlns:a16="http://schemas.microsoft.com/office/drawing/2014/main" id="{B5B35C52-10A8-D782-6BF9-EE89702CFB30}"/>
              </a:ext>
            </a:extLst>
          </p:cNvPr>
          <p:cNvSpPr txBox="1"/>
          <p:nvPr/>
        </p:nvSpPr>
        <p:spPr>
          <a:xfrm>
            <a:off x="9599859" y="4194903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cxnSp>
        <p:nvCxnSpPr>
          <p:cNvPr id="419" name="Connettore diritto 418">
            <a:extLst>
              <a:ext uri="{FF2B5EF4-FFF2-40B4-BE49-F238E27FC236}">
                <a16:creationId xmlns:a16="http://schemas.microsoft.com/office/drawing/2014/main" id="{8217E629-8A9D-8851-F7DC-12E7ED93491C}"/>
              </a:ext>
            </a:extLst>
          </p:cNvPr>
          <p:cNvCxnSpPr>
            <a:cxnSpLocks/>
          </p:cNvCxnSpPr>
          <p:nvPr/>
        </p:nvCxnSpPr>
        <p:spPr>
          <a:xfrm flipV="1">
            <a:off x="9930079" y="1002986"/>
            <a:ext cx="0" cy="4367123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nettore diritto 419">
            <a:extLst>
              <a:ext uri="{FF2B5EF4-FFF2-40B4-BE49-F238E27FC236}">
                <a16:creationId xmlns:a16="http://schemas.microsoft.com/office/drawing/2014/main" id="{CF2304A4-1B3F-F672-F17F-88A36BC4D009}"/>
              </a:ext>
            </a:extLst>
          </p:cNvPr>
          <p:cNvCxnSpPr>
            <a:cxnSpLocks/>
          </p:cNvCxnSpPr>
          <p:nvPr/>
        </p:nvCxnSpPr>
        <p:spPr>
          <a:xfrm flipV="1">
            <a:off x="9102810" y="1002986"/>
            <a:ext cx="0" cy="389764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nettore diritto 424">
            <a:extLst>
              <a:ext uri="{FF2B5EF4-FFF2-40B4-BE49-F238E27FC236}">
                <a16:creationId xmlns:a16="http://schemas.microsoft.com/office/drawing/2014/main" id="{7C91F965-93AC-0E92-0CBC-9D7DB082CC6E}"/>
              </a:ext>
            </a:extLst>
          </p:cNvPr>
          <p:cNvCxnSpPr>
            <a:cxnSpLocks/>
          </p:cNvCxnSpPr>
          <p:nvPr/>
        </p:nvCxnSpPr>
        <p:spPr>
          <a:xfrm flipV="1">
            <a:off x="10115446" y="2060294"/>
            <a:ext cx="0" cy="238576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nettore diritto 425">
            <a:extLst>
              <a:ext uri="{FF2B5EF4-FFF2-40B4-BE49-F238E27FC236}">
                <a16:creationId xmlns:a16="http://schemas.microsoft.com/office/drawing/2014/main" id="{0931BA67-6852-EDE4-DFE9-9345D4816433}"/>
              </a:ext>
            </a:extLst>
          </p:cNvPr>
          <p:cNvCxnSpPr>
            <a:cxnSpLocks/>
          </p:cNvCxnSpPr>
          <p:nvPr/>
        </p:nvCxnSpPr>
        <p:spPr>
          <a:xfrm flipV="1">
            <a:off x="9822725" y="2060294"/>
            <a:ext cx="0" cy="221797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3" name="CasellaDiTesto 432">
            <a:extLst>
              <a:ext uri="{FF2B5EF4-FFF2-40B4-BE49-F238E27FC236}">
                <a16:creationId xmlns:a16="http://schemas.microsoft.com/office/drawing/2014/main" id="{0BEE1250-74AC-D7E2-B537-6F8D433DDC25}"/>
              </a:ext>
            </a:extLst>
          </p:cNvPr>
          <p:cNvSpPr txBox="1"/>
          <p:nvPr/>
        </p:nvSpPr>
        <p:spPr>
          <a:xfrm>
            <a:off x="8969114" y="1018346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434" name="CasellaDiTesto 433">
            <a:extLst>
              <a:ext uri="{FF2B5EF4-FFF2-40B4-BE49-F238E27FC236}">
                <a16:creationId xmlns:a16="http://schemas.microsoft.com/office/drawing/2014/main" id="{EBB6AE1B-FADE-BB05-889D-DB16764102B6}"/>
              </a:ext>
            </a:extLst>
          </p:cNvPr>
          <p:cNvSpPr txBox="1"/>
          <p:nvPr/>
        </p:nvSpPr>
        <p:spPr>
          <a:xfrm>
            <a:off x="9844887" y="1006446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435" name="CasellaDiTesto 434">
            <a:extLst>
              <a:ext uri="{FF2B5EF4-FFF2-40B4-BE49-F238E27FC236}">
                <a16:creationId xmlns:a16="http://schemas.microsoft.com/office/drawing/2014/main" id="{01B8195A-C554-5321-6A37-E5AE5F216403}"/>
              </a:ext>
            </a:extLst>
          </p:cNvPr>
          <p:cNvSpPr txBox="1"/>
          <p:nvPr/>
        </p:nvSpPr>
        <p:spPr>
          <a:xfrm>
            <a:off x="10100957" y="1968767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36" name="CasellaDiTesto 435">
            <a:extLst>
              <a:ext uri="{FF2B5EF4-FFF2-40B4-BE49-F238E27FC236}">
                <a16:creationId xmlns:a16="http://schemas.microsoft.com/office/drawing/2014/main" id="{C3F75876-23F3-5FCD-05A5-4022D91DA64A}"/>
              </a:ext>
            </a:extLst>
          </p:cNvPr>
          <p:cNvSpPr txBox="1"/>
          <p:nvPr/>
        </p:nvSpPr>
        <p:spPr>
          <a:xfrm>
            <a:off x="9583757" y="1965568"/>
            <a:ext cx="283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02EF97C6-1A8C-087B-93D9-5A1D8E1D6056}"/>
              </a:ext>
            </a:extLst>
          </p:cNvPr>
          <p:cNvGrpSpPr/>
          <p:nvPr/>
        </p:nvGrpSpPr>
        <p:grpSpPr>
          <a:xfrm>
            <a:off x="6233016" y="1003922"/>
            <a:ext cx="811145" cy="1620805"/>
            <a:chOff x="12138826" y="819981"/>
            <a:chExt cx="811145" cy="1620805"/>
          </a:xfrm>
        </p:grpSpPr>
        <p:sp>
          <p:nvSpPr>
            <p:cNvPr id="2" name="Arco 1">
              <a:extLst>
                <a:ext uri="{FF2B5EF4-FFF2-40B4-BE49-F238E27FC236}">
                  <a16:creationId xmlns:a16="http://schemas.microsoft.com/office/drawing/2014/main" id="{46766D51-9CA0-8D61-1F22-7BDA3E9FA4D9}"/>
                </a:ext>
              </a:extLst>
            </p:cNvPr>
            <p:cNvSpPr/>
            <p:nvPr/>
          </p:nvSpPr>
          <p:spPr>
            <a:xfrm>
              <a:off x="12139971" y="819981"/>
              <a:ext cx="810000" cy="1620000"/>
            </a:xfrm>
            <a:prstGeom prst="arc">
              <a:avLst>
                <a:gd name="adj1" fmla="val 16200000"/>
                <a:gd name="adj2" fmla="val 541081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" name="Arco 3">
              <a:extLst>
                <a:ext uri="{FF2B5EF4-FFF2-40B4-BE49-F238E27FC236}">
                  <a16:creationId xmlns:a16="http://schemas.microsoft.com/office/drawing/2014/main" id="{158841DE-DF50-C133-CF7C-4B80AA9D4DC2}"/>
                </a:ext>
              </a:extLst>
            </p:cNvPr>
            <p:cNvSpPr/>
            <p:nvPr/>
          </p:nvSpPr>
          <p:spPr>
            <a:xfrm>
              <a:off x="12138826" y="820786"/>
              <a:ext cx="810000" cy="1620000"/>
            </a:xfrm>
            <a:prstGeom prst="arc">
              <a:avLst>
                <a:gd name="adj1" fmla="val 5392790"/>
                <a:gd name="adj2" fmla="val 1625199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0E0F385-93F2-BD01-4628-84F55FA1ED0D}"/>
              </a:ext>
            </a:extLst>
          </p:cNvPr>
          <p:cNvSpPr txBox="1"/>
          <p:nvPr/>
        </p:nvSpPr>
        <p:spPr>
          <a:xfrm>
            <a:off x="4964357" y="3599791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g’’’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46803A0-4521-2528-A6E3-FDD038F2A2D1}"/>
              </a:ext>
            </a:extLst>
          </p:cNvPr>
          <p:cNvSpPr txBox="1"/>
          <p:nvPr/>
        </p:nvSpPr>
        <p:spPr>
          <a:xfrm>
            <a:off x="6674844" y="4554416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g’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C8AA5F3-1086-282B-59AB-CB7BF620BE1C}"/>
              </a:ext>
            </a:extLst>
          </p:cNvPr>
          <p:cNvSpPr txBox="1"/>
          <p:nvPr/>
        </p:nvSpPr>
        <p:spPr>
          <a:xfrm>
            <a:off x="7455778" y="5021448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g’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8A8A816-39D3-8E93-1E9F-95B8981FBF19}"/>
              </a:ext>
            </a:extLst>
          </p:cNvPr>
          <p:cNvSpPr txBox="1"/>
          <p:nvPr/>
        </p:nvSpPr>
        <p:spPr>
          <a:xfrm>
            <a:off x="6496838" y="1159261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g’’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4CD2CA8-A8FC-F3AF-F33D-802D5E8261E9}"/>
              </a:ext>
            </a:extLst>
          </p:cNvPr>
          <p:cNvSpPr txBox="1"/>
          <p:nvPr/>
        </p:nvSpPr>
        <p:spPr>
          <a:xfrm>
            <a:off x="7443841" y="1181931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g’’</a:t>
            </a: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8150A40F-44D3-A3AE-2392-FE10D9FFE558}"/>
              </a:ext>
            </a:extLst>
          </p:cNvPr>
          <p:cNvCxnSpPr>
            <a:cxnSpLocks/>
          </p:cNvCxnSpPr>
          <p:nvPr/>
        </p:nvCxnSpPr>
        <p:spPr>
          <a:xfrm flipH="1" flipV="1">
            <a:off x="7262265" y="2214015"/>
            <a:ext cx="2955335" cy="170626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4A12F6D-8B21-F60A-11CD-C6367CE7F487}"/>
              </a:ext>
            </a:extLst>
          </p:cNvPr>
          <p:cNvSpPr txBox="1"/>
          <p:nvPr/>
        </p:nvSpPr>
        <p:spPr>
          <a:xfrm>
            <a:off x="5598095" y="2478198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g’’’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12645B6-A873-597F-F956-F42DB7EFEA59}"/>
              </a:ext>
            </a:extLst>
          </p:cNvPr>
          <p:cNvSpPr txBox="1"/>
          <p:nvPr/>
        </p:nvSpPr>
        <p:spPr>
          <a:xfrm>
            <a:off x="9342664" y="4554416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g’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4D4A6A2-4A0B-6729-97B2-080E80CFB05F}"/>
              </a:ext>
            </a:extLst>
          </p:cNvPr>
          <p:cNvSpPr txBox="1"/>
          <p:nvPr/>
        </p:nvSpPr>
        <p:spPr>
          <a:xfrm>
            <a:off x="9947935" y="4764549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g’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168E631A-6D35-2A05-6CC6-1B44F322E581}"/>
              </a:ext>
            </a:extLst>
          </p:cNvPr>
          <p:cNvSpPr txBox="1"/>
          <p:nvPr/>
        </p:nvSpPr>
        <p:spPr>
          <a:xfrm>
            <a:off x="9944215" y="1471285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g’’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8CC99F4D-881C-0B31-7164-52AE411352C6}"/>
              </a:ext>
            </a:extLst>
          </p:cNvPr>
          <p:cNvSpPr txBox="1"/>
          <p:nvPr/>
        </p:nvSpPr>
        <p:spPr>
          <a:xfrm>
            <a:off x="9305995" y="1496404"/>
            <a:ext cx="3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g’’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368AB1A3-9E55-82FF-1829-DDA8FDB09C0A}"/>
              </a:ext>
            </a:extLst>
          </p:cNvPr>
          <p:cNvSpPr txBox="1"/>
          <p:nvPr/>
        </p:nvSpPr>
        <p:spPr>
          <a:xfrm>
            <a:off x="3485770" y="6263688"/>
            <a:ext cx="108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Passo 1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9A5E877A-BA15-DD1F-946F-CB5260149D3F}"/>
              </a:ext>
            </a:extLst>
          </p:cNvPr>
          <p:cNvSpPr txBox="1"/>
          <p:nvPr/>
        </p:nvSpPr>
        <p:spPr>
          <a:xfrm>
            <a:off x="4580935" y="6260351"/>
            <a:ext cx="108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Passo 2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C6BE8A7-7E9F-80B7-B8BF-F3B76E5BAC67}"/>
              </a:ext>
            </a:extLst>
          </p:cNvPr>
          <p:cNvSpPr txBox="1"/>
          <p:nvPr/>
        </p:nvSpPr>
        <p:spPr>
          <a:xfrm>
            <a:off x="5700880" y="6267307"/>
            <a:ext cx="108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Passo 3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BA9B8EB-B803-3563-6102-D49195EF246B}"/>
              </a:ext>
            </a:extLst>
          </p:cNvPr>
          <p:cNvSpPr txBox="1"/>
          <p:nvPr/>
        </p:nvSpPr>
        <p:spPr>
          <a:xfrm>
            <a:off x="6800742" y="6277418"/>
            <a:ext cx="108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Passo 4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A4F6CBDD-F029-AF63-BFFE-97891B13F736}"/>
              </a:ext>
            </a:extLst>
          </p:cNvPr>
          <p:cNvSpPr txBox="1"/>
          <p:nvPr/>
        </p:nvSpPr>
        <p:spPr>
          <a:xfrm>
            <a:off x="7895907" y="6274081"/>
            <a:ext cx="108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Passo 5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270CAE02-F98A-B3A5-D075-00793A8A96A6}"/>
              </a:ext>
            </a:extLst>
          </p:cNvPr>
          <p:cNvSpPr txBox="1"/>
          <p:nvPr/>
        </p:nvSpPr>
        <p:spPr>
          <a:xfrm>
            <a:off x="9015852" y="6281037"/>
            <a:ext cx="108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Passo 6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58BB3750-5508-DCC2-CD89-C7D5CF1A51A3}"/>
              </a:ext>
            </a:extLst>
          </p:cNvPr>
          <p:cNvSpPr txBox="1"/>
          <p:nvPr/>
        </p:nvSpPr>
        <p:spPr>
          <a:xfrm>
            <a:off x="8116967" y="2755257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V’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3DFAC5D9-CF37-D5FB-51D1-02753D172F94}"/>
              </a:ext>
            </a:extLst>
          </p:cNvPr>
          <p:cNvSpPr txBox="1"/>
          <p:nvPr/>
        </p:nvSpPr>
        <p:spPr>
          <a:xfrm>
            <a:off x="8149785" y="915029"/>
            <a:ext cx="360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V’’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FB86E4AA-3A5A-2B34-EF05-2122CFA0E91E}"/>
              </a:ext>
            </a:extLst>
          </p:cNvPr>
          <p:cNvSpPr txBox="1"/>
          <p:nvPr/>
        </p:nvSpPr>
        <p:spPr>
          <a:xfrm>
            <a:off x="10138954" y="3778705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V’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B52EC485-B6D2-9A96-C49A-880BE422BF17}"/>
              </a:ext>
            </a:extLst>
          </p:cNvPr>
          <p:cNvSpPr txBox="1"/>
          <p:nvPr/>
        </p:nvSpPr>
        <p:spPr>
          <a:xfrm>
            <a:off x="10133925" y="2431563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chemeClr val="accent2">
                    <a:lumMod val="75000"/>
                  </a:schemeClr>
                </a:solidFill>
              </a:rPr>
              <a:t>V’’</a:t>
            </a: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76C66B6A-0B79-7442-1B01-F79BB1403B83}"/>
              </a:ext>
            </a:extLst>
          </p:cNvPr>
          <p:cNvGrpSpPr/>
          <p:nvPr/>
        </p:nvGrpSpPr>
        <p:grpSpPr>
          <a:xfrm>
            <a:off x="6567488" y="1751276"/>
            <a:ext cx="4454173" cy="115162"/>
            <a:chOff x="6567488" y="1751276"/>
            <a:chExt cx="4454173" cy="115162"/>
          </a:xfrm>
        </p:grpSpPr>
        <p:cxnSp>
          <p:nvCxnSpPr>
            <p:cNvPr id="25" name="Connettore diritto 24">
              <a:extLst>
                <a:ext uri="{FF2B5EF4-FFF2-40B4-BE49-F238E27FC236}">
                  <a16:creationId xmlns:a16="http://schemas.microsoft.com/office/drawing/2014/main" id="{187626E8-628A-B740-4827-F098D19F9E3A}"/>
                </a:ext>
              </a:extLst>
            </p:cNvPr>
            <p:cNvCxnSpPr>
              <a:cxnSpLocks/>
            </p:cNvCxnSpPr>
            <p:nvPr/>
          </p:nvCxnSpPr>
          <p:spPr>
            <a:xfrm>
              <a:off x="6567488" y="1810798"/>
              <a:ext cx="44541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diritto 35">
              <a:extLst>
                <a:ext uri="{FF2B5EF4-FFF2-40B4-BE49-F238E27FC236}">
                  <a16:creationId xmlns:a16="http://schemas.microsoft.com/office/drawing/2014/main" id="{8D057DD6-B061-B642-58B6-687928067FDC}"/>
                </a:ext>
              </a:extLst>
            </p:cNvPr>
            <p:cNvCxnSpPr>
              <a:cxnSpLocks/>
            </p:cNvCxnSpPr>
            <p:nvPr/>
          </p:nvCxnSpPr>
          <p:spPr>
            <a:xfrm>
              <a:off x="10992411" y="1751276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B24EC9D7-9452-3884-C140-5A9D773BAA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41835" y="1758438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Pulsante di azione: vuoto 3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0D62A7D-F3F2-32CB-100B-678F4905D32C}"/>
              </a:ext>
            </a:extLst>
          </p:cNvPr>
          <p:cNvSpPr/>
          <p:nvPr/>
        </p:nvSpPr>
        <p:spPr>
          <a:xfrm>
            <a:off x="10784400" y="24002"/>
            <a:ext cx="1368000" cy="288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22705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2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" grpId="0"/>
      <p:bldP spid="339" grpId="0"/>
      <p:bldP spid="392" grpId="0"/>
      <p:bldP spid="400" grpId="0"/>
      <p:bldP spid="401" grpId="0"/>
      <p:bldP spid="402" grpId="0"/>
      <p:bldP spid="403" grpId="0"/>
      <p:bldP spid="404" grpId="0"/>
      <p:bldP spid="405" grpId="0"/>
      <p:bldP spid="406" grpId="0"/>
      <p:bldP spid="407" grpId="0"/>
      <p:bldP spid="408" grpId="0"/>
      <p:bldP spid="409" grpId="0"/>
      <p:bldP spid="410" grpId="0"/>
      <p:bldP spid="411" grpId="0"/>
      <p:bldP spid="412" grpId="0"/>
      <p:bldP spid="413" grpId="0"/>
      <p:bldP spid="414" grpId="0"/>
      <p:bldP spid="415" grpId="0"/>
      <p:bldP spid="416" grpId="0"/>
      <p:bldP spid="417" grpId="0"/>
      <p:bldP spid="418" grpId="0"/>
      <p:bldP spid="433" grpId="0"/>
      <p:bldP spid="434" grpId="0"/>
      <p:bldP spid="435" grpId="0"/>
      <p:bldP spid="436" grpId="0"/>
      <p:bldP spid="7" grpId="0"/>
      <p:bldP spid="10" grpId="0"/>
      <p:bldP spid="12" grpId="0"/>
      <p:bldP spid="14" grpId="0"/>
      <p:bldP spid="15" grpId="0"/>
      <p:bldP spid="17" grpId="0"/>
      <p:bldP spid="18" grpId="0"/>
      <p:bldP spid="19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A4D8E32-066D-4FFC-C7E1-15AA5835CCEC}"/>
              </a:ext>
            </a:extLst>
          </p:cNvPr>
          <p:cNvCxnSpPr>
            <a:cxnSpLocks/>
          </p:cNvCxnSpPr>
          <p:nvPr/>
        </p:nvCxnSpPr>
        <p:spPr>
          <a:xfrm>
            <a:off x="4336898" y="2625340"/>
            <a:ext cx="770122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>
            <a:extLst>
              <a:ext uri="{FF2B5EF4-FFF2-40B4-BE49-F238E27FC236}">
                <a16:creationId xmlns:a16="http://schemas.microsoft.com/office/drawing/2014/main" id="{C2D32C92-48AD-8A9D-54A2-AEA271BAA201}"/>
              </a:ext>
            </a:extLst>
          </p:cNvPr>
          <p:cNvSpPr/>
          <p:nvPr/>
        </p:nvSpPr>
        <p:spPr>
          <a:xfrm rot="1800000">
            <a:off x="6298221" y="3774917"/>
            <a:ext cx="5040000" cy="162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CA9DD4-C335-F33D-DA4E-8A451FF8C452}"/>
              </a:ext>
            </a:extLst>
          </p:cNvPr>
          <p:cNvCxnSpPr>
            <a:cxnSpLocks/>
          </p:cNvCxnSpPr>
          <p:nvPr/>
        </p:nvCxnSpPr>
        <p:spPr>
          <a:xfrm flipV="1">
            <a:off x="7043615" y="1743525"/>
            <a:ext cx="0" cy="8799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63C6B9E-F818-C180-1565-1B4A6B2AAE8D}"/>
              </a:ext>
            </a:extLst>
          </p:cNvPr>
          <p:cNvCxnSpPr>
            <a:cxnSpLocks/>
          </p:cNvCxnSpPr>
          <p:nvPr/>
        </p:nvCxnSpPr>
        <p:spPr>
          <a:xfrm flipV="1">
            <a:off x="6230836" y="1624965"/>
            <a:ext cx="0" cy="24054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7A5349E-B63E-02CF-A41B-29349A08C796}"/>
              </a:ext>
            </a:extLst>
          </p:cNvPr>
          <p:cNvCxnSpPr>
            <a:cxnSpLocks/>
          </p:cNvCxnSpPr>
          <p:nvPr/>
        </p:nvCxnSpPr>
        <p:spPr>
          <a:xfrm flipH="1">
            <a:off x="4769310" y="474434"/>
            <a:ext cx="3507856" cy="607578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15DE56BB-A87D-BBE9-9D13-18A989B58BCC}"/>
              </a:ext>
            </a:extLst>
          </p:cNvPr>
          <p:cNvCxnSpPr>
            <a:cxnSpLocks/>
            <a:stCxn id="8" idx="3"/>
          </p:cNvCxnSpPr>
          <p:nvPr/>
        </p:nvCxnSpPr>
        <p:spPr>
          <a:xfrm flipH="1" flipV="1">
            <a:off x="5866169" y="2880549"/>
            <a:ext cx="5134436" cy="29643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856644FA-D84A-FCB2-4E67-15888A44797C}"/>
              </a:ext>
            </a:extLst>
          </p:cNvPr>
          <p:cNvGrpSpPr/>
          <p:nvPr/>
        </p:nvGrpSpPr>
        <p:grpSpPr>
          <a:xfrm>
            <a:off x="5120634" y="2107749"/>
            <a:ext cx="1620000" cy="1620000"/>
            <a:chOff x="4064189" y="2232041"/>
            <a:chExt cx="1620000" cy="1620000"/>
          </a:xfrm>
        </p:grpSpPr>
        <p:sp>
          <p:nvSpPr>
            <p:cNvPr id="20" name="Ovale 19">
              <a:extLst>
                <a:ext uri="{FF2B5EF4-FFF2-40B4-BE49-F238E27FC236}">
                  <a16:creationId xmlns:a16="http://schemas.microsoft.com/office/drawing/2014/main" id="{1DF865B1-0FCE-5107-44BC-A4AE26E89AD1}"/>
                </a:ext>
              </a:extLst>
            </p:cNvPr>
            <p:cNvSpPr/>
            <p:nvPr/>
          </p:nvSpPr>
          <p:spPr>
            <a:xfrm rot="1800000">
              <a:off x="4064189" y="2232041"/>
              <a:ext cx="1620000" cy="162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E704DF71-B599-4328-89C3-24E9D60F40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57364" y="2340560"/>
              <a:ext cx="810000" cy="140296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E8E681CF-21C6-028A-16E0-54049F051626}"/>
              </a:ext>
            </a:extLst>
          </p:cNvPr>
          <p:cNvCxnSpPr>
            <a:cxnSpLocks/>
          </p:cNvCxnSpPr>
          <p:nvPr/>
        </p:nvCxnSpPr>
        <p:spPr>
          <a:xfrm>
            <a:off x="5915934" y="1565771"/>
            <a:ext cx="0" cy="29962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7CF86E18-DEF4-BB4C-DD6C-7DDD02D5559F}"/>
              </a:ext>
            </a:extLst>
          </p:cNvPr>
          <p:cNvCxnSpPr>
            <a:cxnSpLocks/>
          </p:cNvCxnSpPr>
          <p:nvPr/>
        </p:nvCxnSpPr>
        <p:spPr>
          <a:xfrm flipH="1">
            <a:off x="5144315" y="1565771"/>
            <a:ext cx="771619" cy="27898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60EC063-C7F6-DFB6-0316-E7C9F274F635}"/>
              </a:ext>
            </a:extLst>
          </p:cNvPr>
          <p:cNvCxnSpPr>
            <a:cxnSpLocks/>
          </p:cNvCxnSpPr>
          <p:nvPr/>
        </p:nvCxnSpPr>
        <p:spPr>
          <a:xfrm flipH="1">
            <a:off x="4358982" y="1565771"/>
            <a:ext cx="1556952" cy="25811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24EA8C97-6E2C-A5CF-4DA5-D4AA37CB4980}"/>
              </a:ext>
            </a:extLst>
          </p:cNvPr>
          <p:cNvCxnSpPr>
            <a:cxnSpLocks/>
          </p:cNvCxnSpPr>
          <p:nvPr/>
        </p:nvCxnSpPr>
        <p:spPr>
          <a:xfrm>
            <a:off x="4359385" y="4142517"/>
            <a:ext cx="1556549" cy="4195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E66FDAE2-E3A6-9650-B2F6-9FB228A9AAD6}"/>
              </a:ext>
            </a:extLst>
          </p:cNvPr>
          <p:cNvCxnSpPr>
            <a:cxnSpLocks/>
          </p:cNvCxnSpPr>
          <p:nvPr/>
        </p:nvCxnSpPr>
        <p:spPr>
          <a:xfrm flipH="1" flipV="1">
            <a:off x="4357288" y="4141601"/>
            <a:ext cx="2453982" cy="14168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90931DB-CA23-B6F1-5151-28BF592EEC78}"/>
              </a:ext>
            </a:extLst>
          </p:cNvPr>
          <p:cNvCxnSpPr>
            <a:cxnSpLocks/>
          </p:cNvCxnSpPr>
          <p:nvPr/>
        </p:nvCxnSpPr>
        <p:spPr>
          <a:xfrm flipH="1" flipV="1">
            <a:off x="5915934" y="4559950"/>
            <a:ext cx="1109758" cy="6407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5844FE4B-2669-99BF-2714-5CBD9F547AF6}"/>
              </a:ext>
            </a:extLst>
          </p:cNvPr>
          <p:cNvCxnSpPr>
            <a:cxnSpLocks/>
          </p:cNvCxnSpPr>
          <p:nvPr/>
        </p:nvCxnSpPr>
        <p:spPr>
          <a:xfrm flipH="1" flipV="1">
            <a:off x="5144315" y="4355595"/>
            <a:ext cx="2470341" cy="14262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C21158CA-D987-381D-D9ED-6594703CFE05}"/>
              </a:ext>
            </a:extLst>
          </p:cNvPr>
          <p:cNvCxnSpPr>
            <a:cxnSpLocks/>
            <a:stCxn id="164" idx="6"/>
          </p:cNvCxnSpPr>
          <p:nvPr/>
        </p:nvCxnSpPr>
        <p:spPr>
          <a:xfrm flipV="1">
            <a:off x="6806822" y="2943786"/>
            <a:ext cx="1496437" cy="26125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C8E3F71E-B2A8-97C5-3870-579FE963D089}"/>
              </a:ext>
            </a:extLst>
          </p:cNvPr>
          <p:cNvCxnSpPr>
            <a:cxnSpLocks/>
          </p:cNvCxnSpPr>
          <p:nvPr/>
        </p:nvCxnSpPr>
        <p:spPr>
          <a:xfrm flipH="1" flipV="1">
            <a:off x="5915579" y="1565770"/>
            <a:ext cx="2388667" cy="13790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e 163">
            <a:extLst>
              <a:ext uri="{FF2B5EF4-FFF2-40B4-BE49-F238E27FC236}">
                <a16:creationId xmlns:a16="http://schemas.microsoft.com/office/drawing/2014/main" id="{0F6117C7-3ABF-79DE-5621-1E12302D45C3}"/>
              </a:ext>
            </a:extLst>
          </p:cNvPr>
          <p:cNvSpPr/>
          <p:nvPr/>
        </p:nvSpPr>
        <p:spPr>
          <a:xfrm rot="7200000">
            <a:off x="6703174" y="4563602"/>
            <a:ext cx="414592" cy="1626471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DEADB9D6-D7B2-A897-3EF7-D3191258FBE9}"/>
              </a:ext>
            </a:extLst>
          </p:cNvPr>
          <p:cNvCxnSpPr>
            <a:cxnSpLocks/>
          </p:cNvCxnSpPr>
          <p:nvPr/>
        </p:nvCxnSpPr>
        <p:spPr>
          <a:xfrm flipH="1">
            <a:off x="6205988" y="2943337"/>
            <a:ext cx="2098059" cy="20253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9B557F40-4E0A-D6C2-0732-E072D3E4D024}"/>
              </a:ext>
            </a:extLst>
          </p:cNvPr>
          <p:cNvCxnSpPr>
            <a:endCxn id="164" idx="0"/>
          </p:cNvCxnSpPr>
          <p:nvPr/>
        </p:nvCxnSpPr>
        <p:spPr>
          <a:xfrm flipH="1">
            <a:off x="7614753" y="2948686"/>
            <a:ext cx="689492" cy="28347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429EEC32-A132-855C-C197-8E445A107370}"/>
              </a:ext>
            </a:extLst>
          </p:cNvPr>
          <p:cNvCxnSpPr>
            <a:cxnSpLocks/>
            <a:stCxn id="216" idx="0"/>
          </p:cNvCxnSpPr>
          <p:nvPr/>
        </p:nvCxnSpPr>
        <p:spPr>
          <a:xfrm flipH="1">
            <a:off x="6641699" y="1002986"/>
            <a:ext cx="43539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61C03DB2-725B-059B-372B-5749000393C6}"/>
              </a:ext>
            </a:extLst>
          </p:cNvPr>
          <p:cNvCxnSpPr>
            <a:cxnSpLocks/>
            <a:endCxn id="216" idx="6"/>
          </p:cNvCxnSpPr>
          <p:nvPr/>
        </p:nvCxnSpPr>
        <p:spPr>
          <a:xfrm flipH="1" flipV="1">
            <a:off x="11400350" y="1812986"/>
            <a:ext cx="2628" cy="333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7720717D-BA59-7F79-DCBC-6B19E6F7A222}"/>
              </a:ext>
            </a:extLst>
          </p:cNvPr>
          <p:cNvCxnSpPr>
            <a:cxnSpLocks/>
          </p:cNvCxnSpPr>
          <p:nvPr/>
        </p:nvCxnSpPr>
        <p:spPr>
          <a:xfrm flipV="1">
            <a:off x="10591062" y="1743525"/>
            <a:ext cx="0" cy="48028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e 215">
            <a:extLst>
              <a:ext uri="{FF2B5EF4-FFF2-40B4-BE49-F238E27FC236}">
                <a16:creationId xmlns:a16="http://schemas.microsoft.com/office/drawing/2014/main" id="{19A84FF8-C5B7-3D5A-7F40-C382749FC20A}"/>
              </a:ext>
            </a:extLst>
          </p:cNvPr>
          <p:cNvSpPr/>
          <p:nvPr/>
        </p:nvSpPr>
        <p:spPr>
          <a:xfrm>
            <a:off x="10590978" y="1002986"/>
            <a:ext cx="809372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EDB4AFF6-31DC-D10E-4EC3-5FE35166722C}"/>
              </a:ext>
            </a:extLst>
          </p:cNvPr>
          <p:cNvCxnSpPr>
            <a:cxnSpLocks/>
            <a:endCxn id="20" idx="4"/>
          </p:cNvCxnSpPr>
          <p:nvPr/>
        </p:nvCxnSpPr>
        <p:spPr>
          <a:xfrm flipH="1" flipV="1">
            <a:off x="5525634" y="3619230"/>
            <a:ext cx="698753" cy="405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1A8B3B75-3A7C-861B-04C7-4498E795E7A6}"/>
              </a:ext>
            </a:extLst>
          </p:cNvPr>
          <p:cNvCxnSpPr>
            <a:cxnSpLocks/>
          </p:cNvCxnSpPr>
          <p:nvPr/>
        </p:nvCxnSpPr>
        <p:spPr>
          <a:xfrm>
            <a:off x="6486116" y="2406015"/>
            <a:ext cx="0" cy="25555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76B72F65-1F15-166C-ADEE-7D473A47073D}"/>
              </a:ext>
            </a:extLst>
          </p:cNvPr>
          <p:cNvCxnSpPr>
            <a:cxnSpLocks/>
          </p:cNvCxnSpPr>
          <p:nvPr/>
        </p:nvCxnSpPr>
        <p:spPr>
          <a:xfrm>
            <a:off x="6339015" y="1302462"/>
            <a:ext cx="0" cy="39151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92A7F01E-94FC-EEC4-9A11-88209420FD66}"/>
              </a:ext>
            </a:extLst>
          </p:cNvPr>
          <p:cNvCxnSpPr>
            <a:cxnSpLocks/>
          </p:cNvCxnSpPr>
          <p:nvPr/>
        </p:nvCxnSpPr>
        <p:spPr>
          <a:xfrm>
            <a:off x="7330104" y="1302462"/>
            <a:ext cx="0" cy="44825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Figura a mano libera: forma 150">
            <a:extLst>
              <a:ext uri="{FF2B5EF4-FFF2-40B4-BE49-F238E27FC236}">
                <a16:creationId xmlns:a16="http://schemas.microsoft.com/office/drawing/2014/main" id="{B301C1BD-B228-7488-47E1-3775F0723BF8}"/>
              </a:ext>
            </a:extLst>
          </p:cNvPr>
          <p:cNvSpPr/>
          <p:nvPr/>
        </p:nvSpPr>
        <p:spPr>
          <a:xfrm>
            <a:off x="6198454" y="1074939"/>
            <a:ext cx="1412592" cy="1553603"/>
          </a:xfrm>
          <a:custGeom>
            <a:avLst/>
            <a:gdLst>
              <a:gd name="connsiteX0" fmla="*/ 603790 w 1412592"/>
              <a:gd name="connsiteY0" fmla="*/ 39 h 1543371"/>
              <a:gd name="connsiteX1" fmla="*/ 137669 w 1412592"/>
              <a:gd name="connsiteY1" fmla="*/ 231984 h 1543371"/>
              <a:gd name="connsiteX2" fmla="*/ 6085 w 1412592"/>
              <a:gd name="connsiteY2" fmla="*/ 776163 h 1543371"/>
              <a:gd name="connsiteX3" fmla="*/ 291556 w 1412592"/>
              <a:gd name="connsiteY3" fmla="*/ 1322573 h 1543371"/>
              <a:gd name="connsiteX4" fmla="*/ 815663 w 1412592"/>
              <a:gd name="connsiteY4" fmla="*/ 1543367 h 1543371"/>
              <a:gd name="connsiteX5" fmla="*/ 1277324 w 1412592"/>
              <a:gd name="connsiteY5" fmla="*/ 1327034 h 1543371"/>
              <a:gd name="connsiteX6" fmla="*/ 1406678 w 1412592"/>
              <a:gd name="connsiteY6" fmla="*/ 776163 h 1543371"/>
              <a:gd name="connsiteX7" fmla="*/ 1127897 w 1412592"/>
              <a:gd name="connsiteY7" fmla="*/ 218602 h 1543371"/>
              <a:gd name="connsiteX8" fmla="*/ 603790 w 1412592"/>
              <a:gd name="connsiteY8" fmla="*/ 39 h 154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592" h="1543371">
                <a:moveTo>
                  <a:pt x="603790" y="39"/>
                </a:moveTo>
                <a:cubicBezTo>
                  <a:pt x="438752" y="2269"/>
                  <a:pt x="237286" y="102630"/>
                  <a:pt x="137669" y="231984"/>
                </a:cubicBezTo>
                <a:cubicBezTo>
                  <a:pt x="38052" y="361338"/>
                  <a:pt x="-19563" y="594398"/>
                  <a:pt x="6085" y="776163"/>
                </a:cubicBezTo>
                <a:cubicBezTo>
                  <a:pt x="31733" y="957928"/>
                  <a:pt x="156626" y="1194706"/>
                  <a:pt x="291556" y="1322573"/>
                </a:cubicBezTo>
                <a:cubicBezTo>
                  <a:pt x="426486" y="1450440"/>
                  <a:pt x="651368" y="1542624"/>
                  <a:pt x="815663" y="1543367"/>
                </a:cubicBezTo>
                <a:cubicBezTo>
                  <a:pt x="979958" y="1544111"/>
                  <a:pt x="1178821" y="1454901"/>
                  <a:pt x="1277324" y="1327034"/>
                </a:cubicBezTo>
                <a:cubicBezTo>
                  <a:pt x="1375827" y="1199167"/>
                  <a:pt x="1431582" y="960902"/>
                  <a:pt x="1406678" y="776163"/>
                </a:cubicBezTo>
                <a:cubicBezTo>
                  <a:pt x="1381774" y="591424"/>
                  <a:pt x="1262827" y="347213"/>
                  <a:pt x="1127897" y="218602"/>
                </a:cubicBezTo>
                <a:cubicBezTo>
                  <a:pt x="992967" y="89991"/>
                  <a:pt x="768828" y="-2191"/>
                  <a:pt x="603790" y="39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C7BF85D-46B7-D089-6AFE-53E1E8396256}"/>
              </a:ext>
            </a:extLst>
          </p:cNvPr>
          <p:cNvCxnSpPr>
            <a:cxnSpLocks/>
          </p:cNvCxnSpPr>
          <p:nvPr/>
        </p:nvCxnSpPr>
        <p:spPr>
          <a:xfrm>
            <a:off x="8304047" y="2624891"/>
            <a:ext cx="0" cy="3184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72F9403A-7DA1-E92C-BE27-DD817F9852E9}"/>
              </a:ext>
            </a:extLst>
          </p:cNvPr>
          <p:cNvCxnSpPr/>
          <p:nvPr/>
        </p:nvCxnSpPr>
        <p:spPr>
          <a:xfrm>
            <a:off x="8304047" y="1131165"/>
            <a:ext cx="0" cy="1494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322FC77-40AE-E53B-DAE2-1E6A27EB4907}"/>
              </a:ext>
            </a:extLst>
          </p:cNvPr>
          <p:cNvCxnSpPr>
            <a:cxnSpLocks/>
            <a:endCxn id="151" idx="0"/>
          </p:cNvCxnSpPr>
          <p:nvPr/>
        </p:nvCxnSpPr>
        <p:spPr>
          <a:xfrm flipH="1" flipV="1">
            <a:off x="6802244" y="1074978"/>
            <a:ext cx="1501803" cy="561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559EBB02-F5FF-1392-CDD4-9FEA9ED48017}"/>
              </a:ext>
            </a:extLst>
          </p:cNvPr>
          <p:cNvCxnSpPr>
            <a:cxnSpLocks/>
          </p:cNvCxnSpPr>
          <p:nvPr/>
        </p:nvCxnSpPr>
        <p:spPr>
          <a:xfrm flipH="1">
            <a:off x="7499342" y="1127346"/>
            <a:ext cx="806882" cy="1245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6C4218B4-8174-5500-03D7-5AA3480F23B5}"/>
              </a:ext>
            </a:extLst>
          </p:cNvPr>
          <p:cNvCxnSpPr>
            <a:cxnSpLocks/>
          </p:cNvCxnSpPr>
          <p:nvPr/>
        </p:nvCxnSpPr>
        <p:spPr>
          <a:xfrm flipH="1" flipV="1">
            <a:off x="5521696" y="2205511"/>
            <a:ext cx="2418226" cy="13961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B527D101-A814-4404-C94B-C252056F0386}"/>
              </a:ext>
            </a:extLst>
          </p:cNvPr>
          <p:cNvCxnSpPr>
            <a:cxnSpLocks/>
          </p:cNvCxnSpPr>
          <p:nvPr/>
        </p:nvCxnSpPr>
        <p:spPr>
          <a:xfrm flipH="1" flipV="1">
            <a:off x="5118222" y="2899196"/>
            <a:ext cx="2412625" cy="13929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684FF24-6AEB-8F86-E7EB-4C1FED3C4832}"/>
              </a:ext>
            </a:extLst>
          </p:cNvPr>
          <p:cNvCxnSpPr>
            <a:cxnSpLocks/>
          </p:cNvCxnSpPr>
          <p:nvPr/>
        </p:nvCxnSpPr>
        <p:spPr>
          <a:xfrm flipH="1">
            <a:off x="4583386" y="1565770"/>
            <a:ext cx="1332193" cy="26420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51C72359-694E-9E4E-5375-E8021E98993B}"/>
              </a:ext>
            </a:extLst>
          </p:cNvPr>
          <p:cNvCxnSpPr>
            <a:cxnSpLocks/>
          </p:cNvCxnSpPr>
          <p:nvPr/>
        </p:nvCxnSpPr>
        <p:spPr>
          <a:xfrm flipH="1" flipV="1">
            <a:off x="4585144" y="4203458"/>
            <a:ext cx="2755375" cy="15908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993EC329-AB2E-D1BA-D74C-9543BDEA4737}"/>
              </a:ext>
            </a:extLst>
          </p:cNvPr>
          <p:cNvCxnSpPr>
            <a:endCxn id="164" idx="5"/>
          </p:cNvCxnSpPr>
          <p:nvPr/>
        </p:nvCxnSpPr>
        <p:spPr>
          <a:xfrm flipH="1">
            <a:off x="6339177" y="2943337"/>
            <a:ext cx="1964870" cy="22729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AE2D10B6-24E0-0D88-4B88-A05C0452ED7F}"/>
              </a:ext>
            </a:extLst>
          </p:cNvPr>
          <p:cNvCxnSpPr>
            <a:cxnSpLocks/>
            <a:endCxn id="164" idx="7"/>
          </p:cNvCxnSpPr>
          <p:nvPr/>
        </p:nvCxnSpPr>
        <p:spPr>
          <a:xfrm flipH="1">
            <a:off x="7335183" y="2943337"/>
            <a:ext cx="968864" cy="28479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91EBAB29-3DFA-E2C0-D8E7-D7F99B7DF916}"/>
              </a:ext>
            </a:extLst>
          </p:cNvPr>
          <p:cNvCxnSpPr>
            <a:cxnSpLocks/>
          </p:cNvCxnSpPr>
          <p:nvPr/>
        </p:nvCxnSpPr>
        <p:spPr>
          <a:xfrm flipH="1" flipV="1">
            <a:off x="5136300" y="3107710"/>
            <a:ext cx="2604153" cy="15035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66F0EC9-B07B-69DD-EB4A-F1D79578CAFA}"/>
              </a:ext>
            </a:extLst>
          </p:cNvPr>
          <p:cNvCxnSpPr>
            <a:cxnSpLocks/>
          </p:cNvCxnSpPr>
          <p:nvPr/>
        </p:nvCxnSpPr>
        <p:spPr>
          <a:xfrm flipH="1" flipV="1">
            <a:off x="5603513" y="2175630"/>
            <a:ext cx="2478860" cy="143117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61B59D5B-1F79-6262-8283-89C7541FC22A}"/>
              </a:ext>
            </a:extLst>
          </p:cNvPr>
          <p:cNvCxnSpPr>
            <a:cxnSpLocks/>
          </p:cNvCxnSpPr>
          <p:nvPr/>
        </p:nvCxnSpPr>
        <p:spPr>
          <a:xfrm flipH="1" flipV="1">
            <a:off x="5381839" y="3512598"/>
            <a:ext cx="2445516" cy="14119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170CECA2-0C1C-0E32-DA0C-43240644C3AE}"/>
              </a:ext>
            </a:extLst>
          </p:cNvPr>
          <p:cNvCxnSpPr>
            <a:cxnSpLocks/>
          </p:cNvCxnSpPr>
          <p:nvPr/>
        </p:nvCxnSpPr>
        <p:spPr>
          <a:xfrm flipH="1" flipV="1">
            <a:off x="5753116" y="2126713"/>
            <a:ext cx="2415748" cy="13947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4133A161-1F91-260E-FB4B-3D26F789E50E}"/>
              </a:ext>
            </a:extLst>
          </p:cNvPr>
          <p:cNvCxnSpPr>
            <a:cxnSpLocks/>
          </p:cNvCxnSpPr>
          <p:nvPr/>
        </p:nvCxnSpPr>
        <p:spPr>
          <a:xfrm flipH="1" flipV="1">
            <a:off x="5703728" y="4507324"/>
            <a:ext cx="1784067" cy="10300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71C89CC0-A8D3-F1B2-6F37-6B110A84CFC5}"/>
              </a:ext>
            </a:extLst>
          </p:cNvPr>
          <p:cNvCxnSpPr>
            <a:cxnSpLocks/>
          </p:cNvCxnSpPr>
          <p:nvPr/>
        </p:nvCxnSpPr>
        <p:spPr>
          <a:xfrm flipH="1">
            <a:off x="5699190" y="1565770"/>
            <a:ext cx="216389" cy="29415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8EB86C0D-F284-575B-0CB6-4F5A33467803}"/>
              </a:ext>
            </a:extLst>
          </p:cNvPr>
          <p:cNvCxnSpPr>
            <a:cxnSpLocks/>
          </p:cNvCxnSpPr>
          <p:nvPr/>
        </p:nvCxnSpPr>
        <p:spPr>
          <a:xfrm flipH="1" flipV="1">
            <a:off x="5757058" y="3708309"/>
            <a:ext cx="1949883" cy="11257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D51F009F-B7CF-05C1-1022-450BFCE85EA2}"/>
              </a:ext>
            </a:extLst>
          </p:cNvPr>
          <p:cNvCxnSpPr>
            <a:cxnSpLocks/>
            <a:endCxn id="164" idx="3"/>
          </p:cNvCxnSpPr>
          <p:nvPr/>
        </p:nvCxnSpPr>
        <p:spPr>
          <a:xfrm flipH="1">
            <a:off x="6485757" y="2952741"/>
            <a:ext cx="1809188" cy="20096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D46A52F7-9D7E-28D8-269F-65C221BBDB42}"/>
              </a:ext>
            </a:extLst>
          </p:cNvPr>
          <p:cNvCxnSpPr>
            <a:cxnSpLocks/>
            <a:endCxn id="164" idx="1"/>
          </p:cNvCxnSpPr>
          <p:nvPr/>
        </p:nvCxnSpPr>
        <p:spPr>
          <a:xfrm flipH="1">
            <a:off x="7481763" y="2957799"/>
            <a:ext cx="820703" cy="25796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F7F2766B-CCFB-3140-EFC5-2AD25D668B9D}"/>
              </a:ext>
            </a:extLst>
          </p:cNvPr>
          <p:cNvCxnSpPr>
            <a:cxnSpLocks/>
          </p:cNvCxnSpPr>
          <p:nvPr/>
        </p:nvCxnSpPr>
        <p:spPr>
          <a:xfrm flipH="1" flipV="1">
            <a:off x="5913307" y="3722630"/>
            <a:ext cx="1461451" cy="8437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EDBB16E2-6B8D-DB43-748D-3F0A59EE5791}"/>
              </a:ext>
            </a:extLst>
          </p:cNvPr>
          <p:cNvCxnSpPr>
            <a:cxnSpLocks/>
          </p:cNvCxnSpPr>
          <p:nvPr/>
        </p:nvCxnSpPr>
        <p:spPr>
          <a:xfrm flipH="1" flipV="1">
            <a:off x="5874525" y="2107815"/>
            <a:ext cx="2276709" cy="13144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1A6CE0EE-652E-044A-0F18-0C38EF949065}"/>
              </a:ext>
            </a:extLst>
          </p:cNvPr>
          <p:cNvCxnSpPr>
            <a:cxnSpLocks/>
          </p:cNvCxnSpPr>
          <p:nvPr/>
        </p:nvCxnSpPr>
        <p:spPr>
          <a:xfrm flipH="1" flipV="1">
            <a:off x="5911984" y="2108438"/>
            <a:ext cx="2165749" cy="12503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7F95C8A9-2850-72DA-F676-7F92C789C6D8}"/>
              </a:ext>
            </a:extLst>
          </p:cNvPr>
          <p:cNvCxnSpPr>
            <a:cxnSpLocks/>
          </p:cNvCxnSpPr>
          <p:nvPr/>
        </p:nvCxnSpPr>
        <p:spPr>
          <a:xfrm flipH="1" flipV="1">
            <a:off x="4771360" y="4256480"/>
            <a:ext cx="2711577" cy="15655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DB232696-CE72-D34B-BBBC-BDC997E0D77E}"/>
              </a:ext>
            </a:extLst>
          </p:cNvPr>
          <p:cNvCxnSpPr>
            <a:cxnSpLocks/>
          </p:cNvCxnSpPr>
          <p:nvPr/>
        </p:nvCxnSpPr>
        <p:spPr>
          <a:xfrm flipH="1">
            <a:off x="4775443" y="1565770"/>
            <a:ext cx="1136541" cy="26909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FFCA60AC-6EB7-E219-8014-DA99D6806996}"/>
              </a:ext>
            </a:extLst>
          </p:cNvPr>
          <p:cNvCxnSpPr/>
          <p:nvPr/>
        </p:nvCxnSpPr>
        <p:spPr>
          <a:xfrm flipH="1">
            <a:off x="6240880" y="2952741"/>
            <a:ext cx="2054065" cy="215359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1E35D89F-0EBB-97EE-1FDA-285B1DC4E4A2}"/>
              </a:ext>
            </a:extLst>
          </p:cNvPr>
          <p:cNvCxnSpPr>
            <a:cxnSpLocks/>
          </p:cNvCxnSpPr>
          <p:nvPr/>
        </p:nvCxnSpPr>
        <p:spPr>
          <a:xfrm flipH="1" flipV="1">
            <a:off x="5195665" y="3260312"/>
            <a:ext cx="2588190" cy="14942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53037DA6-4D54-BFE6-9513-17EEC71C11BC}"/>
              </a:ext>
            </a:extLst>
          </p:cNvPr>
          <p:cNvCxnSpPr/>
          <p:nvPr/>
        </p:nvCxnSpPr>
        <p:spPr>
          <a:xfrm flipH="1">
            <a:off x="7476555" y="2943337"/>
            <a:ext cx="825911" cy="28786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C1FEFED9-336F-9D18-E8CA-7638CE8C20F4}"/>
              </a:ext>
            </a:extLst>
          </p:cNvPr>
          <p:cNvCxnSpPr>
            <a:cxnSpLocks/>
          </p:cNvCxnSpPr>
          <p:nvPr/>
        </p:nvCxnSpPr>
        <p:spPr>
          <a:xfrm flipH="1" flipV="1">
            <a:off x="5660935" y="2150642"/>
            <a:ext cx="2467160" cy="142441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E2946548-24F7-A198-3845-89F707880FD6}"/>
              </a:ext>
            </a:extLst>
          </p:cNvPr>
          <p:cNvCxnSpPr>
            <a:cxnSpLocks/>
          </p:cNvCxnSpPr>
          <p:nvPr/>
        </p:nvCxnSpPr>
        <p:spPr>
          <a:xfrm>
            <a:off x="7738785" y="1226820"/>
            <a:ext cx="0" cy="33801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3EC55361-D4DC-9ECC-8BA7-22971DC80959}"/>
              </a:ext>
            </a:extLst>
          </p:cNvPr>
          <p:cNvCxnSpPr>
            <a:cxnSpLocks/>
          </p:cNvCxnSpPr>
          <p:nvPr/>
        </p:nvCxnSpPr>
        <p:spPr>
          <a:xfrm>
            <a:off x="7821235" y="1624965"/>
            <a:ext cx="0" cy="32936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DB93622E-85E7-F1C1-2965-873C97F4011E}"/>
              </a:ext>
            </a:extLst>
          </p:cNvPr>
          <p:cNvCxnSpPr>
            <a:cxnSpLocks/>
          </p:cNvCxnSpPr>
          <p:nvPr/>
        </p:nvCxnSpPr>
        <p:spPr>
          <a:xfrm>
            <a:off x="7703008" y="2049780"/>
            <a:ext cx="0" cy="27881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81A106BB-3C62-5B8C-9B2C-A7DECFB98167}"/>
              </a:ext>
            </a:extLst>
          </p:cNvPr>
          <p:cNvCxnSpPr>
            <a:cxnSpLocks/>
          </p:cNvCxnSpPr>
          <p:nvPr/>
        </p:nvCxnSpPr>
        <p:spPr>
          <a:xfrm>
            <a:off x="7783855" y="1358265"/>
            <a:ext cx="0" cy="33952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B29F1FFE-74C7-AE37-E9A0-E49B1828406F}"/>
              </a:ext>
            </a:extLst>
          </p:cNvPr>
          <p:cNvCxnSpPr>
            <a:cxnSpLocks/>
          </p:cNvCxnSpPr>
          <p:nvPr/>
        </p:nvCxnSpPr>
        <p:spPr>
          <a:xfrm>
            <a:off x="6981543" y="2049780"/>
            <a:ext cx="0" cy="23661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44D80975-AB2A-4965-1F4C-A3409271DC4C}"/>
              </a:ext>
            </a:extLst>
          </p:cNvPr>
          <p:cNvCxnSpPr>
            <a:cxnSpLocks/>
          </p:cNvCxnSpPr>
          <p:nvPr/>
        </p:nvCxnSpPr>
        <p:spPr>
          <a:xfrm>
            <a:off x="7376488" y="2205511"/>
            <a:ext cx="0" cy="23681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610D8348-3452-E80B-FBAA-40B077AB2079}"/>
              </a:ext>
            </a:extLst>
          </p:cNvPr>
          <p:cNvCxnSpPr>
            <a:cxnSpLocks/>
          </p:cNvCxnSpPr>
          <p:nvPr/>
        </p:nvCxnSpPr>
        <p:spPr>
          <a:xfrm>
            <a:off x="6802226" y="1074867"/>
            <a:ext cx="0" cy="44858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2F2424CD-BFF9-FA2C-86D4-DB0524A30B4D}"/>
              </a:ext>
            </a:extLst>
          </p:cNvPr>
          <p:cNvCxnSpPr>
            <a:cxnSpLocks/>
            <a:stCxn id="151" idx="2"/>
          </p:cNvCxnSpPr>
          <p:nvPr/>
        </p:nvCxnSpPr>
        <p:spPr>
          <a:xfrm>
            <a:off x="6204539" y="1856248"/>
            <a:ext cx="1449" cy="311430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B588C955-2F9B-D3B8-EFE2-A2CC4856D67C}"/>
              </a:ext>
            </a:extLst>
          </p:cNvPr>
          <p:cNvCxnSpPr>
            <a:cxnSpLocks/>
          </p:cNvCxnSpPr>
          <p:nvPr/>
        </p:nvCxnSpPr>
        <p:spPr>
          <a:xfrm>
            <a:off x="7610868" y="1851992"/>
            <a:ext cx="0" cy="39278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E8A1B12B-A926-B021-BF0E-CC27327FCE54}"/>
              </a:ext>
            </a:extLst>
          </p:cNvPr>
          <p:cNvCxnSpPr>
            <a:cxnSpLocks/>
            <a:endCxn id="151" idx="6"/>
          </p:cNvCxnSpPr>
          <p:nvPr/>
        </p:nvCxnSpPr>
        <p:spPr>
          <a:xfrm flipH="1">
            <a:off x="7605132" y="1127346"/>
            <a:ext cx="698259" cy="7289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C92AEE93-F5BC-CC80-02E4-F47D1FFC052B}"/>
              </a:ext>
            </a:extLst>
          </p:cNvPr>
          <p:cNvCxnSpPr>
            <a:cxnSpLocks/>
          </p:cNvCxnSpPr>
          <p:nvPr/>
        </p:nvCxnSpPr>
        <p:spPr>
          <a:xfrm>
            <a:off x="7482937" y="2395282"/>
            <a:ext cx="0" cy="31503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B06FC036-F0F5-53F6-C676-32CA06A1DA7D}"/>
              </a:ext>
            </a:extLst>
          </p:cNvPr>
          <p:cNvCxnSpPr>
            <a:cxnSpLocks/>
            <a:stCxn id="151" idx="7"/>
          </p:cNvCxnSpPr>
          <p:nvPr/>
        </p:nvCxnSpPr>
        <p:spPr>
          <a:xfrm flipV="1">
            <a:off x="7326351" y="1126188"/>
            <a:ext cx="974224" cy="1688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63E3495C-DF1D-BCB0-CC92-C4BB73AB9B31}"/>
              </a:ext>
            </a:extLst>
          </p:cNvPr>
          <p:cNvCxnSpPr>
            <a:cxnSpLocks/>
          </p:cNvCxnSpPr>
          <p:nvPr/>
        </p:nvCxnSpPr>
        <p:spPr>
          <a:xfrm>
            <a:off x="7476555" y="1491567"/>
            <a:ext cx="0" cy="43327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0024F202-C2CB-3898-0F52-4E29DBEBA86F}"/>
              </a:ext>
            </a:extLst>
          </p:cNvPr>
          <p:cNvCxnSpPr>
            <a:cxnSpLocks/>
          </p:cNvCxnSpPr>
          <p:nvPr/>
        </p:nvCxnSpPr>
        <p:spPr>
          <a:xfrm flipH="1">
            <a:off x="7472260" y="1131691"/>
            <a:ext cx="829159" cy="3675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CasellaDiTesto 284">
            <a:extLst>
              <a:ext uri="{FF2B5EF4-FFF2-40B4-BE49-F238E27FC236}">
                <a16:creationId xmlns:a16="http://schemas.microsoft.com/office/drawing/2014/main" id="{838171BC-20C7-2F23-DC1B-CAAC9CFBCADD}"/>
              </a:ext>
            </a:extLst>
          </p:cNvPr>
          <p:cNvSpPr txBox="1"/>
          <p:nvPr/>
        </p:nvSpPr>
        <p:spPr>
          <a:xfrm>
            <a:off x="6745212" y="923508"/>
            <a:ext cx="72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87" name="CasellaDiTesto 286">
            <a:extLst>
              <a:ext uri="{FF2B5EF4-FFF2-40B4-BE49-F238E27FC236}">
                <a16:creationId xmlns:a16="http://schemas.microsoft.com/office/drawing/2014/main" id="{4305DE17-58DB-7113-7BB1-EA2C61961809}"/>
              </a:ext>
            </a:extLst>
          </p:cNvPr>
          <p:cNvSpPr txBox="1"/>
          <p:nvPr/>
        </p:nvSpPr>
        <p:spPr>
          <a:xfrm>
            <a:off x="7452606" y="1371255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89" name="CasellaDiTesto 288">
            <a:extLst>
              <a:ext uri="{FF2B5EF4-FFF2-40B4-BE49-F238E27FC236}">
                <a16:creationId xmlns:a16="http://schemas.microsoft.com/office/drawing/2014/main" id="{D44DEA64-29CD-F61B-35C0-606123518A74}"/>
              </a:ext>
            </a:extLst>
          </p:cNvPr>
          <p:cNvSpPr txBox="1"/>
          <p:nvPr/>
        </p:nvSpPr>
        <p:spPr>
          <a:xfrm>
            <a:off x="7479671" y="2302822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95" name="CasellaDiTesto 294">
            <a:extLst>
              <a:ext uri="{FF2B5EF4-FFF2-40B4-BE49-F238E27FC236}">
                <a16:creationId xmlns:a16="http://schemas.microsoft.com/office/drawing/2014/main" id="{1D0F9A87-1E2C-AB81-FA41-AD97C3814C9A}"/>
              </a:ext>
            </a:extLst>
          </p:cNvPr>
          <p:cNvSpPr txBox="1"/>
          <p:nvPr/>
        </p:nvSpPr>
        <p:spPr>
          <a:xfrm>
            <a:off x="6947616" y="2570788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97" name="CasellaDiTesto 296">
            <a:extLst>
              <a:ext uri="{FF2B5EF4-FFF2-40B4-BE49-F238E27FC236}">
                <a16:creationId xmlns:a16="http://schemas.microsoft.com/office/drawing/2014/main" id="{F27FFB9C-A7F1-3709-1F77-D14BED18272E}"/>
              </a:ext>
            </a:extLst>
          </p:cNvPr>
          <p:cNvSpPr txBox="1"/>
          <p:nvPr/>
        </p:nvSpPr>
        <p:spPr>
          <a:xfrm>
            <a:off x="6370862" y="2346027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300" name="CasellaDiTesto 299">
            <a:extLst>
              <a:ext uri="{FF2B5EF4-FFF2-40B4-BE49-F238E27FC236}">
                <a16:creationId xmlns:a16="http://schemas.microsoft.com/office/drawing/2014/main" id="{F3149CD7-436D-847F-A7DA-43894F82B092}"/>
              </a:ext>
            </a:extLst>
          </p:cNvPr>
          <p:cNvSpPr txBox="1"/>
          <p:nvPr/>
        </p:nvSpPr>
        <p:spPr>
          <a:xfrm>
            <a:off x="6098784" y="1744569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302" name="CasellaDiTesto 301">
            <a:extLst>
              <a:ext uri="{FF2B5EF4-FFF2-40B4-BE49-F238E27FC236}">
                <a16:creationId xmlns:a16="http://schemas.microsoft.com/office/drawing/2014/main" id="{9F328600-54FE-3B0D-63EE-056B7058EB13}"/>
              </a:ext>
            </a:extLst>
          </p:cNvPr>
          <p:cNvSpPr txBox="1"/>
          <p:nvPr/>
        </p:nvSpPr>
        <p:spPr>
          <a:xfrm>
            <a:off x="6141454" y="1383845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9</a:t>
            </a:r>
          </a:p>
        </p:txBody>
      </p: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546B1458-8430-7349-66B9-16138444E155}"/>
              </a:ext>
            </a:extLst>
          </p:cNvPr>
          <p:cNvCxnSpPr>
            <a:cxnSpLocks/>
            <a:stCxn id="151" idx="4"/>
          </p:cNvCxnSpPr>
          <p:nvPr/>
        </p:nvCxnSpPr>
        <p:spPr>
          <a:xfrm>
            <a:off x="7014117" y="2628538"/>
            <a:ext cx="3750" cy="25671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9464016B-D679-A6CE-CB8D-EEE27F0D719F}"/>
              </a:ext>
            </a:extLst>
          </p:cNvPr>
          <p:cNvCxnSpPr>
            <a:endCxn id="151" idx="4"/>
          </p:cNvCxnSpPr>
          <p:nvPr/>
        </p:nvCxnSpPr>
        <p:spPr>
          <a:xfrm flipH="1">
            <a:off x="7014117" y="1127346"/>
            <a:ext cx="1288349" cy="15011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716478AE-431B-23C6-3A4F-216B9B6FC876}"/>
              </a:ext>
            </a:extLst>
          </p:cNvPr>
          <p:cNvCxnSpPr>
            <a:cxnSpLocks/>
          </p:cNvCxnSpPr>
          <p:nvPr/>
        </p:nvCxnSpPr>
        <p:spPr>
          <a:xfrm>
            <a:off x="7003675" y="1361519"/>
            <a:ext cx="0" cy="29407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1AE78E27-A14E-CCE3-9ABA-B6393BE99541}"/>
              </a:ext>
            </a:extLst>
          </p:cNvPr>
          <p:cNvCxnSpPr>
            <a:cxnSpLocks/>
          </p:cNvCxnSpPr>
          <p:nvPr/>
        </p:nvCxnSpPr>
        <p:spPr>
          <a:xfrm>
            <a:off x="6842896" y="1635803"/>
            <a:ext cx="0" cy="27256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A40B6786-7A68-0765-AD43-E843BC7E9636}"/>
              </a:ext>
            </a:extLst>
          </p:cNvPr>
          <p:cNvCxnSpPr>
            <a:cxnSpLocks/>
          </p:cNvCxnSpPr>
          <p:nvPr/>
        </p:nvCxnSpPr>
        <p:spPr>
          <a:xfrm>
            <a:off x="7155963" y="1226820"/>
            <a:ext cx="0" cy="30539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F4B9162B-0E73-20BB-2B6C-C02F366B40CA}"/>
              </a:ext>
            </a:extLst>
          </p:cNvPr>
          <p:cNvCxnSpPr>
            <a:cxnSpLocks/>
          </p:cNvCxnSpPr>
          <p:nvPr/>
        </p:nvCxnSpPr>
        <p:spPr>
          <a:xfrm>
            <a:off x="7933951" y="1116432"/>
            <a:ext cx="0" cy="2484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ttore diritto 319">
            <a:extLst>
              <a:ext uri="{FF2B5EF4-FFF2-40B4-BE49-F238E27FC236}">
                <a16:creationId xmlns:a16="http://schemas.microsoft.com/office/drawing/2014/main" id="{8FD992E4-8049-523C-086F-A75311076D48}"/>
              </a:ext>
            </a:extLst>
          </p:cNvPr>
          <p:cNvCxnSpPr>
            <a:cxnSpLocks/>
          </p:cNvCxnSpPr>
          <p:nvPr/>
        </p:nvCxnSpPr>
        <p:spPr>
          <a:xfrm>
            <a:off x="7529765" y="1103071"/>
            <a:ext cx="0" cy="31918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264A656C-3277-72E8-4FF8-3AA7D11A8152}"/>
              </a:ext>
            </a:extLst>
          </p:cNvPr>
          <p:cNvCxnSpPr>
            <a:cxnSpLocks/>
          </p:cNvCxnSpPr>
          <p:nvPr/>
        </p:nvCxnSpPr>
        <p:spPr>
          <a:xfrm>
            <a:off x="7847809" y="1169251"/>
            <a:ext cx="0" cy="23067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40E82D41-82EB-4623-20C3-16B47A924BFE}"/>
              </a:ext>
            </a:extLst>
          </p:cNvPr>
          <p:cNvCxnSpPr>
            <a:cxnSpLocks/>
          </p:cNvCxnSpPr>
          <p:nvPr/>
        </p:nvCxnSpPr>
        <p:spPr>
          <a:xfrm flipH="1">
            <a:off x="6483413" y="1127346"/>
            <a:ext cx="1818006" cy="127501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C77CFC5E-8D00-FCE6-CA5F-A22F658EEA0B}"/>
              </a:ext>
            </a:extLst>
          </p:cNvPr>
          <p:cNvCxnSpPr>
            <a:endCxn id="151" idx="2"/>
          </p:cNvCxnSpPr>
          <p:nvPr/>
        </p:nvCxnSpPr>
        <p:spPr>
          <a:xfrm flipH="1">
            <a:off x="6204539" y="1127346"/>
            <a:ext cx="2096880" cy="7289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id="{93376933-5E7A-B67C-43C7-936CB714EBF8}"/>
              </a:ext>
            </a:extLst>
          </p:cNvPr>
          <p:cNvCxnSpPr>
            <a:cxnSpLocks/>
          </p:cNvCxnSpPr>
          <p:nvPr/>
        </p:nvCxnSpPr>
        <p:spPr>
          <a:xfrm>
            <a:off x="6240880" y="1499253"/>
            <a:ext cx="0" cy="36070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ADDE3D74-EA0A-8E17-41CC-037A91397BFB}"/>
              </a:ext>
            </a:extLst>
          </p:cNvPr>
          <p:cNvCxnSpPr>
            <a:cxnSpLocks/>
          </p:cNvCxnSpPr>
          <p:nvPr/>
        </p:nvCxnSpPr>
        <p:spPr>
          <a:xfrm flipH="1">
            <a:off x="6240880" y="1127283"/>
            <a:ext cx="2060005" cy="3719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53304D71-C2CD-169D-9671-CFE821920CF2}"/>
              </a:ext>
            </a:extLst>
          </p:cNvPr>
          <p:cNvCxnSpPr>
            <a:endCxn id="151" idx="1"/>
          </p:cNvCxnSpPr>
          <p:nvPr/>
        </p:nvCxnSpPr>
        <p:spPr>
          <a:xfrm flipH="1">
            <a:off x="6336123" y="1127346"/>
            <a:ext cx="1958822" cy="18111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75D96086-74EF-9D43-C3D5-DC6F11CFD2A4}"/>
              </a:ext>
            </a:extLst>
          </p:cNvPr>
          <p:cNvSpPr txBox="1"/>
          <p:nvPr/>
        </p:nvSpPr>
        <p:spPr>
          <a:xfrm>
            <a:off x="7267480" y="1144830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92" name="CasellaDiTesto 191">
            <a:extLst>
              <a:ext uri="{FF2B5EF4-FFF2-40B4-BE49-F238E27FC236}">
                <a16:creationId xmlns:a16="http://schemas.microsoft.com/office/drawing/2014/main" id="{C21C29A3-EFC7-503B-2799-E1757084E5AA}"/>
              </a:ext>
            </a:extLst>
          </p:cNvPr>
          <p:cNvSpPr txBox="1"/>
          <p:nvPr/>
        </p:nvSpPr>
        <p:spPr>
          <a:xfrm>
            <a:off x="7580636" y="1740445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4D49C12B-93B9-B377-FB89-A0B04C650FD6}"/>
              </a:ext>
            </a:extLst>
          </p:cNvPr>
          <p:cNvSpPr txBox="1"/>
          <p:nvPr/>
        </p:nvSpPr>
        <p:spPr>
          <a:xfrm>
            <a:off x="6260884" y="1148732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0</a:t>
            </a:r>
          </a:p>
        </p:txBody>
      </p: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12C95086-6DB3-C193-E5E1-64F106D33F86}"/>
              </a:ext>
            </a:extLst>
          </p:cNvPr>
          <p:cNvCxnSpPr>
            <a:cxnSpLocks/>
          </p:cNvCxnSpPr>
          <p:nvPr/>
        </p:nvCxnSpPr>
        <p:spPr>
          <a:xfrm>
            <a:off x="7853840" y="1214241"/>
            <a:ext cx="0" cy="21990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EC253446-6682-F7CC-27F7-E395CD39F6BA}"/>
              </a:ext>
            </a:extLst>
          </p:cNvPr>
          <p:cNvCxnSpPr>
            <a:cxnSpLocks/>
          </p:cNvCxnSpPr>
          <p:nvPr/>
        </p:nvCxnSpPr>
        <p:spPr>
          <a:xfrm>
            <a:off x="7881529" y="1274995"/>
            <a:ext cx="0" cy="20754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DC797DFB-701A-E79B-81FF-2E6CB3DDCC33}"/>
              </a:ext>
            </a:extLst>
          </p:cNvPr>
          <p:cNvCxnSpPr>
            <a:cxnSpLocks/>
          </p:cNvCxnSpPr>
          <p:nvPr/>
        </p:nvCxnSpPr>
        <p:spPr>
          <a:xfrm>
            <a:off x="7968537" y="1361519"/>
            <a:ext cx="0" cy="19537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65596DD9-0BB4-F8E2-3ABF-645ACAE05A78}"/>
              </a:ext>
            </a:extLst>
          </p:cNvPr>
          <p:cNvCxnSpPr>
            <a:cxnSpLocks/>
          </p:cNvCxnSpPr>
          <p:nvPr/>
        </p:nvCxnSpPr>
        <p:spPr>
          <a:xfrm>
            <a:off x="8069833" y="1391549"/>
            <a:ext cx="0" cy="19672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6B400065-A8A1-DD5E-912F-7E024740DCC8}"/>
              </a:ext>
            </a:extLst>
          </p:cNvPr>
          <p:cNvCxnSpPr>
            <a:cxnSpLocks/>
          </p:cNvCxnSpPr>
          <p:nvPr/>
        </p:nvCxnSpPr>
        <p:spPr>
          <a:xfrm>
            <a:off x="8148721" y="1361519"/>
            <a:ext cx="0" cy="209402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496B96BD-85D5-536B-25C6-88433B496249}"/>
              </a:ext>
            </a:extLst>
          </p:cNvPr>
          <p:cNvCxnSpPr>
            <a:cxnSpLocks/>
          </p:cNvCxnSpPr>
          <p:nvPr/>
        </p:nvCxnSpPr>
        <p:spPr>
          <a:xfrm>
            <a:off x="8169651" y="1266968"/>
            <a:ext cx="0" cy="22614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11495652-4723-2420-7E24-14ABE626549C}"/>
              </a:ext>
            </a:extLst>
          </p:cNvPr>
          <p:cNvCxnSpPr>
            <a:cxnSpLocks/>
          </p:cNvCxnSpPr>
          <p:nvPr/>
        </p:nvCxnSpPr>
        <p:spPr>
          <a:xfrm>
            <a:off x="8122787" y="1210375"/>
            <a:ext cx="0" cy="23647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F2EC990B-262D-1463-FF33-747935BDD319}"/>
              </a:ext>
            </a:extLst>
          </p:cNvPr>
          <p:cNvCxnSpPr>
            <a:cxnSpLocks/>
          </p:cNvCxnSpPr>
          <p:nvPr/>
        </p:nvCxnSpPr>
        <p:spPr>
          <a:xfrm>
            <a:off x="8076946" y="1169251"/>
            <a:ext cx="0" cy="24353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CasellaDiTesto 251">
            <a:extLst>
              <a:ext uri="{FF2B5EF4-FFF2-40B4-BE49-F238E27FC236}">
                <a16:creationId xmlns:a16="http://schemas.microsoft.com/office/drawing/2014/main" id="{1B149F15-4354-F939-5711-C729078A8813}"/>
              </a:ext>
            </a:extLst>
          </p:cNvPr>
          <p:cNvSpPr txBox="1"/>
          <p:nvPr/>
        </p:nvSpPr>
        <p:spPr>
          <a:xfrm>
            <a:off x="6994971" y="5070467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4B29208E-D7EA-5808-D98A-A5DEB0E1292A}"/>
              </a:ext>
            </a:extLst>
          </p:cNvPr>
          <p:cNvSpPr txBox="1"/>
          <p:nvPr/>
        </p:nvSpPr>
        <p:spPr>
          <a:xfrm>
            <a:off x="7248357" y="5720502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F80EF4D7-9DA8-A072-AA9F-BDF296BCBEE1}"/>
              </a:ext>
            </a:extLst>
          </p:cNvPr>
          <p:cNvSpPr txBox="1"/>
          <p:nvPr/>
        </p:nvSpPr>
        <p:spPr>
          <a:xfrm>
            <a:off x="7416365" y="5755878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64" name="CasellaDiTesto 263">
            <a:extLst>
              <a:ext uri="{FF2B5EF4-FFF2-40B4-BE49-F238E27FC236}">
                <a16:creationId xmlns:a16="http://schemas.microsoft.com/office/drawing/2014/main" id="{D5F2FAE1-2BA1-15B6-A28D-FC3B418D0AF7}"/>
              </a:ext>
            </a:extLst>
          </p:cNvPr>
          <p:cNvSpPr txBox="1"/>
          <p:nvPr/>
        </p:nvSpPr>
        <p:spPr>
          <a:xfrm>
            <a:off x="7582728" y="5670020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93254EF9-046A-831B-DDAC-CE18B9DE2FAA}"/>
              </a:ext>
            </a:extLst>
          </p:cNvPr>
          <p:cNvSpPr txBox="1"/>
          <p:nvPr/>
        </p:nvSpPr>
        <p:spPr>
          <a:xfrm>
            <a:off x="7467040" y="5435990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C628C75F-7DB3-7B3D-C894-831AC9F1F08D}"/>
              </a:ext>
            </a:extLst>
          </p:cNvPr>
          <p:cNvSpPr txBox="1"/>
          <p:nvPr/>
        </p:nvSpPr>
        <p:spPr>
          <a:xfrm>
            <a:off x="6717347" y="5474738"/>
            <a:ext cx="72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B0849361-6E3B-3B67-971C-EF7B121BB9A5}"/>
              </a:ext>
            </a:extLst>
          </p:cNvPr>
          <p:cNvSpPr txBox="1"/>
          <p:nvPr/>
        </p:nvSpPr>
        <p:spPr>
          <a:xfrm>
            <a:off x="6470444" y="4812147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69" name="CasellaDiTesto 268">
            <a:extLst>
              <a:ext uri="{FF2B5EF4-FFF2-40B4-BE49-F238E27FC236}">
                <a16:creationId xmlns:a16="http://schemas.microsoft.com/office/drawing/2014/main" id="{44E1D814-F330-8E6E-E835-AF85576959F4}"/>
              </a:ext>
            </a:extLst>
          </p:cNvPr>
          <p:cNvSpPr txBox="1"/>
          <p:nvPr/>
        </p:nvSpPr>
        <p:spPr>
          <a:xfrm>
            <a:off x="6110395" y="4847924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70" name="CasellaDiTesto 269">
            <a:extLst>
              <a:ext uri="{FF2B5EF4-FFF2-40B4-BE49-F238E27FC236}">
                <a16:creationId xmlns:a16="http://schemas.microsoft.com/office/drawing/2014/main" id="{901A8E88-1E77-2072-C820-A5FD3EE0798F}"/>
              </a:ext>
            </a:extLst>
          </p:cNvPr>
          <p:cNvSpPr txBox="1"/>
          <p:nvPr/>
        </p:nvSpPr>
        <p:spPr>
          <a:xfrm>
            <a:off x="6157104" y="5025590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272" name="CasellaDiTesto 271">
            <a:extLst>
              <a:ext uri="{FF2B5EF4-FFF2-40B4-BE49-F238E27FC236}">
                <a16:creationId xmlns:a16="http://schemas.microsoft.com/office/drawing/2014/main" id="{F25DB5AF-07E6-0576-714E-41041141B74B}"/>
              </a:ext>
            </a:extLst>
          </p:cNvPr>
          <p:cNvSpPr txBox="1"/>
          <p:nvPr/>
        </p:nvSpPr>
        <p:spPr>
          <a:xfrm>
            <a:off x="6263599" y="5143667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273" name="CasellaDiTesto 272">
            <a:extLst>
              <a:ext uri="{FF2B5EF4-FFF2-40B4-BE49-F238E27FC236}">
                <a16:creationId xmlns:a16="http://schemas.microsoft.com/office/drawing/2014/main" id="{DAFB3E66-282E-531B-AFB6-51AE272639DB}"/>
              </a:ext>
            </a:extLst>
          </p:cNvPr>
          <p:cNvSpPr txBox="1"/>
          <p:nvPr/>
        </p:nvSpPr>
        <p:spPr>
          <a:xfrm>
            <a:off x="4264898" y="4043457"/>
            <a:ext cx="72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74" name="CasellaDiTesto 273">
            <a:extLst>
              <a:ext uri="{FF2B5EF4-FFF2-40B4-BE49-F238E27FC236}">
                <a16:creationId xmlns:a16="http://schemas.microsoft.com/office/drawing/2014/main" id="{4043A7E0-018A-10AE-D911-904FF924BA86}"/>
              </a:ext>
            </a:extLst>
          </p:cNvPr>
          <p:cNvSpPr txBox="1"/>
          <p:nvPr/>
        </p:nvSpPr>
        <p:spPr>
          <a:xfrm>
            <a:off x="4498771" y="4141123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76" name="CasellaDiTesto 275">
            <a:extLst>
              <a:ext uri="{FF2B5EF4-FFF2-40B4-BE49-F238E27FC236}">
                <a16:creationId xmlns:a16="http://schemas.microsoft.com/office/drawing/2014/main" id="{C851D918-D6A2-7003-AB86-F4B696B8076C}"/>
              </a:ext>
            </a:extLst>
          </p:cNvPr>
          <p:cNvSpPr txBox="1"/>
          <p:nvPr/>
        </p:nvSpPr>
        <p:spPr>
          <a:xfrm>
            <a:off x="4706358" y="4192166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77" name="CasellaDiTesto 276">
            <a:extLst>
              <a:ext uri="{FF2B5EF4-FFF2-40B4-BE49-F238E27FC236}">
                <a16:creationId xmlns:a16="http://schemas.microsoft.com/office/drawing/2014/main" id="{6F13326E-DD4E-5D13-5EFF-10F4161552D7}"/>
              </a:ext>
            </a:extLst>
          </p:cNvPr>
          <p:cNvSpPr txBox="1"/>
          <p:nvPr/>
        </p:nvSpPr>
        <p:spPr>
          <a:xfrm>
            <a:off x="5070288" y="4298400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79" name="CasellaDiTesto 278">
            <a:extLst>
              <a:ext uri="{FF2B5EF4-FFF2-40B4-BE49-F238E27FC236}">
                <a16:creationId xmlns:a16="http://schemas.microsoft.com/office/drawing/2014/main" id="{1A8BBF19-430C-2661-BA62-FCB3D5A4F384}"/>
              </a:ext>
            </a:extLst>
          </p:cNvPr>
          <p:cNvSpPr txBox="1"/>
          <p:nvPr/>
        </p:nvSpPr>
        <p:spPr>
          <a:xfrm>
            <a:off x="5637488" y="4449585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80" name="CasellaDiTesto 279">
            <a:extLst>
              <a:ext uri="{FF2B5EF4-FFF2-40B4-BE49-F238E27FC236}">
                <a16:creationId xmlns:a16="http://schemas.microsoft.com/office/drawing/2014/main" id="{1D4AB8C2-2DCB-7809-17D1-5B685A34741C}"/>
              </a:ext>
            </a:extLst>
          </p:cNvPr>
          <p:cNvSpPr txBox="1"/>
          <p:nvPr/>
        </p:nvSpPr>
        <p:spPr>
          <a:xfrm>
            <a:off x="5838506" y="4497213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81" name="CasellaDiTesto 280">
            <a:extLst>
              <a:ext uri="{FF2B5EF4-FFF2-40B4-BE49-F238E27FC236}">
                <a16:creationId xmlns:a16="http://schemas.microsoft.com/office/drawing/2014/main" id="{44B65EDA-7C3A-3859-10C5-5DAA9A4AAE03}"/>
              </a:ext>
            </a:extLst>
          </p:cNvPr>
          <p:cNvSpPr txBox="1"/>
          <p:nvPr/>
        </p:nvSpPr>
        <p:spPr>
          <a:xfrm>
            <a:off x="5630630" y="4519403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82" name="CasellaDiTesto 281">
            <a:extLst>
              <a:ext uri="{FF2B5EF4-FFF2-40B4-BE49-F238E27FC236}">
                <a16:creationId xmlns:a16="http://schemas.microsoft.com/office/drawing/2014/main" id="{1A67BDA5-B0AA-2BAB-048D-2D3D8192DE50}"/>
              </a:ext>
            </a:extLst>
          </p:cNvPr>
          <p:cNvSpPr txBox="1"/>
          <p:nvPr/>
        </p:nvSpPr>
        <p:spPr>
          <a:xfrm>
            <a:off x="5072018" y="4368051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83" name="CasellaDiTesto 282">
            <a:extLst>
              <a:ext uri="{FF2B5EF4-FFF2-40B4-BE49-F238E27FC236}">
                <a16:creationId xmlns:a16="http://schemas.microsoft.com/office/drawing/2014/main" id="{02F72E05-2249-76B1-9BB6-5411BF75CE1F}"/>
              </a:ext>
            </a:extLst>
          </p:cNvPr>
          <p:cNvSpPr txBox="1"/>
          <p:nvPr/>
        </p:nvSpPr>
        <p:spPr>
          <a:xfrm>
            <a:off x="4703314" y="4266731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9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882001E9-F95B-DA52-EE5B-1F05C4BBBDB2}"/>
              </a:ext>
            </a:extLst>
          </p:cNvPr>
          <p:cNvGrpSpPr/>
          <p:nvPr/>
        </p:nvGrpSpPr>
        <p:grpSpPr>
          <a:xfrm>
            <a:off x="7838275" y="1114425"/>
            <a:ext cx="331582" cy="286035"/>
            <a:chOff x="7840528" y="1112471"/>
            <a:chExt cx="331582" cy="286035"/>
          </a:xfrm>
        </p:grpSpPr>
        <p:sp>
          <p:nvSpPr>
            <p:cNvPr id="43" name="Figura a mano libera: forma 42">
              <a:extLst>
                <a:ext uri="{FF2B5EF4-FFF2-40B4-BE49-F238E27FC236}">
                  <a16:creationId xmlns:a16="http://schemas.microsoft.com/office/drawing/2014/main" id="{BBD99AF9-9954-87DD-37E4-437D3BB4FE00}"/>
                </a:ext>
              </a:extLst>
            </p:cNvPr>
            <p:cNvSpPr/>
            <p:nvPr/>
          </p:nvSpPr>
          <p:spPr>
            <a:xfrm>
              <a:off x="7934326" y="1112471"/>
              <a:ext cx="237784" cy="255270"/>
            </a:xfrm>
            <a:custGeom>
              <a:avLst/>
              <a:gdLst>
                <a:gd name="connsiteX0" fmla="*/ 0 w 237295"/>
                <a:gd name="connsiteY0" fmla="*/ 0 h 255270"/>
                <a:gd name="connsiteX1" fmla="*/ 140970 w 237295"/>
                <a:gd name="connsiteY1" fmla="*/ 57150 h 255270"/>
                <a:gd name="connsiteX2" fmla="*/ 188595 w 237295"/>
                <a:gd name="connsiteY2" fmla="*/ 97155 h 255270"/>
                <a:gd name="connsiteX3" fmla="*/ 236220 w 237295"/>
                <a:gd name="connsiteY3" fmla="*/ 161925 h 255270"/>
                <a:gd name="connsiteX4" fmla="*/ 217170 w 237295"/>
                <a:gd name="connsiteY4" fmla="*/ 255270 h 255270"/>
                <a:gd name="connsiteX0" fmla="*/ 0 w 237295"/>
                <a:gd name="connsiteY0" fmla="*/ 0 h 255270"/>
                <a:gd name="connsiteX1" fmla="*/ 140970 w 237295"/>
                <a:gd name="connsiteY1" fmla="*/ 57150 h 255270"/>
                <a:gd name="connsiteX2" fmla="*/ 188595 w 237295"/>
                <a:gd name="connsiteY2" fmla="*/ 97155 h 255270"/>
                <a:gd name="connsiteX3" fmla="*/ 236220 w 237295"/>
                <a:gd name="connsiteY3" fmla="*/ 161925 h 255270"/>
                <a:gd name="connsiteX4" fmla="*/ 217170 w 237295"/>
                <a:gd name="connsiteY4" fmla="*/ 255270 h 255270"/>
                <a:gd name="connsiteX0" fmla="*/ 0 w 237295"/>
                <a:gd name="connsiteY0" fmla="*/ 0 h 255270"/>
                <a:gd name="connsiteX1" fmla="*/ 140970 w 237295"/>
                <a:gd name="connsiteY1" fmla="*/ 57150 h 255270"/>
                <a:gd name="connsiteX2" fmla="*/ 188595 w 237295"/>
                <a:gd name="connsiteY2" fmla="*/ 97155 h 255270"/>
                <a:gd name="connsiteX3" fmla="*/ 236220 w 237295"/>
                <a:gd name="connsiteY3" fmla="*/ 161925 h 255270"/>
                <a:gd name="connsiteX4" fmla="*/ 217170 w 237295"/>
                <a:gd name="connsiteY4" fmla="*/ 255270 h 255270"/>
                <a:gd name="connsiteX0" fmla="*/ 0 w 237295"/>
                <a:gd name="connsiteY0" fmla="*/ 0 h 255270"/>
                <a:gd name="connsiteX1" fmla="*/ 140970 w 237295"/>
                <a:gd name="connsiteY1" fmla="*/ 57150 h 255270"/>
                <a:gd name="connsiteX2" fmla="*/ 188595 w 237295"/>
                <a:gd name="connsiteY2" fmla="*/ 97155 h 255270"/>
                <a:gd name="connsiteX3" fmla="*/ 236220 w 237295"/>
                <a:gd name="connsiteY3" fmla="*/ 161925 h 255270"/>
                <a:gd name="connsiteX4" fmla="*/ 217170 w 237295"/>
                <a:gd name="connsiteY4" fmla="*/ 255270 h 255270"/>
                <a:gd name="connsiteX0" fmla="*/ 0 w 237784"/>
                <a:gd name="connsiteY0" fmla="*/ 0 h 255270"/>
                <a:gd name="connsiteX1" fmla="*/ 140970 w 237784"/>
                <a:gd name="connsiteY1" fmla="*/ 57150 h 255270"/>
                <a:gd name="connsiteX2" fmla="*/ 188595 w 237784"/>
                <a:gd name="connsiteY2" fmla="*/ 97155 h 255270"/>
                <a:gd name="connsiteX3" fmla="*/ 236220 w 237784"/>
                <a:gd name="connsiteY3" fmla="*/ 161925 h 255270"/>
                <a:gd name="connsiteX4" fmla="*/ 217170 w 237784"/>
                <a:gd name="connsiteY4" fmla="*/ 25527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784" h="255270">
                  <a:moveTo>
                    <a:pt x="0" y="0"/>
                  </a:moveTo>
                  <a:cubicBezTo>
                    <a:pt x="68104" y="3334"/>
                    <a:pt x="113446" y="37050"/>
                    <a:pt x="140970" y="57150"/>
                  </a:cubicBezTo>
                  <a:cubicBezTo>
                    <a:pt x="168494" y="77250"/>
                    <a:pt x="172720" y="81647"/>
                    <a:pt x="188595" y="97155"/>
                  </a:cubicBezTo>
                  <a:cubicBezTo>
                    <a:pt x="204470" y="112663"/>
                    <a:pt x="231458" y="135573"/>
                    <a:pt x="236220" y="161925"/>
                  </a:cubicBezTo>
                  <a:cubicBezTo>
                    <a:pt x="240982" y="188277"/>
                    <a:pt x="234938" y="225681"/>
                    <a:pt x="217170" y="25527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Figura a mano libera: forma 43">
              <a:extLst>
                <a:ext uri="{FF2B5EF4-FFF2-40B4-BE49-F238E27FC236}">
                  <a16:creationId xmlns:a16="http://schemas.microsoft.com/office/drawing/2014/main" id="{05F6E9B4-0E9E-42D3-CCF3-91CF5BCB815B}"/>
                </a:ext>
              </a:extLst>
            </p:cNvPr>
            <p:cNvSpPr/>
            <p:nvPr/>
          </p:nvSpPr>
          <p:spPr>
            <a:xfrm>
              <a:off x="7840528" y="1112520"/>
              <a:ext cx="310968" cy="285986"/>
            </a:xfrm>
            <a:custGeom>
              <a:avLst/>
              <a:gdLst>
                <a:gd name="connsiteX0" fmla="*/ 95380 w 312550"/>
                <a:gd name="connsiteY0" fmla="*/ 0 h 285786"/>
                <a:gd name="connsiteX1" fmla="*/ 9655 w 312550"/>
                <a:gd name="connsiteY1" fmla="*/ 57150 h 285786"/>
                <a:gd name="connsiteX2" fmla="*/ 5845 w 312550"/>
                <a:gd name="connsiteY2" fmla="*/ 97155 h 285786"/>
                <a:gd name="connsiteX3" fmla="*/ 43945 w 312550"/>
                <a:gd name="connsiteY3" fmla="*/ 158115 h 285786"/>
                <a:gd name="connsiteX4" fmla="*/ 133480 w 312550"/>
                <a:gd name="connsiteY4" fmla="*/ 245745 h 285786"/>
                <a:gd name="connsiteX5" fmla="*/ 232540 w 312550"/>
                <a:gd name="connsiteY5" fmla="*/ 285750 h 285786"/>
                <a:gd name="connsiteX6" fmla="*/ 312550 w 312550"/>
                <a:gd name="connsiteY6" fmla="*/ 251460 h 285786"/>
                <a:gd name="connsiteX0" fmla="*/ 95380 w 312550"/>
                <a:gd name="connsiteY0" fmla="*/ 0 h 285786"/>
                <a:gd name="connsiteX1" fmla="*/ 9655 w 312550"/>
                <a:gd name="connsiteY1" fmla="*/ 57150 h 285786"/>
                <a:gd name="connsiteX2" fmla="*/ 5845 w 312550"/>
                <a:gd name="connsiteY2" fmla="*/ 97155 h 285786"/>
                <a:gd name="connsiteX3" fmla="*/ 43945 w 312550"/>
                <a:gd name="connsiteY3" fmla="*/ 158115 h 285786"/>
                <a:gd name="connsiteX4" fmla="*/ 133480 w 312550"/>
                <a:gd name="connsiteY4" fmla="*/ 245745 h 285786"/>
                <a:gd name="connsiteX5" fmla="*/ 232540 w 312550"/>
                <a:gd name="connsiteY5" fmla="*/ 285750 h 285786"/>
                <a:gd name="connsiteX6" fmla="*/ 312550 w 312550"/>
                <a:gd name="connsiteY6" fmla="*/ 251460 h 285786"/>
                <a:gd name="connsiteX0" fmla="*/ 91893 w 309063"/>
                <a:gd name="connsiteY0" fmla="*/ 0 h 285786"/>
                <a:gd name="connsiteX1" fmla="*/ 6168 w 309063"/>
                <a:gd name="connsiteY1" fmla="*/ 57150 h 285786"/>
                <a:gd name="connsiteX2" fmla="*/ 2358 w 309063"/>
                <a:gd name="connsiteY2" fmla="*/ 97155 h 285786"/>
                <a:gd name="connsiteX3" fmla="*/ 40458 w 309063"/>
                <a:gd name="connsiteY3" fmla="*/ 158115 h 285786"/>
                <a:gd name="connsiteX4" fmla="*/ 129993 w 309063"/>
                <a:gd name="connsiteY4" fmla="*/ 245745 h 285786"/>
                <a:gd name="connsiteX5" fmla="*/ 229053 w 309063"/>
                <a:gd name="connsiteY5" fmla="*/ 285750 h 285786"/>
                <a:gd name="connsiteX6" fmla="*/ 309063 w 309063"/>
                <a:gd name="connsiteY6" fmla="*/ 251460 h 285786"/>
                <a:gd name="connsiteX0" fmla="*/ 91893 w 310968"/>
                <a:gd name="connsiteY0" fmla="*/ 0 h 285796"/>
                <a:gd name="connsiteX1" fmla="*/ 6168 w 310968"/>
                <a:gd name="connsiteY1" fmla="*/ 57150 h 285796"/>
                <a:gd name="connsiteX2" fmla="*/ 2358 w 310968"/>
                <a:gd name="connsiteY2" fmla="*/ 97155 h 285796"/>
                <a:gd name="connsiteX3" fmla="*/ 40458 w 310968"/>
                <a:gd name="connsiteY3" fmla="*/ 158115 h 285796"/>
                <a:gd name="connsiteX4" fmla="*/ 129993 w 310968"/>
                <a:gd name="connsiteY4" fmla="*/ 245745 h 285796"/>
                <a:gd name="connsiteX5" fmla="*/ 229053 w 310968"/>
                <a:gd name="connsiteY5" fmla="*/ 285750 h 285796"/>
                <a:gd name="connsiteX6" fmla="*/ 310968 w 310968"/>
                <a:gd name="connsiteY6" fmla="*/ 255270 h 285796"/>
                <a:gd name="connsiteX0" fmla="*/ 91893 w 310968"/>
                <a:gd name="connsiteY0" fmla="*/ 0 h 285986"/>
                <a:gd name="connsiteX1" fmla="*/ 6168 w 310968"/>
                <a:gd name="connsiteY1" fmla="*/ 57150 h 285986"/>
                <a:gd name="connsiteX2" fmla="*/ 2358 w 310968"/>
                <a:gd name="connsiteY2" fmla="*/ 97155 h 285986"/>
                <a:gd name="connsiteX3" fmla="*/ 40458 w 310968"/>
                <a:gd name="connsiteY3" fmla="*/ 158115 h 285986"/>
                <a:gd name="connsiteX4" fmla="*/ 129993 w 310968"/>
                <a:gd name="connsiteY4" fmla="*/ 245745 h 285986"/>
                <a:gd name="connsiteX5" fmla="*/ 229053 w 310968"/>
                <a:gd name="connsiteY5" fmla="*/ 285750 h 285986"/>
                <a:gd name="connsiteX6" fmla="*/ 310968 w 310968"/>
                <a:gd name="connsiteY6" fmla="*/ 255270 h 285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0968" h="285986">
                  <a:moveTo>
                    <a:pt x="91893" y="0"/>
                  </a:moveTo>
                  <a:cubicBezTo>
                    <a:pt x="56491" y="1429"/>
                    <a:pt x="9660" y="29528"/>
                    <a:pt x="6168" y="57150"/>
                  </a:cubicBezTo>
                  <a:cubicBezTo>
                    <a:pt x="2676" y="84772"/>
                    <a:pt x="-3357" y="80328"/>
                    <a:pt x="2358" y="97155"/>
                  </a:cubicBezTo>
                  <a:cubicBezTo>
                    <a:pt x="8073" y="113982"/>
                    <a:pt x="19186" y="133350"/>
                    <a:pt x="40458" y="158115"/>
                  </a:cubicBezTo>
                  <a:cubicBezTo>
                    <a:pt x="61730" y="182880"/>
                    <a:pt x="98561" y="224473"/>
                    <a:pt x="129993" y="245745"/>
                  </a:cubicBezTo>
                  <a:cubicBezTo>
                    <a:pt x="161425" y="267017"/>
                    <a:pt x="199208" y="284798"/>
                    <a:pt x="229053" y="285750"/>
                  </a:cubicBezTo>
                  <a:cubicBezTo>
                    <a:pt x="258898" y="286702"/>
                    <a:pt x="297315" y="286226"/>
                    <a:pt x="310968" y="25527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DC343BEC-AE21-9332-7E9A-F95FB3E119F5}"/>
              </a:ext>
            </a:extLst>
          </p:cNvPr>
          <p:cNvGrpSpPr/>
          <p:nvPr/>
        </p:nvGrpSpPr>
        <p:grpSpPr>
          <a:xfrm>
            <a:off x="6843084" y="1100015"/>
            <a:ext cx="977901" cy="1105878"/>
            <a:chOff x="6968395" y="1100015"/>
            <a:chExt cx="977901" cy="1105878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B7C422FE-70B8-F012-D3C8-360167C73559}"/>
                </a:ext>
              </a:extLst>
            </p:cNvPr>
            <p:cNvSpPr/>
            <p:nvPr/>
          </p:nvSpPr>
          <p:spPr>
            <a:xfrm>
              <a:off x="6968395" y="1100015"/>
              <a:ext cx="858714" cy="1105878"/>
            </a:xfrm>
            <a:custGeom>
              <a:avLst/>
              <a:gdLst>
                <a:gd name="connsiteX0" fmla="*/ 684066 w 857959"/>
                <a:gd name="connsiteY0" fmla="*/ 0 h 1105878"/>
                <a:gd name="connsiteX1" fmla="*/ 308928 w 857959"/>
                <a:gd name="connsiteY1" fmla="*/ 128954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28954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50 h 1105928"/>
                <a:gd name="connsiteX1" fmla="*/ 308928 w 857959"/>
                <a:gd name="connsiteY1" fmla="*/ 129004 h 1105928"/>
                <a:gd name="connsiteX2" fmla="*/ 156528 w 857959"/>
                <a:gd name="connsiteY2" fmla="*/ 263820 h 1105928"/>
                <a:gd name="connsiteX3" fmla="*/ 220 w 857959"/>
                <a:gd name="connsiteY3" fmla="*/ 535404 h 1105928"/>
                <a:gd name="connsiteX4" fmla="*/ 133082 w 857959"/>
                <a:gd name="connsiteY4" fmla="*/ 957435 h 1105928"/>
                <a:gd name="connsiteX5" fmla="*/ 531666 w 857959"/>
                <a:gd name="connsiteY5" fmla="*/ 1105927 h 1105928"/>
                <a:gd name="connsiteX6" fmla="*/ 857959 w 857959"/>
                <a:gd name="connsiteY6" fmla="*/ 959389 h 1105928"/>
                <a:gd name="connsiteX0" fmla="*/ 684066 w 857959"/>
                <a:gd name="connsiteY0" fmla="*/ 0 h 1105878"/>
                <a:gd name="connsiteX1" fmla="*/ 308928 w 857959"/>
                <a:gd name="connsiteY1" fmla="*/ 128954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28954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5045 w 858938"/>
                <a:gd name="connsiteY0" fmla="*/ 0 h 1105878"/>
                <a:gd name="connsiteX1" fmla="*/ 309907 w 858938"/>
                <a:gd name="connsiteY1" fmla="*/ 134815 h 1105878"/>
                <a:gd name="connsiteX2" fmla="*/ 157507 w 858938"/>
                <a:gd name="connsiteY2" fmla="*/ 263770 h 1105878"/>
                <a:gd name="connsiteX3" fmla="*/ 1199 w 858938"/>
                <a:gd name="connsiteY3" fmla="*/ 535354 h 1105878"/>
                <a:gd name="connsiteX4" fmla="*/ 134061 w 858938"/>
                <a:gd name="connsiteY4" fmla="*/ 957385 h 1105878"/>
                <a:gd name="connsiteX5" fmla="*/ 532645 w 858938"/>
                <a:gd name="connsiteY5" fmla="*/ 1105877 h 1105878"/>
                <a:gd name="connsiteX6" fmla="*/ 858938 w 858938"/>
                <a:gd name="connsiteY6" fmla="*/ 959339 h 1105878"/>
                <a:gd name="connsiteX0" fmla="*/ 685045 w 858938"/>
                <a:gd name="connsiteY0" fmla="*/ 0 h 1105878"/>
                <a:gd name="connsiteX1" fmla="*/ 309907 w 858938"/>
                <a:gd name="connsiteY1" fmla="*/ 134815 h 1105878"/>
                <a:gd name="connsiteX2" fmla="*/ 157507 w 858938"/>
                <a:gd name="connsiteY2" fmla="*/ 263770 h 1105878"/>
                <a:gd name="connsiteX3" fmla="*/ 1199 w 858938"/>
                <a:gd name="connsiteY3" fmla="*/ 535354 h 1105878"/>
                <a:gd name="connsiteX4" fmla="*/ 134061 w 858938"/>
                <a:gd name="connsiteY4" fmla="*/ 957385 h 1105878"/>
                <a:gd name="connsiteX5" fmla="*/ 532645 w 858938"/>
                <a:gd name="connsiteY5" fmla="*/ 1105877 h 1105878"/>
                <a:gd name="connsiteX6" fmla="*/ 858938 w 858938"/>
                <a:gd name="connsiteY6" fmla="*/ 959339 h 1105878"/>
                <a:gd name="connsiteX0" fmla="*/ 684821 w 858714"/>
                <a:gd name="connsiteY0" fmla="*/ 0 h 1105878"/>
                <a:gd name="connsiteX1" fmla="*/ 309683 w 858714"/>
                <a:gd name="connsiteY1" fmla="*/ 134815 h 1105878"/>
                <a:gd name="connsiteX2" fmla="*/ 157283 w 858714"/>
                <a:gd name="connsiteY2" fmla="*/ 263770 h 1105878"/>
                <a:gd name="connsiteX3" fmla="*/ 975 w 858714"/>
                <a:gd name="connsiteY3" fmla="*/ 535354 h 1105878"/>
                <a:gd name="connsiteX4" fmla="*/ 135790 w 858714"/>
                <a:gd name="connsiteY4" fmla="*/ 953477 h 1105878"/>
                <a:gd name="connsiteX5" fmla="*/ 532421 w 858714"/>
                <a:gd name="connsiteY5" fmla="*/ 1105877 h 1105878"/>
                <a:gd name="connsiteX6" fmla="*/ 858714 w 858714"/>
                <a:gd name="connsiteY6" fmla="*/ 959339 h 1105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8714" h="1105878">
                  <a:moveTo>
                    <a:pt x="684821" y="0"/>
                  </a:moveTo>
                  <a:cubicBezTo>
                    <a:pt x="545121" y="5372"/>
                    <a:pt x="366343" y="90853"/>
                    <a:pt x="309683" y="134815"/>
                  </a:cubicBezTo>
                  <a:cubicBezTo>
                    <a:pt x="253023" y="178777"/>
                    <a:pt x="208734" y="202875"/>
                    <a:pt x="157283" y="263770"/>
                  </a:cubicBezTo>
                  <a:cubicBezTo>
                    <a:pt x="105832" y="324665"/>
                    <a:pt x="4557" y="420403"/>
                    <a:pt x="975" y="535354"/>
                  </a:cubicBezTo>
                  <a:cubicBezTo>
                    <a:pt x="-2607" y="650305"/>
                    <a:pt x="-3584" y="825175"/>
                    <a:pt x="135790" y="953477"/>
                  </a:cubicBezTo>
                  <a:cubicBezTo>
                    <a:pt x="275164" y="1081779"/>
                    <a:pt x="411608" y="1105551"/>
                    <a:pt x="532421" y="1105877"/>
                  </a:cubicBezTo>
                  <a:cubicBezTo>
                    <a:pt x="653234" y="1106203"/>
                    <a:pt x="769650" y="1052310"/>
                    <a:pt x="858714" y="95933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Figura a mano libera: forma 14">
              <a:extLst>
                <a:ext uri="{FF2B5EF4-FFF2-40B4-BE49-F238E27FC236}">
                  <a16:creationId xmlns:a16="http://schemas.microsoft.com/office/drawing/2014/main" id="{94410C63-5A00-D36A-FDBB-5507469199EB}"/>
                </a:ext>
              </a:extLst>
            </p:cNvPr>
            <p:cNvSpPr/>
            <p:nvPr/>
          </p:nvSpPr>
          <p:spPr>
            <a:xfrm>
              <a:off x="7657124" y="1101969"/>
              <a:ext cx="289172" cy="955431"/>
            </a:xfrm>
            <a:custGeom>
              <a:avLst/>
              <a:gdLst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27000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27000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9172" h="955431">
                  <a:moveTo>
                    <a:pt x="0" y="0"/>
                  </a:moveTo>
                  <a:cubicBezTo>
                    <a:pt x="103228" y="2930"/>
                    <a:pt x="179102" y="62522"/>
                    <a:pt x="209061" y="127000"/>
                  </a:cubicBezTo>
                  <a:cubicBezTo>
                    <a:pt x="239020" y="191478"/>
                    <a:pt x="236741" y="191803"/>
                    <a:pt x="250092" y="257908"/>
                  </a:cubicBezTo>
                  <a:cubicBezTo>
                    <a:pt x="263443" y="324013"/>
                    <a:pt x="289495" y="469396"/>
                    <a:pt x="289169" y="523631"/>
                  </a:cubicBezTo>
                  <a:cubicBezTo>
                    <a:pt x="288843" y="577866"/>
                    <a:pt x="268328" y="705664"/>
                    <a:pt x="248138" y="777631"/>
                  </a:cubicBezTo>
                  <a:cubicBezTo>
                    <a:pt x="227948" y="849598"/>
                    <a:pt x="197989" y="902514"/>
                    <a:pt x="168031" y="95543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9EE9656A-46C2-83D0-028A-DA81D42B83B8}"/>
              </a:ext>
            </a:extLst>
          </p:cNvPr>
          <p:cNvGrpSpPr/>
          <p:nvPr/>
        </p:nvGrpSpPr>
        <p:grpSpPr>
          <a:xfrm>
            <a:off x="7847606" y="3315591"/>
            <a:ext cx="322005" cy="300783"/>
            <a:chOff x="8872695" y="3314586"/>
            <a:chExt cx="328861" cy="300783"/>
          </a:xfrm>
        </p:grpSpPr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08559D74-9962-ECD1-F216-593E70F92A07}"/>
                </a:ext>
              </a:extLst>
            </p:cNvPr>
            <p:cNvSpPr/>
            <p:nvPr/>
          </p:nvSpPr>
          <p:spPr>
            <a:xfrm>
              <a:off x="8872695" y="3350895"/>
              <a:ext cx="326107" cy="264474"/>
            </a:xfrm>
            <a:custGeom>
              <a:avLst/>
              <a:gdLst>
                <a:gd name="connsiteX0" fmla="*/ 30989 w 324359"/>
                <a:gd name="connsiteY0" fmla="*/ 0 h 262204"/>
                <a:gd name="connsiteX1" fmla="*/ 8129 w 324359"/>
                <a:gd name="connsiteY1" fmla="*/ 60960 h 262204"/>
                <a:gd name="connsiteX2" fmla="*/ 6224 w 324359"/>
                <a:gd name="connsiteY2" fmla="*/ 121920 h 262204"/>
                <a:gd name="connsiteX3" fmla="*/ 86234 w 324359"/>
                <a:gd name="connsiteY3" fmla="*/ 251460 h 262204"/>
                <a:gd name="connsiteX4" fmla="*/ 232919 w 324359"/>
                <a:gd name="connsiteY4" fmla="*/ 251460 h 262204"/>
                <a:gd name="connsiteX5" fmla="*/ 278639 w 324359"/>
                <a:gd name="connsiteY5" fmla="*/ 222885 h 262204"/>
                <a:gd name="connsiteX6" fmla="*/ 324359 w 324359"/>
                <a:gd name="connsiteY6" fmla="*/ 167640 h 262204"/>
                <a:gd name="connsiteX0" fmla="*/ 25983 w 319353"/>
                <a:gd name="connsiteY0" fmla="*/ 0 h 262204"/>
                <a:gd name="connsiteX1" fmla="*/ 3123 w 319353"/>
                <a:gd name="connsiteY1" fmla="*/ 60960 h 262204"/>
                <a:gd name="connsiteX2" fmla="*/ 1218 w 319353"/>
                <a:gd name="connsiteY2" fmla="*/ 121920 h 262204"/>
                <a:gd name="connsiteX3" fmla="*/ 81228 w 319353"/>
                <a:gd name="connsiteY3" fmla="*/ 251460 h 262204"/>
                <a:gd name="connsiteX4" fmla="*/ 227913 w 319353"/>
                <a:gd name="connsiteY4" fmla="*/ 251460 h 262204"/>
                <a:gd name="connsiteX5" fmla="*/ 273633 w 319353"/>
                <a:gd name="connsiteY5" fmla="*/ 222885 h 262204"/>
                <a:gd name="connsiteX6" fmla="*/ 319353 w 319353"/>
                <a:gd name="connsiteY6" fmla="*/ 167640 h 262204"/>
                <a:gd name="connsiteX0" fmla="*/ 25983 w 319353"/>
                <a:gd name="connsiteY0" fmla="*/ 0 h 264425"/>
                <a:gd name="connsiteX1" fmla="*/ 3123 w 319353"/>
                <a:gd name="connsiteY1" fmla="*/ 60960 h 264425"/>
                <a:gd name="connsiteX2" fmla="*/ 1218 w 319353"/>
                <a:gd name="connsiteY2" fmla="*/ 121920 h 264425"/>
                <a:gd name="connsiteX3" fmla="*/ 81228 w 319353"/>
                <a:gd name="connsiteY3" fmla="*/ 251460 h 264425"/>
                <a:gd name="connsiteX4" fmla="*/ 227913 w 319353"/>
                <a:gd name="connsiteY4" fmla="*/ 251460 h 264425"/>
                <a:gd name="connsiteX5" fmla="*/ 273633 w 319353"/>
                <a:gd name="connsiteY5" fmla="*/ 222885 h 264425"/>
                <a:gd name="connsiteX6" fmla="*/ 319353 w 319353"/>
                <a:gd name="connsiteY6" fmla="*/ 167640 h 264425"/>
                <a:gd name="connsiteX0" fmla="*/ 25983 w 319353"/>
                <a:gd name="connsiteY0" fmla="*/ 0 h 262715"/>
                <a:gd name="connsiteX1" fmla="*/ 3123 w 319353"/>
                <a:gd name="connsiteY1" fmla="*/ 60960 h 262715"/>
                <a:gd name="connsiteX2" fmla="*/ 1218 w 319353"/>
                <a:gd name="connsiteY2" fmla="*/ 121920 h 262715"/>
                <a:gd name="connsiteX3" fmla="*/ 81228 w 319353"/>
                <a:gd name="connsiteY3" fmla="*/ 251460 h 262715"/>
                <a:gd name="connsiteX4" fmla="*/ 227913 w 319353"/>
                <a:gd name="connsiteY4" fmla="*/ 251460 h 262715"/>
                <a:gd name="connsiteX5" fmla="*/ 273633 w 319353"/>
                <a:gd name="connsiteY5" fmla="*/ 222885 h 262715"/>
                <a:gd name="connsiteX6" fmla="*/ 319353 w 319353"/>
                <a:gd name="connsiteY6" fmla="*/ 167640 h 262715"/>
                <a:gd name="connsiteX0" fmla="*/ 25983 w 319353"/>
                <a:gd name="connsiteY0" fmla="*/ 0 h 262715"/>
                <a:gd name="connsiteX1" fmla="*/ 3123 w 319353"/>
                <a:gd name="connsiteY1" fmla="*/ 60960 h 262715"/>
                <a:gd name="connsiteX2" fmla="*/ 1218 w 319353"/>
                <a:gd name="connsiteY2" fmla="*/ 121920 h 262715"/>
                <a:gd name="connsiteX3" fmla="*/ 81228 w 319353"/>
                <a:gd name="connsiteY3" fmla="*/ 251460 h 262715"/>
                <a:gd name="connsiteX4" fmla="*/ 227913 w 319353"/>
                <a:gd name="connsiteY4" fmla="*/ 251460 h 262715"/>
                <a:gd name="connsiteX5" fmla="*/ 273633 w 319353"/>
                <a:gd name="connsiteY5" fmla="*/ 222885 h 262715"/>
                <a:gd name="connsiteX6" fmla="*/ 319353 w 319353"/>
                <a:gd name="connsiteY6" fmla="*/ 167640 h 262715"/>
                <a:gd name="connsiteX0" fmla="*/ 29156 w 322526"/>
                <a:gd name="connsiteY0" fmla="*/ 0 h 262577"/>
                <a:gd name="connsiteX1" fmla="*/ 6296 w 322526"/>
                <a:gd name="connsiteY1" fmla="*/ 60960 h 262577"/>
                <a:gd name="connsiteX2" fmla="*/ 461 w 322526"/>
                <a:gd name="connsiteY2" fmla="*/ 123825 h 262577"/>
                <a:gd name="connsiteX3" fmla="*/ 84401 w 322526"/>
                <a:gd name="connsiteY3" fmla="*/ 251460 h 262577"/>
                <a:gd name="connsiteX4" fmla="*/ 231086 w 322526"/>
                <a:gd name="connsiteY4" fmla="*/ 251460 h 262577"/>
                <a:gd name="connsiteX5" fmla="*/ 276806 w 322526"/>
                <a:gd name="connsiteY5" fmla="*/ 222885 h 262577"/>
                <a:gd name="connsiteX6" fmla="*/ 322526 w 322526"/>
                <a:gd name="connsiteY6" fmla="*/ 167640 h 262577"/>
                <a:gd name="connsiteX0" fmla="*/ 36142 w 329512"/>
                <a:gd name="connsiteY0" fmla="*/ 0 h 262577"/>
                <a:gd name="connsiteX1" fmla="*/ 7387 w 329512"/>
                <a:gd name="connsiteY1" fmla="*/ 60960 h 262577"/>
                <a:gd name="connsiteX2" fmla="*/ 7447 w 329512"/>
                <a:gd name="connsiteY2" fmla="*/ 123825 h 262577"/>
                <a:gd name="connsiteX3" fmla="*/ 91387 w 329512"/>
                <a:gd name="connsiteY3" fmla="*/ 251460 h 262577"/>
                <a:gd name="connsiteX4" fmla="*/ 238072 w 329512"/>
                <a:gd name="connsiteY4" fmla="*/ 251460 h 262577"/>
                <a:gd name="connsiteX5" fmla="*/ 283792 w 329512"/>
                <a:gd name="connsiteY5" fmla="*/ 222885 h 262577"/>
                <a:gd name="connsiteX6" fmla="*/ 329512 w 329512"/>
                <a:gd name="connsiteY6" fmla="*/ 167640 h 262577"/>
                <a:gd name="connsiteX0" fmla="*/ 36142 w 329512"/>
                <a:gd name="connsiteY0" fmla="*/ 0 h 272641"/>
                <a:gd name="connsiteX1" fmla="*/ 7387 w 329512"/>
                <a:gd name="connsiteY1" fmla="*/ 60960 h 272641"/>
                <a:gd name="connsiteX2" fmla="*/ 7447 w 329512"/>
                <a:gd name="connsiteY2" fmla="*/ 123825 h 272641"/>
                <a:gd name="connsiteX3" fmla="*/ 91387 w 329512"/>
                <a:gd name="connsiteY3" fmla="*/ 251460 h 272641"/>
                <a:gd name="connsiteX4" fmla="*/ 238072 w 329512"/>
                <a:gd name="connsiteY4" fmla="*/ 251460 h 272641"/>
                <a:gd name="connsiteX5" fmla="*/ 283792 w 329512"/>
                <a:gd name="connsiteY5" fmla="*/ 222885 h 272641"/>
                <a:gd name="connsiteX6" fmla="*/ 329512 w 329512"/>
                <a:gd name="connsiteY6" fmla="*/ 167640 h 272641"/>
                <a:gd name="connsiteX0" fmla="*/ 36142 w 329512"/>
                <a:gd name="connsiteY0" fmla="*/ 0 h 265914"/>
                <a:gd name="connsiteX1" fmla="*/ 7387 w 329512"/>
                <a:gd name="connsiteY1" fmla="*/ 60960 h 265914"/>
                <a:gd name="connsiteX2" fmla="*/ 7447 w 329512"/>
                <a:gd name="connsiteY2" fmla="*/ 123825 h 265914"/>
                <a:gd name="connsiteX3" fmla="*/ 91387 w 329512"/>
                <a:gd name="connsiteY3" fmla="*/ 251460 h 265914"/>
                <a:gd name="connsiteX4" fmla="*/ 238072 w 329512"/>
                <a:gd name="connsiteY4" fmla="*/ 251460 h 265914"/>
                <a:gd name="connsiteX5" fmla="*/ 283792 w 329512"/>
                <a:gd name="connsiteY5" fmla="*/ 222885 h 265914"/>
                <a:gd name="connsiteX6" fmla="*/ 329512 w 329512"/>
                <a:gd name="connsiteY6" fmla="*/ 167640 h 265914"/>
                <a:gd name="connsiteX0" fmla="*/ 35294 w 328664"/>
                <a:gd name="connsiteY0" fmla="*/ 0 h 265914"/>
                <a:gd name="connsiteX1" fmla="*/ 6539 w 328664"/>
                <a:gd name="connsiteY1" fmla="*/ 60960 h 265914"/>
                <a:gd name="connsiteX2" fmla="*/ 6599 w 328664"/>
                <a:gd name="connsiteY2" fmla="*/ 123825 h 265914"/>
                <a:gd name="connsiteX3" fmla="*/ 90539 w 328664"/>
                <a:gd name="connsiteY3" fmla="*/ 251460 h 265914"/>
                <a:gd name="connsiteX4" fmla="*/ 237224 w 328664"/>
                <a:gd name="connsiteY4" fmla="*/ 251460 h 265914"/>
                <a:gd name="connsiteX5" fmla="*/ 282944 w 328664"/>
                <a:gd name="connsiteY5" fmla="*/ 222885 h 265914"/>
                <a:gd name="connsiteX6" fmla="*/ 328664 w 328664"/>
                <a:gd name="connsiteY6" fmla="*/ 167640 h 265914"/>
                <a:gd name="connsiteX0" fmla="*/ 36000 w 329370"/>
                <a:gd name="connsiteY0" fmla="*/ 0 h 261343"/>
                <a:gd name="connsiteX1" fmla="*/ 7245 w 329370"/>
                <a:gd name="connsiteY1" fmla="*/ 60960 h 261343"/>
                <a:gd name="connsiteX2" fmla="*/ 7305 w 329370"/>
                <a:gd name="connsiteY2" fmla="*/ 123825 h 261343"/>
                <a:gd name="connsiteX3" fmla="*/ 89280 w 329370"/>
                <a:gd name="connsiteY3" fmla="*/ 245745 h 261343"/>
                <a:gd name="connsiteX4" fmla="*/ 237930 w 329370"/>
                <a:gd name="connsiteY4" fmla="*/ 251460 h 261343"/>
                <a:gd name="connsiteX5" fmla="*/ 283650 w 329370"/>
                <a:gd name="connsiteY5" fmla="*/ 222885 h 261343"/>
                <a:gd name="connsiteX6" fmla="*/ 329370 w 329370"/>
                <a:gd name="connsiteY6" fmla="*/ 167640 h 261343"/>
                <a:gd name="connsiteX0" fmla="*/ 36000 w 329370"/>
                <a:gd name="connsiteY0" fmla="*/ 0 h 264474"/>
                <a:gd name="connsiteX1" fmla="*/ 7245 w 329370"/>
                <a:gd name="connsiteY1" fmla="*/ 60960 h 264474"/>
                <a:gd name="connsiteX2" fmla="*/ 7305 w 329370"/>
                <a:gd name="connsiteY2" fmla="*/ 123825 h 264474"/>
                <a:gd name="connsiteX3" fmla="*/ 89280 w 329370"/>
                <a:gd name="connsiteY3" fmla="*/ 245745 h 264474"/>
                <a:gd name="connsiteX4" fmla="*/ 237930 w 329370"/>
                <a:gd name="connsiteY4" fmla="*/ 251460 h 264474"/>
                <a:gd name="connsiteX5" fmla="*/ 283650 w 329370"/>
                <a:gd name="connsiteY5" fmla="*/ 222885 h 264474"/>
                <a:gd name="connsiteX6" fmla="*/ 329370 w 329370"/>
                <a:gd name="connsiteY6" fmla="*/ 167640 h 26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370" h="264474">
                  <a:moveTo>
                    <a:pt x="36000" y="0"/>
                  </a:moveTo>
                  <a:cubicBezTo>
                    <a:pt x="26633" y="20320"/>
                    <a:pt x="12028" y="40323"/>
                    <a:pt x="7245" y="60960"/>
                  </a:cubicBezTo>
                  <a:cubicBezTo>
                    <a:pt x="2462" y="81598"/>
                    <a:pt x="-6367" y="93028"/>
                    <a:pt x="7305" y="123825"/>
                  </a:cubicBezTo>
                  <a:cubicBezTo>
                    <a:pt x="20977" y="154622"/>
                    <a:pt x="21368" y="216853"/>
                    <a:pt x="89280" y="245745"/>
                  </a:cubicBezTo>
                  <a:cubicBezTo>
                    <a:pt x="157192" y="274637"/>
                    <a:pt x="213395" y="264795"/>
                    <a:pt x="237930" y="251460"/>
                  </a:cubicBezTo>
                  <a:cubicBezTo>
                    <a:pt x="262465" y="238125"/>
                    <a:pt x="268410" y="236855"/>
                    <a:pt x="283650" y="222885"/>
                  </a:cubicBezTo>
                  <a:cubicBezTo>
                    <a:pt x="298890" y="208915"/>
                    <a:pt x="323655" y="201612"/>
                    <a:pt x="329370" y="16764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A18A7F1B-D581-5372-0810-174BF0C9210E}"/>
                </a:ext>
              </a:extLst>
            </p:cNvPr>
            <p:cNvSpPr/>
            <p:nvPr/>
          </p:nvSpPr>
          <p:spPr>
            <a:xfrm>
              <a:off x="8912419" y="3314586"/>
              <a:ext cx="289137" cy="205854"/>
            </a:xfrm>
            <a:custGeom>
              <a:avLst/>
              <a:gdLst>
                <a:gd name="connsiteX0" fmla="*/ 0 w 287686"/>
                <a:gd name="connsiteY0" fmla="*/ 34306 h 205756"/>
                <a:gd name="connsiteX1" fmla="*/ 89535 w 287686"/>
                <a:gd name="connsiteY1" fmla="*/ 16 h 205756"/>
                <a:gd name="connsiteX2" fmla="*/ 194310 w 287686"/>
                <a:gd name="connsiteY2" fmla="*/ 38116 h 205756"/>
                <a:gd name="connsiteX3" fmla="*/ 272415 w 287686"/>
                <a:gd name="connsiteY3" fmla="*/ 102886 h 205756"/>
                <a:gd name="connsiteX4" fmla="*/ 287655 w 287686"/>
                <a:gd name="connsiteY4" fmla="*/ 205756 h 205756"/>
                <a:gd name="connsiteX0" fmla="*/ 0 w 287686"/>
                <a:gd name="connsiteY0" fmla="*/ 34348 h 205798"/>
                <a:gd name="connsiteX1" fmla="*/ 89535 w 287686"/>
                <a:gd name="connsiteY1" fmla="*/ 58 h 205798"/>
                <a:gd name="connsiteX2" fmla="*/ 194310 w 287686"/>
                <a:gd name="connsiteY2" fmla="*/ 38158 h 205798"/>
                <a:gd name="connsiteX3" fmla="*/ 272415 w 287686"/>
                <a:gd name="connsiteY3" fmla="*/ 102928 h 205798"/>
                <a:gd name="connsiteX4" fmla="*/ 287655 w 287686"/>
                <a:gd name="connsiteY4" fmla="*/ 205798 h 205798"/>
                <a:gd name="connsiteX0" fmla="*/ 0 w 289137"/>
                <a:gd name="connsiteY0" fmla="*/ 34348 h 205798"/>
                <a:gd name="connsiteX1" fmla="*/ 89535 w 289137"/>
                <a:gd name="connsiteY1" fmla="*/ 58 h 205798"/>
                <a:gd name="connsiteX2" fmla="*/ 194310 w 289137"/>
                <a:gd name="connsiteY2" fmla="*/ 38158 h 205798"/>
                <a:gd name="connsiteX3" fmla="*/ 272415 w 289137"/>
                <a:gd name="connsiteY3" fmla="*/ 102928 h 205798"/>
                <a:gd name="connsiteX4" fmla="*/ 287655 w 289137"/>
                <a:gd name="connsiteY4" fmla="*/ 205798 h 205798"/>
                <a:gd name="connsiteX0" fmla="*/ 0 w 289137"/>
                <a:gd name="connsiteY0" fmla="*/ 34295 h 205745"/>
                <a:gd name="connsiteX1" fmla="*/ 89535 w 289137"/>
                <a:gd name="connsiteY1" fmla="*/ 5 h 205745"/>
                <a:gd name="connsiteX2" fmla="*/ 194310 w 289137"/>
                <a:gd name="connsiteY2" fmla="*/ 32390 h 205745"/>
                <a:gd name="connsiteX3" fmla="*/ 272415 w 289137"/>
                <a:gd name="connsiteY3" fmla="*/ 102875 h 205745"/>
                <a:gd name="connsiteX4" fmla="*/ 287655 w 289137"/>
                <a:gd name="connsiteY4" fmla="*/ 205745 h 205745"/>
                <a:gd name="connsiteX0" fmla="*/ 0 w 289137"/>
                <a:gd name="connsiteY0" fmla="*/ 34404 h 205854"/>
                <a:gd name="connsiteX1" fmla="*/ 89535 w 289137"/>
                <a:gd name="connsiteY1" fmla="*/ 114 h 205854"/>
                <a:gd name="connsiteX2" fmla="*/ 190500 w 289137"/>
                <a:gd name="connsiteY2" fmla="*/ 40119 h 205854"/>
                <a:gd name="connsiteX3" fmla="*/ 272415 w 289137"/>
                <a:gd name="connsiteY3" fmla="*/ 102984 h 205854"/>
                <a:gd name="connsiteX4" fmla="*/ 287655 w 289137"/>
                <a:gd name="connsiteY4" fmla="*/ 205854 h 205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137" h="205854">
                  <a:moveTo>
                    <a:pt x="0" y="34404"/>
                  </a:moveTo>
                  <a:cubicBezTo>
                    <a:pt x="20955" y="3606"/>
                    <a:pt x="57785" y="-838"/>
                    <a:pt x="89535" y="114"/>
                  </a:cubicBezTo>
                  <a:cubicBezTo>
                    <a:pt x="121285" y="1066"/>
                    <a:pt x="160020" y="22974"/>
                    <a:pt x="190500" y="40119"/>
                  </a:cubicBezTo>
                  <a:cubicBezTo>
                    <a:pt x="220980" y="57264"/>
                    <a:pt x="256858" y="75044"/>
                    <a:pt x="272415" y="102984"/>
                  </a:cubicBezTo>
                  <a:cubicBezTo>
                    <a:pt x="287973" y="130924"/>
                    <a:pt x="291624" y="168389"/>
                    <a:pt x="287655" y="20585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A79F3CC8-7C9A-F059-511B-AC61370A52E0}"/>
              </a:ext>
            </a:extLst>
          </p:cNvPr>
          <p:cNvGrpSpPr/>
          <p:nvPr/>
        </p:nvGrpSpPr>
        <p:grpSpPr>
          <a:xfrm>
            <a:off x="6842724" y="4258576"/>
            <a:ext cx="984569" cy="669791"/>
            <a:chOff x="8059742" y="4252861"/>
            <a:chExt cx="984569" cy="669791"/>
          </a:xfrm>
        </p:grpSpPr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38689AC8-0A92-8B05-F9A0-CC219F712DA2}"/>
                </a:ext>
              </a:extLst>
            </p:cNvPr>
            <p:cNvSpPr/>
            <p:nvPr/>
          </p:nvSpPr>
          <p:spPr>
            <a:xfrm>
              <a:off x="8067047" y="4252861"/>
              <a:ext cx="975360" cy="667754"/>
            </a:xfrm>
            <a:custGeom>
              <a:avLst/>
              <a:gdLst>
                <a:gd name="connsiteX0" fmla="*/ 0 w 975360"/>
                <a:gd name="connsiteY0" fmla="*/ 88703 h 662108"/>
                <a:gd name="connsiteX1" fmla="*/ 160020 w 975360"/>
                <a:gd name="connsiteY1" fmla="*/ 44888 h 662108"/>
                <a:gd name="connsiteX2" fmla="*/ 310515 w 975360"/>
                <a:gd name="connsiteY2" fmla="*/ 10598 h 662108"/>
                <a:gd name="connsiteX3" fmla="*/ 691515 w 975360"/>
                <a:gd name="connsiteY3" fmla="*/ 33458 h 662108"/>
                <a:gd name="connsiteX4" fmla="*/ 893445 w 975360"/>
                <a:gd name="connsiteY4" fmla="*/ 349688 h 662108"/>
                <a:gd name="connsiteX5" fmla="*/ 941070 w 975360"/>
                <a:gd name="connsiteY5" fmla="*/ 494468 h 662108"/>
                <a:gd name="connsiteX6" fmla="*/ 975360 w 975360"/>
                <a:gd name="connsiteY6" fmla="*/ 662108 h 662108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75360" h="667754">
                  <a:moveTo>
                    <a:pt x="0" y="94349"/>
                  </a:moveTo>
                  <a:cubicBezTo>
                    <a:pt x="54134" y="78950"/>
                    <a:pt x="108268" y="63551"/>
                    <a:pt x="160020" y="50534"/>
                  </a:cubicBezTo>
                  <a:cubicBezTo>
                    <a:pt x="211773" y="37516"/>
                    <a:pt x="221933" y="33389"/>
                    <a:pt x="310515" y="16244"/>
                  </a:cubicBezTo>
                  <a:cubicBezTo>
                    <a:pt x="399097" y="-901"/>
                    <a:pt x="594360" y="-17411"/>
                    <a:pt x="691515" y="39104"/>
                  </a:cubicBezTo>
                  <a:cubicBezTo>
                    <a:pt x="788670" y="95619"/>
                    <a:pt x="848043" y="225159"/>
                    <a:pt x="893445" y="355334"/>
                  </a:cubicBezTo>
                  <a:cubicBezTo>
                    <a:pt x="938847" y="485509"/>
                    <a:pt x="950278" y="516624"/>
                    <a:pt x="941070" y="500114"/>
                  </a:cubicBezTo>
                  <a:cubicBezTo>
                    <a:pt x="954723" y="552184"/>
                    <a:pt x="972661" y="609969"/>
                    <a:pt x="975360" y="66775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Figura a mano libera: forma 25">
              <a:extLst>
                <a:ext uri="{FF2B5EF4-FFF2-40B4-BE49-F238E27FC236}">
                  <a16:creationId xmlns:a16="http://schemas.microsoft.com/office/drawing/2014/main" id="{DE1183FC-F435-1AD2-9A8C-2B8E0C17CC22}"/>
                </a:ext>
              </a:extLst>
            </p:cNvPr>
            <p:cNvSpPr/>
            <p:nvPr/>
          </p:nvSpPr>
          <p:spPr>
            <a:xfrm>
              <a:off x="8059742" y="4351020"/>
              <a:ext cx="984569" cy="571632"/>
            </a:xfrm>
            <a:custGeom>
              <a:avLst/>
              <a:gdLst>
                <a:gd name="connsiteX0" fmla="*/ 0 w 979170"/>
                <a:gd name="connsiteY0" fmla="*/ 0 h 571632"/>
                <a:gd name="connsiteX1" fmla="*/ 139065 w 979170"/>
                <a:gd name="connsiteY1" fmla="*/ 62865 h 571632"/>
                <a:gd name="connsiteX2" fmla="*/ 537210 w 979170"/>
                <a:gd name="connsiteY2" fmla="*/ 215265 h 571632"/>
                <a:gd name="connsiteX3" fmla="*/ 861060 w 979170"/>
                <a:gd name="connsiteY3" fmla="*/ 483870 h 571632"/>
                <a:gd name="connsiteX4" fmla="*/ 944880 w 979170"/>
                <a:gd name="connsiteY4" fmla="*/ 561975 h 571632"/>
                <a:gd name="connsiteX5" fmla="*/ 979170 w 979170"/>
                <a:gd name="connsiteY5" fmla="*/ 567690 h 571632"/>
                <a:gd name="connsiteX0" fmla="*/ 404 w 979574"/>
                <a:gd name="connsiteY0" fmla="*/ 0 h 571632"/>
                <a:gd name="connsiteX1" fmla="*/ 139469 w 979574"/>
                <a:gd name="connsiteY1" fmla="*/ 62865 h 571632"/>
                <a:gd name="connsiteX2" fmla="*/ 537614 w 979574"/>
                <a:gd name="connsiteY2" fmla="*/ 215265 h 571632"/>
                <a:gd name="connsiteX3" fmla="*/ 861464 w 979574"/>
                <a:gd name="connsiteY3" fmla="*/ 483870 h 571632"/>
                <a:gd name="connsiteX4" fmla="*/ 945284 w 979574"/>
                <a:gd name="connsiteY4" fmla="*/ 561975 h 571632"/>
                <a:gd name="connsiteX5" fmla="*/ 979574 w 979574"/>
                <a:gd name="connsiteY5" fmla="*/ 567690 h 571632"/>
                <a:gd name="connsiteX0" fmla="*/ 1784 w 980954"/>
                <a:gd name="connsiteY0" fmla="*/ 0 h 571632"/>
                <a:gd name="connsiteX1" fmla="*/ 140849 w 980954"/>
                <a:gd name="connsiteY1" fmla="*/ 62865 h 571632"/>
                <a:gd name="connsiteX2" fmla="*/ 538994 w 980954"/>
                <a:gd name="connsiteY2" fmla="*/ 215265 h 571632"/>
                <a:gd name="connsiteX3" fmla="*/ 862844 w 980954"/>
                <a:gd name="connsiteY3" fmla="*/ 483870 h 571632"/>
                <a:gd name="connsiteX4" fmla="*/ 946664 w 980954"/>
                <a:gd name="connsiteY4" fmla="*/ 561975 h 571632"/>
                <a:gd name="connsiteX5" fmla="*/ 980954 w 980954"/>
                <a:gd name="connsiteY5" fmla="*/ 567690 h 571632"/>
                <a:gd name="connsiteX0" fmla="*/ 5399 w 984569"/>
                <a:gd name="connsiteY0" fmla="*/ 0 h 571632"/>
                <a:gd name="connsiteX1" fmla="*/ 144464 w 984569"/>
                <a:gd name="connsiteY1" fmla="*/ 62865 h 571632"/>
                <a:gd name="connsiteX2" fmla="*/ 542609 w 984569"/>
                <a:gd name="connsiteY2" fmla="*/ 215265 h 571632"/>
                <a:gd name="connsiteX3" fmla="*/ 866459 w 984569"/>
                <a:gd name="connsiteY3" fmla="*/ 483870 h 571632"/>
                <a:gd name="connsiteX4" fmla="*/ 950279 w 984569"/>
                <a:gd name="connsiteY4" fmla="*/ 561975 h 571632"/>
                <a:gd name="connsiteX5" fmla="*/ 984569 w 984569"/>
                <a:gd name="connsiteY5" fmla="*/ 567690 h 571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4569" h="571632">
                  <a:moveTo>
                    <a:pt x="5399" y="0"/>
                  </a:moveTo>
                  <a:cubicBezTo>
                    <a:pt x="-21271" y="30639"/>
                    <a:pt x="54929" y="26988"/>
                    <a:pt x="144464" y="62865"/>
                  </a:cubicBezTo>
                  <a:cubicBezTo>
                    <a:pt x="233999" y="98742"/>
                    <a:pt x="422277" y="145098"/>
                    <a:pt x="542609" y="215265"/>
                  </a:cubicBezTo>
                  <a:cubicBezTo>
                    <a:pt x="662941" y="285432"/>
                    <a:pt x="798514" y="426085"/>
                    <a:pt x="866459" y="483870"/>
                  </a:cubicBezTo>
                  <a:cubicBezTo>
                    <a:pt x="934404" y="541655"/>
                    <a:pt x="930594" y="548005"/>
                    <a:pt x="950279" y="561975"/>
                  </a:cubicBezTo>
                  <a:cubicBezTo>
                    <a:pt x="969964" y="575945"/>
                    <a:pt x="977266" y="571817"/>
                    <a:pt x="984569" y="56769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Titolo 3">
            <a:extLst>
              <a:ext uri="{FF2B5EF4-FFF2-40B4-BE49-F238E27FC236}">
                <a16:creationId xmlns:a16="http://schemas.microsoft.com/office/drawing/2014/main" id="{37D6333E-6673-2AE6-2546-8BB514ADA02D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(2)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BB378A7-632E-C645-7819-F6529030181C}"/>
              </a:ext>
            </a:extLst>
          </p:cNvPr>
          <p:cNvSpPr txBox="1"/>
          <p:nvPr/>
        </p:nvSpPr>
        <p:spPr>
          <a:xfrm>
            <a:off x="11760172" y="231423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96AE0AD-F784-BA7E-A186-87E3189AD413}"/>
              </a:ext>
            </a:extLst>
          </p:cNvPr>
          <p:cNvSpPr txBox="1"/>
          <p:nvPr/>
        </p:nvSpPr>
        <p:spPr>
          <a:xfrm>
            <a:off x="4878847" y="6230974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9F003EA0-F6CA-1E63-8598-D73230CD9DD7}"/>
              </a:ext>
            </a:extLst>
          </p:cNvPr>
          <p:cNvSpPr txBox="1"/>
          <p:nvPr/>
        </p:nvSpPr>
        <p:spPr>
          <a:xfrm>
            <a:off x="0" y="360305"/>
            <a:ext cx="6187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maggiore leggibilità grafica applichiamo separatamente ai due coni la procedura definita precedentemente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A596815C-BFC7-3B48-44E7-24529ADF8DA1}"/>
              </a:ext>
            </a:extLst>
          </p:cNvPr>
          <p:cNvSpPr txBox="1"/>
          <p:nvPr/>
        </p:nvSpPr>
        <p:spPr>
          <a:xfrm>
            <a:off x="4493922" y="4240270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0</a:t>
            </a:r>
          </a:p>
        </p:txBody>
      </p: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D23A234D-5B00-C740-8DDA-D8B27FC7F44A}"/>
              </a:ext>
            </a:extLst>
          </p:cNvPr>
          <p:cNvGrpSpPr/>
          <p:nvPr/>
        </p:nvGrpSpPr>
        <p:grpSpPr>
          <a:xfrm>
            <a:off x="6230450" y="1003922"/>
            <a:ext cx="811145" cy="1620805"/>
            <a:chOff x="12138826" y="819981"/>
            <a:chExt cx="811145" cy="1620805"/>
          </a:xfrm>
        </p:grpSpPr>
        <p:sp>
          <p:nvSpPr>
            <p:cNvPr id="53" name="Arco 52">
              <a:extLst>
                <a:ext uri="{FF2B5EF4-FFF2-40B4-BE49-F238E27FC236}">
                  <a16:creationId xmlns:a16="http://schemas.microsoft.com/office/drawing/2014/main" id="{7044BA74-EAD8-4F5E-3B89-07C8133DE5EA}"/>
                </a:ext>
              </a:extLst>
            </p:cNvPr>
            <p:cNvSpPr/>
            <p:nvPr/>
          </p:nvSpPr>
          <p:spPr>
            <a:xfrm>
              <a:off x="12139971" y="819981"/>
              <a:ext cx="810000" cy="1620000"/>
            </a:xfrm>
            <a:prstGeom prst="arc">
              <a:avLst>
                <a:gd name="adj1" fmla="val 16200000"/>
                <a:gd name="adj2" fmla="val 541081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7" name="Arco 56">
              <a:extLst>
                <a:ext uri="{FF2B5EF4-FFF2-40B4-BE49-F238E27FC236}">
                  <a16:creationId xmlns:a16="http://schemas.microsoft.com/office/drawing/2014/main" id="{8648A441-7FF5-22B1-65DC-4B3EFA910F8C}"/>
                </a:ext>
              </a:extLst>
            </p:cNvPr>
            <p:cNvSpPr/>
            <p:nvPr/>
          </p:nvSpPr>
          <p:spPr>
            <a:xfrm>
              <a:off x="12138826" y="820786"/>
              <a:ext cx="810000" cy="1620000"/>
            </a:xfrm>
            <a:prstGeom prst="arc">
              <a:avLst>
                <a:gd name="adj1" fmla="val 5392790"/>
                <a:gd name="adj2" fmla="val 1625199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DEA7AA73-0609-6003-7AAB-CE3BD609359E}"/>
              </a:ext>
            </a:extLst>
          </p:cNvPr>
          <p:cNvSpPr txBox="1"/>
          <p:nvPr/>
        </p:nvSpPr>
        <p:spPr>
          <a:xfrm>
            <a:off x="0" y="1274995"/>
            <a:ext cx="5135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Iniziando dalla proiezione ribaltata indichiamo le generatrici del cono con i numeri 1, 2, 3, . . .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953B181C-50BA-1629-0958-41679535FD8F}"/>
              </a:ext>
            </a:extLst>
          </p:cNvPr>
          <p:cNvSpPr txBox="1"/>
          <p:nvPr/>
        </p:nvSpPr>
        <p:spPr>
          <a:xfrm>
            <a:off x="0" y="1993684"/>
            <a:ext cx="1737360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Generatrice 1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24384C77-D3FE-94E6-4577-19AA1CEE5CD4}"/>
              </a:ext>
            </a:extLst>
          </p:cNvPr>
          <p:cNvSpPr txBox="1"/>
          <p:nvPr/>
        </p:nvSpPr>
        <p:spPr>
          <a:xfrm>
            <a:off x="0" y="2303165"/>
            <a:ext cx="3768843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Generatrice 2 e simmetrica 0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78A75430-E051-F0BA-9AA0-3D374A28D5E1}"/>
              </a:ext>
            </a:extLst>
          </p:cNvPr>
          <p:cNvSpPr txBox="1"/>
          <p:nvPr/>
        </p:nvSpPr>
        <p:spPr>
          <a:xfrm>
            <a:off x="0" y="2617237"/>
            <a:ext cx="3768843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Generatrice 3 e simmetrica 9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FF1547FC-5CE7-64C3-CEA8-C080408724AF}"/>
              </a:ext>
            </a:extLst>
          </p:cNvPr>
          <p:cNvSpPr txBox="1"/>
          <p:nvPr/>
        </p:nvSpPr>
        <p:spPr>
          <a:xfrm>
            <a:off x="0" y="2928830"/>
            <a:ext cx="3768843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Generatrice 4 e simmetrica 8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1A6B6FFB-5DCE-0777-F0F7-6C134E04D10A}"/>
              </a:ext>
            </a:extLst>
          </p:cNvPr>
          <p:cNvSpPr txBox="1"/>
          <p:nvPr/>
        </p:nvSpPr>
        <p:spPr>
          <a:xfrm>
            <a:off x="0" y="3233445"/>
            <a:ext cx="3768843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Generatrice 5 e simmetrica 7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A5289135-433B-792D-675F-2DA36204A0EA}"/>
              </a:ext>
            </a:extLst>
          </p:cNvPr>
          <p:cNvSpPr txBox="1"/>
          <p:nvPr/>
        </p:nvSpPr>
        <p:spPr>
          <a:xfrm>
            <a:off x="0" y="3536636"/>
            <a:ext cx="1737360" cy="288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Generatrice 6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8E429A98-7A40-B139-965A-EE1E7788F4EC}"/>
              </a:ext>
            </a:extLst>
          </p:cNvPr>
          <p:cNvSpPr txBox="1"/>
          <p:nvPr/>
        </p:nvSpPr>
        <p:spPr>
          <a:xfrm>
            <a:off x="0" y="3941337"/>
            <a:ext cx="428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opportunamente i punti così trovati si definiscono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le curve di compenetrazione tra i solidi  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204CC829-D40B-A621-2216-64B333F859FE}"/>
              </a:ext>
            </a:extLst>
          </p:cNvPr>
          <p:cNvSpPr txBox="1"/>
          <p:nvPr/>
        </p:nvSpPr>
        <p:spPr>
          <a:xfrm>
            <a:off x="0" y="5857808"/>
            <a:ext cx="4616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questi punti si determinano le corrispondenti forme  delle curve di compenetrazione tra cono e cilindro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1648C64D-137C-A83B-3013-DCEA2EE2BFF8}"/>
              </a:ext>
            </a:extLst>
          </p:cNvPr>
          <p:cNvSpPr txBox="1"/>
          <p:nvPr/>
        </p:nvSpPr>
        <p:spPr>
          <a:xfrm>
            <a:off x="0" y="4855855"/>
            <a:ext cx="5234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Proiettiamo ora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sia le generatrici del cono che i punti definiti,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, dalle intersezioni </a:t>
            </a:r>
          </a:p>
          <a:p>
            <a:r>
              <a:rPr lang="it-IT" dirty="0"/>
              <a:t>tra le generatrici del cono e del cilindro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D9680144-4322-3B56-03D7-B367D86AA519}"/>
              </a:ext>
            </a:extLst>
          </p:cNvPr>
          <p:cNvCxnSpPr>
            <a:cxnSpLocks/>
          </p:cNvCxnSpPr>
          <p:nvPr/>
        </p:nvCxnSpPr>
        <p:spPr>
          <a:xfrm flipH="1">
            <a:off x="4355803" y="1567700"/>
            <a:ext cx="1556952" cy="25811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06FE58D-F4BA-A72B-F952-1973BDC9F50B}"/>
              </a:ext>
            </a:extLst>
          </p:cNvPr>
          <p:cNvCxnSpPr>
            <a:cxnSpLocks/>
          </p:cNvCxnSpPr>
          <p:nvPr/>
        </p:nvCxnSpPr>
        <p:spPr>
          <a:xfrm flipH="1">
            <a:off x="6201063" y="2954662"/>
            <a:ext cx="2098059" cy="20253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12384591-F203-48AC-E79F-0BAC3158E357}"/>
              </a:ext>
            </a:extLst>
          </p:cNvPr>
          <p:cNvCxnSpPr/>
          <p:nvPr/>
        </p:nvCxnSpPr>
        <p:spPr>
          <a:xfrm flipH="1">
            <a:off x="7609828" y="2960011"/>
            <a:ext cx="689492" cy="28347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B2981D84-5F07-AB8C-9E80-8AE82CF5141B}"/>
              </a:ext>
            </a:extLst>
          </p:cNvPr>
          <p:cNvCxnSpPr>
            <a:cxnSpLocks/>
          </p:cNvCxnSpPr>
          <p:nvPr/>
        </p:nvCxnSpPr>
        <p:spPr>
          <a:xfrm>
            <a:off x="5916923" y="1566838"/>
            <a:ext cx="0" cy="29962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17099780-327A-6FA3-FA7F-7796D325DE17}"/>
              </a:ext>
            </a:extLst>
          </p:cNvPr>
          <p:cNvCxnSpPr>
            <a:cxnSpLocks/>
          </p:cNvCxnSpPr>
          <p:nvPr/>
        </p:nvCxnSpPr>
        <p:spPr>
          <a:xfrm flipH="1">
            <a:off x="7474364" y="1126188"/>
            <a:ext cx="835171" cy="12895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F6827458-1BD4-7070-7E41-705E86977E48}"/>
              </a:ext>
            </a:extLst>
          </p:cNvPr>
          <p:cNvCxnSpPr>
            <a:cxnSpLocks/>
          </p:cNvCxnSpPr>
          <p:nvPr/>
        </p:nvCxnSpPr>
        <p:spPr>
          <a:xfrm flipH="1" flipV="1">
            <a:off x="6811270" y="1074218"/>
            <a:ext cx="1501803" cy="561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1A46B6EF-34DC-DF78-5914-45570180C83D}"/>
              </a:ext>
            </a:extLst>
          </p:cNvPr>
          <p:cNvGrpSpPr/>
          <p:nvPr/>
        </p:nvGrpSpPr>
        <p:grpSpPr>
          <a:xfrm>
            <a:off x="6567488" y="1751276"/>
            <a:ext cx="4454173" cy="115162"/>
            <a:chOff x="6567488" y="1751276"/>
            <a:chExt cx="4454173" cy="115162"/>
          </a:xfrm>
        </p:grpSpPr>
        <p:cxnSp>
          <p:nvCxnSpPr>
            <p:cNvPr id="34" name="Connettore diritto 33">
              <a:extLst>
                <a:ext uri="{FF2B5EF4-FFF2-40B4-BE49-F238E27FC236}">
                  <a16:creationId xmlns:a16="http://schemas.microsoft.com/office/drawing/2014/main" id="{8FA933C9-70E7-6B39-445E-5D2F02BA2746}"/>
                </a:ext>
              </a:extLst>
            </p:cNvPr>
            <p:cNvCxnSpPr>
              <a:cxnSpLocks/>
            </p:cNvCxnSpPr>
            <p:nvPr/>
          </p:nvCxnSpPr>
          <p:spPr>
            <a:xfrm>
              <a:off x="6567488" y="1810798"/>
              <a:ext cx="44541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diritto 34">
              <a:extLst>
                <a:ext uri="{FF2B5EF4-FFF2-40B4-BE49-F238E27FC236}">
                  <a16:creationId xmlns:a16="http://schemas.microsoft.com/office/drawing/2014/main" id="{66E5BC23-DB0D-433B-67A6-B6D63D9B70A0}"/>
                </a:ext>
              </a:extLst>
            </p:cNvPr>
            <p:cNvCxnSpPr>
              <a:cxnSpLocks/>
            </p:cNvCxnSpPr>
            <p:nvPr/>
          </p:nvCxnSpPr>
          <p:spPr>
            <a:xfrm>
              <a:off x="10992411" y="1751276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diritto 35">
              <a:extLst>
                <a:ext uri="{FF2B5EF4-FFF2-40B4-BE49-F238E27FC236}">
                  <a16:creationId xmlns:a16="http://schemas.microsoft.com/office/drawing/2014/main" id="{66E32455-B8B0-6933-E6F7-E9342F340B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41835" y="1758438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B17611CA-F66A-4A46-1CCA-E402D555B674}"/>
              </a:ext>
            </a:extLst>
          </p:cNvPr>
          <p:cNvCxnSpPr>
            <a:cxnSpLocks/>
          </p:cNvCxnSpPr>
          <p:nvPr/>
        </p:nvCxnSpPr>
        <p:spPr>
          <a:xfrm flipV="1">
            <a:off x="7022990" y="2945208"/>
            <a:ext cx="1286676" cy="22463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ulsante di azione: vuoto 3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19E62FA-CF87-F30A-A231-4F0BA0674354}"/>
              </a:ext>
            </a:extLst>
          </p:cNvPr>
          <p:cNvSpPr/>
          <p:nvPr/>
        </p:nvSpPr>
        <p:spPr>
          <a:xfrm>
            <a:off x="10784400" y="24002"/>
            <a:ext cx="1368000" cy="288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16832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4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5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8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4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0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6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4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7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3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6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6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8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" grpId="0"/>
      <p:bldP spid="287" grpId="0"/>
      <p:bldP spid="289" grpId="0"/>
      <p:bldP spid="295" grpId="0"/>
      <p:bldP spid="297" grpId="0"/>
      <p:bldP spid="300" grpId="0"/>
      <p:bldP spid="302" grpId="0"/>
      <p:bldP spid="190" grpId="0"/>
      <p:bldP spid="192" grpId="0"/>
      <p:bldP spid="199" grpId="0"/>
      <p:bldP spid="252" grpId="0"/>
      <p:bldP spid="253" grpId="0"/>
      <p:bldP spid="263" grpId="0"/>
      <p:bldP spid="264" grpId="0"/>
      <p:bldP spid="265" grpId="0"/>
      <p:bldP spid="266" grpId="0"/>
      <p:bldP spid="268" grpId="0"/>
      <p:bldP spid="269" grpId="0"/>
      <p:bldP spid="270" grpId="0"/>
      <p:bldP spid="272" grpId="0"/>
      <p:bldP spid="273" grpId="0"/>
      <p:bldP spid="274" grpId="0"/>
      <p:bldP spid="276" grpId="0"/>
      <p:bldP spid="277" grpId="0"/>
      <p:bldP spid="279" grpId="0"/>
      <p:bldP spid="280" grpId="0"/>
      <p:bldP spid="281" grpId="0"/>
      <p:bldP spid="282" grpId="0"/>
      <p:bldP spid="283" grpId="0"/>
      <p:bldP spid="37" grpId="0"/>
      <p:bldP spid="46" grpId="0"/>
      <p:bldP spid="65" grpId="0"/>
      <p:bldP spid="66" grpId="0"/>
      <p:bldP spid="69" grpId="0"/>
      <p:bldP spid="70" grpId="0"/>
      <p:bldP spid="71" grpId="0"/>
      <p:bldP spid="72" grpId="0"/>
      <p:bldP spid="73" grpId="0"/>
      <p:bldP spid="77" grpId="0"/>
      <p:bldP spid="78" grpId="0"/>
      <p:bldP spid="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A4D8E32-066D-4FFC-C7E1-15AA5835CCEC}"/>
              </a:ext>
            </a:extLst>
          </p:cNvPr>
          <p:cNvCxnSpPr>
            <a:cxnSpLocks/>
          </p:cNvCxnSpPr>
          <p:nvPr/>
        </p:nvCxnSpPr>
        <p:spPr>
          <a:xfrm>
            <a:off x="4525818" y="2625340"/>
            <a:ext cx="751230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>
            <a:extLst>
              <a:ext uri="{FF2B5EF4-FFF2-40B4-BE49-F238E27FC236}">
                <a16:creationId xmlns:a16="http://schemas.microsoft.com/office/drawing/2014/main" id="{C2D32C92-48AD-8A9D-54A2-AEA271BAA201}"/>
              </a:ext>
            </a:extLst>
          </p:cNvPr>
          <p:cNvSpPr/>
          <p:nvPr/>
        </p:nvSpPr>
        <p:spPr>
          <a:xfrm rot="1800000">
            <a:off x="6298221" y="3774917"/>
            <a:ext cx="5040000" cy="162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CA9DD4-C335-F33D-DA4E-8A451FF8C452}"/>
              </a:ext>
            </a:extLst>
          </p:cNvPr>
          <p:cNvCxnSpPr>
            <a:cxnSpLocks/>
          </p:cNvCxnSpPr>
          <p:nvPr/>
        </p:nvCxnSpPr>
        <p:spPr>
          <a:xfrm flipV="1">
            <a:off x="7043615" y="1808133"/>
            <a:ext cx="0" cy="8153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63C6B9E-F818-C180-1565-1B4A6B2AAE8D}"/>
              </a:ext>
            </a:extLst>
          </p:cNvPr>
          <p:cNvCxnSpPr>
            <a:cxnSpLocks/>
          </p:cNvCxnSpPr>
          <p:nvPr/>
        </p:nvCxnSpPr>
        <p:spPr>
          <a:xfrm flipV="1">
            <a:off x="6230836" y="1773677"/>
            <a:ext cx="0" cy="22567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7A5349E-B63E-02CF-A41B-29349A08C796}"/>
              </a:ext>
            </a:extLst>
          </p:cNvPr>
          <p:cNvCxnSpPr>
            <a:cxnSpLocks/>
          </p:cNvCxnSpPr>
          <p:nvPr/>
        </p:nvCxnSpPr>
        <p:spPr>
          <a:xfrm flipH="1">
            <a:off x="5589625" y="424873"/>
            <a:ext cx="2716155" cy="47045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15DE56BB-A87D-BBE9-9D13-18A989B58BCC}"/>
              </a:ext>
            </a:extLst>
          </p:cNvPr>
          <p:cNvCxnSpPr>
            <a:cxnSpLocks/>
            <a:stCxn id="8" idx="3"/>
          </p:cNvCxnSpPr>
          <p:nvPr/>
        </p:nvCxnSpPr>
        <p:spPr>
          <a:xfrm flipH="1" flipV="1">
            <a:off x="5905066" y="2903006"/>
            <a:ext cx="5095539" cy="29419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856644FA-D84A-FCB2-4E67-15888A44797C}"/>
              </a:ext>
            </a:extLst>
          </p:cNvPr>
          <p:cNvGrpSpPr/>
          <p:nvPr/>
        </p:nvGrpSpPr>
        <p:grpSpPr>
          <a:xfrm>
            <a:off x="5120634" y="2107749"/>
            <a:ext cx="1620000" cy="1620000"/>
            <a:chOff x="4064189" y="2232041"/>
            <a:chExt cx="1620000" cy="1620000"/>
          </a:xfrm>
        </p:grpSpPr>
        <p:sp>
          <p:nvSpPr>
            <p:cNvPr id="20" name="Ovale 19">
              <a:extLst>
                <a:ext uri="{FF2B5EF4-FFF2-40B4-BE49-F238E27FC236}">
                  <a16:creationId xmlns:a16="http://schemas.microsoft.com/office/drawing/2014/main" id="{1DF865B1-0FCE-5107-44BC-A4AE26E89AD1}"/>
                </a:ext>
              </a:extLst>
            </p:cNvPr>
            <p:cNvSpPr/>
            <p:nvPr/>
          </p:nvSpPr>
          <p:spPr>
            <a:xfrm rot="1800000">
              <a:off x="4064189" y="2232041"/>
              <a:ext cx="1620000" cy="162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E704DF71-B599-4328-89C3-24E9D60F40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5761" y="3013796"/>
              <a:ext cx="22910" cy="3968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70EF6A32-1149-7542-E72B-667973D7C3E3}"/>
              </a:ext>
            </a:extLst>
          </p:cNvPr>
          <p:cNvCxnSpPr>
            <a:cxnSpLocks/>
          </p:cNvCxnSpPr>
          <p:nvPr/>
        </p:nvCxnSpPr>
        <p:spPr>
          <a:xfrm flipV="1">
            <a:off x="4945703" y="2218334"/>
            <a:ext cx="2322074" cy="2811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9F083308-5917-40E3-A565-AE89D445CE14}"/>
              </a:ext>
            </a:extLst>
          </p:cNvPr>
          <p:cNvCxnSpPr>
            <a:cxnSpLocks/>
          </p:cNvCxnSpPr>
          <p:nvPr/>
        </p:nvCxnSpPr>
        <p:spPr>
          <a:xfrm flipH="1">
            <a:off x="5686448" y="2214720"/>
            <a:ext cx="1584656" cy="173460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5DF742D-B91A-9A08-CFAF-36CEC332986A}"/>
              </a:ext>
            </a:extLst>
          </p:cNvPr>
          <p:cNvCxnSpPr>
            <a:cxnSpLocks/>
          </p:cNvCxnSpPr>
          <p:nvPr/>
        </p:nvCxnSpPr>
        <p:spPr>
          <a:xfrm>
            <a:off x="4949240" y="2499482"/>
            <a:ext cx="741464" cy="145521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2ED97A8A-F6DE-BEB8-17AB-022269153CE5}"/>
              </a:ext>
            </a:extLst>
          </p:cNvPr>
          <p:cNvCxnSpPr>
            <a:cxnSpLocks/>
          </p:cNvCxnSpPr>
          <p:nvPr/>
        </p:nvCxnSpPr>
        <p:spPr>
          <a:xfrm flipH="1" flipV="1">
            <a:off x="7265353" y="2217239"/>
            <a:ext cx="2955335" cy="170626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D67520AF-7A81-6497-D909-C8B6CA90E7CC}"/>
              </a:ext>
            </a:extLst>
          </p:cNvPr>
          <p:cNvCxnSpPr>
            <a:cxnSpLocks/>
          </p:cNvCxnSpPr>
          <p:nvPr/>
        </p:nvCxnSpPr>
        <p:spPr>
          <a:xfrm flipH="1" flipV="1">
            <a:off x="4947460" y="2498897"/>
            <a:ext cx="4583616" cy="264635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43C7CF3D-CFD5-351E-1F2A-A03F0383FF0B}"/>
              </a:ext>
            </a:extLst>
          </p:cNvPr>
          <p:cNvCxnSpPr>
            <a:cxnSpLocks/>
          </p:cNvCxnSpPr>
          <p:nvPr/>
        </p:nvCxnSpPr>
        <p:spPr>
          <a:xfrm flipH="1" flipV="1">
            <a:off x="5679763" y="3945900"/>
            <a:ext cx="3393323" cy="195913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9EC06739-37FC-3FEA-3836-29AD0EE42443}"/>
              </a:ext>
            </a:extLst>
          </p:cNvPr>
          <p:cNvCxnSpPr>
            <a:cxnSpLocks/>
          </p:cNvCxnSpPr>
          <p:nvPr/>
        </p:nvCxnSpPr>
        <p:spPr>
          <a:xfrm flipH="1">
            <a:off x="9076172" y="3923502"/>
            <a:ext cx="1141511" cy="198124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e 108">
            <a:extLst>
              <a:ext uri="{FF2B5EF4-FFF2-40B4-BE49-F238E27FC236}">
                <a16:creationId xmlns:a16="http://schemas.microsoft.com/office/drawing/2014/main" id="{E281C929-B38A-34C0-587D-CC1FA47730DE}"/>
              </a:ext>
            </a:extLst>
          </p:cNvPr>
          <p:cNvSpPr/>
          <p:nvPr/>
        </p:nvSpPr>
        <p:spPr>
          <a:xfrm rot="17999752">
            <a:off x="8853173" y="4711534"/>
            <a:ext cx="888108" cy="1620000"/>
          </a:xfrm>
          <a:prstGeom prst="ellipse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626A82A9-56EA-CDD2-9BD9-1C036F93120E}"/>
              </a:ext>
            </a:extLst>
          </p:cNvPr>
          <p:cNvCxnSpPr>
            <a:cxnSpLocks/>
          </p:cNvCxnSpPr>
          <p:nvPr/>
        </p:nvCxnSpPr>
        <p:spPr>
          <a:xfrm flipH="1">
            <a:off x="10034249" y="3923502"/>
            <a:ext cx="183434" cy="186153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56F59990-E017-10D8-1088-F967D8DE3D43}"/>
              </a:ext>
            </a:extLst>
          </p:cNvPr>
          <p:cNvCxnSpPr>
            <a:cxnSpLocks/>
          </p:cNvCxnSpPr>
          <p:nvPr/>
        </p:nvCxnSpPr>
        <p:spPr>
          <a:xfrm flipH="1">
            <a:off x="8678127" y="3922948"/>
            <a:ext cx="1539556" cy="110812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429EEC32-A132-855C-C197-8E445A107370}"/>
              </a:ext>
            </a:extLst>
          </p:cNvPr>
          <p:cNvCxnSpPr>
            <a:cxnSpLocks/>
          </p:cNvCxnSpPr>
          <p:nvPr/>
        </p:nvCxnSpPr>
        <p:spPr>
          <a:xfrm flipH="1">
            <a:off x="6641699" y="1003436"/>
            <a:ext cx="43522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61C03DB2-725B-059B-372B-5749000393C6}"/>
              </a:ext>
            </a:extLst>
          </p:cNvPr>
          <p:cNvCxnSpPr>
            <a:cxnSpLocks/>
          </p:cNvCxnSpPr>
          <p:nvPr/>
        </p:nvCxnSpPr>
        <p:spPr>
          <a:xfrm flipV="1">
            <a:off x="11399665" y="1808133"/>
            <a:ext cx="0" cy="333711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7720717D-BA59-7F79-DCBC-6B19E6F7A222}"/>
              </a:ext>
            </a:extLst>
          </p:cNvPr>
          <p:cNvCxnSpPr>
            <a:cxnSpLocks/>
          </p:cNvCxnSpPr>
          <p:nvPr/>
        </p:nvCxnSpPr>
        <p:spPr>
          <a:xfrm flipV="1">
            <a:off x="10587191" y="1808133"/>
            <a:ext cx="0" cy="47382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e 215">
            <a:extLst>
              <a:ext uri="{FF2B5EF4-FFF2-40B4-BE49-F238E27FC236}">
                <a16:creationId xmlns:a16="http://schemas.microsoft.com/office/drawing/2014/main" id="{19A84FF8-C5B7-3D5A-7F40-C382749FC20A}"/>
              </a:ext>
            </a:extLst>
          </p:cNvPr>
          <p:cNvSpPr/>
          <p:nvPr/>
        </p:nvSpPr>
        <p:spPr>
          <a:xfrm>
            <a:off x="10587725" y="1004831"/>
            <a:ext cx="809372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3ED25188-9E91-03A8-2619-1AAE2E6E9C69}"/>
              </a:ext>
            </a:extLst>
          </p:cNvPr>
          <p:cNvCxnSpPr>
            <a:cxnSpLocks/>
          </p:cNvCxnSpPr>
          <p:nvPr/>
        </p:nvCxnSpPr>
        <p:spPr>
          <a:xfrm flipH="1" flipV="1">
            <a:off x="5090738" y="2824521"/>
            <a:ext cx="4898975" cy="28284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EDB4AFF6-31DC-D10E-4EC3-5FE35166722C}"/>
              </a:ext>
            </a:extLst>
          </p:cNvPr>
          <p:cNvCxnSpPr>
            <a:cxnSpLocks/>
            <a:endCxn id="20" idx="4"/>
          </p:cNvCxnSpPr>
          <p:nvPr/>
        </p:nvCxnSpPr>
        <p:spPr>
          <a:xfrm flipH="1" flipV="1">
            <a:off x="5525634" y="3619230"/>
            <a:ext cx="4252524" cy="24546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3154199-EC17-F303-78E7-CA7759B053A3}"/>
              </a:ext>
            </a:extLst>
          </p:cNvPr>
          <p:cNvCxnSpPr/>
          <p:nvPr/>
        </p:nvCxnSpPr>
        <p:spPr>
          <a:xfrm flipV="1">
            <a:off x="10217683" y="2622986"/>
            <a:ext cx="0" cy="131855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igura a mano libera: forma 81">
            <a:extLst>
              <a:ext uri="{FF2B5EF4-FFF2-40B4-BE49-F238E27FC236}">
                <a16:creationId xmlns:a16="http://schemas.microsoft.com/office/drawing/2014/main" id="{9A230B92-C486-2702-D28E-B6AC2B62456C}"/>
              </a:ext>
            </a:extLst>
          </p:cNvPr>
          <p:cNvSpPr/>
          <p:nvPr/>
        </p:nvSpPr>
        <p:spPr>
          <a:xfrm>
            <a:off x="8565581" y="748665"/>
            <a:ext cx="1456707" cy="1363988"/>
          </a:xfrm>
          <a:custGeom>
            <a:avLst/>
            <a:gdLst>
              <a:gd name="connsiteX0" fmla="*/ 947989 w 1456707"/>
              <a:gd name="connsiteY0" fmla="*/ 0 h 1363988"/>
              <a:gd name="connsiteX1" fmla="*/ 389824 w 1456707"/>
              <a:gd name="connsiteY1" fmla="*/ 201930 h 1363988"/>
              <a:gd name="connsiteX2" fmla="*/ 31684 w 1456707"/>
              <a:gd name="connsiteY2" fmla="*/ 683895 h 1363988"/>
              <a:gd name="connsiteX3" fmla="*/ 71689 w 1456707"/>
              <a:gd name="connsiteY3" fmla="*/ 1169670 h 1363988"/>
              <a:gd name="connsiteX4" fmla="*/ 507934 w 1456707"/>
              <a:gd name="connsiteY4" fmla="*/ 1363980 h 1363988"/>
              <a:gd name="connsiteX5" fmla="*/ 1073719 w 1456707"/>
              <a:gd name="connsiteY5" fmla="*/ 1175385 h 1363988"/>
              <a:gd name="connsiteX6" fmla="*/ 1426144 w 1456707"/>
              <a:gd name="connsiteY6" fmla="*/ 681990 h 1363988"/>
              <a:gd name="connsiteX7" fmla="*/ 1384234 w 1456707"/>
              <a:gd name="connsiteY7" fmla="*/ 200025 h 1363988"/>
              <a:gd name="connsiteX8" fmla="*/ 947989 w 1456707"/>
              <a:gd name="connsiteY8" fmla="*/ 0 h 136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6707" h="1363988">
                <a:moveTo>
                  <a:pt x="947989" y="0"/>
                </a:moveTo>
                <a:cubicBezTo>
                  <a:pt x="782254" y="318"/>
                  <a:pt x="542541" y="87948"/>
                  <a:pt x="389824" y="201930"/>
                </a:cubicBezTo>
                <a:cubicBezTo>
                  <a:pt x="237107" y="315912"/>
                  <a:pt x="84706" y="522605"/>
                  <a:pt x="31684" y="683895"/>
                </a:cubicBezTo>
                <a:cubicBezTo>
                  <a:pt x="-21338" y="845185"/>
                  <a:pt x="-7686" y="1056323"/>
                  <a:pt x="71689" y="1169670"/>
                </a:cubicBezTo>
                <a:cubicBezTo>
                  <a:pt x="151064" y="1283018"/>
                  <a:pt x="340929" y="1363028"/>
                  <a:pt x="507934" y="1363980"/>
                </a:cubicBezTo>
                <a:cubicBezTo>
                  <a:pt x="674939" y="1364933"/>
                  <a:pt x="920684" y="1289050"/>
                  <a:pt x="1073719" y="1175385"/>
                </a:cubicBezTo>
                <a:cubicBezTo>
                  <a:pt x="1226754" y="1061720"/>
                  <a:pt x="1374392" y="844550"/>
                  <a:pt x="1426144" y="681990"/>
                </a:cubicBezTo>
                <a:cubicBezTo>
                  <a:pt x="1477896" y="519430"/>
                  <a:pt x="1463927" y="314008"/>
                  <a:pt x="1384234" y="200025"/>
                </a:cubicBezTo>
                <a:cubicBezTo>
                  <a:pt x="1304541" y="86042"/>
                  <a:pt x="1113724" y="-318"/>
                  <a:pt x="947989" y="0"/>
                </a:cubicBezTo>
                <a:close/>
              </a:path>
            </a:pathLst>
          </a:custGeom>
          <a:noFill/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3814C41B-55A5-076A-D432-E7F7839BC4CC}"/>
              </a:ext>
            </a:extLst>
          </p:cNvPr>
          <p:cNvCxnSpPr>
            <a:cxnSpLocks/>
          </p:cNvCxnSpPr>
          <p:nvPr/>
        </p:nvCxnSpPr>
        <p:spPr>
          <a:xfrm flipH="1" flipV="1">
            <a:off x="8837428" y="2062117"/>
            <a:ext cx="1378160" cy="55730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F27A98A9-F850-B493-0DA3-F389C718556D}"/>
              </a:ext>
            </a:extLst>
          </p:cNvPr>
          <p:cNvCxnSpPr>
            <a:cxnSpLocks/>
          </p:cNvCxnSpPr>
          <p:nvPr/>
        </p:nvCxnSpPr>
        <p:spPr>
          <a:xfrm flipH="1" flipV="1">
            <a:off x="10010717" y="1105143"/>
            <a:ext cx="204871" cy="151427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D2DC235-A1F8-B009-6201-ED3099295D8D}"/>
              </a:ext>
            </a:extLst>
          </p:cNvPr>
          <p:cNvCxnSpPr>
            <a:cxnSpLocks/>
          </p:cNvCxnSpPr>
          <p:nvPr/>
        </p:nvCxnSpPr>
        <p:spPr>
          <a:xfrm flipH="1" flipV="1">
            <a:off x="5256523" y="2457492"/>
            <a:ext cx="4355028" cy="25143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87F26CA-B07E-963D-4848-5FF931DC6CA7}"/>
              </a:ext>
            </a:extLst>
          </p:cNvPr>
          <p:cNvCxnSpPr>
            <a:cxnSpLocks/>
          </p:cNvCxnSpPr>
          <p:nvPr/>
        </p:nvCxnSpPr>
        <p:spPr>
          <a:xfrm flipH="1">
            <a:off x="5031175" y="2216266"/>
            <a:ext cx="2234178" cy="43806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F5314B28-662C-DEEC-F091-069DBB69CDBB}"/>
              </a:ext>
            </a:extLst>
          </p:cNvPr>
          <p:cNvCxnSpPr>
            <a:cxnSpLocks/>
          </p:cNvCxnSpPr>
          <p:nvPr/>
        </p:nvCxnSpPr>
        <p:spPr>
          <a:xfrm flipH="1" flipV="1">
            <a:off x="5031175" y="2658114"/>
            <a:ext cx="4877662" cy="281611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58AE9C32-6605-2AA8-939C-598E109A9A27}"/>
              </a:ext>
            </a:extLst>
          </p:cNvPr>
          <p:cNvCxnSpPr>
            <a:cxnSpLocks/>
          </p:cNvCxnSpPr>
          <p:nvPr/>
        </p:nvCxnSpPr>
        <p:spPr>
          <a:xfrm flipH="1">
            <a:off x="9025148" y="3919683"/>
            <a:ext cx="1192535" cy="105107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600FE996-957A-C561-FF8E-C777AD9D76EF}"/>
              </a:ext>
            </a:extLst>
          </p:cNvPr>
          <p:cNvCxnSpPr>
            <a:cxnSpLocks/>
          </p:cNvCxnSpPr>
          <p:nvPr/>
        </p:nvCxnSpPr>
        <p:spPr>
          <a:xfrm flipH="1">
            <a:off x="9911008" y="3923502"/>
            <a:ext cx="306675" cy="155073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4FEBCF6-917D-0C6C-A2C7-19C488780A23}"/>
              </a:ext>
            </a:extLst>
          </p:cNvPr>
          <p:cNvCxnSpPr>
            <a:cxnSpLocks/>
          </p:cNvCxnSpPr>
          <p:nvPr/>
        </p:nvCxnSpPr>
        <p:spPr>
          <a:xfrm flipH="1">
            <a:off x="4976884" y="2217989"/>
            <a:ext cx="2291540" cy="34124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38BE8D62-680E-920D-0625-CEC54D64D92A}"/>
              </a:ext>
            </a:extLst>
          </p:cNvPr>
          <p:cNvCxnSpPr>
            <a:cxnSpLocks/>
          </p:cNvCxnSpPr>
          <p:nvPr/>
        </p:nvCxnSpPr>
        <p:spPr>
          <a:xfrm flipH="1" flipV="1">
            <a:off x="4978401" y="2555955"/>
            <a:ext cx="4805248" cy="277431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84436ABD-AD0B-19D8-E164-1ACEC6564B68}"/>
              </a:ext>
            </a:extLst>
          </p:cNvPr>
          <p:cNvCxnSpPr>
            <a:cxnSpLocks/>
          </p:cNvCxnSpPr>
          <p:nvPr/>
        </p:nvCxnSpPr>
        <p:spPr>
          <a:xfrm flipH="1">
            <a:off x="9226453" y="3924056"/>
            <a:ext cx="988603" cy="109060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E8D0934A-1FF5-C69A-CCCD-528DCCF824FC}"/>
              </a:ext>
            </a:extLst>
          </p:cNvPr>
          <p:cNvCxnSpPr/>
          <p:nvPr/>
        </p:nvCxnSpPr>
        <p:spPr>
          <a:xfrm flipH="1">
            <a:off x="9773875" y="3919683"/>
            <a:ext cx="441713" cy="141058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21C426D3-B367-5751-6262-05E4FBAE0D85}"/>
              </a:ext>
            </a:extLst>
          </p:cNvPr>
          <p:cNvCxnSpPr>
            <a:cxnSpLocks/>
          </p:cNvCxnSpPr>
          <p:nvPr/>
        </p:nvCxnSpPr>
        <p:spPr>
          <a:xfrm flipH="1" flipV="1">
            <a:off x="5222605" y="2521639"/>
            <a:ext cx="4606211" cy="26593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5BAF5242-6B99-0B58-2FDF-E989D2CC31A7}"/>
              </a:ext>
            </a:extLst>
          </p:cNvPr>
          <p:cNvGrpSpPr/>
          <p:nvPr/>
        </p:nvGrpSpPr>
        <p:grpSpPr>
          <a:xfrm>
            <a:off x="8816803" y="4886226"/>
            <a:ext cx="1197776" cy="778380"/>
            <a:chOff x="8816803" y="4886226"/>
            <a:chExt cx="1197776" cy="778380"/>
          </a:xfrm>
        </p:grpSpPr>
        <p:sp>
          <p:nvSpPr>
            <p:cNvPr id="66" name="Figura a mano libera: forma 65">
              <a:extLst>
                <a:ext uri="{FF2B5EF4-FFF2-40B4-BE49-F238E27FC236}">
                  <a16:creationId xmlns:a16="http://schemas.microsoft.com/office/drawing/2014/main" id="{0E995D48-6ED8-1E5B-981C-A07F8B0CF918}"/>
                </a:ext>
              </a:extLst>
            </p:cNvPr>
            <p:cNvSpPr/>
            <p:nvPr/>
          </p:nvSpPr>
          <p:spPr>
            <a:xfrm>
              <a:off x="8816803" y="4886226"/>
              <a:ext cx="1197776" cy="778380"/>
            </a:xfrm>
            <a:custGeom>
              <a:avLst/>
              <a:gdLst>
                <a:gd name="connsiteX0" fmla="*/ 0 w 1197776"/>
                <a:gd name="connsiteY0" fmla="*/ 88928 h 778380"/>
                <a:gd name="connsiteX1" fmla="*/ 295062 w 1197776"/>
                <a:gd name="connsiteY1" fmla="*/ 12971 h 778380"/>
                <a:gd name="connsiteX2" fmla="*/ 522931 w 1197776"/>
                <a:gd name="connsiteY2" fmla="*/ 7129 h 778380"/>
                <a:gd name="connsiteX3" fmla="*/ 797543 w 1197776"/>
                <a:gd name="connsiteY3" fmla="*/ 86007 h 778380"/>
                <a:gd name="connsiteX4" fmla="*/ 1002042 w 1197776"/>
                <a:gd name="connsiteY4" fmla="*/ 293426 h 778380"/>
                <a:gd name="connsiteX5" fmla="*/ 1118898 w 1197776"/>
                <a:gd name="connsiteY5" fmla="*/ 489161 h 778380"/>
                <a:gd name="connsiteX6" fmla="*/ 1197776 w 1197776"/>
                <a:gd name="connsiteY6" fmla="*/ 778380 h 778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7776" h="778380">
                  <a:moveTo>
                    <a:pt x="0" y="88928"/>
                  </a:moveTo>
                  <a:cubicBezTo>
                    <a:pt x="103953" y="57766"/>
                    <a:pt x="207907" y="26604"/>
                    <a:pt x="295062" y="12971"/>
                  </a:cubicBezTo>
                  <a:cubicBezTo>
                    <a:pt x="382217" y="-662"/>
                    <a:pt x="439184" y="-5044"/>
                    <a:pt x="522931" y="7129"/>
                  </a:cubicBezTo>
                  <a:cubicBezTo>
                    <a:pt x="606678" y="19302"/>
                    <a:pt x="717691" y="38291"/>
                    <a:pt x="797543" y="86007"/>
                  </a:cubicBezTo>
                  <a:cubicBezTo>
                    <a:pt x="877395" y="133723"/>
                    <a:pt x="948483" y="226234"/>
                    <a:pt x="1002042" y="293426"/>
                  </a:cubicBezTo>
                  <a:cubicBezTo>
                    <a:pt x="1055601" y="360618"/>
                    <a:pt x="1086276" y="408335"/>
                    <a:pt x="1118898" y="489161"/>
                  </a:cubicBezTo>
                  <a:cubicBezTo>
                    <a:pt x="1151520" y="569987"/>
                    <a:pt x="1174648" y="674183"/>
                    <a:pt x="1197776" y="77838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69" name="Connettore diritto 68">
              <a:extLst>
                <a:ext uri="{FF2B5EF4-FFF2-40B4-BE49-F238E27FC236}">
                  <a16:creationId xmlns:a16="http://schemas.microsoft.com/office/drawing/2014/main" id="{1239F1B1-5C52-5B51-021D-1B58FD925AFF}"/>
                </a:ext>
              </a:extLst>
            </p:cNvPr>
            <p:cNvCxnSpPr>
              <a:cxnSpLocks/>
              <a:stCxn id="66" idx="0"/>
              <a:endCxn id="66" idx="6"/>
            </p:cNvCxnSpPr>
            <p:nvPr/>
          </p:nvCxnSpPr>
          <p:spPr>
            <a:xfrm>
              <a:off x="8816803" y="4975154"/>
              <a:ext cx="1193914" cy="688502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DB40A3BC-868E-6115-8B5B-941E291B3675}"/>
              </a:ext>
            </a:extLst>
          </p:cNvPr>
          <p:cNvCxnSpPr>
            <a:cxnSpLocks/>
          </p:cNvCxnSpPr>
          <p:nvPr/>
        </p:nvCxnSpPr>
        <p:spPr>
          <a:xfrm flipH="1" flipV="1">
            <a:off x="5890260" y="3726229"/>
            <a:ext cx="3330334" cy="19223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A07AC3AF-154F-7DD5-BE1E-BB531E958392}"/>
              </a:ext>
            </a:extLst>
          </p:cNvPr>
          <p:cNvCxnSpPr>
            <a:cxnSpLocks/>
          </p:cNvCxnSpPr>
          <p:nvPr/>
        </p:nvCxnSpPr>
        <p:spPr>
          <a:xfrm flipH="1">
            <a:off x="5615302" y="2221955"/>
            <a:ext cx="1650135" cy="159988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A2E5EC6E-E3AF-E875-6BDD-D62D90BD74A9}"/>
              </a:ext>
            </a:extLst>
          </p:cNvPr>
          <p:cNvCxnSpPr>
            <a:cxnSpLocks/>
          </p:cNvCxnSpPr>
          <p:nvPr/>
        </p:nvCxnSpPr>
        <p:spPr>
          <a:xfrm flipH="1" flipV="1">
            <a:off x="5621642" y="3816948"/>
            <a:ext cx="3898579" cy="225035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81BD3636-4564-8ABC-5810-92B8D4AD7E4E}"/>
              </a:ext>
            </a:extLst>
          </p:cNvPr>
          <p:cNvCxnSpPr>
            <a:cxnSpLocks/>
          </p:cNvCxnSpPr>
          <p:nvPr/>
        </p:nvCxnSpPr>
        <p:spPr>
          <a:xfrm flipH="1">
            <a:off x="8712895" y="3923951"/>
            <a:ext cx="1504788" cy="167683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A8301313-4CE1-AFD3-C0BC-24B82464B939}"/>
              </a:ext>
            </a:extLst>
          </p:cNvPr>
          <p:cNvCxnSpPr>
            <a:cxnSpLocks/>
          </p:cNvCxnSpPr>
          <p:nvPr/>
        </p:nvCxnSpPr>
        <p:spPr>
          <a:xfrm flipH="1">
            <a:off x="9519906" y="3926430"/>
            <a:ext cx="695682" cy="214489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2254A3E8-0E8B-A6A8-4C42-1E12C0E73E28}"/>
              </a:ext>
            </a:extLst>
          </p:cNvPr>
          <p:cNvCxnSpPr>
            <a:cxnSpLocks/>
          </p:cNvCxnSpPr>
          <p:nvPr/>
        </p:nvCxnSpPr>
        <p:spPr>
          <a:xfrm flipH="1" flipV="1">
            <a:off x="5735114" y="3704045"/>
            <a:ext cx="3845548" cy="22197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D0EC2967-939C-7B92-FBB1-95DA046F5DED}"/>
              </a:ext>
            </a:extLst>
          </p:cNvPr>
          <p:cNvCxnSpPr>
            <a:cxnSpLocks/>
          </p:cNvCxnSpPr>
          <p:nvPr/>
        </p:nvCxnSpPr>
        <p:spPr>
          <a:xfrm flipH="1" flipV="1">
            <a:off x="6471613" y="2315264"/>
            <a:ext cx="3506912" cy="20247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90ED1622-BD1E-0B38-79AA-7904FB5E02EF}"/>
              </a:ext>
            </a:extLst>
          </p:cNvPr>
          <p:cNvCxnSpPr>
            <a:cxnSpLocks/>
          </p:cNvCxnSpPr>
          <p:nvPr/>
        </p:nvCxnSpPr>
        <p:spPr>
          <a:xfrm flipH="1" flipV="1">
            <a:off x="6730212" y="2806668"/>
            <a:ext cx="3103942" cy="17920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FD8FCF61-D57D-1748-6C3A-F8132BE75B06}"/>
              </a:ext>
            </a:extLst>
          </p:cNvPr>
          <p:cNvCxnSpPr>
            <a:cxnSpLocks/>
          </p:cNvCxnSpPr>
          <p:nvPr/>
        </p:nvCxnSpPr>
        <p:spPr>
          <a:xfrm flipH="1" flipV="1">
            <a:off x="6492360" y="2333095"/>
            <a:ext cx="3571623" cy="20620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D21A5EA4-B1BB-431D-A16E-105A71B5E3F3}"/>
              </a:ext>
            </a:extLst>
          </p:cNvPr>
          <p:cNvCxnSpPr>
            <a:cxnSpLocks/>
          </p:cNvCxnSpPr>
          <p:nvPr/>
        </p:nvCxnSpPr>
        <p:spPr>
          <a:xfrm flipH="1" flipV="1">
            <a:off x="6515364" y="2359843"/>
            <a:ext cx="3605430" cy="20815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FAB50FC2-6F44-4F9D-23C8-D755AFC8FB78}"/>
              </a:ext>
            </a:extLst>
          </p:cNvPr>
          <p:cNvCxnSpPr>
            <a:cxnSpLocks/>
          </p:cNvCxnSpPr>
          <p:nvPr/>
        </p:nvCxnSpPr>
        <p:spPr>
          <a:xfrm flipH="1" flipV="1">
            <a:off x="6719891" y="2744595"/>
            <a:ext cx="3276235" cy="18915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4E881655-2951-DC4D-7090-B32B314F822A}"/>
              </a:ext>
            </a:extLst>
          </p:cNvPr>
          <p:cNvCxnSpPr>
            <a:cxnSpLocks/>
          </p:cNvCxnSpPr>
          <p:nvPr/>
        </p:nvCxnSpPr>
        <p:spPr>
          <a:xfrm flipH="1">
            <a:off x="5520853" y="2221955"/>
            <a:ext cx="1744500" cy="139069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45D231C7-B33E-CA43-439D-E1584EF9B142}"/>
              </a:ext>
            </a:extLst>
          </p:cNvPr>
          <p:cNvCxnSpPr>
            <a:cxnSpLocks/>
          </p:cNvCxnSpPr>
          <p:nvPr/>
        </p:nvCxnSpPr>
        <p:spPr>
          <a:xfrm flipH="1">
            <a:off x="8585588" y="3924980"/>
            <a:ext cx="1632095" cy="146246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3D148AC2-86A6-35E7-5464-4DCDAB5E91F9}"/>
              </a:ext>
            </a:extLst>
          </p:cNvPr>
          <p:cNvCxnSpPr>
            <a:cxnSpLocks/>
            <a:endCxn id="44" idx="4"/>
          </p:cNvCxnSpPr>
          <p:nvPr/>
        </p:nvCxnSpPr>
        <p:spPr>
          <a:xfrm flipH="1">
            <a:off x="9774540" y="3924426"/>
            <a:ext cx="442077" cy="214598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408CE8FE-60B4-ED71-5855-15DBB6F6C037}"/>
              </a:ext>
            </a:extLst>
          </p:cNvPr>
          <p:cNvCxnSpPr>
            <a:cxnSpLocks/>
          </p:cNvCxnSpPr>
          <p:nvPr/>
        </p:nvCxnSpPr>
        <p:spPr>
          <a:xfrm flipH="1" flipV="1">
            <a:off x="6701920" y="2669813"/>
            <a:ext cx="3376598" cy="19494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31A4202-A6A6-76D6-B9C3-F836FA5F4D75}"/>
              </a:ext>
            </a:extLst>
          </p:cNvPr>
          <p:cNvCxnSpPr>
            <a:cxnSpLocks/>
          </p:cNvCxnSpPr>
          <p:nvPr/>
        </p:nvCxnSpPr>
        <p:spPr>
          <a:xfrm>
            <a:off x="8583137" y="1782222"/>
            <a:ext cx="0" cy="361729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6D772B20-9B66-B577-9423-C18DA60A7CBF}"/>
              </a:ext>
            </a:extLst>
          </p:cNvPr>
          <p:cNvCxnSpPr>
            <a:cxnSpLocks/>
          </p:cNvCxnSpPr>
          <p:nvPr/>
        </p:nvCxnSpPr>
        <p:spPr>
          <a:xfrm>
            <a:off x="9777062" y="806153"/>
            <a:ext cx="0" cy="452102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14FA5A5A-906E-936B-8A70-1889E79802A4}"/>
              </a:ext>
            </a:extLst>
          </p:cNvPr>
          <p:cNvCxnSpPr>
            <a:cxnSpLocks/>
          </p:cNvCxnSpPr>
          <p:nvPr/>
        </p:nvCxnSpPr>
        <p:spPr>
          <a:xfrm>
            <a:off x="9226431" y="2183504"/>
            <a:ext cx="0" cy="346507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E5F277EE-EDFC-D091-9BF2-CCA82AC06681}"/>
              </a:ext>
            </a:extLst>
          </p:cNvPr>
          <p:cNvCxnSpPr>
            <a:cxnSpLocks/>
          </p:cNvCxnSpPr>
          <p:nvPr/>
        </p:nvCxnSpPr>
        <p:spPr>
          <a:xfrm>
            <a:off x="9073086" y="2109889"/>
            <a:ext cx="0" cy="379485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D92688E-B09D-5931-97DA-8A46453F12DA}"/>
              </a:ext>
            </a:extLst>
          </p:cNvPr>
          <p:cNvCxnSpPr>
            <a:endCxn id="82" idx="4"/>
          </p:cNvCxnSpPr>
          <p:nvPr/>
        </p:nvCxnSpPr>
        <p:spPr>
          <a:xfrm flipH="1" flipV="1">
            <a:off x="9073515" y="2112645"/>
            <a:ext cx="1148706" cy="50677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6864D155-C06B-A9D3-4680-EB0CE9E4E56A}"/>
              </a:ext>
            </a:extLst>
          </p:cNvPr>
          <p:cNvCxnSpPr>
            <a:cxnSpLocks/>
          </p:cNvCxnSpPr>
          <p:nvPr/>
        </p:nvCxnSpPr>
        <p:spPr>
          <a:xfrm flipV="1">
            <a:off x="9820737" y="1000085"/>
            <a:ext cx="0" cy="418138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6C319DA2-7B86-7EA1-EDBE-140116738E98}"/>
              </a:ext>
            </a:extLst>
          </p:cNvPr>
          <p:cNvCxnSpPr>
            <a:cxnSpLocks/>
          </p:cNvCxnSpPr>
          <p:nvPr/>
        </p:nvCxnSpPr>
        <p:spPr>
          <a:xfrm flipV="1">
            <a:off x="8712895" y="1994142"/>
            <a:ext cx="0" cy="360283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6935A5BA-BDF0-687B-60B0-9906A3A9AB7D}"/>
              </a:ext>
            </a:extLst>
          </p:cNvPr>
          <p:cNvCxnSpPr>
            <a:cxnSpLocks/>
          </p:cNvCxnSpPr>
          <p:nvPr/>
        </p:nvCxnSpPr>
        <p:spPr>
          <a:xfrm flipV="1">
            <a:off x="8820568" y="2034724"/>
            <a:ext cx="0" cy="345033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03B9D8DB-131E-8CF2-8F12-7BC4FCBB22BA}"/>
              </a:ext>
            </a:extLst>
          </p:cNvPr>
          <p:cNvCxnSpPr>
            <a:cxnSpLocks/>
          </p:cNvCxnSpPr>
          <p:nvPr/>
        </p:nvCxnSpPr>
        <p:spPr>
          <a:xfrm flipH="1" flipV="1">
            <a:off x="8712895" y="1997952"/>
            <a:ext cx="1506882" cy="62291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9C0EB869-F617-B638-F94A-E982070838C7}"/>
              </a:ext>
            </a:extLst>
          </p:cNvPr>
          <p:cNvCxnSpPr>
            <a:cxnSpLocks/>
          </p:cNvCxnSpPr>
          <p:nvPr/>
        </p:nvCxnSpPr>
        <p:spPr>
          <a:xfrm flipV="1">
            <a:off x="9520912" y="1997952"/>
            <a:ext cx="0" cy="407791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30EF07E5-2853-2198-CBB2-408BE85B705A}"/>
              </a:ext>
            </a:extLst>
          </p:cNvPr>
          <p:cNvCxnSpPr>
            <a:cxnSpLocks/>
          </p:cNvCxnSpPr>
          <p:nvPr/>
        </p:nvCxnSpPr>
        <p:spPr>
          <a:xfrm flipV="1">
            <a:off x="9567975" y="2034724"/>
            <a:ext cx="0" cy="388458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91C6B101-28F4-87CB-6F66-B72EF05055CC}"/>
              </a:ext>
            </a:extLst>
          </p:cNvPr>
          <p:cNvCxnSpPr>
            <a:cxnSpLocks/>
          </p:cNvCxnSpPr>
          <p:nvPr/>
        </p:nvCxnSpPr>
        <p:spPr>
          <a:xfrm flipH="1" flipV="1">
            <a:off x="9519859" y="1991951"/>
            <a:ext cx="698847" cy="62855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0E21DA17-8DF8-0E19-4AFA-0F77577655BA}"/>
              </a:ext>
            </a:extLst>
          </p:cNvPr>
          <p:cNvCxnSpPr>
            <a:cxnSpLocks/>
          </p:cNvCxnSpPr>
          <p:nvPr/>
        </p:nvCxnSpPr>
        <p:spPr>
          <a:xfrm flipV="1">
            <a:off x="9611947" y="1001968"/>
            <a:ext cx="0" cy="398527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5DFCC125-778C-47C3-1D8C-D06F5831F97F}"/>
              </a:ext>
            </a:extLst>
          </p:cNvPr>
          <p:cNvCxnSpPr>
            <a:cxnSpLocks/>
          </p:cNvCxnSpPr>
          <p:nvPr/>
        </p:nvCxnSpPr>
        <p:spPr>
          <a:xfrm flipV="1">
            <a:off x="9518213" y="748448"/>
            <a:ext cx="0" cy="439299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C146F275-C5D4-BC1D-F6A4-475101255359}"/>
              </a:ext>
            </a:extLst>
          </p:cNvPr>
          <p:cNvCxnSpPr>
            <a:cxnSpLocks/>
          </p:cNvCxnSpPr>
          <p:nvPr/>
        </p:nvCxnSpPr>
        <p:spPr>
          <a:xfrm flipV="1">
            <a:off x="8820739" y="1079405"/>
            <a:ext cx="0" cy="390482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B44F28A8-43D0-D82E-8EF0-A52FA5A340E3}"/>
              </a:ext>
            </a:extLst>
          </p:cNvPr>
          <p:cNvCxnSpPr>
            <a:cxnSpLocks/>
          </p:cNvCxnSpPr>
          <p:nvPr/>
        </p:nvCxnSpPr>
        <p:spPr>
          <a:xfrm flipV="1">
            <a:off x="10006443" y="1079114"/>
            <a:ext cx="0" cy="458454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6F97628B-8B0A-E9A2-5204-44FDB8503799}"/>
              </a:ext>
            </a:extLst>
          </p:cNvPr>
          <p:cNvCxnSpPr>
            <a:cxnSpLocks/>
          </p:cNvCxnSpPr>
          <p:nvPr/>
        </p:nvCxnSpPr>
        <p:spPr>
          <a:xfrm flipH="1" flipV="1">
            <a:off x="9518489" y="751816"/>
            <a:ext cx="703732" cy="18742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525AFFFD-71D2-11E5-E2A4-11A867A2F866}"/>
              </a:ext>
            </a:extLst>
          </p:cNvPr>
          <p:cNvCxnSpPr>
            <a:cxnSpLocks/>
          </p:cNvCxnSpPr>
          <p:nvPr/>
        </p:nvCxnSpPr>
        <p:spPr>
          <a:xfrm flipV="1">
            <a:off x="9910361" y="902074"/>
            <a:ext cx="0" cy="457215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124103EE-D9F1-2600-324E-FE652BF4AF16}"/>
              </a:ext>
            </a:extLst>
          </p:cNvPr>
          <p:cNvCxnSpPr>
            <a:cxnSpLocks/>
          </p:cNvCxnSpPr>
          <p:nvPr/>
        </p:nvCxnSpPr>
        <p:spPr>
          <a:xfrm flipV="1">
            <a:off x="9932891" y="1024890"/>
            <a:ext cx="0" cy="435025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215DB014-488F-8FF3-5977-ACE9C458D06C}"/>
              </a:ext>
            </a:extLst>
          </p:cNvPr>
          <p:cNvCxnSpPr>
            <a:cxnSpLocks/>
          </p:cNvCxnSpPr>
          <p:nvPr/>
        </p:nvCxnSpPr>
        <p:spPr>
          <a:xfrm flipV="1">
            <a:off x="9106816" y="1010425"/>
            <a:ext cx="0" cy="389525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850BF078-20B6-62C7-5FB1-7FE442197093}"/>
              </a:ext>
            </a:extLst>
          </p:cNvPr>
          <p:cNvCxnSpPr>
            <a:cxnSpLocks/>
          </p:cNvCxnSpPr>
          <p:nvPr/>
        </p:nvCxnSpPr>
        <p:spPr>
          <a:xfrm flipV="1">
            <a:off x="9029732" y="902941"/>
            <a:ext cx="0" cy="406193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F48B3991-B2FE-A805-6A09-C02E759D059A}"/>
              </a:ext>
            </a:extLst>
          </p:cNvPr>
          <p:cNvCxnSpPr>
            <a:cxnSpLocks/>
          </p:cNvCxnSpPr>
          <p:nvPr/>
        </p:nvCxnSpPr>
        <p:spPr>
          <a:xfrm flipH="1" flipV="1">
            <a:off x="9028642" y="902074"/>
            <a:ext cx="1193579" cy="172399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514E6BF6-107D-F9C6-ABE7-680A88A5FFDF}"/>
              </a:ext>
            </a:extLst>
          </p:cNvPr>
          <p:cNvCxnSpPr>
            <a:cxnSpLocks/>
          </p:cNvCxnSpPr>
          <p:nvPr/>
        </p:nvCxnSpPr>
        <p:spPr>
          <a:xfrm flipH="1" flipV="1">
            <a:off x="9909853" y="898092"/>
            <a:ext cx="305203" cy="172797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4D374322-7066-DD6F-045D-827BEA6BF19F}"/>
              </a:ext>
            </a:extLst>
          </p:cNvPr>
          <p:cNvCxnSpPr>
            <a:cxnSpLocks/>
          </p:cNvCxnSpPr>
          <p:nvPr/>
        </p:nvCxnSpPr>
        <p:spPr>
          <a:xfrm flipV="1">
            <a:off x="9231603" y="800100"/>
            <a:ext cx="0" cy="421215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E5BD2D54-4776-38CD-2A45-B2CD0F72CE0B}"/>
              </a:ext>
            </a:extLst>
          </p:cNvPr>
          <p:cNvCxnSpPr>
            <a:cxnSpLocks/>
          </p:cNvCxnSpPr>
          <p:nvPr/>
        </p:nvCxnSpPr>
        <p:spPr>
          <a:xfrm flipV="1">
            <a:off x="9336669" y="1000809"/>
            <a:ext cx="0" cy="388849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A6594A2F-4A48-E3FF-EFD7-0ECFBCF3D330}"/>
              </a:ext>
            </a:extLst>
          </p:cNvPr>
          <p:cNvCxnSpPr>
            <a:cxnSpLocks/>
          </p:cNvCxnSpPr>
          <p:nvPr/>
        </p:nvCxnSpPr>
        <p:spPr>
          <a:xfrm flipH="1" flipV="1">
            <a:off x="9229592" y="806153"/>
            <a:ext cx="990185" cy="181683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5EECA5A5-87E0-AEA4-5938-4763270C6903}"/>
              </a:ext>
            </a:extLst>
          </p:cNvPr>
          <p:cNvCxnSpPr>
            <a:cxnSpLocks/>
          </p:cNvCxnSpPr>
          <p:nvPr/>
        </p:nvCxnSpPr>
        <p:spPr>
          <a:xfrm flipH="1" flipV="1">
            <a:off x="9776884" y="815282"/>
            <a:ext cx="445478" cy="180120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729EEC6E-5286-FDFF-B593-16D13462E3A3}"/>
              </a:ext>
            </a:extLst>
          </p:cNvPr>
          <p:cNvCxnSpPr>
            <a:cxnSpLocks/>
          </p:cNvCxnSpPr>
          <p:nvPr/>
        </p:nvCxnSpPr>
        <p:spPr>
          <a:xfrm>
            <a:off x="9830950" y="2442920"/>
            <a:ext cx="0" cy="216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CAC507CB-83AD-7E51-4741-03F1BFF01BE6}"/>
              </a:ext>
            </a:extLst>
          </p:cNvPr>
          <p:cNvCxnSpPr>
            <a:cxnSpLocks/>
          </p:cNvCxnSpPr>
          <p:nvPr/>
        </p:nvCxnSpPr>
        <p:spPr>
          <a:xfrm>
            <a:off x="9883041" y="1999243"/>
            <a:ext cx="0" cy="229535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ADB5CAF5-99C3-41CB-B606-1203BEA183D5}"/>
              </a:ext>
            </a:extLst>
          </p:cNvPr>
          <p:cNvCxnSpPr>
            <a:cxnSpLocks/>
          </p:cNvCxnSpPr>
          <p:nvPr/>
        </p:nvCxnSpPr>
        <p:spPr>
          <a:xfrm>
            <a:off x="9727573" y="2181353"/>
            <a:ext cx="0" cy="209112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5E46AAD0-DEA8-F95D-84B5-5FFAB62CF8B4}"/>
              </a:ext>
            </a:extLst>
          </p:cNvPr>
          <p:cNvCxnSpPr>
            <a:cxnSpLocks/>
          </p:cNvCxnSpPr>
          <p:nvPr/>
        </p:nvCxnSpPr>
        <p:spPr>
          <a:xfrm>
            <a:off x="10161482" y="2181353"/>
            <a:ext cx="0" cy="234021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7BA518E1-57A8-8556-A564-77AD72010CF2}"/>
              </a:ext>
            </a:extLst>
          </p:cNvPr>
          <p:cNvCxnSpPr>
            <a:cxnSpLocks/>
          </p:cNvCxnSpPr>
          <p:nvPr/>
        </p:nvCxnSpPr>
        <p:spPr>
          <a:xfrm>
            <a:off x="10115885" y="2060037"/>
            <a:ext cx="0" cy="238260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CE88AA59-87E3-59EC-C831-3CD3266410ED}"/>
              </a:ext>
            </a:extLst>
          </p:cNvPr>
          <p:cNvCxnSpPr>
            <a:cxnSpLocks/>
          </p:cNvCxnSpPr>
          <p:nvPr/>
        </p:nvCxnSpPr>
        <p:spPr>
          <a:xfrm>
            <a:off x="9819342" y="2041519"/>
            <a:ext cx="0" cy="222897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2E89D262-7AA2-6337-81BE-778E054F0BDD}"/>
              </a:ext>
            </a:extLst>
          </p:cNvPr>
          <p:cNvCxnSpPr>
            <a:cxnSpLocks/>
          </p:cNvCxnSpPr>
          <p:nvPr/>
        </p:nvCxnSpPr>
        <p:spPr>
          <a:xfrm>
            <a:off x="9724001" y="2414268"/>
            <a:ext cx="0" cy="206381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23115A5D-104E-3CE8-32E4-B87C215964DD}"/>
              </a:ext>
            </a:extLst>
          </p:cNvPr>
          <p:cNvCxnSpPr>
            <a:cxnSpLocks/>
          </p:cNvCxnSpPr>
          <p:nvPr/>
        </p:nvCxnSpPr>
        <p:spPr>
          <a:xfrm>
            <a:off x="9977296" y="1965434"/>
            <a:ext cx="0" cy="237454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A781D017-6919-5286-E84E-C55D4048A0B7}"/>
              </a:ext>
            </a:extLst>
          </p:cNvPr>
          <p:cNvCxnSpPr>
            <a:cxnSpLocks/>
          </p:cNvCxnSpPr>
          <p:nvPr/>
        </p:nvCxnSpPr>
        <p:spPr>
          <a:xfrm>
            <a:off x="5206131" y="3009688"/>
            <a:ext cx="4823801" cy="278177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0BEA537F-7A14-667E-F8C0-5A030BB8C3B3}"/>
              </a:ext>
            </a:extLst>
          </p:cNvPr>
          <p:cNvCxnSpPr>
            <a:cxnSpLocks/>
          </p:cNvCxnSpPr>
          <p:nvPr/>
        </p:nvCxnSpPr>
        <p:spPr>
          <a:xfrm>
            <a:off x="8691143" y="1240266"/>
            <a:ext cx="0" cy="377914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77869B38-35EE-F6C3-7EF3-00C03407BD8D}"/>
              </a:ext>
            </a:extLst>
          </p:cNvPr>
          <p:cNvCxnSpPr>
            <a:cxnSpLocks/>
          </p:cNvCxnSpPr>
          <p:nvPr/>
        </p:nvCxnSpPr>
        <p:spPr>
          <a:xfrm>
            <a:off x="10029932" y="1240266"/>
            <a:ext cx="0" cy="455119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1D18C4A-F3C9-6467-2CAA-38049DD6EA94}"/>
              </a:ext>
            </a:extLst>
          </p:cNvPr>
          <p:cNvCxnSpPr>
            <a:cxnSpLocks/>
          </p:cNvCxnSpPr>
          <p:nvPr/>
        </p:nvCxnSpPr>
        <p:spPr>
          <a:xfrm flipH="1">
            <a:off x="5204262" y="2221955"/>
            <a:ext cx="2061091" cy="78861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A470D09E-92F6-441F-7ACD-30B7007C8F37}"/>
              </a:ext>
            </a:extLst>
          </p:cNvPr>
          <p:cNvCxnSpPr>
            <a:cxnSpLocks/>
          </p:cNvCxnSpPr>
          <p:nvPr/>
        </p:nvCxnSpPr>
        <p:spPr>
          <a:xfrm>
            <a:off x="6604500" y="2471691"/>
            <a:ext cx="3554632" cy="20498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3D8C4977-2A9B-8722-B16C-52D7FB5E7BB1}"/>
              </a:ext>
            </a:extLst>
          </p:cNvPr>
          <p:cNvSpPr txBox="1"/>
          <p:nvPr/>
        </p:nvSpPr>
        <p:spPr>
          <a:xfrm>
            <a:off x="9174935" y="678803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2D4FF968-F60F-E722-EBB7-70DD211A0B87}"/>
              </a:ext>
            </a:extLst>
          </p:cNvPr>
          <p:cNvSpPr txBox="1"/>
          <p:nvPr/>
        </p:nvSpPr>
        <p:spPr>
          <a:xfrm>
            <a:off x="9732466" y="680107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37" name="CasellaDiTesto 236">
            <a:extLst>
              <a:ext uri="{FF2B5EF4-FFF2-40B4-BE49-F238E27FC236}">
                <a16:creationId xmlns:a16="http://schemas.microsoft.com/office/drawing/2014/main" id="{75D50E89-1A1F-DC30-A16D-29EF480624FB}"/>
              </a:ext>
            </a:extLst>
          </p:cNvPr>
          <p:cNvSpPr txBox="1"/>
          <p:nvPr/>
        </p:nvSpPr>
        <p:spPr>
          <a:xfrm>
            <a:off x="9626748" y="2100073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CEFFBC8B-0452-C7B7-30F3-F4E99B281866}"/>
              </a:ext>
            </a:extLst>
          </p:cNvPr>
          <p:cNvSpPr txBox="1"/>
          <p:nvPr/>
        </p:nvSpPr>
        <p:spPr>
          <a:xfrm>
            <a:off x="9950170" y="5708011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9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0DCEEE7D-84AA-CC34-6231-EAF770A7770F}"/>
              </a:ext>
            </a:extLst>
          </p:cNvPr>
          <p:cNvCxnSpPr>
            <a:cxnSpLocks/>
          </p:cNvCxnSpPr>
          <p:nvPr/>
        </p:nvCxnSpPr>
        <p:spPr>
          <a:xfrm flipH="1" flipV="1">
            <a:off x="8680226" y="1231537"/>
            <a:ext cx="1540737" cy="13914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CasellaDiTesto 248">
            <a:extLst>
              <a:ext uri="{FF2B5EF4-FFF2-40B4-BE49-F238E27FC236}">
                <a16:creationId xmlns:a16="http://schemas.microsoft.com/office/drawing/2014/main" id="{A1CD8A3C-06C7-6CE2-176F-B13070FBF7B0}"/>
              </a:ext>
            </a:extLst>
          </p:cNvPr>
          <p:cNvSpPr txBox="1"/>
          <p:nvPr/>
        </p:nvSpPr>
        <p:spPr>
          <a:xfrm>
            <a:off x="9870574" y="780197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76BF6B5C-D241-04AA-631D-3C2EA446C00E}"/>
              </a:ext>
            </a:extLst>
          </p:cNvPr>
          <p:cNvSpPr txBox="1"/>
          <p:nvPr/>
        </p:nvSpPr>
        <p:spPr>
          <a:xfrm>
            <a:off x="9173103" y="4964819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51" name="CasellaDiTesto 250">
            <a:extLst>
              <a:ext uri="{FF2B5EF4-FFF2-40B4-BE49-F238E27FC236}">
                <a16:creationId xmlns:a16="http://schemas.microsoft.com/office/drawing/2014/main" id="{8DD244AC-F5E8-C0D9-A5B3-09E5DF78F8F2}"/>
              </a:ext>
            </a:extLst>
          </p:cNvPr>
          <p:cNvSpPr txBox="1"/>
          <p:nvPr/>
        </p:nvSpPr>
        <p:spPr>
          <a:xfrm>
            <a:off x="8964539" y="4919214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1D382B55-C8EF-CFDC-B301-2514F7617F41}"/>
              </a:ext>
            </a:extLst>
          </p:cNvPr>
          <p:cNvSpPr txBox="1"/>
          <p:nvPr/>
        </p:nvSpPr>
        <p:spPr>
          <a:xfrm>
            <a:off x="9711863" y="5273001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55" name="CasellaDiTesto 254">
            <a:extLst>
              <a:ext uri="{FF2B5EF4-FFF2-40B4-BE49-F238E27FC236}">
                <a16:creationId xmlns:a16="http://schemas.microsoft.com/office/drawing/2014/main" id="{38B50E6D-7CAD-D9B8-EF5F-BA43A131D8BB}"/>
              </a:ext>
            </a:extLst>
          </p:cNvPr>
          <p:cNvSpPr txBox="1"/>
          <p:nvPr/>
        </p:nvSpPr>
        <p:spPr>
          <a:xfrm>
            <a:off x="8684485" y="5469094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56" name="CasellaDiTesto 255">
            <a:extLst>
              <a:ext uri="{FF2B5EF4-FFF2-40B4-BE49-F238E27FC236}">
                <a16:creationId xmlns:a16="http://schemas.microsoft.com/office/drawing/2014/main" id="{369A4B98-ED07-A896-9CE6-05E8D61233D2}"/>
              </a:ext>
            </a:extLst>
          </p:cNvPr>
          <p:cNvSpPr txBox="1"/>
          <p:nvPr/>
        </p:nvSpPr>
        <p:spPr>
          <a:xfrm>
            <a:off x="9465782" y="5922177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257" name="CasellaDiTesto 256">
            <a:extLst>
              <a:ext uri="{FF2B5EF4-FFF2-40B4-BE49-F238E27FC236}">
                <a16:creationId xmlns:a16="http://schemas.microsoft.com/office/drawing/2014/main" id="{24DA883E-1363-9E89-AFFA-8538D3A82E47}"/>
              </a:ext>
            </a:extLst>
          </p:cNvPr>
          <p:cNvSpPr txBox="1"/>
          <p:nvPr/>
        </p:nvSpPr>
        <p:spPr>
          <a:xfrm>
            <a:off x="4770865" y="2378293"/>
            <a:ext cx="288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1a</a:t>
            </a:r>
          </a:p>
        </p:txBody>
      </p: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B94ADFD1-332B-4175-BE0E-18543FFBB697}"/>
              </a:ext>
            </a:extLst>
          </p:cNvPr>
          <p:cNvSpPr txBox="1"/>
          <p:nvPr/>
        </p:nvSpPr>
        <p:spPr>
          <a:xfrm>
            <a:off x="5023968" y="2937643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D006AA97-5B52-B183-D4ED-1D29628156DC}"/>
              </a:ext>
            </a:extLst>
          </p:cNvPr>
          <p:cNvSpPr txBox="1"/>
          <p:nvPr/>
        </p:nvSpPr>
        <p:spPr>
          <a:xfrm>
            <a:off x="4935885" y="2585092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1C27EDB6-ABE5-646F-CF47-7EF217C15C5D}"/>
              </a:ext>
            </a:extLst>
          </p:cNvPr>
          <p:cNvSpPr txBox="1"/>
          <p:nvPr/>
        </p:nvSpPr>
        <p:spPr>
          <a:xfrm>
            <a:off x="8636043" y="4997203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61" name="CasellaDiTesto 260">
            <a:extLst>
              <a:ext uri="{FF2B5EF4-FFF2-40B4-BE49-F238E27FC236}">
                <a16:creationId xmlns:a16="http://schemas.microsoft.com/office/drawing/2014/main" id="{42AEDA60-1FB3-DF9C-4F01-806CEF6862D6}"/>
              </a:ext>
            </a:extLst>
          </p:cNvPr>
          <p:cNvSpPr txBox="1"/>
          <p:nvPr/>
        </p:nvSpPr>
        <p:spPr>
          <a:xfrm>
            <a:off x="5396650" y="3549855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D</a:t>
            </a:r>
          </a:p>
        </p:txBody>
      </p:sp>
      <p:sp>
        <p:nvSpPr>
          <p:cNvPr id="274" name="CasellaDiTesto 273">
            <a:extLst>
              <a:ext uri="{FF2B5EF4-FFF2-40B4-BE49-F238E27FC236}">
                <a16:creationId xmlns:a16="http://schemas.microsoft.com/office/drawing/2014/main" id="{E53BA17E-A77D-EC01-7452-60515E859625}"/>
              </a:ext>
            </a:extLst>
          </p:cNvPr>
          <p:cNvSpPr txBox="1"/>
          <p:nvPr/>
        </p:nvSpPr>
        <p:spPr>
          <a:xfrm>
            <a:off x="8406231" y="5306320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C’</a:t>
            </a:r>
          </a:p>
        </p:txBody>
      </p:sp>
      <p:sp>
        <p:nvSpPr>
          <p:cNvPr id="275" name="CasellaDiTesto 274">
            <a:extLst>
              <a:ext uri="{FF2B5EF4-FFF2-40B4-BE49-F238E27FC236}">
                <a16:creationId xmlns:a16="http://schemas.microsoft.com/office/drawing/2014/main" id="{7D003374-F6D6-CF66-5FEF-9046024A8697}"/>
              </a:ext>
            </a:extLst>
          </p:cNvPr>
          <p:cNvSpPr txBox="1"/>
          <p:nvPr/>
        </p:nvSpPr>
        <p:spPr>
          <a:xfrm>
            <a:off x="8614095" y="1123426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77" name="CasellaDiTesto 276">
            <a:extLst>
              <a:ext uri="{FF2B5EF4-FFF2-40B4-BE49-F238E27FC236}">
                <a16:creationId xmlns:a16="http://schemas.microsoft.com/office/drawing/2014/main" id="{F0D44B58-13F1-D220-F8CD-263D504D4E43}"/>
              </a:ext>
            </a:extLst>
          </p:cNvPr>
          <p:cNvSpPr txBox="1"/>
          <p:nvPr/>
        </p:nvSpPr>
        <p:spPr>
          <a:xfrm>
            <a:off x="5521676" y="3761458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278" name="CasellaDiTesto 277">
            <a:extLst>
              <a:ext uri="{FF2B5EF4-FFF2-40B4-BE49-F238E27FC236}">
                <a16:creationId xmlns:a16="http://schemas.microsoft.com/office/drawing/2014/main" id="{3711F6E3-A36B-8E3E-76FE-DDB1093397BB}"/>
              </a:ext>
            </a:extLst>
          </p:cNvPr>
          <p:cNvSpPr txBox="1"/>
          <p:nvPr/>
        </p:nvSpPr>
        <p:spPr>
          <a:xfrm>
            <a:off x="10021116" y="1169511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281" name="CasellaDiTesto 280">
            <a:extLst>
              <a:ext uri="{FF2B5EF4-FFF2-40B4-BE49-F238E27FC236}">
                <a16:creationId xmlns:a16="http://schemas.microsoft.com/office/drawing/2014/main" id="{F8279087-B6F1-3046-B6AD-B81C19ECE04C}"/>
              </a:ext>
            </a:extLst>
          </p:cNvPr>
          <p:cNvSpPr txBox="1"/>
          <p:nvPr/>
        </p:nvSpPr>
        <p:spPr>
          <a:xfrm>
            <a:off x="8964291" y="777365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8FB9C205-C6E3-3E10-C765-89351F81F2B8}"/>
              </a:ext>
            </a:extLst>
          </p:cNvPr>
          <p:cNvCxnSpPr>
            <a:cxnSpLocks/>
          </p:cNvCxnSpPr>
          <p:nvPr/>
        </p:nvCxnSpPr>
        <p:spPr>
          <a:xfrm flipH="1" flipV="1">
            <a:off x="5171571" y="2627475"/>
            <a:ext cx="4765727" cy="27514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C39DF0AA-31DF-983F-979A-EBE866ADF36F}"/>
              </a:ext>
            </a:extLst>
          </p:cNvPr>
          <p:cNvCxnSpPr>
            <a:cxnSpLocks/>
          </p:cNvCxnSpPr>
          <p:nvPr/>
        </p:nvCxnSpPr>
        <p:spPr>
          <a:xfrm flipH="1">
            <a:off x="9512720" y="3926430"/>
            <a:ext cx="699933" cy="121482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CasellaDiTesto 287">
            <a:extLst>
              <a:ext uri="{FF2B5EF4-FFF2-40B4-BE49-F238E27FC236}">
                <a16:creationId xmlns:a16="http://schemas.microsoft.com/office/drawing/2014/main" id="{63FC230D-8AAA-5F52-B02A-E8A58DBBF413}"/>
              </a:ext>
            </a:extLst>
          </p:cNvPr>
          <p:cNvSpPr txBox="1"/>
          <p:nvPr/>
        </p:nvSpPr>
        <p:spPr>
          <a:xfrm>
            <a:off x="9838009" y="5428301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294" name="CasellaDiTesto 293">
            <a:extLst>
              <a:ext uri="{FF2B5EF4-FFF2-40B4-BE49-F238E27FC236}">
                <a16:creationId xmlns:a16="http://schemas.microsoft.com/office/drawing/2014/main" id="{F53634A8-5C19-0542-722F-973B4F9A0A1C}"/>
              </a:ext>
            </a:extLst>
          </p:cNvPr>
          <p:cNvSpPr txBox="1"/>
          <p:nvPr/>
        </p:nvSpPr>
        <p:spPr>
          <a:xfrm>
            <a:off x="4875887" y="2489977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95" name="CasellaDiTesto 294">
            <a:extLst>
              <a:ext uri="{FF2B5EF4-FFF2-40B4-BE49-F238E27FC236}">
                <a16:creationId xmlns:a16="http://schemas.microsoft.com/office/drawing/2014/main" id="{B7F0B513-FDF3-D782-587A-981197966D91}"/>
              </a:ext>
            </a:extLst>
          </p:cNvPr>
          <p:cNvSpPr txBox="1"/>
          <p:nvPr/>
        </p:nvSpPr>
        <p:spPr>
          <a:xfrm>
            <a:off x="5452459" y="3755763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296" name="CasellaDiTesto 295">
            <a:extLst>
              <a:ext uri="{FF2B5EF4-FFF2-40B4-BE49-F238E27FC236}">
                <a16:creationId xmlns:a16="http://schemas.microsoft.com/office/drawing/2014/main" id="{DEF70D47-E0FB-19F9-B48E-4792E5E19850}"/>
              </a:ext>
            </a:extLst>
          </p:cNvPr>
          <p:cNvSpPr txBox="1"/>
          <p:nvPr/>
        </p:nvSpPr>
        <p:spPr>
          <a:xfrm>
            <a:off x="5331888" y="3549855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298" name="CasellaDiTesto 297">
            <a:extLst>
              <a:ext uri="{FF2B5EF4-FFF2-40B4-BE49-F238E27FC236}">
                <a16:creationId xmlns:a16="http://schemas.microsoft.com/office/drawing/2014/main" id="{AB2726A2-4E09-9616-3B51-EA07EFFB7FD6}"/>
              </a:ext>
            </a:extLst>
          </p:cNvPr>
          <p:cNvSpPr txBox="1"/>
          <p:nvPr/>
        </p:nvSpPr>
        <p:spPr>
          <a:xfrm>
            <a:off x="5100860" y="2925841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99" name="CasellaDiTesto 298">
            <a:extLst>
              <a:ext uri="{FF2B5EF4-FFF2-40B4-BE49-F238E27FC236}">
                <a16:creationId xmlns:a16="http://schemas.microsoft.com/office/drawing/2014/main" id="{AA2568E9-1EE6-4064-BA7E-CB70E33AA78B}"/>
              </a:ext>
            </a:extLst>
          </p:cNvPr>
          <p:cNvSpPr txBox="1"/>
          <p:nvPr/>
        </p:nvSpPr>
        <p:spPr>
          <a:xfrm>
            <a:off x="4868305" y="2594157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01" name="CasellaDiTesto 300">
            <a:extLst>
              <a:ext uri="{FF2B5EF4-FFF2-40B4-BE49-F238E27FC236}">
                <a16:creationId xmlns:a16="http://schemas.microsoft.com/office/drawing/2014/main" id="{8FF2943B-E222-B0AC-07D1-1629AADA69F4}"/>
              </a:ext>
            </a:extLst>
          </p:cNvPr>
          <p:cNvSpPr txBox="1"/>
          <p:nvPr/>
        </p:nvSpPr>
        <p:spPr>
          <a:xfrm>
            <a:off x="9453999" y="1971707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305" name="CasellaDiTesto 304">
            <a:extLst>
              <a:ext uri="{FF2B5EF4-FFF2-40B4-BE49-F238E27FC236}">
                <a16:creationId xmlns:a16="http://schemas.microsoft.com/office/drawing/2014/main" id="{F1E0BB2C-9390-B042-F050-7C6D4E74B76B}"/>
              </a:ext>
            </a:extLst>
          </p:cNvPr>
          <p:cNvSpPr txBox="1"/>
          <p:nvPr/>
        </p:nvSpPr>
        <p:spPr>
          <a:xfrm>
            <a:off x="8655057" y="1966802"/>
            <a:ext cx="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5</a:t>
            </a:r>
          </a:p>
          <a:p>
            <a:endParaRPr lang="it-IT" sz="6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0726F9F-7908-9AEA-2C69-222D75D331DD}"/>
              </a:ext>
            </a:extLst>
          </p:cNvPr>
          <p:cNvCxnSpPr>
            <a:cxnSpLocks/>
          </p:cNvCxnSpPr>
          <p:nvPr/>
        </p:nvCxnSpPr>
        <p:spPr>
          <a:xfrm>
            <a:off x="9772276" y="1796536"/>
            <a:ext cx="0" cy="427076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67068A14-93B8-ADC8-4717-F462697F6A0B}"/>
              </a:ext>
            </a:extLst>
          </p:cNvPr>
          <p:cNvCxnSpPr>
            <a:cxnSpLocks/>
          </p:cNvCxnSpPr>
          <p:nvPr/>
        </p:nvCxnSpPr>
        <p:spPr>
          <a:xfrm>
            <a:off x="9692883" y="2344525"/>
            <a:ext cx="0" cy="205200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133906DE-936A-F1EB-86C4-9AFDC15B2781}"/>
              </a:ext>
            </a:extLst>
          </p:cNvPr>
          <p:cNvCxnSpPr>
            <a:cxnSpLocks/>
          </p:cNvCxnSpPr>
          <p:nvPr/>
        </p:nvCxnSpPr>
        <p:spPr>
          <a:xfrm>
            <a:off x="10071556" y="2013415"/>
            <a:ext cx="0" cy="261113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18B92DAA-6088-4876-B363-06B44B59F2DD}"/>
              </a:ext>
            </a:extLst>
          </p:cNvPr>
          <p:cNvCxnSpPr>
            <a:cxnSpLocks/>
          </p:cNvCxnSpPr>
          <p:nvPr/>
        </p:nvCxnSpPr>
        <p:spPr>
          <a:xfrm>
            <a:off x="9985553" y="2414268"/>
            <a:ext cx="0" cy="221279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nettore diritto 319">
            <a:extLst>
              <a:ext uri="{FF2B5EF4-FFF2-40B4-BE49-F238E27FC236}">
                <a16:creationId xmlns:a16="http://schemas.microsoft.com/office/drawing/2014/main" id="{7E5993B1-A044-442B-6BBC-ABE743F25252}"/>
              </a:ext>
            </a:extLst>
          </p:cNvPr>
          <p:cNvCxnSpPr>
            <a:cxnSpLocks/>
          </p:cNvCxnSpPr>
          <p:nvPr/>
        </p:nvCxnSpPr>
        <p:spPr>
          <a:xfrm flipH="1" flipV="1">
            <a:off x="8583930" y="1790700"/>
            <a:ext cx="1638291" cy="82556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83FE0DDF-1145-CC9E-D255-8ABACC74D0A2}"/>
              </a:ext>
            </a:extLst>
          </p:cNvPr>
          <p:cNvCxnSpPr>
            <a:cxnSpLocks/>
          </p:cNvCxnSpPr>
          <p:nvPr/>
        </p:nvCxnSpPr>
        <p:spPr>
          <a:xfrm flipH="1" flipV="1">
            <a:off x="9771991" y="1792847"/>
            <a:ext cx="454237" cy="82956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CasellaDiTesto 331">
            <a:extLst>
              <a:ext uri="{FF2B5EF4-FFF2-40B4-BE49-F238E27FC236}">
                <a16:creationId xmlns:a16="http://schemas.microsoft.com/office/drawing/2014/main" id="{CF176203-01DF-F018-075E-02C812A2B569}"/>
              </a:ext>
            </a:extLst>
          </p:cNvPr>
          <p:cNvSpPr txBox="1"/>
          <p:nvPr/>
        </p:nvSpPr>
        <p:spPr>
          <a:xfrm>
            <a:off x="9691755" y="5986869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D’</a:t>
            </a:r>
          </a:p>
        </p:txBody>
      </p:sp>
      <p:sp>
        <p:nvSpPr>
          <p:cNvPr id="333" name="CasellaDiTesto 332">
            <a:extLst>
              <a:ext uri="{FF2B5EF4-FFF2-40B4-BE49-F238E27FC236}">
                <a16:creationId xmlns:a16="http://schemas.microsoft.com/office/drawing/2014/main" id="{6E7CC9FC-150A-A84D-A437-340E530D8EDD}"/>
              </a:ext>
            </a:extLst>
          </p:cNvPr>
          <p:cNvSpPr txBox="1"/>
          <p:nvPr/>
        </p:nvSpPr>
        <p:spPr>
          <a:xfrm>
            <a:off x="4824510" y="2487079"/>
            <a:ext cx="72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357" name="Figura a mano libera: forma 356">
            <a:extLst>
              <a:ext uri="{FF2B5EF4-FFF2-40B4-BE49-F238E27FC236}">
                <a16:creationId xmlns:a16="http://schemas.microsoft.com/office/drawing/2014/main" id="{B760F0CD-B953-BC92-4057-8919290D68C9}"/>
              </a:ext>
            </a:extLst>
          </p:cNvPr>
          <p:cNvSpPr/>
          <p:nvPr/>
        </p:nvSpPr>
        <p:spPr>
          <a:xfrm>
            <a:off x="9692632" y="1975468"/>
            <a:ext cx="462081" cy="472507"/>
          </a:xfrm>
          <a:custGeom>
            <a:avLst/>
            <a:gdLst>
              <a:gd name="connsiteX0" fmla="*/ 32394 w 471211"/>
              <a:gd name="connsiteY0" fmla="*/ 204018 h 472623"/>
              <a:gd name="connsiteX1" fmla="*/ 125739 w 471211"/>
              <a:gd name="connsiteY1" fmla="*/ 74478 h 472623"/>
              <a:gd name="connsiteX2" fmla="*/ 194319 w 471211"/>
              <a:gd name="connsiteY2" fmla="*/ 28758 h 472623"/>
              <a:gd name="connsiteX3" fmla="*/ 278139 w 471211"/>
              <a:gd name="connsiteY3" fmla="*/ 183 h 472623"/>
              <a:gd name="connsiteX4" fmla="*/ 379104 w 471211"/>
              <a:gd name="connsiteY4" fmla="*/ 42093 h 472623"/>
              <a:gd name="connsiteX5" fmla="*/ 421014 w 471211"/>
              <a:gd name="connsiteY5" fmla="*/ 103053 h 472623"/>
              <a:gd name="connsiteX6" fmla="*/ 470544 w 471211"/>
              <a:gd name="connsiteY6" fmla="*/ 224973 h 472623"/>
              <a:gd name="connsiteX7" fmla="*/ 382914 w 471211"/>
              <a:gd name="connsiteY7" fmla="*/ 371658 h 472623"/>
              <a:gd name="connsiteX8" fmla="*/ 291474 w 471211"/>
              <a:gd name="connsiteY8" fmla="*/ 444048 h 472623"/>
              <a:gd name="connsiteX9" fmla="*/ 140979 w 471211"/>
              <a:gd name="connsiteY9" fmla="*/ 472623 h 472623"/>
              <a:gd name="connsiteX10" fmla="*/ 30489 w 471211"/>
              <a:gd name="connsiteY10" fmla="*/ 444048 h 472623"/>
              <a:gd name="connsiteX11" fmla="*/ 9 w 471211"/>
              <a:gd name="connsiteY11" fmla="*/ 373563 h 472623"/>
              <a:gd name="connsiteX12" fmla="*/ 32394 w 471211"/>
              <a:gd name="connsiteY12" fmla="*/ 204018 h 472623"/>
              <a:gd name="connsiteX0" fmla="*/ 32394 w 461827"/>
              <a:gd name="connsiteY0" fmla="*/ 204018 h 472623"/>
              <a:gd name="connsiteX1" fmla="*/ 125739 w 461827"/>
              <a:gd name="connsiteY1" fmla="*/ 74478 h 472623"/>
              <a:gd name="connsiteX2" fmla="*/ 194319 w 461827"/>
              <a:gd name="connsiteY2" fmla="*/ 28758 h 472623"/>
              <a:gd name="connsiteX3" fmla="*/ 278139 w 461827"/>
              <a:gd name="connsiteY3" fmla="*/ 183 h 472623"/>
              <a:gd name="connsiteX4" fmla="*/ 379104 w 461827"/>
              <a:gd name="connsiteY4" fmla="*/ 42093 h 472623"/>
              <a:gd name="connsiteX5" fmla="*/ 421014 w 461827"/>
              <a:gd name="connsiteY5" fmla="*/ 103053 h 472623"/>
              <a:gd name="connsiteX6" fmla="*/ 461019 w 461827"/>
              <a:gd name="connsiteY6" fmla="*/ 224973 h 472623"/>
              <a:gd name="connsiteX7" fmla="*/ 382914 w 461827"/>
              <a:gd name="connsiteY7" fmla="*/ 371658 h 472623"/>
              <a:gd name="connsiteX8" fmla="*/ 291474 w 461827"/>
              <a:gd name="connsiteY8" fmla="*/ 444048 h 472623"/>
              <a:gd name="connsiteX9" fmla="*/ 140979 w 461827"/>
              <a:gd name="connsiteY9" fmla="*/ 472623 h 472623"/>
              <a:gd name="connsiteX10" fmla="*/ 30489 w 461827"/>
              <a:gd name="connsiteY10" fmla="*/ 444048 h 472623"/>
              <a:gd name="connsiteX11" fmla="*/ 9 w 461827"/>
              <a:gd name="connsiteY11" fmla="*/ 373563 h 472623"/>
              <a:gd name="connsiteX12" fmla="*/ 32394 w 461827"/>
              <a:gd name="connsiteY12" fmla="*/ 204018 h 472623"/>
              <a:gd name="connsiteX0" fmla="*/ 32394 w 462072"/>
              <a:gd name="connsiteY0" fmla="*/ 204018 h 472623"/>
              <a:gd name="connsiteX1" fmla="*/ 125739 w 462072"/>
              <a:gd name="connsiteY1" fmla="*/ 74478 h 472623"/>
              <a:gd name="connsiteX2" fmla="*/ 194319 w 462072"/>
              <a:gd name="connsiteY2" fmla="*/ 28758 h 472623"/>
              <a:gd name="connsiteX3" fmla="*/ 278139 w 462072"/>
              <a:gd name="connsiteY3" fmla="*/ 183 h 472623"/>
              <a:gd name="connsiteX4" fmla="*/ 379104 w 462072"/>
              <a:gd name="connsiteY4" fmla="*/ 42093 h 472623"/>
              <a:gd name="connsiteX5" fmla="*/ 424824 w 462072"/>
              <a:gd name="connsiteY5" fmla="*/ 87813 h 472623"/>
              <a:gd name="connsiteX6" fmla="*/ 461019 w 462072"/>
              <a:gd name="connsiteY6" fmla="*/ 224973 h 472623"/>
              <a:gd name="connsiteX7" fmla="*/ 382914 w 462072"/>
              <a:gd name="connsiteY7" fmla="*/ 371658 h 472623"/>
              <a:gd name="connsiteX8" fmla="*/ 291474 w 462072"/>
              <a:gd name="connsiteY8" fmla="*/ 444048 h 472623"/>
              <a:gd name="connsiteX9" fmla="*/ 140979 w 462072"/>
              <a:gd name="connsiteY9" fmla="*/ 472623 h 472623"/>
              <a:gd name="connsiteX10" fmla="*/ 30489 w 462072"/>
              <a:gd name="connsiteY10" fmla="*/ 444048 h 472623"/>
              <a:gd name="connsiteX11" fmla="*/ 9 w 462072"/>
              <a:gd name="connsiteY11" fmla="*/ 373563 h 472623"/>
              <a:gd name="connsiteX12" fmla="*/ 32394 w 462072"/>
              <a:gd name="connsiteY12" fmla="*/ 204018 h 472623"/>
              <a:gd name="connsiteX0" fmla="*/ 32394 w 462193"/>
              <a:gd name="connsiteY0" fmla="*/ 204018 h 472623"/>
              <a:gd name="connsiteX1" fmla="*/ 125739 w 462193"/>
              <a:gd name="connsiteY1" fmla="*/ 74478 h 472623"/>
              <a:gd name="connsiteX2" fmla="*/ 194319 w 462193"/>
              <a:gd name="connsiteY2" fmla="*/ 28758 h 472623"/>
              <a:gd name="connsiteX3" fmla="*/ 278139 w 462193"/>
              <a:gd name="connsiteY3" fmla="*/ 183 h 472623"/>
              <a:gd name="connsiteX4" fmla="*/ 379104 w 462193"/>
              <a:gd name="connsiteY4" fmla="*/ 42093 h 472623"/>
              <a:gd name="connsiteX5" fmla="*/ 424824 w 462193"/>
              <a:gd name="connsiteY5" fmla="*/ 87813 h 472623"/>
              <a:gd name="connsiteX6" fmla="*/ 461019 w 462193"/>
              <a:gd name="connsiteY6" fmla="*/ 224973 h 472623"/>
              <a:gd name="connsiteX7" fmla="*/ 382914 w 462193"/>
              <a:gd name="connsiteY7" fmla="*/ 371658 h 472623"/>
              <a:gd name="connsiteX8" fmla="*/ 291474 w 462193"/>
              <a:gd name="connsiteY8" fmla="*/ 444048 h 472623"/>
              <a:gd name="connsiteX9" fmla="*/ 140979 w 462193"/>
              <a:gd name="connsiteY9" fmla="*/ 472623 h 472623"/>
              <a:gd name="connsiteX10" fmla="*/ 30489 w 462193"/>
              <a:gd name="connsiteY10" fmla="*/ 444048 h 472623"/>
              <a:gd name="connsiteX11" fmla="*/ 9 w 462193"/>
              <a:gd name="connsiteY11" fmla="*/ 373563 h 472623"/>
              <a:gd name="connsiteX12" fmla="*/ 32394 w 462193"/>
              <a:gd name="connsiteY12" fmla="*/ 204018 h 472623"/>
              <a:gd name="connsiteX0" fmla="*/ 32394 w 462193"/>
              <a:gd name="connsiteY0" fmla="*/ 204018 h 472630"/>
              <a:gd name="connsiteX1" fmla="*/ 125739 w 462193"/>
              <a:gd name="connsiteY1" fmla="*/ 74478 h 472630"/>
              <a:gd name="connsiteX2" fmla="*/ 194319 w 462193"/>
              <a:gd name="connsiteY2" fmla="*/ 28758 h 472630"/>
              <a:gd name="connsiteX3" fmla="*/ 278139 w 462193"/>
              <a:gd name="connsiteY3" fmla="*/ 183 h 472630"/>
              <a:gd name="connsiteX4" fmla="*/ 379104 w 462193"/>
              <a:gd name="connsiteY4" fmla="*/ 42093 h 472630"/>
              <a:gd name="connsiteX5" fmla="*/ 424824 w 462193"/>
              <a:gd name="connsiteY5" fmla="*/ 87813 h 472630"/>
              <a:gd name="connsiteX6" fmla="*/ 461019 w 462193"/>
              <a:gd name="connsiteY6" fmla="*/ 224973 h 472630"/>
              <a:gd name="connsiteX7" fmla="*/ 382914 w 462193"/>
              <a:gd name="connsiteY7" fmla="*/ 371658 h 472630"/>
              <a:gd name="connsiteX8" fmla="*/ 297189 w 462193"/>
              <a:gd name="connsiteY8" fmla="*/ 445953 h 472630"/>
              <a:gd name="connsiteX9" fmla="*/ 140979 w 462193"/>
              <a:gd name="connsiteY9" fmla="*/ 472623 h 472630"/>
              <a:gd name="connsiteX10" fmla="*/ 30489 w 462193"/>
              <a:gd name="connsiteY10" fmla="*/ 444048 h 472630"/>
              <a:gd name="connsiteX11" fmla="*/ 9 w 462193"/>
              <a:gd name="connsiteY11" fmla="*/ 373563 h 472630"/>
              <a:gd name="connsiteX12" fmla="*/ 32394 w 462193"/>
              <a:gd name="connsiteY12" fmla="*/ 204018 h 472630"/>
              <a:gd name="connsiteX0" fmla="*/ 32394 w 462193"/>
              <a:gd name="connsiteY0" fmla="*/ 204018 h 472638"/>
              <a:gd name="connsiteX1" fmla="*/ 125739 w 462193"/>
              <a:gd name="connsiteY1" fmla="*/ 74478 h 472638"/>
              <a:gd name="connsiteX2" fmla="*/ 194319 w 462193"/>
              <a:gd name="connsiteY2" fmla="*/ 28758 h 472638"/>
              <a:gd name="connsiteX3" fmla="*/ 278139 w 462193"/>
              <a:gd name="connsiteY3" fmla="*/ 183 h 472638"/>
              <a:gd name="connsiteX4" fmla="*/ 379104 w 462193"/>
              <a:gd name="connsiteY4" fmla="*/ 42093 h 472638"/>
              <a:gd name="connsiteX5" fmla="*/ 424824 w 462193"/>
              <a:gd name="connsiteY5" fmla="*/ 87813 h 472638"/>
              <a:gd name="connsiteX6" fmla="*/ 461019 w 462193"/>
              <a:gd name="connsiteY6" fmla="*/ 224973 h 472638"/>
              <a:gd name="connsiteX7" fmla="*/ 382914 w 462193"/>
              <a:gd name="connsiteY7" fmla="*/ 371658 h 472638"/>
              <a:gd name="connsiteX8" fmla="*/ 297189 w 462193"/>
              <a:gd name="connsiteY8" fmla="*/ 445953 h 472638"/>
              <a:gd name="connsiteX9" fmla="*/ 140979 w 462193"/>
              <a:gd name="connsiteY9" fmla="*/ 472623 h 472638"/>
              <a:gd name="connsiteX10" fmla="*/ 30489 w 462193"/>
              <a:gd name="connsiteY10" fmla="*/ 444048 h 472638"/>
              <a:gd name="connsiteX11" fmla="*/ 9 w 462193"/>
              <a:gd name="connsiteY11" fmla="*/ 373563 h 472638"/>
              <a:gd name="connsiteX12" fmla="*/ 32394 w 462193"/>
              <a:gd name="connsiteY12" fmla="*/ 204018 h 472638"/>
              <a:gd name="connsiteX0" fmla="*/ 32394 w 462193"/>
              <a:gd name="connsiteY0" fmla="*/ 204018 h 472672"/>
              <a:gd name="connsiteX1" fmla="*/ 125739 w 462193"/>
              <a:gd name="connsiteY1" fmla="*/ 74478 h 472672"/>
              <a:gd name="connsiteX2" fmla="*/ 194319 w 462193"/>
              <a:gd name="connsiteY2" fmla="*/ 28758 h 472672"/>
              <a:gd name="connsiteX3" fmla="*/ 278139 w 462193"/>
              <a:gd name="connsiteY3" fmla="*/ 183 h 472672"/>
              <a:gd name="connsiteX4" fmla="*/ 379104 w 462193"/>
              <a:gd name="connsiteY4" fmla="*/ 42093 h 472672"/>
              <a:gd name="connsiteX5" fmla="*/ 424824 w 462193"/>
              <a:gd name="connsiteY5" fmla="*/ 87813 h 472672"/>
              <a:gd name="connsiteX6" fmla="*/ 461019 w 462193"/>
              <a:gd name="connsiteY6" fmla="*/ 224973 h 472672"/>
              <a:gd name="connsiteX7" fmla="*/ 382914 w 462193"/>
              <a:gd name="connsiteY7" fmla="*/ 371658 h 472672"/>
              <a:gd name="connsiteX8" fmla="*/ 297189 w 462193"/>
              <a:gd name="connsiteY8" fmla="*/ 438333 h 472672"/>
              <a:gd name="connsiteX9" fmla="*/ 140979 w 462193"/>
              <a:gd name="connsiteY9" fmla="*/ 472623 h 472672"/>
              <a:gd name="connsiteX10" fmla="*/ 30489 w 462193"/>
              <a:gd name="connsiteY10" fmla="*/ 444048 h 472672"/>
              <a:gd name="connsiteX11" fmla="*/ 9 w 462193"/>
              <a:gd name="connsiteY11" fmla="*/ 373563 h 472672"/>
              <a:gd name="connsiteX12" fmla="*/ 32394 w 462193"/>
              <a:gd name="connsiteY12" fmla="*/ 204018 h 472672"/>
              <a:gd name="connsiteX0" fmla="*/ 32394 w 462081"/>
              <a:gd name="connsiteY0" fmla="*/ 203853 h 472507"/>
              <a:gd name="connsiteX1" fmla="*/ 125739 w 462081"/>
              <a:gd name="connsiteY1" fmla="*/ 74313 h 472507"/>
              <a:gd name="connsiteX2" fmla="*/ 194319 w 462081"/>
              <a:gd name="connsiteY2" fmla="*/ 28593 h 472507"/>
              <a:gd name="connsiteX3" fmla="*/ 278139 w 462081"/>
              <a:gd name="connsiteY3" fmla="*/ 18 h 472507"/>
              <a:gd name="connsiteX4" fmla="*/ 377199 w 462081"/>
              <a:gd name="connsiteY4" fmla="*/ 32403 h 472507"/>
              <a:gd name="connsiteX5" fmla="*/ 424824 w 462081"/>
              <a:gd name="connsiteY5" fmla="*/ 87648 h 472507"/>
              <a:gd name="connsiteX6" fmla="*/ 461019 w 462081"/>
              <a:gd name="connsiteY6" fmla="*/ 224808 h 472507"/>
              <a:gd name="connsiteX7" fmla="*/ 382914 w 462081"/>
              <a:gd name="connsiteY7" fmla="*/ 371493 h 472507"/>
              <a:gd name="connsiteX8" fmla="*/ 297189 w 462081"/>
              <a:gd name="connsiteY8" fmla="*/ 438168 h 472507"/>
              <a:gd name="connsiteX9" fmla="*/ 140979 w 462081"/>
              <a:gd name="connsiteY9" fmla="*/ 472458 h 472507"/>
              <a:gd name="connsiteX10" fmla="*/ 30489 w 462081"/>
              <a:gd name="connsiteY10" fmla="*/ 443883 h 472507"/>
              <a:gd name="connsiteX11" fmla="*/ 9 w 462081"/>
              <a:gd name="connsiteY11" fmla="*/ 373398 h 472507"/>
              <a:gd name="connsiteX12" fmla="*/ 32394 w 462081"/>
              <a:gd name="connsiteY12" fmla="*/ 203853 h 472507"/>
              <a:gd name="connsiteX0" fmla="*/ 32394 w 462081"/>
              <a:gd name="connsiteY0" fmla="*/ 203853 h 472507"/>
              <a:gd name="connsiteX1" fmla="*/ 125739 w 462081"/>
              <a:gd name="connsiteY1" fmla="*/ 74313 h 472507"/>
              <a:gd name="connsiteX2" fmla="*/ 194319 w 462081"/>
              <a:gd name="connsiteY2" fmla="*/ 28593 h 472507"/>
              <a:gd name="connsiteX3" fmla="*/ 278139 w 462081"/>
              <a:gd name="connsiteY3" fmla="*/ 18 h 472507"/>
              <a:gd name="connsiteX4" fmla="*/ 377199 w 462081"/>
              <a:gd name="connsiteY4" fmla="*/ 32403 h 472507"/>
              <a:gd name="connsiteX5" fmla="*/ 424824 w 462081"/>
              <a:gd name="connsiteY5" fmla="*/ 87648 h 472507"/>
              <a:gd name="connsiteX6" fmla="*/ 461019 w 462081"/>
              <a:gd name="connsiteY6" fmla="*/ 224808 h 472507"/>
              <a:gd name="connsiteX7" fmla="*/ 382914 w 462081"/>
              <a:gd name="connsiteY7" fmla="*/ 371493 h 472507"/>
              <a:gd name="connsiteX8" fmla="*/ 297189 w 462081"/>
              <a:gd name="connsiteY8" fmla="*/ 438168 h 472507"/>
              <a:gd name="connsiteX9" fmla="*/ 140979 w 462081"/>
              <a:gd name="connsiteY9" fmla="*/ 472458 h 472507"/>
              <a:gd name="connsiteX10" fmla="*/ 30489 w 462081"/>
              <a:gd name="connsiteY10" fmla="*/ 443883 h 472507"/>
              <a:gd name="connsiteX11" fmla="*/ 9 w 462081"/>
              <a:gd name="connsiteY11" fmla="*/ 373398 h 472507"/>
              <a:gd name="connsiteX12" fmla="*/ 32394 w 462081"/>
              <a:gd name="connsiteY12" fmla="*/ 203853 h 47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2081" h="472507">
                <a:moveTo>
                  <a:pt x="32394" y="203853"/>
                </a:moveTo>
                <a:cubicBezTo>
                  <a:pt x="53349" y="154005"/>
                  <a:pt x="98752" y="103523"/>
                  <a:pt x="125739" y="74313"/>
                </a:cubicBezTo>
                <a:cubicBezTo>
                  <a:pt x="152726" y="45103"/>
                  <a:pt x="168919" y="40975"/>
                  <a:pt x="194319" y="28593"/>
                </a:cubicBezTo>
                <a:cubicBezTo>
                  <a:pt x="219719" y="16211"/>
                  <a:pt x="247659" y="-617"/>
                  <a:pt x="278139" y="18"/>
                </a:cubicBezTo>
                <a:cubicBezTo>
                  <a:pt x="308619" y="653"/>
                  <a:pt x="352751" y="15893"/>
                  <a:pt x="377199" y="32403"/>
                </a:cubicBezTo>
                <a:cubicBezTo>
                  <a:pt x="401647" y="48913"/>
                  <a:pt x="410854" y="55581"/>
                  <a:pt x="424824" y="87648"/>
                </a:cubicBezTo>
                <a:cubicBezTo>
                  <a:pt x="438794" y="119715"/>
                  <a:pt x="468004" y="177501"/>
                  <a:pt x="461019" y="224808"/>
                </a:cubicBezTo>
                <a:cubicBezTo>
                  <a:pt x="454034" y="272115"/>
                  <a:pt x="410219" y="335933"/>
                  <a:pt x="382914" y="371493"/>
                </a:cubicBezTo>
                <a:cubicBezTo>
                  <a:pt x="355609" y="407053"/>
                  <a:pt x="326081" y="415626"/>
                  <a:pt x="297189" y="438168"/>
                </a:cubicBezTo>
                <a:cubicBezTo>
                  <a:pt x="268297" y="460710"/>
                  <a:pt x="185429" y="471506"/>
                  <a:pt x="140979" y="472458"/>
                </a:cubicBezTo>
                <a:cubicBezTo>
                  <a:pt x="96529" y="473410"/>
                  <a:pt x="53984" y="460393"/>
                  <a:pt x="30489" y="443883"/>
                </a:cubicBezTo>
                <a:cubicBezTo>
                  <a:pt x="6994" y="427373"/>
                  <a:pt x="-308" y="413403"/>
                  <a:pt x="9" y="373398"/>
                </a:cubicBezTo>
                <a:cubicBezTo>
                  <a:pt x="326" y="333393"/>
                  <a:pt x="11439" y="253701"/>
                  <a:pt x="32394" y="203853"/>
                </a:cubicBezTo>
                <a:close/>
              </a:path>
            </a:pathLst>
          </a:custGeom>
          <a:noFill/>
          <a:ln w="6350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71" name="Gruppo 70">
            <a:extLst>
              <a:ext uri="{FF2B5EF4-FFF2-40B4-BE49-F238E27FC236}">
                <a16:creationId xmlns:a16="http://schemas.microsoft.com/office/drawing/2014/main" id="{287D5BF3-5CD0-A916-E930-DD570E999A87}"/>
              </a:ext>
            </a:extLst>
          </p:cNvPr>
          <p:cNvGrpSpPr/>
          <p:nvPr/>
        </p:nvGrpSpPr>
        <p:grpSpPr>
          <a:xfrm>
            <a:off x="8818221" y="1004071"/>
            <a:ext cx="1192496" cy="77174"/>
            <a:chOff x="8818221" y="1004071"/>
            <a:chExt cx="1192496" cy="77174"/>
          </a:xfrm>
        </p:grpSpPr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22D62B1A-2D5A-0620-C182-66F43D7CE4AF}"/>
                </a:ext>
              </a:extLst>
            </p:cNvPr>
            <p:cNvCxnSpPr>
              <a:cxnSpLocks/>
            </p:cNvCxnSpPr>
            <p:nvPr/>
          </p:nvCxnSpPr>
          <p:spPr>
            <a:xfrm>
              <a:off x="8818221" y="1079114"/>
              <a:ext cx="1192496" cy="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" name="Figura a mano libera: forma 357">
              <a:extLst>
                <a:ext uri="{FF2B5EF4-FFF2-40B4-BE49-F238E27FC236}">
                  <a16:creationId xmlns:a16="http://schemas.microsoft.com/office/drawing/2014/main" id="{78179519-CB81-B3CB-7922-FB34D9DC1DAC}"/>
                </a:ext>
              </a:extLst>
            </p:cNvPr>
            <p:cNvSpPr/>
            <p:nvPr/>
          </p:nvSpPr>
          <p:spPr>
            <a:xfrm>
              <a:off x="8818976" y="1004071"/>
              <a:ext cx="1189587" cy="77174"/>
            </a:xfrm>
            <a:custGeom>
              <a:avLst/>
              <a:gdLst>
                <a:gd name="connsiteX0" fmla="*/ 0 w 1189587"/>
                <a:gd name="connsiteY0" fmla="*/ 70453 h 74786"/>
                <a:gd name="connsiteX1" fmla="*/ 288188 w 1189587"/>
                <a:gd name="connsiteY1" fmla="*/ 11949 h 74786"/>
                <a:gd name="connsiteX2" fmla="*/ 524372 w 1189587"/>
                <a:gd name="connsiteY2" fmla="*/ 3281 h 74786"/>
                <a:gd name="connsiteX3" fmla="*/ 797392 w 1189587"/>
                <a:gd name="connsiteY3" fmla="*/ 1114 h 74786"/>
                <a:gd name="connsiteX4" fmla="*/ 1005407 w 1189587"/>
                <a:gd name="connsiteY4" fmla="*/ 3281 h 74786"/>
                <a:gd name="connsiteX5" fmla="*/ 1115915 w 1189587"/>
                <a:gd name="connsiteY5" fmla="*/ 35784 h 74786"/>
                <a:gd name="connsiteX6" fmla="*/ 1189587 w 1189587"/>
                <a:gd name="connsiteY6" fmla="*/ 74786 h 74786"/>
                <a:gd name="connsiteX0" fmla="*/ 0 w 1189587"/>
                <a:gd name="connsiteY0" fmla="*/ 71257 h 75590"/>
                <a:gd name="connsiteX1" fmla="*/ 284378 w 1189587"/>
                <a:gd name="connsiteY1" fmla="*/ 5133 h 75590"/>
                <a:gd name="connsiteX2" fmla="*/ 524372 w 1189587"/>
                <a:gd name="connsiteY2" fmla="*/ 4085 h 75590"/>
                <a:gd name="connsiteX3" fmla="*/ 797392 w 1189587"/>
                <a:gd name="connsiteY3" fmla="*/ 1918 h 75590"/>
                <a:gd name="connsiteX4" fmla="*/ 1005407 w 1189587"/>
                <a:gd name="connsiteY4" fmla="*/ 4085 h 75590"/>
                <a:gd name="connsiteX5" fmla="*/ 1115915 w 1189587"/>
                <a:gd name="connsiteY5" fmla="*/ 36588 h 75590"/>
                <a:gd name="connsiteX6" fmla="*/ 1189587 w 1189587"/>
                <a:gd name="connsiteY6" fmla="*/ 75590 h 75590"/>
                <a:gd name="connsiteX0" fmla="*/ 0 w 1189587"/>
                <a:gd name="connsiteY0" fmla="*/ 72841 h 77174"/>
                <a:gd name="connsiteX1" fmla="*/ 284378 w 1189587"/>
                <a:gd name="connsiteY1" fmla="*/ 6717 h 77174"/>
                <a:gd name="connsiteX2" fmla="*/ 524372 w 1189587"/>
                <a:gd name="connsiteY2" fmla="*/ 1859 h 77174"/>
                <a:gd name="connsiteX3" fmla="*/ 797392 w 1189587"/>
                <a:gd name="connsiteY3" fmla="*/ 3502 h 77174"/>
                <a:gd name="connsiteX4" fmla="*/ 1005407 w 1189587"/>
                <a:gd name="connsiteY4" fmla="*/ 5669 h 77174"/>
                <a:gd name="connsiteX5" fmla="*/ 1115915 w 1189587"/>
                <a:gd name="connsiteY5" fmla="*/ 38172 h 77174"/>
                <a:gd name="connsiteX6" fmla="*/ 1189587 w 1189587"/>
                <a:gd name="connsiteY6" fmla="*/ 77174 h 77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9587" h="77174">
                  <a:moveTo>
                    <a:pt x="0" y="72841"/>
                  </a:moveTo>
                  <a:cubicBezTo>
                    <a:pt x="100396" y="49186"/>
                    <a:pt x="196983" y="18547"/>
                    <a:pt x="284378" y="6717"/>
                  </a:cubicBezTo>
                  <a:cubicBezTo>
                    <a:pt x="371773" y="-5113"/>
                    <a:pt x="438870" y="2395"/>
                    <a:pt x="524372" y="1859"/>
                  </a:cubicBezTo>
                  <a:lnTo>
                    <a:pt x="797392" y="3502"/>
                  </a:lnTo>
                  <a:cubicBezTo>
                    <a:pt x="877564" y="4137"/>
                    <a:pt x="952320" y="-109"/>
                    <a:pt x="1005407" y="5669"/>
                  </a:cubicBezTo>
                  <a:cubicBezTo>
                    <a:pt x="1058494" y="11447"/>
                    <a:pt x="1085218" y="26255"/>
                    <a:pt x="1115915" y="38172"/>
                  </a:cubicBezTo>
                  <a:cubicBezTo>
                    <a:pt x="1146612" y="50089"/>
                    <a:pt x="1168099" y="63631"/>
                    <a:pt x="1189587" y="7717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0" name="Gruppo 69">
            <a:extLst>
              <a:ext uri="{FF2B5EF4-FFF2-40B4-BE49-F238E27FC236}">
                <a16:creationId xmlns:a16="http://schemas.microsoft.com/office/drawing/2014/main" id="{17458469-5F49-8517-7338-00620F891326}"/>
              </a:ext>
            </a:extLst>
          </p:cNvPr>
          <p:cNvGrpSpPr/>
          <p:nvPr/>
        </p:nvGrpSpPr>
        <p:grpSpPr>
          <a:xfrm>
            <a:off x="8576487" y="1790702"/>
            <a:ext cx="1202091" cy="396237"/>
            <a:chOff x="8576487" y="1790702"/>
            <a:chExt cx="1202091" cy="396237"/>
          </a:xfrm>
        </p:grpSpPr>
        <p:cxnSp>
          <p:nvCxnSpPr>
            <p:cNvPr id="142" name="Connettore diritto 141">
              <a:extLst>
                <a:ext uri="{FF2B5EF4-FFF2-40B4-BE49-F238E27FC236}">
                  <a16:creationId xmlns:a16="http://schemas.microsoft.com/office/drawing/2014/main" id="{4C2B47C9-2B75-20F4-C550-43E771003E24}"/>
                </a:ext>
              </a:extLst>
            </p:cNvPr>
            <p:cNvCxnSpPr>
              <a:cxnSpLocks/>
            </p:cNvCxnSpPr>
            <p:nvPr/>
          </p:nvCxnSpPr>
          <p:spPr>
            <a:xfrm>
              <a:off x="8576487" y="1792847"/>
              <a:ext cx="1200397" cy="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Gruppo 33">
              <a:extLst>
                <a:ext uri="{FF2B5EF4-FFF2-40B4-BE49-F238E27FC236}">
                  <a16:creationId xmlns:a16="http://schemas.microsoft.com/office/drawing/2014/main" id="{5216401A-81B9-C2EC-BE57-4A8F266CEE0E}"/>
                </a:ext>
              </a:extLst>
            </p:cNvPr>
            <p:cNvGrpSpPr/>
            <p:nvPr/>
          </p:nvGrpSpPr>
          <p:grpSpPr>
            <a:xfrm>
              <a:off x="8587953" y="1790702"/>
              <a:ext cx="1190625" cy="396237"/>
              <a:chOff x="8583929" y="1790702"/>
              <a:chExt cx="1190625" cy="396237"/>
            </a:xfrm>
          </p:grpSpPr>
          <p:sp>
            <p:nvSpPr>
              <p:cNvPr id="24" name="Figura a mano libera: forma 23">
                <a:extLst>
                  <a:ext uri="{FF2B5EF4-FFF2-40B4-BE49-F238E27FC236}">
                    <a16:creationId xmlns:a16="http://schemas.microsoft.com/office/drawing/2014/main" id="{220B8991-506E-239A-3404-D6696F5A8BE0}"/>
                  </a:ext>
                </a:extLst>
              </p:cNvPr>
              <p:cNvSpPr/>
              <p:nvPr/>
            </p:nvSpPr>
            <p:spPr>
              <a:xfrm>
                <a:off x="8900159" y="1792604"/>
                <a:ext cx="874395" cy="394335"/>
              </a:xfrm>
              <a:custGeom>
                <a:avLst/>
                <a:gdLst>
                  <a:gd name="connsiteX0" fmla="*/ 872490 w 872490"/>
                  <a:gd name="connsiteY0" fmla="*/ 0 h 394760"/>
                  <a:gd name="connsiteX1" fmla="*/ 666750 w 872490"/>
                  <a:gd name="connsiteY1" fmla="*/ 251460 h 394760"/>
                  <a:gd name="connsiteX2" fmla="*/ 320040 w 872490"/>
                  <a:gd name="connsiteY2" fmla="*/ 394335 h 394760"/>
                  <a:gd name="connsiteX3" fmla="*/ 0 w 872490"/>
                  <a:gd name="connsiteY3" fmla="*/ 295275 h 394760"/>
                  <a:gd name="connsiteX0" fmla="*/ 872490 w 872490"/>
                  <a:gd name="connsiteY0" fmla="*/ 0 h 394335"/>
                  <a:gd name="connsiteX1" fmla="*/ 666750 w 872490"/>
                  <a:gd name="connsiteY1" fmla="*/ 251460 h 394335"/>
                  <a:gd name="connsiteX2" fmla="*/ 320040 w 872490"/>
                  <a:gd name="connsiteY2" fmla="*/ 394335 h 394335"/>
                  <a:gd name="connsiteX3" fmla="*/ 0 w 872490"/>
                  <a:gd name="connsiteY3" fmla="*/ 295275 h 394335"/>
                  <a:gd name="connsiteX0" fmla="*/ 872490 w 872490"/>
                  <a:gd name="connsiteY0" fmla="*/ 0 h 394335"/>
                  <a:gd name="connsiteX1" fmla="*/ 666750 w 872490"/>
                  <a:gd name="connsiteY1" fmla="*/ 251460 h 394335"/>
                  <a:gd name="connsiteX2" fmla="*/ 320040 w 872490"/>
                  <a:gd name="connsiteY2" fmla="*/ 394335 h 394335"/>
                  <a:gd name="connsiteX3" fmla="*/ 0 w 872490"/>
                  <a:gd name="connsiteY3" fmla="*/ 295275 h 394335"/>
                  <a:gd name="connsiteX0" fmla="*/ 872490 w 872490"/>
                  <a:gd name="connsiteY0" fmla="*/ 0 h 394335"/>
                  <a:gd name="connsiteX1" fmla="*/ 666750 w 872490"/>
                  <a:gd name="connsiteY1" fmla="*/ 251460 h 394335"/>
                  <a:gd name="connsiteX2" fmla="*/ 320040 w 872490"/>
                  <a:gd name="connsiteY2" fmla="*/ 394335 h 394335"/>
                  <a:gd name="connsiteX3" fmla="*/ 0 w 872490"/>
                  <a:gd name="connsiteY3" fmla="*/ 295275 h 394335"/>
                  <a:gd name="connsiteX0" fmla="*/ 874395 w 874395"/>
                  <a:gd name="connsiteY0" fmla="*/ 0 h 394335"/>
                  <a:gd name="connsiteX1" fmla="*/ 668655 w 874395"/>
                  <a:gd name="connsiteY1" fmla="*/ 251460 h 394335"/>
                  <a:gd name="connsiteX2" fmla="*/ 321945 w 874395"/>
                  <a:gd name="connsiteY2" fmla="*/ 394335 h 394335"/>
                  <a:gd name="connsiteX3" fmla="*/ 0 w 874395"/>
                  <a:gd name="connsiteY3" fmla="*/ 302895 h 394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74395" h="394335">
                    <a:moveTo>
                      <a:pt x="874395" y="0"/>
                    </a:moveTo>
                    <a:cubicBezTo>
                      <a:pt x="817562" y="92869"/>
                      <a:pt x="760730" y="185738"/>
                      <a:pt x="668655" y="251460"/>
                    </a:cubicBezTo>
                    <a:cubicBezTo>
                      <a:pt x="576580" y="317182"/>
                      <a:pt x="446405" y="394653"/>
                      <a:pt x="321945" y="394335"/>
                    </a:cubicBezTo>
                    <a:cubicBezTo>
                      <a:pt x="157480" y="388302"/>
                      <a:pt x="47307" y="320357"/>
                      <a:pt x="0" y="302895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9" name="Figura a mano libera: forma 28">
                <a:extLst>
                  <a:ext uri="{FF2B5EF4-FFF2-40B4-BE49-F238E27FC236}">
                    <a16:creationId xmlns:a16="http://schemas.microsoft.com/office/drawing/2014/main" id="{AC3F1B15-12B0-AE2B-0126-AFCA5B8AF19B}"/>
                  </a:ext>
                </a:extLst>
              </p:cNvPr>
              <p:cNvSpPr/>
              <p:nvPr/>
            </p:nvSpPr>
            <p:spPr>
              <a:xfrm>
                <a:off x="8583929" y="1790702"/>
                <a:ext cx="321945" cy="304800"/>
              </a:xfrm>
              <a:custGeom>
                <a:avLst/>
                <a:gdLst>
                  <a:gd name="connsiteX0" fmla="*/ 0 w 462915"/>
                  <a:gd name="connsiteY0" fmla="*/ 0 h 352425"/>
                  <a:gd name="connsiteX1" fmla="*/ 234315 w 462915"/>
                  <a:gd name="connsiteY1" fmla="*/ 251460 h 352425"/>
                  <a:gd name="connsiteX2" fmla="*/ 462915 w 462915"/>
                  <a:gd name="connsiteY2" fmla="*/ 352425 h 352425"/>
                  <a:gd name="connsiteX0" fmla="*/ 0 w 348615"/>
                  <a:gd name="connsiteY0" fmla="*/ 0 h 306705"/>
                  <a:gd name="connsiteX1" fmla="*/ 234315 w 348615"/>
                  <a:gd name="connsiteY1" fmla="*/ 251460 h 306705"/>
                  <a:gd name="connsiteX2" fmla="*/ 348615 w 348615"/>
                  <a:gd name="connsiteY2" fmla="*/ 306705 h 306705"/>
                  <a:gd name="connsiteX0" fmla="*/ 0 w 327660"/>
                  <a:gd name="connsiteY0" fmla="*/ 0 h 295275"/>
                  <a:gd name="connsiteX1" fmla="*/ 234315 w 327660"/>
                  <a:gd name="connsiteY1" fmla="*/ 251460 h 295275"/>
                  <a:gd name="connsiteX2" fmla="*/ 327660 w 327660"/>
                  <a:gd name="connsiteY2" fmla="*/ 295275 h 295275"/>
                  <a:gd name="connsiteX0" fmla="*/ 0 w 327660"/>
                  <a:gd name="connsiteY0" fmla="*/ 0 h 297180"/>
                  <a:gd name="connsiteX1" fmla="*/ 234315 w 327660"/>
                  <a:gd name="connsiteY1" fmla="*/ 251460 h 297180"/>
                  <a:gd name="connsiteX2" fmla="*/ 327660 w 327660"/>
                  <a:gd name="connsiteY2" fmla="*/ 297180 h 297180"/>
                  <a:gd name="connsiteX0" fmla="*/ 0 w 321945"/>
                  <a:gd name="connsiteY0" fmla="*/ 0 h 299085"/>
                  <a:gd name="connsiteX1" fmla="*/ 234315 w 321945"/>
                  <a:gd name="connsiteY1" fmla="*/ 251460 h 299085"/>
                  <a:gd name="connsiteX2" fmla="*/ 321945 w 321945"/>
                  <a:gd name="connsiteY2" fmla="*/ 299085 h 299085"/>
                  <a:gd name="connsiteX0" fmla="*/ 0 w 321945"/>
                  <a:gd name="connsiteY0" fmla="*/ 0 h 299085"/>
                  <a:gd name="connsiteX1" fmla="*/ 234315 w 321945"/>
                  <a:gd name="connsiteY1" fmla="*/ 251460 h 299085"/>
                  <a:gd name="connsiteX2" fmla="*/ 321945 w 321945"/>
                  <a:gd name="connsiteY2" fmla="*/ 299085 h 299085"/>
                  <a:gd name="connsiteX0" fmla="*/ 0 w 321945"/>
                  <a:gd name="connsiteY0" fmla="*/ 0 h 299085"/>
                  <a:gd name="connsiteX1" fmla="*/ 234315 w 321945"/>
                  <a:gd name="connsiteY1" fmla="*/ 251460 h 299085"/>
                  <a:gd name="connsiteX2" fmla="*/ 321945 w 321945"/>
                  <a:gd name="connsiteY2" fmla="*/ 299085 h 299085"/>
                  <a:gd name="connsiteX0" fmla="*/ 0 w 321945"/>
                  <a:gd name="connsiteY0" fmla="*/ 0 h 304800"/>
                  <a:gd name="connsiteX1" fmla="*/ 234315 w 321945"/>
                  <a:gd name="connsiteY1" fmla="*/ 251460 h 304800"/>
                  <a:gd name="connsiteX2" fmla="*/ 321945 w 321945"/>
                  <a:gd name="connsiteY2" fmla="*/ 30480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1945" h="304800">
                    <a:moveTo>
                      <a:pt x="0" y="0"/>
                    </a:moveTo>
                    <a:cubicBezTo>
                      <a:pt x="67151" y="130651"/>
                      <a:pt x="157163" y="192723"/>
                      <a:pt x="234315" y="251460"/>
                    </a:cubicBezTo>
                    <a:cubicBezTo>
                      <a:pt x="320992" y="304482"/>
                      <a:pt x="285750" y="288608"/>
                      <a:pt x="321945" y="30480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28" name="Titolo 3">
            <a:extLst>
              <a:ext uri="{FF2B5EF4-FFF2-40B4-BE49-F238E27FC236}">
                <a16:creationId xmlns:a16="http://schemas.microsoft.com/office/drawing/2014/main" id="{0E0510C0-5357-6C90-550E-66076310C300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(3)</a:t>
            </a:r>
          </a:p>
        </p:txBody>
      </p: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B8D8646B-F0B6-7881-E9DC-B5BF57B7AEC4}"/>
              </a:ext>
            </a:extLst>
          </p:cNvPr>
          <p:cNvGrpSpPr/>
          <p:nvPr/>
        </p:nvGrpSpPr>
        <p:grpSpPr>
          <a:xfrm>
            <a:off x="6230450" y="1003922"/>
            <a:ext cx="811145" cy="1620805"/>
            <a:chOff x="12138826" y="819981"/>
            <a:chExt cx="811145" cy="1620805"/>
          </a:xfrm>
        </p:grpSpPr>
        <p:sp>
          <p:nvSpPr>
            <p:cNvPr id="57" name="Arco 56">
              <a:extLst>
                <a:ext uri="{FF2B5EF4-FFF2-40B4-BE49-F238E27FC236}">
                  <a16:creationId xmlns:a16="http://schemas.microsoft.com/office/drawing/2014/main" id="{D3918C63-B60E-2031-9DF6-AB4D2EBFFCF9}"/>
                </a:ext>
              </a:extLst>
            </p:cNvPr>
            <p:cNvSpPr/>
            <p:nvPr/>
          </p:nvSpPr>
          <p:spPr>
            <a:xfrm>
              <a:off x="12139971" y="819981"/>
              <a:ext cx="810000" cy="1620000"/>
            </a:xfrm>
            <a:prstGeom prst="arc">
              <a:avLst>
                <a:gd name="adj1" fmla="val 16200000"/>
                <a:gd name="adj2" fmla="val 5410811"/>
              </a:avLst>
            </a:prstGeom>
            <a:ln w="3175">
              <a:solidFill>
                <a:srgbClr val="00B0F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58" name="Arco 57">
              <a:extLst>
                <a:ext uri="{FF2B5EF4-FFF2-40B4-BE49-F238E27FC236}">
                  <a16:creationId xmlns:a16="http://schemas.microsoft.com/office/drawing/2014/main" id="{A34EDED7-1780-42D7-780B-639BF2A04F63}"/>
                </a:ext>
              </a:extLst>
            </p:cNvPr>
            <p:cNvSpPr/>
            <p:nvPr/>
          </p:nvSpPr>
          <p:spPr>
            <a:xfrm>
              <a:off x="12138826" y="820786"/>
              <a:ext cx="810000" cy="1620000"/>
            </a:xfrm>
            <a:prstGeom prst="arc">
              <a:avLst>
                <a:gd name="adj1" fmla="val 5392790"/>
                <a:gd name="adj2" fmla="val 1625199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D4B07507-B215-0BF3-2EA1-DB8A1C7870CA}"/>
              </a:ext>
            </a:extLst>
          </p:cNvPr>
          <p:cNvSpPr txBox="1"/>
          <p:nvPr/>
        </p:nvSpPr>
        <p:spPr>
          <a:xfrm>
            <a:off x="10611" y="952506"/>
            <a:ext cx="5503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Iniziando dalla proiezione ribaltata indichiamo le generatrici del cono con i numeri 1a, 2, 3, . . . 1b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B21125F4-B842-FFE2-31EC-A6D85897B927}"/>
              </a:ext>
            </a:extLst>
          </p:cNvPr>
          <p:cNvSpPr txBox="1"/>
          <p:nvPr/>
        </p:nvSpPr>
        <p:spPr>
          <a:xfrm>
            <a:off x="0" y="1563543"/>
            <a:ext cx="2149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Generatrice 1a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5C499DBC-9BE9-E773-6253-436AD3F3388A}"/>
              </a:ext>
            </a:extLst>
          </p:cNvPr>
          <p:cNvSpPr txBox="1"/>
          <p:nvPr/>
        </p:nvSpPr>
        <p:spPr>
          <a:xfrm>
            <a:off x="0" y="1825962"/>
            <a:ext cx="376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Generatrice 1 e simmetrica 2</a:t>
            </a:r>
          </a:p>
        </p:txBody>
      </p:sp>
      <p:sp>
        <p:nvSpPr>
          <p:cNvPr id="173" name="CasellaDiTesto 172">
            <a:extLst>
              <a:ext uri="{FF2B5EF4-FFF2-40B4-BE49-F238E27FC236}">
                <a16:creationId xmlns:a16="http://schemas.microsoft.com/office/drawing/2014/main" id="{3D49EDE9-E82A-F7BF-A043-8D0B91AA6D5F}"/>
              </a:ext>
            </a:extLst>
          </p:cNvPr>
          <p:cNvSpPr txBox="1"/>
          <p:nvPr/>
        </p:nvSpPr>
        <p:spPr>
          <a:xfrm>
            <a:off x="0" y="2112326"/>
            <a:ext cx="376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Generatrice 3 e simmetrica 0</a:t>
            </a:r>
          </a:p>
        </p:txBody>
      </p: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1C8438AF-9322-85D2-1C5B-260F393C0FFC}"/>
              </a:ext>
            </a:extLst>
          </p:cNvPr>
          <p:cNvSpPr txBox="1"/>
          <p:nvPr/>
        </p:nvSpPr>
        <p:spPr>
          <a:xfrm>
            <a:off x="0" y="2682527"/>
            <a:ext cx="376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Generatrice 4 e simmetrica 9</a:t>
            </a:r>
          </a:p>
        </p:txBody>
      </p: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5AC8D753-502F-D89B-2C4E-767A53D4A727}"/>
              </a:ext>
            </a:extLst>
          </p:cNvPr>
          <p:cNvSpPr txBox="1"/>
          <p:nvPr/>
        </p:nvSpPr>
        <p:spPr>
          <a:xfrm>
            <a:off x="0" y="3013953"/>
            <a:ext cx="376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Generatrice C e simmetrica D</a:t>
            </a:r>
          </a:p>
        </p:txBody>
      </p:sp>
      <p:sp>
        <p:nvSpPr>
          <p:cNvPr id="183" name="CasellaDiTesto 182">
            <a:extLst>
              <a:ext uri="{FF2B5EF4-FFF2-40B4-BE49-F238E27FC236}">
                <a16:creationId xmlns:a16="http://schemas.microsoft.com/office/drawing/2014/main" id="{9365FE3B-5596-341E-06AD-C3F350A042A0}"/>
              </a:ext>
            </a:extLst>
          </p:cNvPr>
          <p:cNvSpPr txBox="1"/>
          <p:nvPr/>
        </p:nvSpPr>
        <p:spPr>
          <a:xfrm>
            <a:off x="0" y="3336513"/>
            <a:ext cx="338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Generatrice 5 e simmetrica 8</a:t>
            </a: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6A3CF1A3-B773-389A-83DD-FABAB73DE341}"/>
              </a:ext>
            </a:extLst>
          </p:cNvPr>
          <p:cNvSpPr txBox="1"/>
          <p:nvPr/>
        </p:nvSpPr>
        <p:spPr>
          <a:xfrm>
            <a:off x="0" y="4027033"/>
            <a:ext cx="565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i punti così trovati si definiscono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le curve di compenetrazione tra i solidi  </a:t>
            </a:r>
          </a:p>
        </p:txBody>
      </p: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82275919-4CA8-0F3F-0885-E8DF9927143F}"/>
              </a:ext>
            </a:extLst>
          </p:cNvPr>
          <p:cNvSpPr txBox="1"/>
          <p:nvPr/>
        </p:nvSpPr>
        <p:spPr>
          <a:xfrm>
            <a:off x="37408" y="5218157"/>
            <a:ext cx="7176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questi punti si determinano le corrispondenti forme  delle curve di compenetrazione tra cono e cilindro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5771815A-A2C4-C01D-3A4C-8B4751F74F54}"/>
              </a:ext>
            </a:extLst>
          </p:cNvPr>
          <p:cNvSpPr txBox="1"/>
          <p:nvPr/>
        </p:nvSpPr>
        <p:spPr>
          <a:xfrm>
            <a:off x="8513" y="4594415"/>
            <a:ext cx="4996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Proiettiamo ora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sia le generatrici del cono che i punti definiti dalle intersezioni</a:t>
            </a:r>
          </a:p>
        </p:txBody>
      </p:sp>
      <p:sp>
        <p:nvSpPr>
          <p:cNvPr id="236" name="CasellaDiTesto 235">
            <a:extLst>
              <a:ext uri="{FF2B5EF4-FFF2-40B4-BE49-F238E27FC236}">
                <a16:creationId xmlns:a16="http://schemas.microsoft.com/office/drawing/2014/main" id="{B632790D-FDEB-9B73-6AFF-D71B468AFFAF}"/>
              </a:ext>
            </a:extLst>
          </p:cNvPr>
          <p:cNvSpPr txBox="1"/>
          <p:nvPr/>
        </p:nvSpPr>
        <p:spPr>
          <a:xfrm>
            <a:off x="17341" y="350985"/>
            <a:ext cx="7776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determinare le curve di compenetrazione tra il cilindro </a:t>
            </a:r>
          </a:p>
          <a:p>
            <a:r>
              <a:rPr lang="it-IT" dirty="0"/>
              <a:t>e il cono arancione utilizziamo la stessa procedura </a:t>
            </a:r>
          </a:p>
        </p:txBody>
      </p:sp>
      <p:sp>
        <p:nvSpPr>
          <p:cNvPr id="279" name="CasellaDiTesto 278">
            <a:extLst>
              <a:ext uri="{FF2B5EF4-FFF2-40B4-BE49-F238E27FC236}">
                <a16:creationId xmlns:a16="http://schemas.microsoft.com/office/drawing/2014/main" id="{C3CD8821-3D87-49FE-CC13-EA551A8DDA35}"/>
              </a:ext>
            </a:extLst>
          </p:cNvPr>
          <p:cNvSpPr txBox="1"/>
          <p:nvPr/>
        </p:nvSpPr>
        <p:spPr>
          <a:xfrm>
            <a:off x="5541072" y="3902137"/>
            <a:ext cx="288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1b</a:t>
            </a:r>
          </a:p>
        </p:txBody>
      </p:sp>
      <p:sp>
        <p:nvSpPr>
          <p:cNvPr id="283" name="CasellaDiTesto 282">
            <a:extLst>
              <a:ext uri="{FF2B5EF4-FFF2-40B4-BE49-F238E27FC236}">
                <a16:creationId xmlns:a16="http://schemas.microsoft.com/office/drawing/2014/main" id="{1FCC7B97-4932-86A9-60F1-81C5CE20CD3B}"/>
              </a:ext>
            </a:extLst>
          </p:cNvPr>
          <p:cNvSpPr txBox="1"/>
          <p:nvPr/>
        </p:nvSpPr>
        <p:spPr>
          <a:xfrm>
            <a:off x="9382767" y="5077978"/>
            <a:ext cx="288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1a</a:t>
            </a:r>
          </a:p>
        </p:txBody>
      </p:sp>
      <p:sp>
        <p:nvSpPr>
          <p:cNvPr id="289" name="CasellaDiTesto 288">
            <a:extLst>
              <a:ext uri="{FF2B5EF4-FFF2-40B4-BE49-F238E27FC236}">
                <a16:creationId xmlns:a16="http://schemas.microsoft.com/office/drawing/2014/main" id="{624F6931-8FE5-3BCE-7B4F-89C0922849AE}"/>
              </a:ext>
            </a:extLst>
          </p:cNvPr>
          <p:cNvSpPr txBox="1"/>
          <p:nvPr/>
        </p:nvSpPr>
        <p:spPr>
          <a:xfrm>
            <a:off x="8926941" y="5848710"/>
            <a:ext cx="288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1b</a:t>
            </a:r>
          </a:p>
        </p:txBody>
      </p:sp>
      <p:sp>
        <p:nvSpPr>
          <p:cNvPr id="290" name="CasellaDiTesto 289">
            <a:extLst>
              <a:ext uri="{FF2B5EF4-FFF2-40B4-BE49-F238E27FC236}">
                <a16:creationId xmlns:a16="http://schemas.microsoft.com/office/drawing/2014/main" id="{518F2D3F-747F-0402-2B52-BE0C0DDD877F}"/>
              </a:ext>
            </a:extLst>
          </p:cNvPr>
          <p:cNvSpPr txBox="1"/>
          <p:nvPr/>
        </p:nvSpPr>
        <p:spPr>
          <a:xfrm>
            <a:off x="0" y="3695078"/>
            <a:ext cx="2149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Generatrice 1b</a:t>
            </a:r>
          </a:p>
        </p:txBody>
      </p:sp>
      <p:sp>
        <p:nvSpPr>
          <p:cNvPr id="318" name="CasellaDiTesto 317">
            <a:extLst>
              <a:ext uri="{FF2B5EF4-FFF2-40B4-BE49-F238E27FC236}">
                <a16:creationId xmlns:a16="http://schemas.microsoft.com/office/drawing/2014/main" id="{B4895268-C10C-0339-14E0-776F4A4CB2D3}"/>
              </a:ext>
            </a:extLst>
          </p:cNvPr>
          <p:cNvSpPr txBox="1"/>
          <p:nvPr/>
        </p:nvSpPr>
        <p:spPr>
          <a:xfrm>
            <a:off x="9393782" y="616694"/>
            <a:ext cx="288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1a</a:t>
            </a:r>
          </a:p>
        </p:txBody>
      </p:sp>
      <p:sp>
        <p:nvSpPr>
          <p:cNvPr id="319" name="CasellaDiTesto 318">
            <a:extLst>
              <a:ext uri="{FF2B5EF4-FFF2-40B4-BE49-F238E27FC236}">
                <a16:creationId xmlns:a16="http://schemas.microsoft.com/office/drawing/2014/main" id="{57A41612-773C-4E77-0A03-8BB8CC91A537}"/>
              </a:ext>
            </a:extLst>
          </p:cNvPr>
          <p:cNvSpPr txBox="1"/>
          <p:nvPr/>
        </p:nvSpPr>
        <p:spPr>
          <a:xfrm>
            <a:off x="8943894" y="2062435"/>
            <a:ext cx="288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2">
                    <a:lumMod val="75000"/>
                  </a:schemeClr>
                </a:solidFill>
              </a:rPr>
              <a:t>1b</a:t>
            </a:r>
          </a:p>
        </p:txBody>
      </p: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C4F91E95-C204-905F-60CE-41CF9B712CFD}"/>
              </a:ext>
            </a:extLst>
          </p:cNvPr>
          <p:cNvCxnSpPr>
            <a:cxnSpLocks/>
          </p:cNvCxnSpPr>
          <p:nvPr/>
        </p:nvCxnSpPr>
        <p:spPr>
          <a:xfrm flipV="1">
            <a:off x="4944159" y="2218796"/>
            <a:ext cx="2322074" cy="2811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A5F3758-4518-E157-D3D0-1F70EFA6D3CE}"/>
              </a:ext>
            </a:extLst>
          </p:cNvPr>
          <p:cNvCxnSpPr>
            <a:cxnSpLocks/>
          </p:cNvCxnSpPr>
          <p:nvPr/>
        </p:nvCxnSpPr>
        <p:spPr>
          <a:xfrm flipH="1">
            <a:off x="10033910" y="3923760"/>
            <a:ext cx="183434" cy="186153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DBED730-8510-908E-2AB4-A2BCF69BFB87}"/>
              </a:ext>
            </a:extLst>
          </p:cNvPr>
          <p:cNvCxnSpPr>
            <a:cxnSpLocks/>
          </p:cNvCxnSpPr>
          <p:nvPr/>
        </p:nvCxnSpPr>
        <p:spPr>
          <a:xfrm flipH="1">
            <a:off x="8686035" y="3913898"/>
            <a:ext cx="1539556" cy="110812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D42A149E-9E37-8105-351A-4F9ACA2F6D43}"/>
              </a:ext>
            </a:extLst>
          </p:cNvPr>
          <p:cNvCxnSpPr>
            <a:cxnSpLocks/>
          </p:cNvCxnSpPr>
          <p:nvPr/>
        </p:nvCxnSpPr>
        <p:spPr>
          <a:xfrm flipH="1">
            <a:off x="5684119" y="2217834"/>
            <a:ext cx="1584656" cy="173460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80E31C9-BEE8-A530-C473-6CCB3D68F6BE}"/>
              </a:ext>
            </a:extLst>
          </p:cNvPr>
          <p:cNvSpPr txBox="1"/>
          <p:nvPr/>
        </p:nvSpPr>
        <p:spPr>
          <a:xfrm>
            <a:off x="4971815" y="2753612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B326043D-1C7E-7DC7-9D3A-CDCA0570F16C}"/>
              </a:ext>
            </a:extLst>
          </p:cNvPr>
          <p:cNvSpPr txBox="1"/>
          <p:nvPr/>
        </p:nvSpPr>
        <p:spPr>
          <a:xfrm>
            <a:off x="5032696" y="2751493"/>
            <a:ext cx="7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B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4A0A15A7-57E6-828C-91F6-EBBE24CBC7AA}"/>
              </a:ext>
            </a:extLst>
          </p:cNvPr>
          <p:cNvSpPr txBox="1"/>
          <p:nvPr/>
        </p:nvSpPr>
        <p:spPr>
          <a:xfrm>
            <a:off x="8658773" y="4840343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A’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9AF5E4E5-64AF-A8F5-C83A-FB287E02D964}"/>
              </a:ext>
            </a:extLst>
          </p:cNvPr>
          <p:cNvSpPr txBox="1"/>
          <p:nvPr/>
        </p:nvSpPr>
        <p:spPr>
          <a:xfrm>
            <a:off x="9943376" y="5560397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B’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1D723364-1CF0-36EC-1DEE-F3539F98B3B8}"/>
              </a:ext>
            </a:extLst>
          </p:cNvPr>
          <p:cNvSpPr txBox="1"/>
          <p:nvPr/>
        </p:nvSpPr>
        <p:spPr>
          <a:xfrm>
            <a:off x="0" y="2395615"/>
            <a:ext cx="376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Generatrice A e simmetrica B</a:t>
            </a:r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69C43EA2-6028-E363-F2E7-FB72C10E7EF3}"/>
              </a:ext>
            </a:extLst>
          </p:cNvPr>
          <p:cNvGrpSpPr/>
          <p:nvPr/>
        </p:nvGrpSpPr>
        <p:grpSpPr>
          <a:xfrm>
            <a:off x="8585588" y="5388678"/>
            <a:ext cx="1188952" cy="681728"/>
            <a:chOff x="8585588" y="5388678"/>
            <a:chExt cx="1188952" cy="681728"/>
          </a:xfrm>
        </p:grpSpPr>
        <p:sp>
          <p:nvSpPr>
            <p:cNvPr id="44" name="Figura a mano libera: forma 43">
              <a:extLst>
                <a:ext uri="{FF2B5EF4-FFF2-40B4-BE49-F238E27FC236}">
                  <a16:creationId xmlns:a16="http://schemas.microsoft.com/office/drawing/2014/main" id="{444428D6-3B96-4A0F-B587-0C61D2F645D6}"/>
                </a:ext>
              </a:extLst>
            </p:cNvPr>
            <p:cNvSpPr/>
            <p:nvPr/>
          </p:nvSpPr>
          <p:spPr>
            <a:xfrm>
              <a:off x="8585588" y="5388678"/>
              <a:ext cx="1188952" cy="681728"/>
            </a:xfrm>
            <a:custGeom>
              <a:avLst/>
              <a:gdLst>
                <a:gd name="connsiteX0" fmla="*/ 0 w 1188952"/>
                <a:gd name="connsiteY0" fmla="*/ 0 h 681728"/>
                <a:gd name="connsiteX1" fmla="*/ 221038 w 1188952"/>
                <a:gd name="connsiteY1" fmla="*/ 100049 h 681728"/>
                <a:gd name="connsiteX2" fmla="*/ 639847 w 1188952"/>
                <a:gd name="connsiteY2" fmla="*/ 258266 h 681728"/>
                <a:gd name="connsiteX3" fmla="*/ 988855 w 1188952"/>
                <a:gd name="connsiteY3" fmla="*/ 532818 h 681728"/>
                <a:gd name="connsiteX4" fmla="*/ 1188952 w 1188952"/>
                <a:gd name="connsiteY4" fmla="*/ 681728 h 681728"/>
                <a:gd name="connsiteX0" fmla="*/ 0 w 1188952"/>
                <a:gd name="connsiteY0" fmla="*/ 0 h 681728"/>
                <a:gd name="connsiteX1" fmla="*/ 223039 w 1188952"/>
                <a:gd name="connsiteY1" fmla="*/ 90044 h 681728"/>
                <a:gd name="connsiteX2" fmla="*/ 639847 w 1188952"/>
                <a:gd name="connsiteY2" fmla="*/ 258266 h 681728"/>
                <a:gd name="connsiteX3" fmla="*/ 988855 w 1188952"/>
                <a:gd name="connsiteY3" fmla="*/ 532818 h 681728"/>
                <a:gd name="connsiteX4" fmla="*/ 1188952 w 1188952"/>
                <a:gd name="connsiteY4" fmla="*/ 681728 h 681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952" h="681728">
                  <a:moveTo>
                    <a:pt x="0" y="0"/>
                  </a:moveTo>
                  <a:cubicBezTo>
                    <a:pt x="57198" y="28502"/>
                    <a:pt x="116398" y="47000"/>
                    <a:pt x="223039" y="90044"/>
                  </a:cubicBezTo>
                  <a:cubicBezTo>
                    <a:pt x="329680" y="133088"/>
                    <a:pt x="512211" y="184470"/>
                    <a:pt x="639847" y="258266"/>
                  </a:cubicBezTo>
                  <a:cubicBezTo>
                    <a:pt x="767483" y="332062"/>
                    <a:pt x="897338" y="462241"/>
                    <a:pt x="988855" y="532818"/>
                  </a:cubicBezTo>
                  <a:cubicBezTo>
                    <a:pt x="1080372" y="603395"/>
                    <a:pt x="1134662" y="642561"/>
                    <a:pt x="1188952" y="68172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34359FAA-C6AC-1429-853A-C71F075FF500}"/>
                </a:ext>
              </a:extLst>
            </p:cNvPr>
            <p:cNvCxnSpPr>
              <a:cxnSpLocks/>
            </p:cNvCxnSpPr>
            <p:nvPr/>
          </p:nvCxnSpPr>
          <p:spPr>
            <a:xfrm>
              <a:off x="8611140" y="5400808"/>
              <a:ext cx="1139474" cy="65868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18B55873-EEB3-DABA-05F4-965E6BD12E7A}"/>
              </a:ext>
            </a:extLst>
          </p:cNvPr>
          <p:cNvGrpSpPr/>
          <p:nvPr/>
        </p:nvGrpSpPr>
        <p:grpSpPr>
          <a:xfrm>
            <a:off x="9689735" y="4265514"/>
            <a:ext cx="474010" cy="366617"/>
            <a:chOff x="9689165" y="4265514"/>
            <a:chExt cx="474010" cy="366617"/>
          </a:xfrm>
        </p:grpSpPr>
        <p:sp>
          <p:nvSpPr>
            <p:cNvPr id="53" name="Figura a mano libera: forma 52">
              <a:extLst>
                <a:ext uri="{FF2B5EF4-FFF2-40B4-BE49-F238E27FC236}">
                  <a16:creationId xmlns:a16="http://schemas.microsoft.com/office/drawing/2014/main" id="{A43C1CE4-D893-FBAF-9241-254EC467EFA1}"/>
                </a:ext>
              </a:extLst>
            </p:cNvPr>
            <p:cNvSpPr/>
            <p:nvPr/>
          </p:nvSpPr>
          <p:spPr>
            <a:xfrm>
              <a:off x="9723120" y="4265514"/>
              <a:ext cx="438744" cy="256956"/>
            </a:xfrm>
            <a:custGeom>
              <a:avLst/>
              <a:gdLst>
                <a:gd name="connsiteX0" fmla="*/ 0 w 438150"/>
                <a:gd name="connsiteY0" fmla="*/ 2694 h 250344"/>
                <a:gd name="connsiteX1" fmla="*/ 93345 w 438150"/>
                <a:gd name="connsiteY1" fmla="*/ 789 h 250344"/>
                <a:gd name="connsiteX2" fmla="*/ 161925 w 438150"/>
                <a:gd name="connsiteY2" fmla="*/ 14124 h 250344"/>
                <a:gd name="connsiteX3" fmla="*/ 249555 w 438150"/>
                <a:gd name="connsiteY3" fmla="*/ 61749 h 250344"/>
                <a:gd name="connsiteX4" fmla="*/ 339090 w 438150"/>
                <a:gd name="connsiteY4" fmla="*/ 122709 h 250344"/>
                <a:gd name="connsiteX5" fmla="*/ 394335 w 438150"/>
                <a:gd name="connsiteY5" fmla="*/ 166524 h 250344"/>
                <a:gd name="connsiteX6" fmla="*/ 438150 w 438150"/>
                <a:gd name="connsiteY6" fmla="*/ 250344 h 250344"/>
                <a:gd name="connsiteX0" fmla="*/ 0 w 438744"/>
                <a:gd name="connsiteY0" fmla="*/ 2694 h 250344"/>
                <a:gd name="connsiteX1" fmla="*/ 93345 w 438744"/>
                <a:gd name="connsiteY1" fmla="*/ 789 h 250344"/>
                <a:gd name="connsiteX2" fmla="*/ 161925 w 438744"/>
                <a:gd name="connsiteY2" fmla="*/ 14124 h 250344"/>
                <a:gd name="connsiteX3" fmla="*/ 249555 w 438744"/>
                <a:gd name="connsiteY3" fmla="*/ 61749 h 250344"/>
                <a:gd name="connsiteX4" fmla="*/ 339090 w 438744"/>
                <a:gd name="connsiteY4" fmla="*/ 122709 h 250344"/>
                <a:gd name="connsiteX5" fmla="*/ 394335 w 438744"/>
                <a:gd name="connsiteY5" fmla="*/ 166524 h 250344"/>
                <a:gd name="connsiteX6" fmla="*/ 438150 w 438744"/>
                <a:gd name="connsiteY6" fmla="*/ 250344 h 250344"/>
                <a:gd name="connsiteX0" fmla="*/ 0 w 438744"/>
                <a:gd name="connsiteY0" fmla="*/ 9476 h 257126"/>
                <a:gd name="connsiteX1" fmla="*/ 93345 w 438744"/>
                <a:gd name="connsiteY1" fmla="*/ 7571 h 257126"/>
                <a:gd name="connsiteX2" fmla="*/ 161925 w 438744"/>
                <a:gd name="connsiteY2" fmla="*/ 20906 h 257126"/>
                <a:gd name="connsiteX3" fmla="*/ 249555 w 438744"/>
                <a:gd name="connsiteY3" fmla="*/ 68531 h 257126"/>
                <a:gd name="connsiteX4" fmla="*/ 339090 w 438744"/>
                <a:gd name="connsiteY4" fmla="*/ 129491 h 257126"/>
                <a:gd name="connsiteX5" fmla="*/ 394335 w 438744"/>
                <a:gd name="connsiteY5" fmla="*/ 173306 h 257126"/>
                <a:gd name="connsiteX6" fmla="*/ 438150 w 438744"/>
                <a:gd name="connsiteY6" fmla="*/ 257126 h 257126"/>
                <a:gd name="connsiteX0" fmla="*/ 0 w 438744"/>
                <a:gd name="connsiteY0" fmla="*/ 7809 h 255459"/>
                <a:gd name="connsiteX1" fmla="*/ 93345 w 438744"/>
                <a:gd name="connsiteY1" fmla="*/ 5904 h 255459"/>
                <a:gd name="connsiteX2" fmla="*/ 161925 w 438744"/>
                <a:gd name="connsiteY2" fmla="*/ 19239 h 255459"/>
                <a:gd name="connsiteX3" fmla="*/ 249555 w 438744"/>
                <a:gd name="connsiteY3" fmla="*/ 66864 h 255459"/>
                <a:gd name="connsiteX4" fmla="*/ 339090 w 438744"/>
                <a:gd name="connsiteY4" fmla="*/ 127824 h 255459"/>
                <a:gd name="connsiteX5" fmla="*/ 394335 w 438744"/>
                <a:gd name="connsiteY5" fmla="*/ 171639 h 255459"/>
                <a:gd name="connsiteX6" fmla="*/ 438150 w 438744"/>
                <a:gd name="connsiteY6" fmla="*/ 255459 h 255459"/>
                <a:gd name="connsiteX0" fmla="*/ 0 w 438744"/>
                <a:gd name="connsiteY0" fmla="*/ 9306 h 256956"/>
                <a:gd name="connsiteX1" fmla="*/ 93345 w 438744"/>
                <a:gd name="connsiteY1" fmla="*/ 3591 h 256956"/>
                <a:gd name="connsiteX2" fmla="*/ 161925 w 438744"/>
                <a:gd name="connsiteY2" fmla="*/ 20736 h 256956"/>
                <a:gd name="connsiteX3" fmla="*/ 249555 w 438744"/>
                <a:gd name="connsiteY3" fmla="*/ 68361 h 256956"/>
                <a:gd name="connsiteX4" fmla="*/ 339090 w 438744"/>
                <a:gd name="connsiteY4" fmla="*/ 129321 h 256956"/>
                <a:gd name="connsiteX5" fmla="*/ 394335 w 438744"/>
                <a:gd name="connsiteY5" fmla="*/ 173136 h 256956"/>
                <a:gd name="connsiteX6" fmla="*/ 438150 w 438744"/>
                <a:gd name="connsiteY6" fmla="*/ 256956 h 256956"/>
                <a:gd name="connsiteX0" fmla="*/ 0 w 438744"/>
                <a:gd name="connsiteY0" fmla="*/ 9306 h 256956"/>
                <a:gd name="connsiteX1" fmla="*/ 93345 w 438744"/>
                <a:gd name="connsiteY1" fmla="*/ 3591 h 256956"/>
                <a:gd name="connsiteX2" fmla="*/ 161925 w 438744"/>
                <a:gd name="connsiteY2" fmla="*/ 20736 h 256956"/>
                <a:gd name="connsiteX3" fmla="*/ 249555 w 438744"/>
                <a:gd name="connsiteY3" fmla="*/ 68361 h 256956"/>
                <a:gd name="connsiteX4" fmla="*/ 339090 w 438744"/>
                <a:gd name="connsiteY4" fmla="*/ 129321 h 256956"/>
                <a:gd name="connsiteX5" fmla="*/ 394335 w 438744"/>
                <a:gd name="connsiteY5" fmla="*/ 173136 h 256956"/>
                <a:gd name="connsiteX6" fmla="*/ 438150 w 438744"/>
                <a:gd name="connsiteY6" fmla="*/ 256956 h 256956"/>
                <a:gd name="connsiteX0" fmla="*/ 0 w 438744"/>
                <a:gd name="connsiteY0" fmla="*/ 9306 h 256956"/>
                <a:gd name="connsiteX1" fmla="*/ 93345 w 438744"/>
                <a:gd name="connsiteY1" fmla="*/ 3591 h 256956"/>
                <a:gd name="connsiteX2" fmla="*/ 161925 w 438744"/>
                <a:gd name="connsiteY2" fmla="*/ 20736 h 256956"/>
                <a:gd name="connsiteX3" fmla="*/ 249555 w 438744"/>
                <a:gd name="connsiteY3" fmla="*/ 68361 h 256956"/>
                <a:gd name="connsiteX4" fmla="*/ 339090 w 438744"/>
                <a:gd name="connsiteY4" fmla="*/ 129321 h 256956"/>
                <a:gd name="connsiteX5" fmla="*/ 394335 w 438744"/>
                <a:gd name="connsiteY5" fmla="*/ 173136 h 256956"/>
                <a:gd name="connsiteX6" fmla="*/ 438150 w 438744"/>
                <a:gd name="connsiteY6" fmla="*/ 256956 h 256956"/>
                <a:gd name="connsiteX0" fmla="*/ 0 w 438744"/>
                <a:gd name="connsiteY0" fmla="*/ 9306 h 256956"/>
                <a:gd name="connsiteX1" fmla="*/ 93345 w 438744"/>
                <a:gd name="connsiteY1" fmla="*/ 3591 h 256956"/>
                <a:gd name="connsiteX2" fmla="*/ 161925 w 438744"/>
                <a:gd name="connsiteY2" fmla="*/ 20736 h 256956"/>
                <a:gd name="connsiteX3" fmla="*/ 249555 w 438744"/>
                <a:gd name="connsiteY3" fmla="*/ 68361 h 256956"/>
                <a:gd name="connsiteX4" fmla="*/ 339090 w 438744"/>
                <a:gd name="connsiteY4" fmla="*/ 129321 h 256956"/>
                <a:gd name="connsiteX5" fmla="*/ 394335 w 438744"/>
                <a:gd name="connsiteY5" fmla="*/ 173136 h 256956"/>
                <a:gd name="connsiteX6" fmla="*/ 438150 w 438744"/>
                <a:gd name="connsiteY6" fmla="*/ 256956 h 256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8744" h="256956">
                  <a:moveTo>
                    <a:pt x="0" y="9306"/>
                  </a:moveTo>
                  <a:cubicBezTo>
                    <a:pt x="27464" y="-5934"/>
                    <a:pt x="66358" y="1686"/>
                    <a:pt x="93345" y="3591"/>
                  </a:cubicBezTo>
                  <a:cubicBezTo>
                    <a:pt x="120332" y="5496"/>
                    <a:pt x="135890" y="9941"/>
                    <a:pt x="161925" y="20736"/>
                  </a:cubicBezTo>
                  <a:cubicBezTo>
                    <a:pt x="187960" y="31531"/>
                    <a:pt x="220028" y="50264"/>
                    <a:pt x="249555" y="68361"/>
                  </a:cubicBezTo>
                  <a:cubicBezTo>
                    <a:pt x="279082" y="86458"/>
                    <a:pt x="314960" y="111859"/>
                    <a:pt x="339090" y="129321"/>
                  </a:cubicBezTo>
                  <a:cubicBezTo>
                    <a:pt x="363220" y="146783"/>
                    <a:pt x="368300" y="155674"/>
                    <a:pt x="394335" y="173136"/>
                  </a:cubicBezTo>
                  <a:cubicBezTo>
                    <a:pt x="410845" y="194408"/>
                    <a:pt x="443547" y="221872"/>
                    <a:pt x="438150" y="256956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Figura a mano libera: forma 58">
              <a:extLst>
                <a:ext uri="{FF2B5EF4-FFF2-40B4-BE49-F238E27FC236}">
                  <a16:creationId xmlns:a16="http://schemas.microsoft.com/office/drawing/2014/main" id="{4D6E7D4E-75A8-DB79-39D2-7ACEA17742A8}"/>
                </a:ext>
              </a:extLst>
            </p:cNvPr>
            <p:cNvSpPr/>
            <p:nvPr/>
          </p:nvSpPr>
          <p:spPr>
            <a:xfrm>
              <a:off x="9689165" y="4274820"/>
              <a:ext cx="474010" cy="357311"/>
            </a:xfrm>
            <a:custGeom>
              <a:avLst/>
              <a:gdLst>
                <a:gd name="connsiteX0" fmla="*/ 32385 w 472440"/>
                <a:gd name="connsiteY0" fmla="*/ 0 h 357311"/>
                <a:gd name="connsiteX1" fmla="*/ 0 w 472440"/>
                <a:gd name="connsiteY1" fmla="*/ 120015 h 357311"/>
                <a:gd name="connsiteX2" fmla="*/ 32385 w 472440"/>
                <a:gd name="connsiteY2" fmla="*/ 201930 h 357311"/>
                <a:gd name="connsiteX3" fmla="*/ 139065 w 472440"/>
                <a:gd name="connsiteY3" fmla="*/ 321945 h 357311"/>
                <a:gd name="connsiteX4" fmla="*/ 295275 w 472440"/>
                <a:gd name="connsiteY4" fmla="*/ 356235 h 357311"/>
                <a:gd name="connsiteX5" fmla="*/ 382905 w 472440"/>
                <a:gd name="connsiteY5" fmla="*/ 339090 h 357311"/>
                <a:gd name="connsiteX6" fmla="*/ 472440 w 472440"/>
                <a:gd name="connsiteY6" fmla="*/ 247650 h 357311"/>
                <a:gd name="connsiteX0" fmla="*/ 32385 w 472440"/>
                <a:gd name="connsiteY0" fmla="*/ 0 h 357311"/>
                <a:gd name="connsiteX1" fmla="*/ 0 w 472440"/>
                <a:gd name="connsiteY1" fmla="*/ 120015 h 357311"/>
                <a:gd name="connsiteX2" fmla="*/ 32385 w 472440"/>
                <a:gd name="connsiteY2" fmla="*/ 201930 h 357311"/>
                <a:gd name="connsiteX3" fmla="*/ 139065 w 472440"/>
                <a:gd name="connsiteY3" fmla="*/ 321945 h 357311"/>
                <a:gd name="connsiteX4" fmla="*/ 295275 w 472440"/>
                <a:gd name="connsiteY4" fmla="*/ 356235 h 357311"/>
                <a:gd name="connsiteX5" fmla="*/ 382905 w 472440"/>
                <a:gd name="connsiteY5" fmla="*/ 339090 h 357311"/>
                <a:gd name="connsiteX6" fmla="*/ 472440 w 472440"/>
                <a:gd name="connsiteY6" fmla="*/ 247650 h 357311"/>
                <a:gd name="connsiteX0" fmla="*/ 32583 w 472638"/>
                <a:gd name="connsiteY0" fmla="*/ 0 h 357311"/>
                <a:gd name="connsiteX1" fmla="*/ 198 w 472638"/>
                <a:gd name="connsiteY1" fmla="*/ 120015 h 357311"/>
                <a:gd name="connsiteX2" fmla="*/ 32583 w 472638"/>
                <a:gd name="connsiteY2" fmla="*/ 201930 h 357311"/>
                <a:gd name="connsiteX3" fmla="*/ 139263 w 472638"/>
                <a:gd name="connsiteY3" fmla="*/ 321945 h 357311"/>
                <a:gd name="connsiteX4" fmla="*/ 295473 w 472638"/>
                <a:gd name="connsiteY4" fmla="*/ 356235 h 357311"/>
                <a:gd name="connsiteX5" fmla="*/ 383103 w 472638"/>
                <a:gd name="connsiteY5" fmla="*/ 339090 h 357311"/>
                <a:gd name="connsiteX6" fmla="*/ 472638 w 472638"/>
                <a:gd name="connsiteY6" fmla="*/ 247650 h 357311"/>
                <a:gd name="connsiteX0" fmla="*/ 32583 w 472638"/>
                <a:gd name="connsiteY0" fmla="*/ 0 h 357311"/>
                <a:gd name="connsiteX1" fmla="*/ 198 w 472638"/>
                <a:gd name="connsiteY1" fmla="*/ 120015 h 357311"/>
                <a:gd name="connsiteX2" fmla="*/ 32583 w 472638"/>
                <a:gd name="connsiteY2" fmla="*/ 201930 h 357311"/>
                <a:gd name="connsiteX3" fmla="*/ 139263 w 472638"/>
                <a:gd name="connsiteY3" fmla="*/ 321945 h 357311"/>
                <a:gd name="connsiteX4" fmla="*/ 295473 w 472638"/>
                <a:gd name="connsiteY4" fmla="*/ 356235 h 357311"/>
                <a:gd name="connsiteX5" fmla="*/ 383103 w 472638"/>
                <a:gd name="connsiteY5" fmla="*/ 339090 h 357311"/>
                <a:gd name="connsiteX6" fmla="*/ 472638 w 472638"/>
                <a:gd name="connsiteY6" fmla="*/ 247650 h 357311"/>
                <a:gd name="connsiteX0" fmla="*/ 33955 w 474010"/>
                <a:gd name="connsiteY0" fmla="*/ 0 h 357311"/>
                <a:gd name="connsiteX1" fmla="*/ 1570 w 474010"/>
                <a:gd name="connsiteY1" fmla="*/ 120015 h 357311"/>
                <a:gd name="connsiteX2" fmla="*/ 33955 w 474010"/>
                <a:gd name="connsiteY2" fmla="*/ 201930 h 357311"/>
                <a:gd name="connsiteX3" fmla="*/ 140635 w 474010"/>
                <a:gd name="connsiteY3" fmla="*/ 321945 h 357311"/>
                <a:gd name="connsiteX4" fmla="*/ 296845 w 474010"/>
                <a:gd name="connsiteY4" fmla="*/ 356235 h 357311"/>
                <a:gd name="connsiteX5" fmla="*/ 384475 w 474010"/>
                <a:gd name="connsiteY5" fmla="*/ 339090 h 357311"/>
                <a:gd name="connsiteX6" fmla="*/ 474010 w 474010"/>
                <a:gd name="connsiteY6" fmla="*/ 247650 h 357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010" h="357311">
                  <a:moveTo>
                    <a:pt x="33955" y="0"/>
                  </a:moveTo>
                  <a:cubicBezTo>
                    <a:pt x="-10813" y="37465"/>
                    <a:pt x="1570" y="86360"/>
                    <a:pt x="1570" y="120015"/>
                  </a:cubicBezTo>
                  <a:cubicBezTo>
                    <a:pt x="1570" y="153670"/>
                    <a:pt x="10777" y="168275"/>
                    <a:pt x="33955" y="201930"/>
                  </a:cubicBezTo>
                  <a:cubicBezTo>
                    <a:pt x="57133" y="235585"/>
                    <a:pt x="96820" y="296228"/>
                    <a:pt x="140635" y="321945"/>
                  </a:cubicBezTo>
                  <a:cubicBezTo>
                    <a:pt x="184450" y="347662"/>
                    <a:pt x="256205" y="353378"/>
                    <a:pt x="296845" y="356235"/>
                  </a:cubicBezTo>
                  <a:cubicBezTo>
                    <a:pt x="337485" y="359092"/>
                    <a:pt x="354948" y="357187"/>
                    <a:pt x="384475" y="339090"/>
                  </a:cubicBezTo>
                  <a:cubicBezTo>
                    <a:pt x="414002" y="320993"/>
                    <a:pt x="463056" y="301466"/>
                    <a:pt x="474010" y="24765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7F6AFD1-746F-A102-A1B8-80923171CCE9}"/>
              </a:ext>
            </a:extLst>
          </p:cNvPr>
          <p:cNvSpPr txBox="1"/>
          <p:nvPr/>
        </p:nvSpPr>
        <p:spPr>
          <a:xfrm>
            <a:off x="9641473" y="1634458"/>
            <a:ext cx="32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D’’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2F216B3-A536-3896-4629-E21633CBAF29}"/>
              </a:ext>
            </a:extLst>
          </p:cNvPr>
          <p:cNvSpPr txBox="1"/>
          <p:nvPr/>
        </p:nvSpPr>
        <p:spPr>
          <a:xfrm>
            <a:off x="8487485" y="1631929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C’’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5E7D617-11F0-8FB3-B365-F8ADBF4E5D88}"/>
              </a:ext>
            </a:extLst>
          </p:cNvPr>
          <p:cNvSpPr txBox="1"/>
          <p:nvPr/>
        </p:nvSpPr>
        <p:spPr>
          <a:xfrm>
            <a:off x="8623489" y="963802"/>
            <a:ext cx="32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A’’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F65527AF-E80E-24F8-92A0-85E210B48C79}"/>
              </a:ext>
            </a:extLst>
          </p:cNvPr>
          <p:cNvSpPr txBox="1"/>
          <p:nvPr/>
        </p:nvSpPr>
        <p:spPr>
          <a:xfrm>
            <a:off x="9934206" y="981568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B’’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FEFD7E08-7AD6-C5FF-BB6B-EB3B89AC81A5}"/>
              </a:ext>
            </a:extLst>
          </p:cNvPr>
          <p:cNvSpPr txBox="1"/>
          <p:nvPr/>
        </p:nvSpPr>
        <p:spPr>
          <a:xfrm>
            <a:off x="37408" y="5844917"/>
            <a:ext cx="8455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segmenti A(A’; A’’), B(B’; B’’) e C(C’; C’’), D(D’; D’’) sono due corde delle corone circolari della circonferenza di base del cono che appartengono alle due generatrici del cilindro che ne definiscono la parte che nasconde il cono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B865A583-081E-162F-7C22-297694E87FE9}"/>
              </a:ext>
            </a:extLst>
          </p:cNvPr>
          <p:cNvGrpSpPr/>
          <p:nvPr/>
        </p:nvGrpSpPr>
        <p:grpSpPr>
          <a:xfrm>
            <a:off x="6567488" y="1751276"/>
            <a:ext cx="4454173" cy="115162"/>
            <a:chOff x="6567488" y="1751276"/>
            <a:chExt cx="4454173" cy="115162"/>
          </a:xfrm>
        </p:grpSpPr>
        <p:cxnSp>
          <p:nvCxnSpPr>
            <p:cNvPr id="2" name="Connettore diritto 1">
              <a:extLst>
                <a:ext uri="{FF2B5EF4-FFF2-40B4-BE49-F238E27FC236}">
                  <a16:creationId xmlns:a16="http://schemas.microsoft.com/office/drawing/2014/main" id="{364AF75A-AB5D-55E5-BDCE-2D00569216ED}"/>
                </a:ext>
              </a:extLst>
            </p:cNvPr>
            <p:cNvCxnSpPr>
              <a:cxnSpLocks/>
            </p:cNvCxnSpPr>
            <p:nvPr/>
          </p:nvCxnSpPr>
          <p:spPr>
            <a:xfrm>
              <a:off x="6567488" y="1810798"/>
              <a:ext cx="445417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diritto 30">
              <a:extLst>
                <a:ext uri="{FF2B5EF4-FFF2-40B4-BE49-F238E27FC236}">
                  <a16:creationId xmlns:a16="http://schemas.microsoft.com/office/drawing/2014/main" id="{3B1B79EE-A9E3-06F5-9CA7-2D3082B550A5}"/>
                </a:ext>
              </a:extLst>
            </p:cNvPr>
            <p:cNvCxnSpPr>
              <a:cxnSpLocks/>
            </p:cNvCxnSpPr>
            <p:nvPr/>
          </p:nvCxnSpPr>
          <p:spPr>
            <a:xfrm>
              <a:off x="10992411" y="1751276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diritto 72">
              <a:extLst>
                <a:ext uri="{FF2B5EF4-FFF2-40B4-BE49-F238E27FC236}">
                  <a16:creationId xmlns:a16="http://schemas.microsoft.com/office/drawing/2014/main" id="{9F883A50-DCE8-114D-09A2-711ECF3D3F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41835" y="1758438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66AD1951-7725-F7F2-F2BB-A0D6E0990C33}"/>
              </a:ext>
            </a:extLst>
          </p:cNvPr>
          <p:cNvSpPr txBox="1"/>
          <p:nvPr/>
        </p:nvSpPr>
        <p:spPr>
          <a:xfrm>
            <a:off x="11760172" y="231423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EE38FFBF-DB46-FFEA-8BC8-97B45343090B}"/>
              </a:ext>
            </a:extLst>
          </p:cNvPr>
          <p:cNvSpPr txBox="1"/>
          <p:nvPr/>
        </p:nvSpPr>
        <p:spPr>
          <a:xfrm>
            <a:off x="5772931" y="4633365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3" name="Pulsante di azione: vuoto 4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BB92C55-422C-1437-2EB0-7F8EB07E14EF}"/>
              </a:ext>
            </a:extLst>
          </p:cNvPr>
          <p:cNvSpPr/>
          <p:nvPr/>
        </p:nvSpPr>
        <p:spPr>
          <a:xfrm>
            <a:off x="10784400" y="24002"/>
            <a:ext cx="1368000" cy="288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52799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8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500"/>
                            </p:stCondLst>
                            <p:childTnLst>
                              <p:par>
                                <p:cTn id="4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3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4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8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9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3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4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8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3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4" dur="1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3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1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8"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9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3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4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8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9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9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2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1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0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7" fill="hold">
                      <p:stCondLst>
                        <p:cond delay="indefinite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>
                      <p:stCondLst>
                        <p:cond delay="indefinite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0" fill="hold">
                      <p:stCondLst>
                        <p:cond delay="indefinite"/>
                      </p:stCondLst>
                      <p:childTnLst>
                        <p:par>
                          <p:cTn id="631" fill="hold">
                            <p:stCondLst>
                              <p:cond delay="0"/>
                            </p:stCondLst>
                            <p:childTnLst>
                              <p:par>
                                <p:cTn id="6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>
                      <p:stCondLst>
                        <p:cond delay="indefinite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1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3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4" fill="hold">
                      <p:stCondLst>
                        <p:cond delay="indefinite"/>
                      </p:stCondLst>
                      <p:childTnLst>
                        <p:par>
                          <p:cTn id="645" fill="hold">
                            <p:stCondLst>
                              <p:cond delay="0"/>
                            </p:stCondLst>
                            <p:childTnLst>
                              <p:par>
                                <p:cTn id="6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0"/>
      <p:bldP spid="229" grpId="0"/>
      <p:bldP spid="238" grpId="0"/>
      <p:bldP spid="249" grpId="0"/>
      <p:bldP spid="250" grpId="0"/>
      <p:bldP spid="251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74" grpId="0"/>
      <p:bldP spid="275" grpId="0"/>
      <p:bldP spid="277" grpId="0"/>
      <p:bldP spid="278" grpId="0"/>
      <p:bldP spid="281" grpId="0"/>
      <p:bldP spid="288" grpId="0"/>
      <p:bldP spid="294" grpId="0"/>
      <p:bldP spid="295" grpId="0"/>
      <p:bldP spid="296" grpId="0"/>
      <p:bldP spid="298" grpId="0"/>
      <p:bldP spid="299" grpId="0"/>
      <p:bldP spid="301" grpId="0"/>
      <p:bldP spid="305" grpId="0"/>
      <p:bldP spid="332" grpId="0"/>
      <p:bldP spid="333" grpId="0"/>
      <p:bldP spid="357" grpId="0" animBg="1"/>
      <p:bldP spid="134" grpId="0"/>
      <p:bldP spid="138" grpId="0"/>
      <p:bldP spid="147" grpId="0"/>
      <p:bldP spid="173" grpId="0"/>
      <p:bldP spid="180" grpId="0"/>
      <p:bldP spid="182" grpId="0"/>
      <p:bldP spid="183" grpId="0"/>
      <p:bldP spid="184" grpId="0"/>
      <p:bldP spid="185" grpId="0"/>
      <p:bldP spid="195" grpId="0"/>
      <p:bldP spid="236" grpId="0"/>
      <p:bldP spid="279" grpId="0"/>
      <p:bldP spid="283" grpId="0"/>
      <p:bldP spid="289" grpId="0"/>
      <p:bldP spid="290" grpId="0"/>
      <p:bldP spid="318" grpId="0"/>
      <p:bldP spid="319" grpId="0"/>
      <p:bldP spid="21" grpId="0"/>
      <p:bldP spid="27" grpId="0"/>
      <p:bldP spid="35" grpId="0"/>
      <p:bldP spid="36" grpId="0"/>
      <p:bldP spid="40" grpId="0"/>
      <p:bldP spid="4" grpId="0"/>
      <p:bldP spid="38" grpId="0"/>
      <p:bldP spid="39" grpId="0"/>
      <p:bldP spid="41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A4D8E32-066D-4FFC-C7E1-15AA5835CCEC}"/>
              </a:ext>
            </a:extLst>
          </p:cNvPr>
          <p:cNvCxnSpPr>
            <a:cxnSpLocks/>
          </p:cNvCxnSpPr>
          <p:nvPr/>
        </p:nvCxnSpPr>
        <p:spPr>
          <a:xfrm>
            <a:off x="4710545" y="2625340"/>
            <a:ext cx="732757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>
            <a:extLst>
              <a:ext uri="{FF2B5EF4-FFF2-40B4-BE49-F238E27FC236}">
                <a16:creationId xmlns:a16="http://schemas.microsoft.com/office/drawing/2014/main" id="{C2D32C92-48AD-8A9D-54A2-AEA271BAA201}"/>
              </a:ext>
            </a:extLst>
          </p:cNvPr>
          <p:cNvSpPr/>
          <p:nvPr/>
        </p:nvSpPr>
        <p:spPr>
          <a:xfrm rot="1800000">
            <a:off x="6298221" y="3774917"/>
            <a:ext cx="5040000" cy="162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CA9DD4-C335-F33D-DA4E-8A451FF8C452}"/>
              </a:ext>
            </a:extLst>
          </p:cNvPr>
          <p:cNvCxnSpPr>
            <a:cxnSpLocks/>
          </p:cNvCxnSpPr>
          <p:nvPr/>
        </p:nvCxnSpPr>
        <p:spPr>
          <a:xfrm flipV="1">
            <a:off x="7043615" y="1812986"/>
            <a:ext cx="0" cy="8104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63C6B9E-F818-C180-1565-1B4A6B2AAE8D}"/>
              </a:ext>
            </a:extLst>
          </p:cNvPr>
          <p:cNvCxnSpPr>
            <a:cxnSpLocks/>
          </p:cNvCxnSpPr>
          <p:nvPr/>
        </p:nvCxnSpPr>
        <p:spPr>
          <a:xfrm flipV="1">
            <a:off x="6230836" y="1812986"/>
            <a:ext cx="0" cy="22174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C21158CA-D987-381D-D9ED-6594703CFE05}"/>
              </a:ext>
            </a:extLst>
          </p:cNvPr>
          <p:cNvCxnSpPr>
            <a:cxnSpLocks/>
          </p:cNvCxnSpPr>
          <p:nvPr/>
        </p:nvCxnSpPr>
        <p:spPr>
          <a:xfrm flipV="1">
            <a:off x="6804749" y="4290115"/>
            <a:ext cx="727373" cy="12624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9B557F40-4E0A-D6C2-0732-E072D3E4D024}"/>
              </a:ext>
            </a:extLst>
          </p:cNvPr>
          <p:cNvCxnSpPr>
            <a:cxnSpLocks/>
          </p:cNvCxnSpPr>
          <p:nvPr/>
        </p:nvCxnSpPr>
        <p:spPr>
          <a:xfrm flipH="1">
            <a:off x="7614753" y="4917387"/>
            <a:ext cx="209455" cy="8660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626A82A9-56EA-CDD2-9BD9-1C036F93120E}"/>
              </a:ext>
            </a:extLst>
          </p:cNvPr>
          <p:cNvCxnSpPr>
            <a:cxnSpLocks/>
          </p:cNvCxnSpPr>
          <p:nvPr/>
        </p:nvCxnSpPr>
        <p:spPr>
          <a:xfrm flipH="1">
            <a:off x="10167650" y="3923502"/>
            <a:ext cx="50033" cy="50774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56F59990-E017-10D8-1088-F967D8DE3D43}"/>
              </a:ext>
            </a:extLst>
          </p:cNvPr>
          <p:cNvCxnSpPr>
            <a:cxnSpLocks/>
          </p:cNvCxnSpPr>
          <p:nvPr/>
        </p:nvCxnSpPr>
        <p:spPr>
          <a:xfrm flipH="1">
            <a:off x="9803808" y="3923502"/>
            <a:ext cx="413875" cy="29645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429EEC32-A132-855C-C197-8E445A107370}"/>
              </a:ext>
            </a:extLst>
          </p:cNvPr>
          <p:cNvCxnSpPr>
            <a:cxnSpLocks/>
          </p:cNvCxnSpPr>
          <p:nvPr/>
        </p:nvCxnSpPr>
        <p:spPr>
          <a:xfrm flipH="1">
            <a:off x="6637225" y="1003436"/>
            <a:ext cx="223935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61C03DB2-725B-059B-372B-5749000393C6}"/>
              </a:ext>
            </a:extLst>
          </p:cNvPr>
          <p:cNvCxnSpPr>
            <a:cxnSpLocks/>
          </p:cNvCxnSpPr>
          <p:nvPr/>
        </p:nvCxnSpPr>
        <p:spPr>
          <a:xfrm flipV="1">
            <a:off x="11402978" y="1790701"/>
            <a:ext cx="0" cy="33545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7720717D-BA59-7F79-DCBC-6B19E6F7A222}"/>
              </a:ext>
            </a:extLst>
          </p:cNvPr>
          <p:cNvCxnSpPr>
            <a:cxnSpLocks/>
          </p:cNvCxnSpPr>
          <p:nvPr/>
        </p:nvCxnSpPr>
        <p:spPr>
          <a:xfrm flipV="1">
            <a:off x="10591062" y="1790701"/>
            <a:ext cx="0" cy="47556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e 215">
            <a:extLst>
              <a:ext uri="{FF2B5EF4-FFF2-40B4-BE49-F238E27FC236}">
                <a16:creationId xmlns:a16="http://schemas.microsoft.com/office/drawing/2014/main" id="{19A84FF8-C5B7-3D5A-7F40-C382749FC20A}"/>
              </a:ext>
            </a:extLst>
          </p:cNvPr>
          <p:cNvSpPr/>
          <p:nvPr/>
        </p:nvSpPr>
        <p:spPr>
          <a:xfrm>
            <a:off x="10590978" y="1002986"/>
            <a:ext cx="809372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3154199-EC17-F303-78E7-CA7759B053A3}"/>
              </a:ext>
            </a:extLst>
          </p:cNvPr>
          <p:cNvCxnSpPr/>
          <p:nvPr/>
        </p:nvCxnSpPr>
        <p:spPr>
          <a:xfrm flipV="1">
            <a:off x="10217683" y="2622986"/>
            <a:ext cx="0" cy="131855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F27A98A9-F850-B493-0DA3-F389C718556D}"/>
              </a:ext>
            </a:extLst>
          </p:cNvPr>
          <p:cNvCxnSpPr>
            <a:cxnSpLocks/>
          </p:cNvCxnSpPr>
          <p:nvPr/>
        </p:nvCxnSpPr>
        <p:spPr>
          <a:xfrm flipH="1" flipV="1">
            <a:off x="10010717" y="1105143"/>
            <a:ext cx="204871" cy="151427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Figura a mano libera: forma 150">
            <a:extLst>
              <a:ext uri="{FF2B5EF4-FFF2-40B4-BE49-F238E27FC236}">
                <a16:creationId xmlns:a16="http://schemas.microsoft.com/office/drawing/2014/main" id="{B301C1BD-B228-7488-47E1-3775F0723BF8}"/>
              </a:ext>
            </a:extLst>
          </p:cNvPr>
          <p:cNvSpPr/>
          <p:nvPr/>
        </p:nvSpPr>
        <p:spPr>
          <a:xfrm>
            <a:off x="6198454" y="1074939"/>
            <a:ext cx="1412592" cy="1543371"/>
          </a:xfrm>
          <a:custGeom>
            <a:avLst/>
            <a:gdLst>
              <a:gd name="connsiteX0" fmla="*/ 603790 w 1412592"/>
              <a:gd name="connsiteY0" fmla="*/ 39 h 1543371"/>
              <a:gd name="connsiteX1" fmla="*/ 137669 w 1412592"/>
              <a:gd name="connsiteY1" fmla="*/ 231984 h 1543371"/>
              <a:gd name="connsiteX2" fmla="*/ 6085 w 1412592"/>
              <a:gd name="connsiteY2" fmla="*/ 776163 h 1543371"/>
              <a:gd name="connsiteX3" fmla="*/ 291556 w 1412592"/>
              <a:gd name="connsiteY3" fmla="*/ 1322573 h 1543371"/>
              <a:gd name="connsiteX4" fmla="*/ 815663 w 1412592"/>
              <a:gd name="connsiteY4" fmla="*/ 1543367 h 1543371"/>
              <a:gd name="connsiteX5" fmla="*/ 1277324 w 1412592"/>
              <a:gd name="connsiteY5" fmla="*/ 1327034 h 1543371"/>
              <a:gd name="connsiteX6" fmla="*/ 1406678 w 1412592"/>
              <a:gd name="connsiteY6" fmla="*/ 776163 h 1543371"/>
              <a:gd name="connsiteX7" fmla="*/ 1127897 w 1412592"/>
              <a:gd name="connsiteY7" fmla="*/ 218602 h 1543371"/>
              <a:gd name="connsiteX8" fmla="*/ 603790 w 1412592"/>
              <a:gd name="connsiteY8" fmla="*/ 39 h 154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592" h="1543371">
                <a:moveTo>
                  <a:pt x="603790" y="39"/>
                </a:moveTo>
                <a:cubicBezTo>
                  <a:pt x="438752" y="2269"/>
                  <a:pt x="237286" y="102630"/>
                  <a:pt x="137669" y="231984"/>
                </a:cubicBezTo>
                <a:cubicBezTo>
                  <a:pt x="38052" y="361338"/>
                  <a:pt x="-19563" y="594398"/>
                  <a:pt x="6085" y="776163"/>
                </a:cubicBezTo>
                <a:cubicBezTo>
                  <a:pt x="31733" y="957928"/>
                  <a:pt x="156626" y="1194706"/>
                  <a:pt x="291556" y="1322573"/>
                </a:cubicBezTo>
                <a:cubicBezTo>
                  <a:pt x="426486" y="1450440"/>
                  <a:pt x="651368" y="1542624"/>
                  <a:pt x="815663" y="1543367"/>
                </a:cubicBezTo>
                <a:cubicBezTo>
                  <a:pt x="979958" y="1544111"/>
                  <a:pt x="1178821" y="1454901"/>
                  <a:pt x="1277324" y="1327034"/>
                </a:cubicBezTo>
                <a:cubicBezTo>
                  <a:pt x="1375827" y="1199167"/>
                  <a:pt x="1431582" y="960902"/>
                  <a:pt x="1406678" y="776163"/>
                </a:cubicBezTo>
                <a:cubicBezTo>
                  <a:pt x="1381774" y="591424"/>
                  <a:pt x="1262827" y="347213"/>
                  <a:pt x="1127897" y="218602"/>
                </a:cubicBezTo>
                <a:cubicBezTo>
                  <a:pt x="992967" y="89991"/>
                  <a:pt x="768828" y="-2191"/>
                  <a:pt x="603790" y="39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C7BF85D-46B7-D089-6AFE-53E1E8396256}"/>
              </a:ext>
            </a:extLst>
          </p:cNvPr>
          <p:cNvCxnSpPr>
            <a:cxnSpLocks/>
          </p:cNvCxnSpPr>
          <p:nvPr/>
        </p:nvCxnSpPr>
        <p:spPr>
          <a:xfrm>
            <a:off x="8304047" y="2624891"/>
            <a:ext cx="0" cy="3184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72F9403A-7DA1-E92C-BE27-DD817F9852E9}"/>
              </a:ext>
            </a:extLst>
          </p:cNvPr>
          <p:cNvCxnSpPr/>
          <p:nvPr/>
        </p:nvCxnSpPr>
        <p:spPr>
          <a:xfrm>
            <a:off x="8304047" y="1131165"/>
            <a:ext cx="0" cy="1494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322FC77-40AE-E53B-DAE2-1E6A27EB4907}"/>
              </a:ext>
            </a:extLst>
          </p:cNvPr>
          <p:cNvCxnSpPr>
            <a:cxnSpLocks/>
            <a:endCxn id="151" idx="0"/>
          </p:cNvCxnSpPr>
          <p:nvPr/>
        </p:nvCxnSpPr>
        <p:spPr>
          <a:xfrm flipH="1" flipV="1">
            <a:off x="6802244" y="1074978"/>
            <a:ext cx="729878" cy="273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559EBB02-F5FF-1392-CDD4-9FEA9ED48017}"/>
              </a:ext>
            </a:extLst>
          </p:cNvPr>
          <p:cNvCxnSpPr>
            <a:cxnSpLocks/>
          </p:cNvCxnSpPr>
          <p:nvPr/>
        </p:nvCxnSpPr>
        <p:spPr>
          <a:xfrm flipH="1">
            <a:off x="7499342" y="2063513"/>
            <a:ext cx="200587" cy="3097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igura a mano libera: forma 112">
            <a:extLst>
              <a:ext uri="{FF2B5EF4-FFF2-40B4-BE49-F238E27FC236}">
                <a16:creationId xmlns:a16="http://schemas.microsoft.com/office/drawing/2014/main" id="{7A09D4D8-76A8-74F8-CF5A-D0A6B5E84F7F}"/>
              </a:ext>
            </a:extLst>
          </p:cNvPr>
          <p:cNvSpPr/>
          <p:nvPr/>
        </p:nvSpPr>
        <p:spPr>
          <a:xfrm>
            <a:off x="8585588" y="5388678"/>
            <a:ext cx="1188952" cy="681728"/>
          </a:xfrm>
          <a:custGeom>
            <a:avLst/>
            <a:gdLst>
              <a:gd name="connsiteX0" fmla="*/ 0 w 1188952"/>
              <a:gd name="connsiteY0" fmla="*/ 0 h 681728"/>
              <a:gd name="connsiteX1" fmla="*/ 221038 w 1188952"/>
              <a:gd name="connsiteY1" fmla="*/ 100049 h 681728"/>
              <a:gd name="connsiteX2" fmla="*/ 639847 w 1188952"/>
              <a:gd name="connsiteY2" fmla="*/ 258266 h 681728"/>
              <a:gd name="connsiteX3" fmla="*/ 988855 w 1188952"/>
              <a:gd name="connsiteY3" fmla="*/ 532818 h 681728"/>
              <a:gd name="connsiteX4" fmla="*/ 1188952 w 1188952"/>
              <a:gd name="connsiteY4" fmla="*/ 681728 h 681728"/>
              <a:gd name="connsiteX0" fmla="*/ 0 w 1188952"/>
              <a:gd name="connsiteY0" fmla="*/ 0 h 681728"/>
              <a:gd name="connsiteX1" fmla="*/ 223039 w 1188952"/>
              <a:gd name="connsiteY1" fmla="*/ 90044 h 681728"/>
              <a:gd name="connsiteX2" fmla="*/ 639847 w 1188952"/>
              <a:gd name="connsiteY2" fmla="*/ 258266 h 681728"/>
              <a:gd name="connsiteX3" fmla="*/ 988855 w 1188952"/>
              <a:gd name="connsiteY3" fmla="*/ 532818 h 681728"/>
              <a:gd name="connsiteX4" fmla="*/ 1188952 w 1188952"/>
              <a:gd name="connsiteY4" fmla="*/ 681728 h 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8952" h="681728">
                <a:moveTo>
                  <a:pt x="0" y="0"/>
                </a:moveTo>
                <a:cubicBezTo>
                  <a:pt x="57198" y="28502"/>
                  <a:pt x="116398" y="47000"/>
                  <a:pt x="223039" y="90044"/>
                </a:cubicBezTo>
                <a:cubicBezTo>
                  <a:pt x="329680" y="133088"/>
                  <a:pt x="512211" y="184470"/>
                  <a:pt x="639847" y="258266"/>
                </a:cubicBezTo>
                <a:cubicBezTo>
                  <a:pt x="767483" y="332062"/>
                  <a:pt x="897338" y="462241"/>
                  <a:pt x="988855" y="532818"/>
                </a:cubicBezTo>
                <a:cubicBezTo>
                  <a:pt x="1080372" y="603395"/>
                  <a:pt x="1134662" y="642561"/>
                  <a:pt x="1188952" y="681728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9" name="Figura a mano libera: forma 118">
            <a:extLst>
              <a:ext uri="{FF2B5EF4-FFF2-40B4-BE49-F238E27FC236}">
                <a16:creationId xmlns:a16="http://schemas.microsoft.com/office/drawing/2014/main" id="{9B8431B0-57ED-E28B-BD4C-B33E91BB97E0}"/>
              </a:ext>
            </a:extLst>
          </p:cNvPr>
          <p:cNvSpPr/>
          <p:nvPr/>
        </p:nvSpPr>
        <p:spPr>
          <a:xfrm>
            <a:off x="9692632" y="1975468"/>
            <a:ext cx="462081" cy="472507"/>
          </a:xfrm>
          <a:custGeom>
            <a:avLst/>
            <a:gdLst>
              <a:gd name="connsiteX0" fmla="*/ 32394 w 471211"/>
              <a:gd name="connsiteY0" fmla="*/ 204018 h 472623"/>
              <a:gd name="connsiteX1" fmla="*/ 125739 w 471211"/>
              <a:gd name="connsiteY1" fmla="*/ 74478 h 472623"/>
              <a:gd name="connsiteX2" fmla="*/ 194319 w 471211"/>
              <a:gd name="connsiteY2" fmla="*/ 28758 h 472623"/>
              <a:gd name="connsiteX3" fmla="*/ 278139 w 471211"/>
              <a:gd name="connsiteY3" fmla="*/ 183 h 472623"/>
              <a:gd name="connsiteX4" fmla="*/ 379104 w 471211"/>
              <a:gd name="connsiteY4" fmla="*/ 42093 h 472623"/>
              <a:gd name="connsiteX5" fmla="*/ 421014 w 471211"/>
              <a:gd name="connsiteY5" fmla="*/ 103053 h 472623"/>
              <a:gd name="connsiteX6" fmla="*/ 470544 w 471211"/>
              <a:gd name="connsiteY6" fmla="*/ 224973 h 472623"/>
              <a:gd name="connsiteX7" fmla="*/ 382914 w 471211"/>
              <a:gd name="connsiteY7" fmla="*/ 371658 h 472623"/>
              <a:gd name="connsiteX8" fmla="*/ 291474 w 471211"/>
              <a:gd name="connsiteY8" fmla="*/ 444048 h 472623"/>
              <a:gd name="connsiteX9" fmla="*/ 140979 w 471211"/>
              <a:gd name="connsiteY9" fmla="*/ 472623 h 472623"/>
              <a:gd name="connsiteX10" fmla="*/ 30489 w 471211"/>
              <a:gd name="connsiteY10" fmla="*/ 444048 h 472623"/>
              <a:gd name="connsiteX11" fmla="*/ 9 w 471211"/>
              <a:gd name="connsiteY11" fmla="*/ 373563 h 472623"/>
              <a:gd name="connsiteX12" fmla="*/ 32394 w 471211"/>
              <a:gd name="connsiteY12" fmla="*/ 204018 h 472623"/>
              <a:gd name="connsiteX0" fmla="*/ 32394 w 461827"/>
              <a:gd name="connsiteY0" fmla="*/ 204018 h 472623"/>
              <a:gd name="connsiteX1" fmla="*/ 125739 w 461827"/>
              <a:gd name="connsiteY1" fmla="*/ 74478 h 472623"/>
              <a:gd name="connsiteX2" fmla="*/ 194319 w 461827"/>
              <a:gd name="connsiteY2" fmla="*/ 28758 h 472623"/>
              <a:gd name="connsiteX3" fmla="*/ 278139 w 461827"/>
              <a:gd name="connsiteY3" fmla="*/ 183 h 472623"/>
              <a:gd name="connsiteX4" fmla="*/ 379104 w 461827"/>
              <a:gd name="connsiteY4" fmla="*/ 42093 h 472623"/>
              <a:gd name="connsiteX5" fmla="*/ 421014 w 461827"/>
              <a:gd name="connsiteY5" fmla="*/ 103053 h 472623"/>
              <a:gd name="connsiteX6" fmla="*/ 461019 w 461827"/>
              <a:gd name="connsiteY6" fmla="*/ 224973 h 472623"/>
              <a:gd name="connsiteX7" fmla="*/ 382914 w 461827"/>
              <a:gd name="connsiteY7" fmla="*/ 371658 h 472623"/>
              <a:gd name="connsiteX8" fmla="*/ 291474 w 461827"/>
              <a:gd name="connsiteY8" fmla="*/ 444048 h 472623"/>
              <a:gd name="connsiteX9" fmla="*/ 140979 w 461827"/>
              <a:gd name="connsiteY9" fmla="*/ 472623 h 472623"/>
              <a:gd name="connsiteX10" fmla="*/ 30489 w 461827"/>
              <a:gd name="connsiteY10" fmla="*/ 444048 h 472623"/>
              <a:gd name="connsiteX11" fmla="*/ 9 w 461827"/>
              <a:gd name="connsiteY11" fmla="*/ 373563 h 472623"/>
              <a:gd name="connsiteX12" fmla="*/ 32394 w 461827"/>
              <a:gd name="connsiteY12" fmla="*/ 204018 h 472623"/>
              <a:gd name="connsiteX0" fmla="*/ 32394 w 462072"/>
              <a:gd name="connsiteY0" fmla="*/ 204018 h 472623"/>
              <a:gd name="connsiteX1" fmla="*/ 125739 w 462072"/>
              <a:gd name="connsiteY1" fmla="*/ 74478 h 472623"/>
              <a:gd name="connsiteX2" fmla="*/ 194319 w 462072"/>
              <a:gd name="connsiteY2" fmla="*/ 28758 h 472623"/>
              <a:gd name="connsiteX3" fmla="*/ 278139 w 462072"/>
              <a:gd name="connsiteY3" fmla="*/ 183 h 472623"/>
              <a:gd name="connsiteX4" fmla="*/ 379104 w 462072"/>
              <a:gd name="connsiteY4" fmla="*/ 42093 h 472623"/>
              <a:gd name="connsiteX5" fmla="*/ 424824 w 462072"/>
              <a:gd name="connsiteY5" fmla="*/ 87813 h 472623"/>
              <a:gd name="connsiteX6" fmla="*/ 461019 w 462072"/>
              <a:gd name="connsiteY6" fmla="*/ 224973 h 472623"/>
              <a:gd name="connsiteX7" fmla="*/ 382914 w 462072"/>
              <a:gd name="connsiteY7" fmla="*/ 371658 h 472623"/>
              <a:gd name="connsiteX8" fmla="*/ 291474 w 462072"/>
              <a:gd name="connsiteY8" fmla="*/ 444048 h 472623"/>
              <a:gd name="connsiteX9" fmla="*/ 140979 w 462072"/>
              <a:gd name="connsiteY9" fmla="*/ 472623 h 472623"/>
              <a:gd name="connsiteX10" fmla="*/ 30489 w 462072"/>
              <a:gd name="connsiteY10" fmla="*/ 444048 h 472623"/>
              <a:gd name="connsiteX11" fmla="*/ 9 w 462072"/>
              <a:gd name="connsiteY11" fmla="*/ 373563 h 472623"/>
              <a:gd name="connsiteX12" fmla="*/ 32394 w 462072"/>
              <a:gd name="connsiteY12" fmla="*/ 204018 h 472623"/>
              <a:gd name="connsiteX0" fmla="*/ 32394 w 462193"/>
              <a:gd name="connsiteY0" fmla="*/ 204018 h 472623"/>
              <a:gd name="connsiteX1" fmla="*/ 125739 w 462193"/>
              <a:gd name="connsiteY1" fmla="*/ 74478 h 472623"/>
              <a:gd name="connsiteX2" fmla="*/ 194319 w 462193"/>
              <a:gd name="connsiteY2" fmla="*/ 28758 h 472623"/>
              <a:gd name="connsiteX3" fmla="*/ 278139 w 462193"/>
              <a:gd name="connsiteY3" fmla="*/ 183 h 472623"/>
              <a:gd name="connsiteX4" fmla="*/ 379104 w 462193"/>
              <a:gd name="connsiteY4" fmla="*/ 42093 h 472623"/>
              <a:gd name="connsiteX5" fmla="*/ 424824 w 462193"/>
              <a:gd name="connsiteY5" fmla="*/ 87813 h 472623"/>
              <a:gd name="connsiteX6" fmla="*/ 461019 w 462193"/>
              <a:gd name="connsiteY6" fmla="*/ 224973 h 472623"/>
              <a:gd name="connsiteX7" fmla="*/ 382914 w 462193"/>
              <a:gd name="connsiteY7" fmla="*/ 371658 h 472623"/>
              <a:gd name="connsiteX8" fmla="*/ 291474 w 462193"/>
              <a:gd name="connsiteY8" fmla="*/ 444048 h 472623"/>
              <a:gd name="connsiteX9" fmla="*/ 140979 w 462193"/>
              <a:gd name="connsiteY9" fmla="*/ 472623 h 472623"/>
              <a:gd name="connsiteX10" fmla="*/ 30489 w 462193"/>
              <a:gd name="connsiteY10" fmla="*/ 444048 h 472623"/>
              <a:gd name="connsiteX11" fmla="*/ 9 w 462193"/>
              <a:gd name="connsiteY11" fmla="*/ 373563 h 472623"/>
              <a:gd name="connsiteX12" fmla="*/ 32394 w 462193"/>
              <a:gd name="connsiteY12" fmla="*/ 204018 h 472623"/>
              <a:gd name="connsiteX0" fmla="*/ 32394 w 462193"/>
              <a:gd name="connsiteY0" fmla="*/ 204018 h 472630"/>
              <a:gd name="connsiteX1" fmla="*/ 125739 w 462193"/>
              <a:gd name="connsiteY1" fmla="*/ 74478 h 472630"/>
              <a:gd name="connsiteX2" fmla="*/ 194319 w 462193"/>
              <a:gd name="connsiteY2" fmla="*/ 28758 h 472630"/>
              <a:gd name="connsiteX3" fmla="*/ 278139 w 462193"/>
              <a:gd name="connsiteY3" fmla="*/ 183 h 472630"/>
              <a:gd name="connsiteX4" fmla="*/ 379104 w 462193"/>
              <a:gd name="connsiteY4" fmla="*/ 42093 h 472630"/>
              <a:gd name="connsiteX5" fmla="*/ 424824 w 462193"/>
              <a:gd name="connsiteY5" fmla="*/ 87813 h 472630"/>
              <a:gd name="connsiteX6" fmla="*/ 461019 w 462193"/>
              <a:gd name="connsiteY6" fmla="*/ 224973 h 472630"/>
              <a:gd name="connsiteX7" fmla="*/ 382914 w 462193"/>
              <a:gd name="connsiteY7" fmla="*/ 371658 h 472630"/>
              <a:gd name="connsiteX8" fmla="*/ 297189 w 462193"/>
              <a:gd name="connsiteY8" fmla="*/ 445953 h 472630"/>
              <a:gd name="connsiteX9" fmla="*/ 140979 w 462193"/>
              <a:gd name="connsiteY9" fmla="*/ 472623 h 472630"/>
              <a:gd name="connsiteX10" fmla="*/ 30489 w 462193"/>
              <a:gd name="connsiteY10" fmla="*/ 444048 h 472630"/>
              <a:gd name="connsiteX11" fmla="*/ 9 w 462193"/>
              <a:gd name="connsiteY11" fmla="*/ 373563 h 472630"/>
              <a:gd name="connsiteX12" fmla="*/ 32394 w 462193"/>
              <a:gd name="connsiteY12" fmla="*/ 204018 h 472630"/>
              <a:gd name="connsiteX0" fmla="*/ 32394 w 462193"/>
              <a:gd name="connsiteY0" fmla="*/ 204018 h 472638"/>
              <a:gd name="connsiteX1" fmla="*/ 125739 w 462193"/>
              <a:gd name="connsiteY1" fmla="*/ 74478 h 472638"/>
              <a:gd name="connsiteX2" fmla="*/ 194319 w 462193"/>
              <a:gd name="connsiteY2" fmla="*/ 28758 h 472638"/>
              <a:gd name="connsiteX3" fmla="*/ 278139 w 462193"/>
              <a:gd name="connsiteY3" fmla="*/ 183 h 472638"/>
              <a:gd name="connsiteX4" fmla="*/ 379104 w 462193"/>
              <a:gd name="connsiteY4" fmla="*/ 42093 h 472638"/>
              <a:gd name="connsiteX5" fmla="*/ 424824 w 462193"/>
              <a:gd name="connsiteY5" fmla="*/ 87813 h 472638"/>
              <a:gd name="connsiteX6" fmla="*/ 461019 w 462193"/>
              <a:gd name="connsiteY6" fmla="*/ 224973 h 472638"/>
              <a:gd name="connsiteX7" fmla="*/ 382914 w 462193"/>
              <a:gd name="connsiteY7" fmla="*/ 371658 h 472638"/>
              <a:gd name="connsiteX8" fmla="*/ 297189 w 462193"/>
              <a:gd name="connsiteY8" fmla="*/ 445953 h 472638"/>
              <a:gd name="connsiteX9" fmla="*/ 140979 w 462193"/>
              <a:gd name="connsiteY9" fmla="*/ 472623 h 472638"/>
              <a:gd name="connsiteX10" fmla="*/ 30489 w 462193"/>
              <a:gd name="connsiteY10" fmla="*/ 444048 h 472638"/>
              <a:gd name="connsiteX11" fmla="*/ 9 w 462193"/>
              <a:gd name="connsiteY11" fmla="*/ 373563 h 472638"/>
              <a:gd name="connsiteX12" fmla="*/ 32394 w 462193"/>
              <a:gd name="connsiteY12" fmla="*/ 204018 h 472638"/>
              <a:gd name="connsiteX0" fmla="*/ 32394 w 462193"/>
              <a:gd name="connsiteY0" fmla="*/ 204018 h 472672"/>
              <a:gd name="connsiteX1" fmla="*/ 125739 w 462193"/>
              <a:gd name="connsiteY1" fmla="*/ 74478 h 472672"/>
              <a:gd name="connsiteX2" fmla="*/ 194319 w 462193"/>
              <a:gd name="connsiteY2" fmla="*/ 28758 h 472672"/>
              <a:gd name="connsiteX3" fmla="*/ 278139 w 462193"/>
              <a:gd name="connsiteY3" fmla="*/ 183 h 472672"/>
              <a:gd name="connsiteX4" fmla="*/ 379104 w 462193"/>
              <a:gd name="connsiteY4" fmla="*/ 42093 h 472672"/>
              <a:gd name="connsiteX5" fmla="*/ 424824 w 462193"/>
              <a:gd name="connsiteY5" fmla="*/ 87813 h 472672"/>
              <a:gd name="connsiteX6" fmla="*/ 461019 w 462193"/>
              <a:gd name="connsiteY6" fmla="*/ 224973 h 472672"/>
              <a:gd name="connsiteX7" fmla="*/ 382914 w 462193"/>
              <a:gd name="connsiteY7" fmla="*/ 371658 h 472672"/>
              <a:gd name="connsiteX8" fmla="*/ 297189 w 462193"/>
              <a:gd name="connsiteY8" fmla="*/ 438333 h 472672"/>
              <a:gd name="connsiteX9" fmla="*/ 140979 w 462193"/>
              <a:gd name="connsiteY9" fmla="*/ 472623 h 472672"/>
              <a:gd name="connsiteX10" fmla="*/ 30489 w 462193"/>
              <a:gd name="connsiteY10" fmla="*/ 444048 h 472672"/>
              <a:gd name="connsiteX11" fmla="*/ 9 w 462193"/>
              <a:gd name="connsiteY11" fmla="*/ 373563 h 472672"/>
              <a:gd name="connsiteX12" fmla="*/ 32394 w 462193"/>
              <a:gd name="connsiteY12" fmla="*/ 204018 h 472672"/>
              <a:gd name="connsiteX0" fmla="*/ 32394 w 462081"/>
              <a:gd name="connsiteY0" fmla="*/ 203853 h 472507"/>
              <a:gd name="connsiteX1" fmla="*/ 125739 w 462081"/>
              <a:gd name="connsiteY1" fmla="*/ 74313 h 472507"/>
              <a:gd name="connsiteX2" fmla="*/ 194319 w 462081"/>
              <a:gd name="connsiteY2" fmla="*/ 28593 h 472507"/>
              <a:gd name="connsiteX3" fmla="*/ 278139 w 462081"/>
              <a:gd name="connsiteY3" fmla="*/ 18 h 472507"/>
              <a:gd name="connsiteX4" fmla="*/ 377199 w 462081"/>
              <a:gd name="connsiteY4" fmla="*/ 32403 h 472507"/>
              <a:gd name="connsiteX5" fmla="*/ 424824 w 462081"/>
              <a:gd name="connsiteY5" fmla="*/ 87648 h 472507"/>
              <a:gd name="connsiteX6" fmla="*/ 461019 w 462081"/>
              <a:gd name="connsiteY6" fmla="*/ 224808 h 472507"/>
              <a:gd name="connsiteX7" fmla="*/ 382914 w 462081"/>
              <a:gd name="connsiteY7" fmla="*/ 371493 h 472507"/>
              <a:gd name="connsiteX8" fmla="*/ 297189 w 462081"/>
              <a:gd name="connsiteY8" fmla="*/ 438168 h 472507"/>
              <a:gd name="connsiteX9" fmla="*/ 140979 w 462081"/>
              <a:gd name="connsiteY9" fmla="*/ 472458 h 472507"/>
              <a:gd name="connsiteX10" fmla="*/ 30489 w 462081"/>
              <a:gd name="connsiteY10" fmla="*/ 443883 h 472507"/>
              <a:gd name="connsiteX11" fmla="*/ 9 w 462081"/>
              <a:gd name="connsiteY11" fmla="*/ 373398 h 472507"/>
              <a:gd name="connsiteX12" fmla="*/ 32394 w 462081"/>
              <a:gd name="connsiteY12" fmla="*/ 203853 h 472507"/>
              <a:gd name="connsiteX0" fmla="*/ 32394 w 462081"/>
              <a:gd name="connsiteY0" fmla="*/ 203853 h 472507"/>
              <a:gd name="connsiteX1" fmla="*/ 125739 w 462081"/>
              <a:gd name="connsiteY1" fmla="*/ 74313 h 472507"/>
              <a:gd name="connsiteX2" fmla="*/ 194319 w 462081"/>
              <a:gd name="connsiteY2" fmla="*/ 28593 h 472507"/>
              <a:gd name="connsiteX3" fmla="*/ 278139 w 462081"/>
              <a:gd name="connsiteY3" fmla="*/ 18 h 472507"/>
              <a:gd name="connsiteX4" fmla="*/ 377199 w 462081"/>
              <a:gd name="connsiteY4" fmla="*/ 32403 h 472507"/>
              <a:gd name="connsiteX5" fmla="*/ 424824 w 462081"/>
              <a:gd name="connsiteY5" fmla="*/ 87648 h 472507"/>
              <a:gd name="connsiteX6" fmla="*/ 461019 w 462081"/>
              <a:gd name="connsiteY6" fmla="*/ 224808 h 472507"/>
              <a:gd name="connsiteX7" fmla="*/ 382914 w 462081"/>
              <a:gd name="connsiteY7" fmla="*/ 371493 h 472507"/>
              <a:gd name="connsiteX8" fmla="*/ 297189 w 462081"/>
              <a:gd name="connsiteY8" fmla="*/ 438168 h 472507"/>
              <a:gd name="connsiteX9" fmla="*/ 140979 w 462081"/>
              <a:gd name="connsiteY9" fmla="*/ 472458 h 472507"/>
              <a:gd name="connsiteX10" fmla="*/ 30489 w 462081"/>
              <a:gd name="connsiteY10" fmla="*/ 443883 h 472507"/>
              <a:gd name="connsiteX11" fmla="*/ 9 w 462081"/>
              <a:gd name="connsiteY11" fmla="*/ 373398 h 472507"/>
              <a:gd name="connsiteX12" fmla="*/ 32394 w 462081"/>
              <a:gd name="connsiteY12" fmla="*/ 203853 h 47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2081" h="472507">
                <a:moveTo>
                  <a:pt x="32394" y="203853"/>
                </a:moveTo>
                <a:cubicBezTo>
                  <a:pt x="53349" y="154005"/>
                  <a:pt x="98752" y="103523"/>
                  <a:pt x="125739" y="74313"/>
                </a:cubicBezTo>
                <a:cubicBezTo>
                  <a:pt x="152726" y="45103"/>
                  <a:pt x="168919" y="40975"/>
                  <a:pt x="194319" y="28593"/>
                </a:cubicBezTo>
                <a:cubicBezTo>
                  <a:pt x="219719" y="16211"/>
                  <a:pt x="247659" y="-617"/>
                  <a:pt x="278139" y="18"/>
                </a:cubicBezTo>
                <a:cubicBezTo>
                  <a:pt x="308619" y="653"/>
                  <a:pt x="352751" y="15893"/>
                  <a:pt x="377199" y="32403"/>
                </a:cubicBezTo>
                <a:cubicBezTo>
                  <a:pt x="401647" y="48913"/>
                  <a:pt x="410854" y="55581"/>
                  <a:pt x="424824" y="87648"/>
                </a:cubicBezTo>
                <a:cubicBezTo>
                  <a:pt x="438794" y="119715"/>
                  <a:pt x="468004" y="177501"/>
                  <a:pt x="461019" y="224808"/>
                </a:cubicBezTo>
                <a:cubicBezTo>
                  <a:pt x="454034" y="272115"/>
                  <a:pt x="410219" y="335933"/>
                  <a:pt x="382914" y="371493"/>
                </a:cubicBezTo>
                <a:cubicBezTo>
                  <a:pt x="355609" y="407053"/>
                  <a:pt x="326081" y="415626"/>
                  <a:pt x="297189" y="438168"/>
                </a:cubicBezTo>
                <a:cubicBezTo>
                  <a:pt x="268297" y="460710"/>
                  <a:pt x="185429" y="471506"/>
                  <a:pt x="140979" y="472458"/>
                </a:cubicBezTo>
                <a:cubicBezTo>
                  <a:pt x="96529" y="473410"/>
                  <a:pt x="53984" y="460393"/>
                  <a:pt x="30489" y="443883"/>
                </a:cubicBezTo>
                <a:cubicBezTo>
                  <a:pt x="6994" y="427373"/>
                  <a:pt x="-308" y="413403"/>
                  <a:pt x="9" y="373398"/>
                </a:cubicBezTo>
                <a:cubicBezTo>
                  <a:pt x="326" y="333393"/>
                  <a:pt x="11439" y="253701"/>
                  <a:pt x="32394" y="203853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C5D930D8-1EE3-2423-AA8D-EAF9CB56A12F}"/>
              </a:ext>
            </a:extLst>
          </p:cNvPr>
          <p:cNvGrpSpPr/>
          <p:nvPr/>
        </p:nvGrpSpPr>
        <p:grpSpPr>
          <a:xfrm>
            <a:off x="8818221" y="1004071"/>
            <a:ext cx="1192496" cy="77174"/>
            <a:chOff x="8818221" y="1004071"/>
            <a:chExt cx="1192496" cy="77174"/>
          </a:xfrm>
        </p:grpSpPr>
        <p:cxnSp>
          <p:nvCxnSpPr>
            <p:cNvPr id="118" name="Connettore diritto 117">
              <a:extLst>
                <a:ext uri="{FF2B5EF4-FFF2-40B4-BE49-F238E27FC236}">
                  <a16:creationId xmlns:a16="http://schemas.microsoft.com/office/drawing/2014/main" id="{EA51AED9-7A01-85F4-B8CF-86154802EB9F}"/>
                </a:ext>
              </a:extLst>
            </p:cNvPr>
            <p:cNvCxnSpPr>
              <a:cxnSpLocks/>
            </p:cNvCxnSpPr>
            <p:nvPr/>
          </p:nvCxnSpPr>
          <p:spPr>
            <a:xfrm>
              <a:off x="8818221" y="1079114"/>
              <a:ext cx="1192496" cy="0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Figura a mano libera: forma 122">
              <a:extLst>
                <a:ext uri="{FF2B5EF4-FFF2-40B4-BE49-F238E27FC236}">
                  <a16:creationId xmlns:a16="http://schemas.microsoft.com/office/drawing/2014/main" id="{AF23648B-8FA6-AD17-CF1C-A0F919957199}"/>
                </a:ext>
              </a:extLst>
            </p:cNvPr>
            <p:cNvSpPr/>
            <p:nvPr/>
          </p:nvSpPr>
          <p:spPr>
            <a:xfrm>
              <a:off x="8818976" y="1004071"/>
              <a:ext cx="1189587" cy="77174"/>
            </a:xfrm>
            <a:custGeom>
              <a:avLst/>
              <a:gdLst>
                <a:gd name="connsiteX0" fmla="*/ 0 w 1189587"/>
                <a:gd name="connsiteY0" fmla="*/ 70453 h 74786"/>
                <a:gd name="connsiteX1" fmla="*/ 288188 w 1189587"/>
                <a:gd name="connsiteY1" fmla="*/ 11949 h 74786"/>
                <a:gd name="connsiteX2" fmla="*/ 524372 w 1189587"/>
                <a:gd name="connsiteY2" fmla="*/ 3281 h 74786"/>
                <a:gd name="connsiteX3" fmla="*/ 797392 w 1189587"/>
                <a:gd name="connsiteY3" fmla="*/ 1114 h 74786"/>
                <a:gd name="connsiteX4" fmla="*/ 1005407 w 1189587"/>
                <a:gd name="connsiteY4" fmla="*/ 3281 h 74786"/>
                <a:gd name="connsiteX5" fmla="*/ 1115915 w 1189587"/>
                <a:gd name="connsiteY5" fmla="*/ 35784 h 74786"/>
                <a:gd name="connsiteX6" fmla="*/ 1189587 w 1189587"/>
                <a:gd name="connsiteY6" fmla="*/ 74786 h 74786"/>
                <a:gd name="connsiteX0" fmla="*/ 0 w 1189587"/>
                <a:gd name="connsiteY0" fmla="*/ 71257 h 75590"/>
                <a:gd name="connsiteX1" fmla="*/ 284378 w 1189587"/>
                <a:gd name="connsiteY1" fmla="*/ 5133 h 75590"/>
                <a:gd name="connsiteX2" fmla="*/ 524372 w 1189587"/>
                <a:gd name="connsiteY2" fmla="*/ 4085 h 75590"/>
                <a:gd name="connsiteX3" fmla="*/ 797392 w 1189587"/>
                <a:gd name="connsiteY3" fmla="*/ 1918 h 75590"/>
                <a:gd name="connsiteX4" fmla="*/ 1005407 w 1189587"/>
                <a:gd name="connsiteY4" fmla="*/ 4085 h 75590"/>
                <a:gd name="connsiteX5" fmla="*/ 1115915 w 1189587"/>
                <a:gd name="connsiteY5" fmla="*/ 36588 h 75590"/>
                <a:gd name="connsiteX6" fmla="*/ 1189587 w 1189587"/>
                <a:gd name="connsiteY6" fmla="*/ 75590 h 75590"/>
                <a:gd name="connsiteX0" fmla="*/ 0 w 1189587"/>
                <a:gd name="connsiteY0" fmla="*/ 72841 h 77174"/>
                <a:gd name="connsiteX1" fmla="*/ 284378 w 1189587"/>
                <a:gd name="connsiteY1" fmla="*/ 6717 h 77174"/>
                <a:gd name="connsiteX2" fmla="*/ 524372 w 1189587"/>
                <a:gd name="connsiteY2" fmla="*/ 1859 h 77174"/>
                <a:gd name="connsiteX3" fmla="*/ 797392 w 1189587"/>
                <a:gd name="connsiteY3" fmla="*/ 3502 h 77174"/>
                <a:gd name="connsiteX4" fmla="*/ 1005407 w 1189587"/>
                <a:gd name="connsiteY4" fmla="*/ 5669 h 77174"/>
                <a:gd name="connsiteX5" fmla="*/ 1115915 w 1189587"/>
                <a:gd name="connsiteY5" fmla="*/ 38172 h 77174"/>
                <a:gd name="connsiteX6" fmla="*/ 1189587 w 1189587"/>
                <a:gd name="connsiteY6" fmla="*/ 77174 h 77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9587" h="77174">
                  <a:moveTo>
                    <a:pt x="0" y="72841"/>
                  </a:moveTo>
                  <a:cubicBezTo>
                    <a:pt x="100396" y="49186"/>
                    <a:pt x="196983" y="18547"/>
                    <a:pt x="284378" y="6717"/>
                  </a:cubicBezTo>
                  <a:cubicBezTo>
                    <a:pt x="371773" y="-5113"/>
                    <a:pt x="438870" y="2395"/>
                    <a:pt x="524372" y="1859"/>
                  </a:cubicBezTo>
                  <a:lnTo>
                    <a:pt x="797392" y="3502"/>
                  </a:lnTo>
                  <a:cubicBezTo>
                    <a:pt x="877564" y="4137"/>
                    <a:pt x="952320" y="-109"/>
                    <a:pt x="1005407" y="5669"/>
                  </a:cubicBezTo>
                  <a:cubicBezTo>
                    <a:pt x="1058494" y="11447"/>
                    <a:pt x="1085218" y="26255"/>
                    <a:pt x="1115915" y="38172"/>
                  </a:cubicBezTo>
                  <a:cubicBezTo>
                    <a:pt x="1146612" y="50089"/>
                    <a:pt x="1168099" y="63631"/>
                    <a:pt x="1189587" y="7717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24" name="Gruppo 123">
            <a:extLst>
              <a:ext uri="{FF2B5EF4-FFF2-40B4-BE49-F238E27FC236}">
                <a16:creationId xmlns:a16="http://schemas.microsoft.com/office/drawing/2014/main" id="{D5EBD912-D0BE-ACC4-9F41-DB4332ED79C4}"/>
              </a:ext>
            </a:extLst>
          </p:cNvPr>
          <p:cNvGrpSpPr/>
          <p:nvPr/>
        </p:nvGrpSpPr>
        <p:grpSpPr>
          <a:xfrm>
            <a:off x="8581509" y="1790701"/>
            <a:ext cx="1190624" cy="388800"/>
            <a:chOff x="8583930" y="1790702"/>
            <a:chExt cx="1190624" cy="396237"/>
          </a:xfrm>
        </p:grpSpPr>
        <p:sp>
          <p:nvSpPr>
            <p:cNvPr id="125" name="Figura a mano libera: forma 124">
              <a:extLst>
                <a:ext uri="{FF2B5EF4-FFF2-40B4-BE49-F238E27FC236}">
                  <a16:creationId xmlns:a16="http://schemas.microsoft.com/office/drawing/2014/main" id="{1FE05FA9-FB07-4899-9431-D86CD8346EE1}"/>
                </a:ext>
              </a:extLst>
            </p:cNvPr>
            <p:cNvSpPr/>
            <p:nvPr/>
          </p:nvSpPr>
          <p:spPr>
            <a:xfrm>
              <a:off x="8900159" y="1792604"/>
              <a:ext cx="874395" cy="394335"/>
            </a:xfrm>
            <a:custGeom>
              <a:avLst/>
              <a:gdLst>
                <a:gd name="connsiteX0" fmla="*/ 872490 w 872490"/>
                <a:gd name="connsiteY0" fmla="*/ 0 h 394760"/>
                <a:gd name="connsiteX1" fmla="*/ 666750 w 872490"/>
                <a:gd name="connsiteY1" fmla="*/ 251460 h 394760"/>
                <a:gd name="connsiteX2" fmla="*/ 320040 w 872490"/>
                <a:gd name="connsiteY2" fmla="*/ 394335 h 394760"/>
                <a:gd name="connsiteX3" fmla="*/ 0 w 872490"/>
                <a:gd name="connsiteY3" fmla="*/ 295275 h 394760"/>
                <a:gd name="connsiteX0" fmla="*/ 872490 w 872490"/>
                <a:gd name="connsiteY0" fmla="*/ 0 h 394335"/>
                <a:gd name="connsiteX1" fmla="*/ 666750 w 872490"/>
                <a:gd name="connsiteY1" fmla="*/ 251460 h 394335"/>
                <a:gd name="connsiteX2" fmla="*/ 320040 w 872490"/>
                <a:gd name="connsiteY2" fmla="*/ 394335 h 394335"/>
                <a:gd name="connsiteX3" fmla="*/ 0 w 872490"/>
                <a:gd name="connsiteY3" fmla="*/ 295275 h 394335"/>
                <a:gd name="connsiteX0" fmla="*/ 872490 w 872490"/>
                <a:gd name="connsiteY0" fmla="*/ 0 h 394335"/>
                <a:gd name="connsiteX1" fmla="*/ 666750 w 872490"/>
                <a:gd name="connsiteY1" fmla="*/ 251460 h 394335"/>
                <a:gd name="connsiteX2" fmla="*/ 320040 w 872490"/>
                <a:gd name="connsiteY2" fmla="*/ 394335 h 394335"/>
                <a:gd name="connsiteX3" fmla="*/ 0 w 872490"/>
                <a:gd name="connsiteY3" fmla="*/ 295275 h 394335"/>
                <a:gd name="connsiteX0" fmla="*/ 872490 w 872490"/>
                <a:gd name="connsiteY0" fmla="*/ 0 h 394335"/>
                <a:gd name="connsiteX1" fmla="*/ 666750 w 872490"/>
                <a:gd name="connsiteY1" fmla="*/ 251460 h 394335"/>
                <a:gd name="connsiteX2" fmla="*/ 320040 w 872490"/>
                <a:gd name="connsiteY2" fmla="*/ 394335 h 394335"/>
                <a:gd name="connsiteX3" fmla="*/ 0 w 872490"/>
                <a:gd name="connsiteY3" fmla="*/ 295275 h 394335"/>
                <a:gd name="connsiteX0" fmla="*/ 874395 w 874395"/>
                <a:gd name="connsiteY0" fmla="*/ 0 h 394335"/>
                <a:gd name="connsiteX1" fmla="*/ 668655 w 874395"/>
                <a:gd name="connsiteY1" fmla="*/ 251460 h 394335"/>
                <a:gd name="connsiteX2" fmla="*/ 321945 w 874395"/>
                <a:gd name="connsiteY2" fmla="*/ 394335 h 394335"/>
                <a:gd name="connsiteX3" fmla="*/ 0 w 874395"/>
                <a:gd name="connsiteY3" fmla="*/ 302895 h 394335"/>
                <a:gd name="connsiteX0" fmla="*/ 874395 w 874395"/>
                <a:gd name="connsiteY0" fmla="*/ 0 h 394335"/>
                <a:gd name="connsiteX1" fmla="*/ 668655 w 874395"/>
                <a:gd name="connsiteY1" fmla="*/ 251460 h 394335"/>
                <a:gd name="connsiteX2" fmla="*/ 321945 w 874395"/>
                <a:gd name="connsiteY2" fmla="*/ 394335 h 394335"/>
                <a:gd name="connsiteX3" fmla="*/ 0 w 874395"/>
                <a:gd name="connsiteY3" fmla="*/ 302895 h 394335"/>
                <a:gd name="connsiteX0" fmla="*/ 874395 w 874395"/>
                <a:gd name="connsiteY0" fmla="*/ 0 h 394335"/>
                <a:gd name="connsiteX1" fmla="*/ 668655 w 874395"/>
                <a:gd name="connsiteY1" fmla="*/ 251460 h 394335"/>
                <a:gd name="connsiteX2" fmla="*/ 321945 w 874395"/>
                <a:gd name="connsiteY2" fmla="*/ 394335 h 394335"/>
                <a:gd name="connsiteX3" fmla="*/ 0 w 874395"/>
                <a:gd name="connsiteY3" fmla="*/ 302895 h 394335"/>
                <a:gd name="connsiteX0" fmla="*/ 874395 w 874395"/>
                <a:gd name="connsiteY0" fmla="*/ 0 h 394335"/>
                <a:gd name="connsiteX1" fmla="*/ 668655 w 874395"/>
                <a:gd name="connsiteY1" fmla="*/ 251460 h 394335"/>
                <a:gd name="connsiteX2" fmla="*/ 321945 w 874395"/>
                <a:gd name="connsiteY2" fmla="*/ 394335 h 394335"/>
                <a:gd name="connsiteX3" fmla="*/ 0 w 874395"/>
                <a:gd name="connsiteY3" fmla="*/ 302895 h 394335"/>
                <a:gd name="connsiteX0" fmla="*/ 874395 w 874395"/>
                <a:gd name="connsiteY0" fmla="*/ 0 h 394335"/>
                <a:gd name="connsiteX1" fmla="*/ 668655 w 874395"/>
                <a:gd name="connsiteY1" fmla="*/ 251460 h 394335"/>
                <a:gd name="connsiteX2" fmla="*/ 321945 w 874395"/>
                <a:gd name="connsiteY2" fmla="*/ 394335 h 394335"/>
                <a:gd name="connsiteX3" fmla="*/ 0 w 874395"/>
                <a:gd name="connsiteY3" fmla="*/ 302895 h 394335"/>
                <a:gd name="connsiteX0" fmla="*/ 874395 w 874395"/>
                <a:gd name="connsiteY0" fmla="*/ 0 h 394335"/>
                <a:gd name="connsiteX1" fmla="*/ 668655 w 874395"/>
                <a:gd name="connsiteY1" fmla="*/ 251460 h 394335"/>
                <a:gd name="connsiteX2" fmla="*/ 321945 w 874395"/>
                <a:gd name="connsiteY2" fmla="*/ 394335 h 394335"/>
                <a:gd name="connsiteX3" fmla="*/ 0 w 874395"/>
                <a:gd name="connsiteY3" fmla="*/ 302895 h 394335"/>
                <a:gd name="connsiteX0" fmla="*/ 874395 w 874395"/>
                <a:gd name="connsiteY0" fmla="*/ 0 h 394335"/>
                <a:gd name="connsiteX1" fmla="*/ 668655 w 874395"/>
                <a:gd name="connsiteY1" fmla="*/ 251460 h 394335"/>
                <a:gd name="connsiteX2" fmla="*/ 321945 w 874395"/>
                <a:gd name="connsiteY2" fmla="*/ 394335 h 394335"/>
                <a:gd name="connsiteX3" fmla="*/ 0 w 874395"/>
                <a:gd name="connsiteY3" fmla="*/ 302895 h 394335"/>
                <a:gd name="connsiteX0" fmla="*/ 874395 w 874395"/>
                <a:gd name="connsiteY0" fmla="*/ 0 h 394335"/>
                <a:gd name="connsiteX1" fmla="*/ 668655 w 874395"/>
                <a:gd name="connsiteY1" fmla="*/ 251460 h 394335"/>
                <a:gd name="connsiteX2" fmla="*/ 321945 w 874395"/>
                <a:gd name="connsiteY2" fmla="*/ 394335 h 394335"/>
                <a:gd name="connsiteX3" fmla="*/ 0 w 874395"/>
                <a:gd name="connsiteY3" fmla="*/ 302895 h 394335"/>
                <a:gd name="connsiteX0" fmla="*/ 874395 w 874395"/>
                <a:gd name="connsiteY0" fmla="*/ 0 h 394335"/>
                <a:gd name="connsiteX1" fmla="*/ 668655 w 874395"/>
                <a:gd name="connsiteY1" fmla="*/ 251460 h 394335"/>
                <a:gd name="connsiteX2" fmla="*/ 321945 w 874395"/>
                <a:gd name="connsiteY2" fmla="*/ 394335 h 394335"/>
                <a:gd name="connsiteX3" fmla="*/ 0 w 874395"/>
                <a:gd name="connsiteY3" fmla="*/ 302895 h 394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395" h="394335">
                  <a:moveTo>
                    <a:pt x="874395" y="0"/>
                  </a:moveTo>
                  <a:cubicBezTo>
                    <a:pt x="817562" y="92869"/>
                    <a:pt x="760730" y="185738"/>
                    <a:pt x="668655" y="251460"/>
                  </a:cubicBezTo>
                  <a:cubicBezTo>
                    <a:pt x="576580" y="317182"/>
                    <a:pt x="455930" y="394653"/>
                    <a:pt x="321945" y="394335"/>
                  </a:cubicBezTo>
                  <a:cubicBezTo>
                    <a:pt x="172720" y="388558"/>
                    <a:pt x="186372" y="367982"/>
                    <a:pt x="0" y="30289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27" name="Figura a mano libera: forma 126">
              <a:extLst>
                <a:ext uri="{FF2B5EF4-FFF2-40B4-BE49-F238E27FC236}">
                  <a16:creationId xmlns:a16="http://schemas.microsoft.com/office/drawing/2014/main" id="{9285E8D0-298D-302D-C476-A861A9C002D1}"/>
                </a:ext>
              </a:extLst>
            </p:cNvPr>
            <p:cNvSpPr/>
            <p:nvPr/>
          </p:nvSpPr>
          <p:spPr>
            <a:xfrm>
              <a:off x="8583930" y="1790702"/>
              <a:ext cx="342900" cy="308610"/>
            </a:xfrm>
            <a:custGeom>
              <a:avLst/>
              <a:gdLst>
                <a:gd name="connsiteX0" fmla="*/ 0 w 462915"/>
                <a:gd name="connsiteY0" fmla="*/ 0 h 352425"/>
                <a:gd name="connsiteX1" fmla="*/ 234315 w 462915"/>
                <a:gd name="connsiteY1" fmla="*/ 251460 h 352425"/>
                <a:gd name="connsiteX2" fmla="*/ 462915 w 462915"/>
                <a:gd name="connsiteY2" fmla="*/ 352425 h 352425"/>
                <a:gd name="connsiteX0" fmla="*/ 0 w 348615"/>
                <a:gd name="connsiteY0" fmla="*/ 0 h 306705"/>
                <a:gd name="connsiteX1" fmla="*/ 234315 w 348615"/>
                <a:gd name="connsiteY1" fmla="*/ 251460 h 306705"/>
                <a:gd name="connsiteX2" fmla="*/ 348615 w 348615"/>
                <a:gd name="connsiteY2" fmla="*/ 306705 h 306705"/>
                <a:gd name="connsiteX0" fmla="*/ 0 w 327660"/>
                <a:gd name="connsiteY0" fmla="*/ 0 h 295275"/>
                <a:gd name="connsiteX1" fmla="*/ 234315 w 327660"/>
                <a:gd name="connsiteY1" fmla="*/ 251460 h 295275"/>
                <a:gd name="connsiteX2" fmla="*/ 327660 w 327660"/>
                <a:gd name="connsiteY2" fmla="*/ 295275 h 295275"/>
                <a:gd name="connsiteX0" fmla="*/ 0 w 327660"/>
                <a:gd name="connsiteY0" fmla="*/ 0 h 297180"/>
                <a:gd name="connsiteX1" fmla="*/ 234315 w 327660"/>
                <a:gd name="connsiteY1" fmla="*/ 251460 h 297180"/>
                <a:gd name="connsiteX2" fmla="*/ 327660 w 327660"/>
                <a:gd name="connsiteY2" fmla="*/ 297180 h 297180"/>
                <a:gd name="connsiteX0" fmla="*/ 0 w 321945"/>
                <a:gd name="connsiteY0" fmla="*/ 0 h 299085"/>
                <a:gd name="connsiteX1" fmla="*/ 234315 w 321945"/>
                <a:gd name="connsiteY1" fmla="*/ 251460 h 299085"/>
                <a:gd name="connsiteX2" fmla="*/ 321945 w 321945"/>
                <a:gd name="connsiteY2" fmla="*/ 299085 h 299085"/>
                <a:gd name="connsiteX0" fmla="*/ 0 w 321945"/>
                <a:gd name="connsiteY0" fmla="*/ 0 h 299085"/>
                <a:gd name="connsiteX1" fmla="*/ 234315 w 321945"/>
                <a:gd name="connsiteY1" fmla="*/ 251460 h 299085"/>
                <a:gd name="connsiteX2" fmla="*/ 321945 w 321945"/>
                <a:gd name="connsiteY2" fmla="*/ 299085 h 299085"/>
                <a:gd name="connsiteX0" fmla="*/ 0 w 321945"/>
                <a:gd name="connsiteY0" fmla="*/ 0 h 299085"/>
                <a:gd name="connsiteX1" fmla="*/ 234315 w 321945"/>
                <a:gd name="connsiteY1" fmla="*/ 251460 h 299085"/>
                <a:gd name="connsiteX2" fmla="*/ 321945 w 321945"/>
                <a:gd name="connsiteY2" fmla="*/ 299085 h 299085"/>
                <a:gd name="connsiteX0" fmla="*/ 0 w 321945"/>
                <a:gd name="connsiteY0" fmla="*/ 0 h 304800"/>
                <a:gd name="connsiteX1" fmla="*/ 234315 w 321945"/>
                <a:gd name="connsiteY1" fmla="*/ 251460 h 304800"/>
                <a:gd name="connsiteX2" fmla="*/ 321945 w 321945"/>
                <a:gd name="connsiteY2" fmla="*/ 304800 h 304800"/>
                <a:gd name="connsiteX0" fmla="*/ 0 w 342900"/>
                <a:gd name="connsiteY0" fmla="*/ 0 h 308610"/>
                <a:gd name="connsiteX1" fmla="*/ 234315 w 342900"/>
                <a:gd name="connsiteY1" fmla="*/ 251460 h 308610"/>
                <a:gd name="connsiteX2" fmla="*/ 342900 w 342900"/>
                <a:gd name="connsiteY2" fmla="*/ 308610 h 308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2900" h="308610">
                  <a:moveTo>
                    <a:pt x="0" y="0"/>
                  </a:moveTo>
                  <a:cubicBezTo>
                    <a:pt x="67151" y="130651"/>
                    <a:pt x="157163" y="192723"/>
                    <a:pt x="234315" y="251460"/>
                  </a:cubicBezTo>
                  <a:cubicBezTo>
                    <a:pt x="320992" y="304482"/>
                    <a:pt x="306705" y="292418"/>
                    <a:pt x="342900" y="30861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28" name="Gruppo 127">
            <a:extLst>
              <a:ext uri="{FF2B5EF4-FFF2-40B4-BE49-F238E27FC236}">
                <a16:creationId xmlns:a16="http://schemas.microsoft.com/office/drawing/2014/main" id="{37E966E2-2FC9-B031-D331-FED5393F6210}"/>
              </a:ext>
            </a:extLst>
          </p:cNvPr>
          <p:cNvGrpSpPr/>
          <p:nvPr/>
        </p:nvGrpSpPr>
        <p:grpSpPr>
          <a:xfrm>
            <a:off x="9689735" y="4265514"/>
            <a:ext cx="474010" cy="366617"/>
            <a:chOff x="9689165" y="4265514"/>
            <a:chExt cx="474010" cy="366617"/>
          </a:xfrm>
        </p:grpSpPr>
        <p:sp>
          <p:nvSpPr>
            <p:cNvPr id="130" name="Figura a mano libera: forma 129">
              <a:extLst>
                <a:ext uri="{FF2B5EF4-FFF2-40B4-BE49-F238E27FC236}">
                  <a16:creationId xmlns:a16="http://schemas.microsoft.com/office/drawing/2014/main" id="{5BFB44F6-405F-C01C-F952-A1FA527DF372}"/>
                </a:ext>
              </a:extLst>
            </p:cNvPr>
            <p:cNvSpPr/>
            <p:nvPr/>
          </p:nvSpPr>
          <p:spPr>
            <a:xfrm>
              <a:off x="9723120" y="4265514"/>
              <a:ext cx="438744" cy="256956"/>
            </a:xfrm>
            <a:custGeom>
              <a:avLst/>
              <a:gdLst>
                <a:gd name="connsiteX0" fmla="*/ 0 w 438150"/>
                <a:gd name="connsiteY0" fmla="*/ 2694 h 250344"/>
                <a:gd name="connsiteX1" fmla="*/ 93345 w 438150"/>
                <a:gd name="connsiteY1" fmla="*/ 789 h 250344"/>
                <a:gd name="connsiteX2" fmla="*/ 161925 w 438150"/>
                <a:gd name="connsiteY2" fmla="*/ 14124 h 250344"/>
                <a:gd name="connsiteX3" fmla="*/ 249555 w 438150"/>
                <a:gd name="connsiteY3" fmla="*/ 61749 h 250344"/>
                <a:gd name="connsiteX4" fmla="*/ 339090 w 438150"/>
                <a:gd name="connsiteY4" fmla="*/ 122709 h 250344"/>
                <a:gd name="connsiteX5" fmla="*/ 394335 w 438150"/>
                <a:gd name="connsiteY5" fmla="*/ 166524 h 250344"/>
                <a:gd name="connsiteX6" fmla="*/ 438150 w 438150"/>
                <a:gd name="connsiteY6" fmla="*/ 250344 h 250344"/>
                <a:gd name="connsiteX0" fmla="*/ 0 w 438744"/>
                <a:gd name="connsiteY0" fmla="*/ 2694 h 250344"/>
                <a:gd name="connsiteX1" fmla="*/ 93345 w 438744"/>
                <a:gd name="connsiteY1" fmla="*/ 789 h 250344"/>
                <a:gd name="connsiteX2" fmla="*/ 161925 w 438744"/>
                <a:gd name="connsiteY2" fmla="*/ 14124 h 250344"/>
                <a:gd name="connsiteX3" fmla="*/ 249555 w 438744"/>
                <a:gd name="connsiteY3" fmla="*/ 61749 h 250344"/>
                <a:gd name="connsiteX4" fmla="*/ 339090 w 438744"/>
                <a:gd name="connsiteY4" fmla="*/ 122709 h 250344"/>
                <a:gd name="connsiteX5" fmla="*/ 394335 w 438744"/>
                <a:gd name="connsiteY5" fmla="*/ 166524 h 250344"/>
                <a:gd name="connsiteX6" fmla="*/ 438150 w 438744"/>
                <a:gd name="connsiteY6" fmla="*/ 250344 h 250344"/>
                <a:gd name="connsiteX0" fmla="*/ 0 w 438744"/>
                <a:gd name="connsiteY0" fmla="*/ 9476 h 257126"/>
                <a:gd name="connsiteX1" fmla="*/ 93345 w 438744"/>
                <a:gd name="connsiteY1" fmla="*/ 7571 h 257126"/>
                <a:gd name="connsiteX2" fmla="*/ 161925 w 438744"/>
                <a:gd name="connsiteY2" fmla="*/ 20906 h 257126"/>
                <a:gd name="connsiteX3" fmla="*/ 249555 w 438744"/>
                <a:gd name="connsiteY3" fmla="*/ 68531 h 257126"/>
                <a:gd name="connsiteX4" fmla="*/ 339090 w 438744"/>
                <a:gd name="connsiteY4" fmla="*/ 129491 h 257126"/>
                <a:gd name="connsiteX5" fmla="*/ 394335 w 438744"/>
                <a:gd name="connsiteY5" fmla="*/ 173306 h 257126"/>
                <a:gd name="connsiteX6" fmla="*/ 438150 w 438744"/>
                <a:gd name="connsiteY6" fmla="*/ 257126 h 257126"/>
                <a:gd name="connsiteX0" fmla="*/ 0 w 438744"/>
                <a:gd name="connsiteY0" fmla="*/ 7809 h 255459"/>
                <a:gd name="connsiteX1" fmla="*/ 93345 w 438744"/>
                <a:gd name="connsiteY1" fmla="*/ 5904 h 255459"/>
                <a:gd name="connsiteX2" fmla="*/ 161925 w 438744"/>
                <a:gd name="connsiteY2" fmla="*/ 19239 h 255459"/>
                <a:gd name="connsiteX3" fmla="*/ 249555 w 438744"/>
                <a:gd name="connsiteY3" fmla="*/ 66864 h 255459"/>
                <a:gd name="connsiteX4" fmla="*/ 339090 w 438744"/>
                <a:gd name="connsiteY4" fmla="*/ 127824 h 255459"/>
                <a:gd name="connsiteX5" fmla="*/ 394335 w 438744"/>
                <a:gd name="connsiteY5" fmla="*/ 171639 h 255459"/>
                <a:gd name="connsiteX6" fmla="*/ 438150 w 438744"/>
                <a:gd name="connsiteY6" fmla="*/ 255459 h 255459"/>
                <a:gd name="connsiteX0" fmla="*/ 0 w 438744"/>
                <a:gd name="connsiteY0" fmla="*/ 9306 h 256956"/>
                <a:gd name="connsiteX1" fmla="*/ 93345 w 438744"/>
                <a:gd name="connsiteY1" fmla="*/ 3591 h 256956"/>
                <a:gd name="connsiteX2" fmla="*/ 161925 w 438744"/>
                <a:gd name="connsiteY2" fmla="*/ 20736 h 256956"/>
                <a:gd name="connsiteX3" fmla="*/ 249555 w 438744"/>
                <a:gd name="connsiteY3" fmla="*/ 68361 h 256956"/>
                <a:gd name="connsiteX4" fmla="*/ 339090 w 438744"/>
                <a:gd name="connsiteY4" fmla="*/ 129321 h 256956"/>
                <a:gd name="connsiteX5" fmla="*/ 394335 w 438744"/>
                <a:gd name="connsiteY5" fmla="*/ 173136 h 256956"/>
                <a:gd name="connsiteX6" fmla="*/ 438150 w 438744"/>
                <a:gd name="connsiteY6" fmla="*/ 256956 h 256956"/>
                <a:gd name="connsiteX0" fmla="*/ 0 w 438744"/>
                <a:gd name="connsiteY0" fmla="*/ 9306 h 256956"/>
                <a:gd name="connsiteX1" fmla="*/ 93345 w 438744"/>
                <a:gd name="connsiteY1" fmla="*/ 3591 h 256956"/>
                <a:gd name="connsiteX2" fmla="*/ 161925 w 438744"/>
                <a:gd name="connsiteY2" fmla="*/ 20736 h 256956"/>
                <a:gd name="connsiteX3" fmla="*/ 249555 w 438744"/>
                <a:gd name="connsiteY3" fmla="*/ 68361 h 256956"/>
                <a:gd name="connsiteX4" fmla="*/ 339090 w 438744"/>
                <a:gd name="connsiteY4" fmla="*/ 129321 h 256956"/>
                <a:gd name="connsiteX5" fmla="*/ 394335 w 438744"/>
                <a:gd name="connsiteY5" fmla="*/ 173136 h 256956"/>
                <a:gd name="connsiteX6" fmla="*/ 438150 w 438744"/>
                <a:gd name="connsiteY6" fmla="*/ 256956 h 256956"/>
                <a:gd name="connsiteX0" fmla="*/ 0 w 438744"/>
                <a:gd name="connsiteY0" fmla="*/ 9306 h 256956"/>
                <a:gd name="connsiteX1" fmla="*/ 93345 w 438744"/>
                <a:gd name="connsiteY1" fmla="*/ 3591 h 256956"/>
                <a:gd name="connsiteX2" fmla="*/ 161925 w 438744"/>
                <a:gd name="connsiteY2" fmla="*/ 20736 h 256956"/>
                <a:gd name="connsiteX3" fmla="*/ 249555 w 438744"/>
                <a:gd name="connsiteY3" fmla="*/ 68361 h 256956"/>
                <a:gd name="connsiteX4" fmla="*/ 339090 w 438744"/>
                <a:gd name="connsiteY4" fmla="*/ 129321 h 256956"/>
                <a:gd name="connsiteX5" fmla="*/ 394335 w 438744"/>
                <a:gd name="connsiteY5" fmla="*/ 173136 h 256956"/>
                <a:gd name="connsiteX6" fmla="*/ 438150 w 438744"/>
                <a:gd name="connsiteY6" fmla="*/ 256956 h 256956"/>
                <a:gd name="connsiteX0" fmla="*/ 0 w 438744"/>
                <a:gd name="connsiteY0" fmla="*/ 9306 h 256956"/>
                <a:gd name="connsiteX1" fmla="*/ 93345 w 438744"/>
                <a:gd name="connsiteY1" fmla="*/ 3591 h 256956"/>
                <a:gd name="connsiteX2" fmla="*/ 161925 w 438744"/>
                <a:gd name="connsiteY2" fmla="*/ 20736 h 256956"/>
                <a:gd name="connsiteX3" fmla="*/ 249555 w 438744"/>
                <a:gd name="connsiteY3" fmla="*/ 68361 h 256956"/>
                <a:gd name="connsiteX4" fmla="*/ 339090 w 438744"/>
                <a:gd name="connsiteY4" fmla="*/ 129321 h 256956"/>
                <a:gd name="connsiteX5" fmla="*/ 394335 w 438744"/>
                <a:gd name="connsiteY5" fmla="*/ 173136 h 256956"/>
                <a:gd name="connsiteX6" fmla="*/ 438150 w 438744"/>
                <a:gd name="connsiteY6" fmla="*/ 256956 h 256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8744" h="256956">
                  <a:moveTo>
                    <a:pt x="0" y="9306"/>
                  </a:moveTo>
                  <a:cubicBezTo>
                    <a:pt x="27464" y="-5934"/>
                    <a:pt x="66358" y="1686"/>
                    <a:pt x="93345" y="3591"/>
                  </a:cubicBezTo>
                  <a:cubicBezTo>
                    <a:pt x="120332" y="5496"/>
                    <a:pt x="135890" y="9941"/>
                    <a:pt x="161925" y="20736"/>
                  </a:cubicBezTo>
                  <a:cubicBezTo>
                    <a:pt x="187960" y="31531"/>
                    <a:pt x="220028" y="50264"/>
                    <a:pt x="249555" y="68361"/>
                  </a:cubicBezTo>
                  <a:cubicBezTo>
                    <a:pt x="279082" y="86458"/>
                    <a:pt x="314960" y="111859"/>
                    <a:pt x="339090" y="129321"/>
                  </a:cubicBezTo>
                  <a:cubicBezTo>
                    <a:pt x="363220" y="146783"/>
                    <a:pt x="368300" y="155674"/>
                    <a:pt x="394335" y="173136"/>
                  </a:cubicBezTo>
                  <a:cubicBezTo>
                    <a:pt x="410845" y="194408"/>
                    <a:pt x="443547" y="221872"/>
                    <a:pt x="438150" y="256956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2" name="Figura a mano libera: forma 131">
              <a:extLst>
                <a:ext uri="{FF2B5EF4-FFF2-40B4-BE49-F238E27FC236}">
                  <a16:creationId xmlns:a16="http://schemas.microsoft.com/office/drawing/2014/main" id="{CE3077A9-F7C5-1831-AE18-825FF07EF9D3}"/>
                </a:ext>
              </a:extLst>
            </p:cNvPr>
            <p:cNvSpPr/>
            <p:nvPr/>
          </p:nvSpPr>
          <p:spPr>
            <a:xfrm>
              <a:off x="9689165" y="4274820"/>
              <a:ext cx="474010" cy="357311"/>
            </a:xfrm>
            <a:custGeom>
              <a:avLst/>
              <a:gdLst>
                <a:gd name="connsiteX0" fmla="*/ 32385 w 472440"/>
                <a:gd name="connsiteY0" fmla="*/ 0 h 357311"/>
                <a:gd name="connsiteX1" fmla="*/ 0 w 472440"/>
                <a:gd name="connsiteY1" fmla="*/ 120015 h 357311"/>
                <a:gd name="connsiteX2" fmla="*/ 32385 w 472440"/>
                <a:gd name="connsiteY2" fmla="*/ 201930 h 357311"/>
                <a:gd name="connsiteX3" fmla="*/ 139065 w 472440"/>
                <a:gd name="connsiteY3" fmla="*/ 321945 h 357311"/>
                <a:gd name="connsiteX4" fmla="*/ 295275 w 472440"/>
                <a:gd name="connsiteY4" fmla="*/ 356235 h 357311"/>
                <a:gd name="connsiteX5" fmla="*/ 382905 w 472440"/>
                <a:gd name="connsiteY5" fmla="*/ 339090 h 357311"/>
                <a:gd name="connsiteX6" fmla="*/ 472440 w 472440"/>
                <a:gd name="connsiteY6" fmla="*/ 247650 h 357311"/>
                <a:gd name="connsiteX0" fmla="*/ 32385 w 472440"/>
                <a:gd name="connsiteY0" fmla="*/ 0 h 357311"/>
                <a:gd name="connsiteX1" fmla="*/ 0 w 472440"/>
                <a:gd name="connsiteY1" fmla="*/ 120015 h 357311"/>
                <a:gd name="connsiteX2" fmla="*/ 32385 w 472440"/>
                <a:gd name="connsiteY2" fmla="*/ 201930 h 357311"/>
                <a:gd name="connsiteX3" fmla="*/ 139065 w 472440"/>
                <a:gd name="connsiteY3" fmla="*/ 321945 h 357311"/>
                <a:gd name="connsiteX4" fmla="*/ 295275 w 472440"/>
                <a:gd name="connsiteY4" fmla="*/ 356235 h 357311"/>
                <a:gd name="connsiteX5" fmla="*/ 382905 w 472440"/>
                <a:gd name="connsiteY5" fmla="*/ 339090 h 357311"/>
                <a:gd name="connsiteX6" fmla="*/ 472440 w 472440"/>
                <a:gd name="connsiteY6" fmla="*/ 247650 h 357311"/>
                <a:gd name="connsiteX0" fmla="*/ 32583 w 472638"/>
                <a:gd name="connsiteY0" fmla="*/ 0 h 357311"/>
                <a:gd name="connsiteX1" fmla="*/ 198 w 472638"/>
                <a:gd name="connsiteY1" fmla="*/ 120015 h 357311"/>
                <a:gd name="connsiteX2" fmla="*/ 32583 w 472638"/>
                <a:gd name="connsiteY2" fmla="*/ 201930 h 357311"/>
                <a:gd name="connsiteX3" fmla="*/ 139263 w 472638"/>
                <a:gd name="connsiteY3" fmla="*/ 321945 h 357311"/>
                <a:gd name="connsiteX4" fmla="*/ 295473 w 472638"/>
                <a:gd name="connsiteY4" fmla="*/ 356235 h 357311"/>
                <a:gd name="connsiteX5" fmla="*/ 383103 w 472638"/>
                <a:gd name="connsiteY5" fmla="*/ 339090 h 357311"/>
                <a:gd name="connsiteX6" fmla="*/ 472638 w 472638"/>
                <a:gd name="connsiteY6" fmla="*/ 247650 h 357311"/>
                <a:gd name="connsiteX0" fmla="*/ 32583 w 472638"/>
                <a:gd name="connsiteY0" fmla="*/ 0 h 357311"/>
                <a:gd name="connsiteX1" fmla="*/ 198 w 472638"/>
                <a:gd name="connsiteY1" fmla="*/ 120015 h 357311"/>
                <a:gd name="connsiteX2" fmla="*/ 32583 w 472638"/>
                <a:gd name="connsiteY2" fmla="*/ 201930 h 357311"/>
                <a:gd name="connsiteX3" fmla="*/ 139263 w 472638"/>
                <a:gd name="connsiteY3" fmla="*/ 321945 h 357311"/>
                <a:gd name="connsiteX4" fmla="*/ 295473 w 472638"/>
                <a:gd name="connsiteY4" fmla="*/ 356235 h 357311"/>
                <a:gd name="connsiteX5" fmla="*/ 383103 w 472638"/>
                <a:gd name="connsiteY5" fmla="*/ 339090 h 357311"/>
                <a:gd name="connsiteX6" fmla="*/ 472638 w 472638"/>
                <a:gd name="connsiteY6" fmla="*/ 247650 h 357311"/>
                <a:gd name="connsiteX0" fmla="*/ 33955 w 474010"/>
                <a:gd name="connsiteY0" fmla="*/ 0 h 357311"/>
                <a:gd name="connsiteX1" fmla="*/ 1570 w 474010"/>
                <a:gd name="connsiteY1" fmla="*/ 120015 h 357311"/>
                <a:gd name="connsiteX2" fmla="*/ 33955 w 474010"/>
                <a:gd name="connsiteY2" fmla="*/ 201930 h 357311"/>
                <a:gd name="connsiteX3" fmla="*/ 140635 w 474010"/>
                <a:gd name="connsiteY3" fmla="*/ 321945 h 357311"/>
                <a:gd name="connsiteX4" fmla="*/ 296845 w 474010"/>
                <a:gd name="connsiteY4" fmla="*/ 356235 h 357311"/>
                <a:gd name="connsiteX5" fmla="*/ 384475 w 474010"/>
                <a:gd name="connsiteY5" fmla="*/ 339090 h 357311"/>
                <a:gd name="connsiteX6" fmla="*/ 474010 w 474010"/>
                <a:gd name="connsiteY6" fmla="*/ 247650 h 357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010" h="357311">
                  <a:moveTo>
                    <a:pt x="33955" y="0"/>
                  </a:moveTo>
                  <a:cubicBezTo>
                    <a:pt x="-10813" y="37465"/>
                    <a:pt x="1570" y="86360"/>
                    <a:pt x="1570" y="120015"/>
                  </a:cubicBezTo>
                  <a:cubicBezTo>
                    <a:pt x="1570" y="153670"/>
                    <a:pt x="10777" y="168275"/>
                    <a:pt x="33955" y="201930"/>
                  </a:cubicBezTo>
                  <a:cubicBezTo>
                    <a:pt x="57133" y="235585"/>
                    <a:pt x="96820" y="296228"/>
                    <a:pt x="140635" y="321945"/>
                  </a:cubicBezTo>
                  <a:cubicBezTo>
                    <a:pt x="184450" y="347662"/>
                    <a:pt x="256205" y="353378"/>
                    <a:pt x="296845" y="356235"/>
                  </a:cubicBezTo>
                  <a:cubicBezTo>
                    <a:pt x="337485" y="359092"/>
                    <a:pt x="354948" y="357187"/>
                    <a:pt x="384475" y="339090"/>
                  </a:cubicBezTo>
                  <a:cubicBezTo>
                    <a:pt x="414002" y="320993"/>
                    <a:pt x="463056" y="301466"/>
                    <a:pt x="474010" y="24765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846FB0B9-C063-88F9-41BB-E3C158FC5E49}"/>
              </a:ext>
            </a:extLst>
          </p:cNvPr>
          <p:cNvCxnSpPr>
            <a:cxnSpLocks/>
          </p:cNvCxnSpPr>
          <p:nvPr/>
        </p:nvCxnSpPr>
        <p:spPr>
          <a:xfrm flipH="1">
            <a:off x="9814303" y="3923502"/>
            <a:ext cx="401285" cy="30405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2E911ABF-EBDB-5CF4-B286-541BF7DE96C4}"/>
              </a:ext>
            </a:extLst>
          </p:cNvPr>
          <p:cNvCxnSpPr>
            <a:cxnSpLocks/>
          </p:cNvCxnSpPr>
          <p:nvPr/>
        </p:nvCxnSpPr>
        <p:spPr>
          <a:xfrm flipH="1">
            <a:off x="9856415" y="3926185"/>
            <a:ext cx="362824" cy="32691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2979BFE0-F15F-AB65-8F97-9685A319D65A}"/>
              </a:ext>
            </a:extLst>
          </p:cNvPr>
          <p:cNvCxnSpPr>
            <a:cxnSpLocks/>
          </p:cNvCxnSpPr>
          <p:nvPr/>
        </p:nvCxnSpPr>
        <p:spPr>
          <a:xfrm flipH="1">
            <a:off x="9892948" y="3923502"/>
            <a:ext cx="329275" cy="34899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A9A21C25-6562-203D-9B1E-1950A870DD34}"/>
              </a:ext>
            </a:extLst>
          </p:cNvPr>
          <p:cNvCxnSpPr>
            <a:cxnSpLocks/>
          </p:cNvCxnSpPr>
          <p:nvPr/>
        </p:nvCxnSpPr>
        <p:spPr>
          <a:xfrm flipV="1">
            <a:off x="9939007" y="3927881"/>
            <a:ext cx="278590" cy="36792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CB093505-D784-EA20-E6B5-A8D82F10EE7E}"/>
              </a:ext>
            </a:extLst>
          </p:cNvPr>
          <p:cNvCxnSpPr>
            <a:cxnSpLocks/>
          </p:cNvCxnSpPr>
          <p:nvPr/>
        </p:nvCxnSpPr>
        <p:spPr>
          <a:xfrm flipV="1">
            <a:off x="9810384" y="3924474"/>
            <a:ext cx="403884" cy="29747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CDE6F4DD-8798-34D2-0457-C835EDE69678}"/>
              </a:ext>
            </a:extLst>
          </p:cNvPr>
          <p:cNvCxnSpPr>
            <a:cxnSpLocks/>
          </p:cNvCxnSpPr>
          <p:nvPr/>
        </p:nvCxnSpPr>
        <p:spPr>
          <a:xfrm flipV="1">
            <a:off x="9822560" y="3923502"/>
            <a:ext cx="398242" cy="30894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A711BB94-255F-14C3-31EE-B53872FE401E}"/>
              </a:ext>
            </a:extLst>
          </p:cNvPr>
          <p:cNvCxnSpPr>
            <a:cxnSpLocks/>
          </p:cNvCxnSpPr>
          <p:nvPr/>
        </p:nvCxnSpPr>
        <p:spPr>
          <a:xfrm flipH="1">
            <a:off x="9843373" y="3928593"/>
            <a:ext cx="368587" cy="31681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8C0F37E1-29A6-C85D-983A-F37504EBA685}"/>
              </a:ext>
            </a:extLst>
          </p:cNvPr>
          <p:cNvCxnSpPr>
            <a:cxnSpLocks/>
          </p:cNvCxnSpPr>
          <p:nvPr/>
        </p:nvCxnSpPr>
        <p:spPr>
          <a:xfrm flipH="1">
            <a:off x="9875121" y="3923502"/>
            <a:ext cx="347100" cy="3370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86364ECC-2CB8-5F07-BCBA-679C521FBAF0}"/>
              </a:ext>
            </a:extLst>
          </p:cNvPr>
          <p:cNvCxnSpPr>
            <a:cxnSpLocks/>
          </p:cNvCxnSpPr>
          <p:nvPr/>
        </p:nvCxnSpPr>
        <p:spPr>
          <a:xfrm flipH="1">
            <a:off x="9910930" y="3934363"/>
            <a:ext cx="304658" cy="34552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EDF917DA-0EBC-B17D-A111-88FF9ECE14F3}"/>
              </a:ext>
            </a:extLst>
          </p:cNvPr>
          <p:cNvCxnSpPr>
            <a:cxnSpLocks/>
          </p:cNvCxnSpPr>
          <p:nvPr/>
        </p:nvCxnSpPr>
        <p:spPr>
          <a:xfrm flipH="1">
            <a:off x="9970554" y="3925381"/>
            <a:ext cx="248876" cy="38881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9B08147F-E8A5-AF32-52D5-315BB719B2D2}"/>
              </a:ext>
            </a:extLst>
          </p:cNvPr>
          <p:cNvCxnSpPr>
            <a:cxnSpLocks/>
          </p:cNvCxnSpPr>
          <p:nvPr/>
        </p:nvCxnSpPr>
        <p:spPr>
          <a:xfrm flipH="1">
            <a:off x="10160710" y="3928877"/>
            <a:ext cx="62204" cy="49573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DCF232BF-0616-D365-25EC-838709A26BD8}"/>
              </a:ext>
            </a:extLst>
          </p:cNvPr>
          <p:cNvCxnSpPr>
            <a:cxnSpLocks/>
          </p:cNvCxnSpPr>
          <p:nvPr/>
        </p:nvCxnSpPr>
        <p:spPr>
          <a:xfrm flipH="1">
            <a:off x="10145327" y="3928594"/>
            <a:ext cx="73151" cy="48437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88F54C5B-925E-E1F2-21A6-A0AA82933F88}"/>
              </a:ext>
            </a:extLst>
          </p:cNvPr>
          <p:cNvCxnSpPr>
            <a:cxnSpLocks/>
          </p:cNvCxnSpPr>
          <p:nvPr/>
        </p:nvCxnSpPr>
        <p:spPr>
          <a:xfrm flipH="1">
            <a:off x="10117655" y="3927057"/>
            <a:ext cx="101111" cy="47484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916167EA-89D0-FA51-DA4E-C926250C71D6}"/>
              </a:ext>
            </a:extLst>
          </p:cNvPr>
          <p:cNvCxnSpPr>
            <a:cxnSpLocks/>
          </p:cNvCxnSpPr>
          <p:nvPr/>
        </p:nvCxnSpPr>
        <p:spPr>
          <a:xfrm flipH="1">
            <a:off x="10088169" y="3923131"/>
            <a:ext cx="131427" cy="45719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1CA4B139-BBF2-174E-A7BD-5678FAB6252F}"/>
              </a:ext>
            </a:extLst>
          </p:cNvPr>
          <p:cNvCxnSpPr>
            <a:cxnSpLocks/>
          </p:cNvCxnSpPr>
          <p:nvPr/>
        </p:nvCxnSpPr>
        <p:spPr>
          <a:xfrm flipV="1">
            <a:off x="10038320" y="3927426"/>
            <a:ext cx="179023" cy="42816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38B87B1E-B551-B91D-2E57-E226C07E807A}"/>
              </a:ext>
            </a:extLst>
          </p:cNvPr>
          <p:cNvCxnSpPr>
            <a:cxnSpLocks/>
          </p:cNvCxnSpPr>
          <p:nvPr/>
        </p:nvCxnSpPr>
        <p:spPr>
          <a:xfrm flipH="1">
            <a:off x="10172096" y="3928878"/>
            <a:ext cx="50818" cy="50940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FA7D9C35-88D1-75BB-9320-A7B832A26078}"/>
              </a:ext>
            </a:extLst>
          </p:cNvPr>
          <p:cNvCxnSpPr>
            <a:cxnSpLocks/>
          </p:cNvCxnSpPr>
          <p:nvPr/>
        </p:nvCxnSpPr>
        <p:spPr>
          <a:xfrm flipH="1">
            <a:off x="10151877" y="3928699"/>
            <a:ext cx="67836" cy="49492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C0A99AA4-EEF1-004F-8284-7AD680855929}"/>
              </a:ext>
            </a:extLst>
          </p:cNvPr>
          <p:cNvCxnSpPr>
            <a:cxnSpLocks/>
          </p:cNvCxnSpPr>
          <p:nvPr/>
        </p:nvCxnSpPr>
        <p:spPr>
          <a:xfrm flipH="1">
            <a:off x="10132305" y="3923607"/>
            <a:ext cx="90399" cy="48948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DD2B7E5-F83D-FB7B-93BE-CD65069B6FF7}"/>
              </a:ext>
            </a:extLst>
          </p:cNvPr>
          <p:cNvCxnSpPr>
            <a:cxnSpLocks/>
          </p:cNvCxnSpPr>
          <p:nvPr/>
        </p:nvCxnSpPr>
        <p:spPr>
          <a:xfrm flipH="1">
            <a:off x="10101271" y="3923132"/>
            <a:ext cx="118327" cy="46902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3F779B96-C23C-BEEB-628C-71F7B61BB794}"/>
              </a:ext>
            </a:extLst>
          </p:cNvPr>
          <p:cNvCxnSpPr>
            <a:cxnSpLocks/>
          </p:cNvCxnSpPr>
          <p:nvPr/>
        </p:nvCxnSpPr>
        <p:spPr>
          <a:xfrm flipH="1">
            <a:off x="10065803" y="3921681"/>
            <a:ext cx="148928" cy="45147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4DD55B80-8CAF-1C4A-5CD2-FE92E1B2AFFE}"/>
              </a:ext>
            </a:extLst>
          </p:cNvPr>
          <p:cNvCxnSpPr>
            <a:cxnSpLocks/>
          </p:cNvCxnSpPr>
          <p:nvPr/>
        </p:nvCxnSpPr>
        <p:spPr>
          <a:xfrm flipH="1">
            <a:off x="10010181" y="3923675"/>
            <a:ext cx="211819" cy="40883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3E27228E-A329-2FED-881E-CB904566528D}"/>
              </a:ext>
            </a:extLst>
          </p:cNvPr>
          <p:cNvCxnSpPr>
            <a:cxnSpLocks/>
          </p:cNvCxnSpPr>
          <p:nvPr/>
        </p:nvCxnSpPr>
        <p:spPr>
          <a:xfrm flipV="1">
            <a:off x="9572710" y="5005948"/>
            <a:ext cx="86154" cy="16466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E197B741-3534-A141-C64D-818B8DC0F466}"/>
              </a:ext>
            </a:extLst>
          </p:cNvPr>
          <p:cNvCxnSpPr>
            <a:cxnSpLocks/>
          </p:cNvCxnSpPr>
          <p:nvPr/>
        </p:nvCxnSpPr>
        <p:spPr>
          <a:xfrm flipV="1">
            <a:off x="9669370" y="5081579"/>
            <a:ext cx="66466" cy="15896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1EAC6278-6F64-16CB-F3F0-FC5741E4E956}"/>
              </a:ext>
            </a:extLst>
          </p:cNvPr>
          <p:cNvCxnSpPr>
            <a:cxnSpLocks/>
          </p:cNvCxnSpPr>
          <p:nvPr/>
        </p:nvCxnSpPr>
        <p:spPr>
          <a:xfrm flipH="1">
            <a:off x="9756436" y="5162321"/>
            <a:ext cx="48712" cy="14766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3071BC73-B3EC-20EA-6834-67BFC66B2B96}"/>
              </a:ext>
            </a:extLst>
          </p:cNvPr>
          <p:cNvCxnSpPr>
            <a:cxnSpLocks/>
          </p:cNvCxnSpPr>
          <p:nvPr/>
        </p:nvCxnSpPr>
        <p:spPr>
          <a:xfrm flipH="1">
            <a:off x="9806159" y="5211797"/>
            <a:ext cx="42411" cy="14753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42C9EECA-0483-344D-ED0D-162CB08CC003}"/>
              </a:ext>
            </a:extLst>
          </p:cNvPr>
          <p:cNvCxnSpPr>
            <a:cxnSpLocks/>
          </p:cNvCxnSpPr>
          <p:nvPr/>
        </p:nvCxnSpPr>
        <p:spPr>
          <a:xfrm flipH="1">
            <a:off x="9850301" y="5270780"/>
            <a:ext cx="34373" cy="13624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D49F1366-8ECC-D152-13DB-2494BA32811E}"/>
              </a:ext>
            </a:extLst>
          </p:cNvPr>
          <p:cNvCxnSpPr>
            <a:cxnSpLocks/>
          </p:cNvCxnSpPr>
          <p:nvPr/>
        </p:nvCxnSpPr>
        <p:spPr>
          <a:xfrm flipH="1">
            <a:off x="9894503" y="5334746"/>
            <a:ext cx="25508" cy="11979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219E9DC7-4DE9-E209-4835-DCF4BD292ABD}"/>
              </a:ext>
            </a:extLst>
          </p:cNvPr>
          <p:cNvCxnSpPr>
            <a:cxnSpLocks/>
          </p:cNvCxnSpPr>
          <p:nvPr/>
        </p:nvCxnSpPr>
        <p:spPr>
          <a:xfrm flipH="1">
            <a:off x="9932289" y="5419684"/>
            <a:ext cx="15633" cy="846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439B3994-B453-D8B9-D9AC-4D6F1DBDCFCD}"/>
              </a:ext>
            </a:extLst>
          </p:cNvPr>
          <p:cNvCxnSpPr>
            <a:cxnSpLocks/>
          </p:cNvCxnSpPr>
          <p:nvPr/>
        </p:nvCxnSpPr>
        <p:spPr>
          <a:xfrm flipH="1">
            <a:off x="9970554" y="5508476"/>
            <a:ext cx="10373" cy="6868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2ABE7D98-FD7B-E4ED-9507-D96F59C48B94}"/>
              </a:ext>
            </a:extLst>
          </p:cNvPr>
          <p:cNvCxnSpPr>
            <a:cxnSpLocks/>
          </p:cNvCxnSpPr>
          <p:nvPr/>
        </p:nvCxnSpPr>
        <p:spPr>
          <a:xfrm flipH="1">
            <a:off x="9988903" y="5582478"/>
            <a:ext cx="3688" cy="2691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1" name="Gruppo 220">
            <a:extLst>
              <a:ext uri="{FF2B5EF4-FFF2-40B4-BE49-F238E27FC236}">
                <a16:creationId xmlns:a16="http://schemas.microsoft.com/office/drawing/2014/main" id="{89BB4152-065F-E957-996E-140F62877854}"/>
              </a:ext>
            </a:extLst>
          </p:cNvPr>
          <p:cNvGrpSpPr/>
          <p:nvPr/>
        </p:nvGrpSpPr>
        <p:grpSpPr>
          <a:xfrm>
            <a:off x="7838275" y="1116379"/>
            <a:ext cx="331582" cy="286035"/>
            <a:chOff x="7840528" y="1112471"/>
            <a:chExt cx="331582" cy="286035"/>
          </a:xfrm>
        </p:grpSpPr>
        <p:sp>
          <p:nvSpPr>
            <p:cNvPr id="222" name="Figura a mano libera: forma 221">
              <a:extLst>
                <a:ext uri="{FF2B5EF4-FFF2-40B4-BE49-F238E27FC236}">
                  <a16:creationId xmlns:a16="http://schemas.microsoft.com/office/drawing/2014/main" id="{22880610-7F27-874C-882E-172DEC5F0BC2}"/>
                </a:ext>
              </a:extLst>
            </p:cNvPr>
            <p:cNvSpPr/>
            <p:nvPr/>
          </p:nvSpPr>
          <p:spPr>
            <a:xfrm>
              <a:off x="7934326" y="1112471"/>
              <a:ext cx="237784" cy="255270"/>
            </a:xfrm>
            <a:custGeom>
              <a:avLst/>
              <a:gdLst>
                <a:gd name="connsiteX0" fmla="*/ 0 w 237295"/>
                <a:gd name="connsiteY0" fmla="*/ 0 h 255270"/>
                <a:gd name="connsiteX1" fmla="*/ 140970 w 237295"/>
                <a:gd name="connsiteY1" fmla="*/ 57150 h 255270"/>
                <a:gd name="connsiteX2" fmla="*/ 188595 w 237295"/>
                <a:gd name="connsiteY2" fmla="*/ 97155 h 255270"/>
                <a:gd name="connsiteX3" fmla="*/ 236220 w 237295"/>
                <a:gd name="connsiteY3" fmla="*/ 161925 h 255270"/>
                <a:gd name="connsiteX4" fmla="*/ 217170 w 237295"/>
                <a:gd name="connsiteY4" fmla="*/ 255270 h 255270"/>
                <a:gd name="connsiteX0" fmla="*/ 0 w 237295"/>
                <a:gd name="connsiteY0" fmla="*/ 0 h 255270"/>
                <a:gd name="connsiteX1" fmla="*/ 140970 w 237295"/>
                <a:gd name="connsiteY1" fmla="*/ 57150 h 255270"/>
                <a:gd name="connsiteX2" fmla="*/ 188595 w 237295"/>
                <a:gd name="connsiteY2" fmla="*/ 97155 h 255270"/>
                <a:gd name="connsiteX3" fmla="*/ 236220 w 237295"/>
                <a:gd name="connsiteY3" fmla="*/ 161925 h 255270"/>
                <a:gd name="connsiteX4" fmla="*/ 217170 w 237295"/>
                <a:gd name="connsiteY4" fmla="*/ 255270 h 255270"/>
                <a:gd name="connsiteX0" fmla="*/ 0 w 237295"/>
                <a:gd name="connsiteY0" fmla="*/ 0 h 255270"/>
                <a:gd name="connsiteX1" fmla="*/ 140970 w 237295"/>
                <a:gd name="connsiteY1" fmla="*/ 57150 h 255270"/>
                <a:gd name="connsiteX2" fmla="*/ 188595 w 237295"/>
                <a:gd name="connsiteY2" fmla="*/ 97155 h 255270"/>
                <a:gd name="connsiteX3" fmla="*/ 236220 w 237295"/>
                <a:gd name="connsiteY3" fmla="*/ 161925 h 255270"/>
                <a:gd name="connsiteX4" fmla="*/ 217170 w 237295"/>
                <a:gd name="connsiteY4" fmla="*/ 255270 h 255270"/>
                <a:gd name="connsiteX0" fmla="*/ 0 w 237295"/>
                <a:gd name="connsiteY0" fmla="*/ 0 h 255270"/>
                <a:gd name="connsiteX1" fmla="*/ 140970 w 237295"/>
                <a:gd name="connsiteY1" fmla="*/ 57150 h 255270"/>
                <a:gd name="connsiteX2" fmla="*/ 188595 w 237295"/>
                <a:gd name="connsiteY2" fmla="*/ 97155 h 255270"/>
                <a:gd name="connsiteX3" fmla="*/ 236220 w 237295"/>
                <a:gd name="connsiteY3" fmla="*/ 161925 h 255270"/>
                <a:gd name="connsiteX4" fmla="*/ 217170 w 237295"/>
                <a:gd name="connsiteY4" fmla="*/ 255270 h 255270"/>
                <a:gd name="connsiteX0" fmla="*/ 0 w 237784"/>
                <a:gd name="connsiteY0" fmla="*/ 0 h 255270"/>
                <a:gd name="connsiteX1" fmla="*/ 140970 w 237784"/>
                <a:gd name="connsiteY1" fmla="*/ 57150 h 255270"/>
                <a:gd name="connsiteX2" fmla="*/ 188595 w 237784"/>
                <a:gd name="connsiteY2" fmla="*/ 97155 h 255270"/>
                <a:gd name="connsiteX3" fmla="*/ 236220 w 237784"/>
                <a:gd name="connsiteY3" fmla="*/ 161925 h 255270"/>
                <a:gd name="connsiteX4" fmla="*/ 217170 w 237784"/>
                <a:gd name="connsiteY4" fmla="*/ 255270 h 25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784" h="255270">
                  <a:moveTo>
                    <a:pt x="0" y="0"/>
                  </a:moveTo>
                  <a:cubicBezTo>
                    <a:pt x="68104" y="3334"/>
                    <a:pt x="113446" y="37050"/>
                    <a:pt x="140970" y="57150"/>
                  </a:cubicBezTo>
                  <a:cubicBezTo>
                    <a:pt x="168494" y="77250"/>
                    <a:pt x="172720" y="81647"/>
                    <a:pt x="188595" y="97155"/>
                  </a:cubicBezTo>
                  <a:cubicBezTo>
                    <a:pt x="204470" y="112663"/>
                    <a:pt x="231458" y="135573"/>
                    <a:pt x="236220" y="161925"/>
                  </a:cubicBezTo>
                  <a:cubicBezTo>
                    <a:pt x="240982" y="188277"/>
                    <a:pt x="234938" y="225681"/>
                    <a:pt x="217170" y="25527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3" name="Figura a mano libera: forma 222">
              <a:extLst>
                <a:ext uri="{FF2B5EF4-FFF2-40B4-BE49-F238E27FC236}">
                  <a16:creationId xmlns:a16="http://schemas.microsoft.com/office/drawing/2014/main" id="{A12019E4-9FBC-0753-5698-F6650FC449DB}"/>
                </a:ext>
              </a:extLst>
            </p:cNvPr>
            <p:cNvSpPr/>
            <p:nvPr/>
          </p:nvSpPr>
          <p:spPr>
            <a:xfrm>
              <a:off x="7840528" y="1112520"/>
              <a:ext cx="310968" cy="285986"/>
            </a:xfrm>
            <a:custGeom>
              <a:avLst/>
              <a:gdLst>
                <a:gd name="connsiteX0" fmla="*/ 95380 w 312550"/>
                <a:gd name="connsiteY0" fmla="*/ 0 h 285786"/>
                <a:gd name="connsiteX1" fmla="*/ 9655 w 312550"/>
                <a:gd name="connsiteY1" fmla="*/ 57150 h 285786"/>
                <a:gd name="connsiteX2" fmla="*/ 5845 w 312550"/>
                <a:gd name="connsiteY2" fmla="*/ 97155 h 285786"/>
                <a:gd name="connsiteX3" fmla="*/ 43945 w 312550"/>
                <a:gd name="connsiteY3" fmla="*/ 158115 h 285786"/>
                <a:gd name="connsiteX4" fmla="*/ 133480 w 312550"/>
                <a:gd name="connsiteY4" fmla="*/ 245745 h 285786"/>
                <a:gd name="connsiteX5" fmla="*/ 232540 w 312550"/>
                <a:gd name="connsiteY5" fmla="*/ 285750 h 285786"/>
                <a:gd name="connsiteX6" fmla="*/ 312550 w 312550"/>
                <a:gd name="connsiteY6" fmla="*/ 251460 h 285786"/>
                <a:gd name="connsiteX0" fmla="*/ 95380 w 312550"/>
                <a:gd name="connsiteY0" fmla="*/ 0 h 285786"/>
                <a:gd name="connsiteX1" fmla="*/ 9655 w 312550"/>
                <a:gd name="connsiteY1" fmla="*/ 57150 h 285786"/>
                <a:gd name="connsiteX2" fmla="*/ 5845 w 312550"/>
                <a:gd name="connsiteY2" fmla="*/ 97155 h 285786"/>
                <a:gd name="connsiteX3" fmla="*/ 43945 w 312550"/>
                <a:gd name="connsiteY3" fmla="*/ 158115 h 285786"/>
                <a:gd name="connsiteX4" fmla="*/ 133480 w 312550"/>
                <a:gd name="connsiteY4" fmla="*/ 245745 h 285786"/>
                <a:gd name="connsiteX5" fmla="*/ 232540 w 312550"/>
                <a:gd name="connsiteY5" fmla="*/ 285750 h 285786"/>
                <a:gd name="connsiteX6" fmla="*/ 312550 w 312550"/>
                <a:gd name="connsiteY6" fmla="*/ 251460 h 285786"/>
                <a:gd name="connsiteX0" fmla="*/ 91893 w 309063"/>
                <a:gd name="connsiteY0" fmla="*/ 0 h 285786"/>
                <a:gd name="connsiteX1" fmla="*/ 6168 w 309063"/>
                <a:gd name="connsiteY1" fmla="*/ 57150 h 285786"/>
                <a:gd name="connsiteX2" fmla="*/ 2358 w 309063"/>
                <a:gd name="connsiteY2" fmla="*/ 97155 h 285786"/>
                <a:gd name="connsiteX3" fmla="*/ 40458 w 309063"/>
                <a:gd name="connsiteY3" fmla="*/ 158115 h 285786"/>
                <a:gd name="connsiteX4" fmla="*/ 129993 w 309063"/>
                <a:gd name="connsiteY4" fmla="*/ 245745 h 285786"/>
                <a:gd name="connsiteX5" fmla="*/ 229053 w 309063"/>
                <a:gd name="connsiteY5" fmla="*/ 285750 h 285786"/>
                <a:gd name="connsiteX6" fmla="*/ 309063 w 309063"/>
                <a:gd name="connsiteY6" fmla="*/ 251460 h 285786"/>
                <a:gd name="connsiteX0" fmla="*/ 91893 w 310968"/>
                <a:gd name="connsiteY0" fmla="*/ 0 h 285796"/>
                <a:gd name="connsiteX1" fmla="*/ 6168 w 310968"/>
                <a:gd name="connsiteY1" fmla="*/ 57150 h 285796"/>
                <a:gd name="connsiteX2" fmla="*/ 2358 w 310968"/>
                <a:gd name="connsiteY2" fmla="*/ 97155 h 285796"/>
                <a:gd name="connsiteX3" fmla="*/ 40458 w 310968"/>
                <a:gd name="connsiteY3" fmla="*/ 158115 h 285796"/>
                <a:gd name="connsiteX4" fmla="*/ 129993 w 310968"/>
                <a:gd name="connsiteY4" fmla="*/ 245745 h 285796"/>
                <a:gd name="connsiteX5" fmla="*/ 229053 w 310968"/>
                <a:gd name="connsiteY5" fmla="*/ 285750 h 285796"/>
                <a:gd name="connsiteX6" fmla="*/ 310968 w 310968"/>
                <a:gd name="connsiteY6" fmla="*/ 255270 h 285796"/>
                <a:gd name="connsiteX0" fmla="*/ 91893 w 310968"/>
                <a:gd name="connsiteY0" fmla="*/ 0 h 285986"/>
                <a:gd name="connsiteX1" fmla="*/ 6168 w 310968"/>
                <a:gd name="connsiteY1" fmla="*/ 57150 h 285986"/>
                <a:gd name="connsiteX2" fmla="*/ 2358 w 310968"/>
                <a:gd name="connsiteY2" fmla="*/ 97155 h 285986"/>
                <a:gd name="connsiteX3" fmla="*/ 40458 w 310968"/>
                <a:gd name="connsiteY3" fmla="*/ 158115 h 285986"/>
                <a:gd name="connsiteX4" fmla="*/ 129993 w 310968"/>
                <a:gd name="connsiteY4" fmla="*/ 245745 h 285986"/>
                <a:gd name="connsiteX5" fmla="*/ 229053 w 310968"/>
                <a:gd name="connsiteY5" fmla="*/ 285750 h 285986"/>
                <a:gd name="connsiteX6" fmla="*/ 310968 w 310968"/>
                <a:gd name="connsiteY6" fmla="*/ 255270 h 285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0968" h="285986">
                  <a:moveTo>
                    <a:pt x="91893" y="0"/>
                  </a:moveTo>
                  <a:cubicBezTo>
                    <a:pt x="56491" y="1429"/>
                    <a:pt x="9660" y="29528"/>
                    <a:pt x="6168" y="57150"/>
                  </a:cubicBezTo>
                  <a:cubicBezTo>
                    <a:pt x="2676" y="84772"/>
                    <a:pt x="-3357" y="80328"/>
                    <a:pt x="2358" y="97155"/>
                  </a:cubicBezTo>
                  <a:cubicBezTo>
                    <a:pt x="8073" y="113982"/>
                    <a:pt x="19186" y="133350"/>
                    <a:pt x="40458" y="158115"/>
                  </a:cubicBezTo>
                  <a:cubicBezTo>
                    <a:pt x="61730" y="182880"/>
                    <a:pt x="98561" y="224473"/>
                    <a:pt x="129993" y="245745"/>
                  </a:cubicBezTo>
                  <a:cubicBezTo>
                    <a:pt x="161425" y="267017"/>
                    <a:pt x="199208" y="284798"/>
                    <a:pt x="229053" y="285750"/>
                  </a:cubicBezTo>
                  <a:cubicBezTo>
                    <a:pt x="258898" y="286702"/>
                    <a:pt x="297315" y="286226"/>
                    <a:pt x="310968" y="25527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24" name="Gruppo 223">
            <a:extLst>
              <a:ext uri="{FF2B5EF4-FFF2-40B4-BE49-F238E27FC236}">
                <a16:creationId xmlns:a16="http://schemas.microsoft.com/office/drawing/2014/main" id="{01F45E71-C7CE-9F53-E266-7B4C68A3ED2E}"/>
              </a:ext>
            </a:extLst>
          </p:cNvPr>
          <p:cNvGrpSpPr/>
          <p:nvPr/>
        </p:nvGrpSpPr>
        <p:grpSpPr>
          <a:xfrm>
            <a:off x="6843084" y="1100015"/>
            <a:ext cx="977900" cy="1105878"/>
            <a:chOff x="6968395" y="1100015"/>
            <a:chExt cx="977900" cy="1105878"/>
          </a:xfrm>
        </p:grpSpPr>
        <p:sp>
          <p:nvSpPr>
            <p:cNvPr id="225" name="Figura a mano libera: forma 224">
              <a:extLst>
                <a:ext uri="{FF2B5EF4-FFF2-40B4-BE49-F238E27FC236}">
                  <a16:creationId xmlns:a16="http://schemas.microsoft.com/office/drawing/2014/main" id="{53E09934-B9FD-9A89-8257-6EA01F04911F}"/>
                </a:ext>
              </a:extLst>
            </p:cNvPr>
            <p:cNvSpPr/>
            <p:nvPr/>
          </p:nvSpPr>
          <p:spPr>
            <a:xfrm>
              <a:off x="6968395" y="1100015"/>
              <a:ext cx="858714" cy="1105878"/>
            </a:xfrm>
            <a:custGeom>
              <a:avLst/>
              <a:gdLst>
                <a:gd name="connsiteX0" fmla="*/ 684066 w 857959"/>
                <a:gd name="connsiteY0" fmla="*/ 0 h 1105878"/>
                <a:gd name="connsiteX1" fmla="*/ 308928 w 857959"/>
                <a:gd name="connsiteY1" fmla="*/ 128954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28954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50 h 1105928"/>
                <a:gd name="connsiteX1" fmla="*/ 308928 w 857959"/>
                <a:gd name="connsiteY1" fmla="*/ 129004 h 1105928"/>
                <a:gd name="connsiteX2" fmla="*/ 156528 w 857959"/>
                <a:gd name="connsiteY2" fmla="*/ 263820 h 1105928"/>
                <a:gd name="connsiteX3" fmla="*/ 220 w 857959"/>
                <a:gd name="connsiteY3" fmla="*/ 535404 h 1105928"/>
                <a:gd name="connsiteX4" fmla="*/ 133082 w 857959"/>
                <a:gd name="connsiteY4" fmla="*/ 957435 h 1105928"/>
                <a:gd name="connsiteX5" fmla="*/ 531666 w 857959"/>
                <a:gd name="connsiteY5" fmla="*/ 1105927 h 1105928"/>
                <a:gd name="connsiteX6" fmla="*/ 857959 w 857959"/>
                <a:gd name="connsiteY6" fmla="*/ 959389 h 1105928"/>
                <a:gd name="connsiteX0" fmla="*/ 684066 w 857959"/>
                <a:gd name="connsiteY0" fmla="*/ 0 h 1105878"/>
                <a:gd name="connsiteX1" fmla="*/ 308928 w 857959"/>
                <a:gd name="connsiteY1" fmla="*/ 128954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28954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4066 w 857959"/>
                <a:gd name="connsiteY0" fmla="*/ 0 h 1105878"/>
                <a:gd name="connsiteX1" fmla="*/ 308928 w 857959"/>
                <a:gd name="connsiteY1" fmla="*/ 134815 h 1105878"/>
                <a:gd name="connsiteX2" fmla="*/ 156528 w 857959"/>
                <a:gd name="connsiteY2" fmla="*/ 263770 h 1105878"/>
                <a:gd name="connsiteX3" fmla="*/ 220 w 857959"/>
                <a:gd name="connsiteY3" fmla="*/ 535354 h 1105878"/>
                <a:gd name="connsiteX4" fmla="*/ 133082 w 857959"/>
                <a:gd name="connsiteY4" fmla="*/ 957385 h 1105878"/>
                <a:gd name="connsiteX5" fmla="*/ 531666 w 857959"/>
                <a:gd name="connsiteY5" fmla="*/ 1105877 h 1105878"/>
                <a:gd name="connsiteX6" fmla="*/ 857959 w 857959"/>
                <a:gd name="connsiteY6" fmla="*/ 959339 h 1105878"/>
                <a:gd name="connsiteX0" fmla="*/ 685045 w 858938"/>
                <a:gd name="connsiteY0" fmla="*/ 0 h 1105878"/>
                <a:gd name="connsiteX1" fmla="*/ 309907 w 858938"/>
                <a:gd name="connsiteY1" fmla="*/ 134815 h 1105878"/>
                <a:gd name="connsiteX2" fmla="*/ 157507 w 858938"/>
                <a:gd name="connsiteY2" fmla="*/ 263770 h 1105878"/>
                <a:gd name="connsiteX3" fmla="*/ 1199 w 858938"/>
                <a:gd name="connsiteY3" fmla="*/ 535354 h 1105878"/>
                <a:gd name="connsiteX4" fmla="*/ 134061 w 858938"/>
                <a:gd name="connsiteY4" fmla="*/ 957385 h 1105878"/>
                <a:gd name="connsiteX5" fmla="*/ 532645 w 858938"/>
                <a:gd name="connsiteY5" fmla="*/ 1105877 h 1105878"/>
                <a:gd name="connsiteX6" fmla="*/ 858938 w 858938"/>
                <a:gd name="connsiteY6" fmla="*/ 959339 h 1105878"/>
                <a:gd name="connsiteX0" fmla="*/ 685045 w 858938"/>
                <a:gd name="connsiteY0" fmla="*/ 0 h 1105878"/>
                <a:gd name="connsiteX1" fmla="*/ 309907 w 858938"/>
                <a:gd name="connsiteY1" fmla="*/ 134815 h 1105878"/>
                <a:gd name="connsiteX2" fmla="*/ 157507 w 858938"/>
                <a:gd name="connsiteY2" fmla="*/ 263770 h 1105878"/>
                <a:gd name="connsiteX3" fmla="*/ 1199 w 858938"/>
                <a:gd name="connsiteY3" fmla="*/ 535354 h 1105878"/>
                <a:gd name="connsiteX4" fmla="*/ 134061 w 858938"/>
                <a:gd name="connsiteY4" fmla="*/ 957385 h 1105878"/>
                <a:gd name="connsiteX5" fmla="*/ 532645 w 858938"/>
                <a:gd name="connsiteY5" fmla="*/ 1105877 h 1105878"/>
                <a:gd name="connsiteX6" fmla="*/ 858938 w 858938"/>
                <a:gd name="connsiteY6" fmla="*/ 959339 h 1105878"/>
                <a:gd name="connsiteX0" fmla="*/ 684821 w 858714"/>
                <a:gd name="connsiteY0" fmla="*/ 0 h 1105878"/>
                <a:gd name="connsiteX1" fmla="*/ 309683 w 858714"/>
                <a:gd name="connsiteY1" fmla="*/ 134815 h 1105878"/>
                <a:gd name="connsiteX2" fmla="*/ 157283 w 858714"/>
                <a:gd name="connsiteY2" fmla="*/ 263770 h 1105878"/>
                <a:gd name="connsiteX3" fmla="*/ 975 w 858714"/>
                <a:gd name="connsiteY3" fmla="*/ 535354 h 1105878"/>
                <a:gd name="connsiteX4" fmla="*/ 135790 w 858714"/>
                <a:gd name="connsiteY4" fmla="*/ 953477 h 1105878"/>
                <a:gd name="connsiteX5" fmla="*/ 532421 w 858714"/>
                <a:gd name="connsiteY5" fmla="*/ 1105877 h 1105878"/>
                <a:gd name="connsiteX6" fmla="*/ 858714 w 858714"/>
                <a:gd name="connsiteY6" fmla="*/ 959339 h 1105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58714" h="1105878">
                  <a:moveTo>
                    <a:pt x="684821" y="0"/>
                  </a:moveTo>
                  <a:cubicBezTo>
                    <a:pt x="545121" y="5372"/>
                    <a:pt x="366343" y="90853"/>
                    <a:pt x="309683" y="134815"/>
                  </a:cubicBezTo>
                  <a:cubicBezTo>
                    <a:pt x="253023" y="178777"/>
                    <a:pt x="208734" y="202875"/>
                    <a:pt x="157283" y="263770"/>
                  </a:cubicBezTo>
                  <a:cubicBezTo>
                    <a:pt x="105832" y="324665"/>
                    <a:pt x="4557" y="420403"/>
                    <a:pt x="975" y="535354"/>
                  </a:cubicBezTo>
                  <a:cubicBezTo>
                    <a:pt x="-2607" y="650305"/>
                    <a:pt x="-3584" y="825175"/>
                    <a:pt x="135790" y="953477"/>
                  </a:cubicBezTo>
                  <a:cubicBezTo>
                    <a:pt x="275164" y="1081779"/>
                    <a:pt x="411608" y="1105551"/>
                    <a:pt x="532421" y="1105877"/>
                  </a:cubicBezTo>
                  <a:cubicBezTo>
                    <a:pt x="653234" y="1106203"/>
                    <a:pt x="769650" y="1052310"/>
                    <a:pt x="858714" y="95933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6" name="Figura a mano libera: forma 225">
              <a:extLst>
                <a:ext uri="{FF2B5EF4-FFF2-40B4-BE49-F238E27FC236}">
                  <a16:creationId xmlns:a16="http://schemas.microsoft.com/office/drawing/2014/main" id="{89782D02-B691-9D80-A4F7-71D0335D30BD}"/>
                </a:ext>
              </a:extLst>
            </p:cNvPr>
            <p:cNvSpPr/>
            <p:nvPr/>
          </p:nvSpPr>
          <p:spPr>
            <a:xfrm>
              <a:off x="7657124" y="1101969"/>
              <a:ext cx="289171" cy="955431"/>
            </a:xfrm>
            <a:custGeom>
              <a:avLst/>
              <a:gdLst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19185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2"/>
                <a:gd name="connsiteY0" fmla="*/ 0 h 955431"/>
                <a:gd name="connsiteX1" fmla="*/ 209061 w 289172"/>
                <a:gd name="connsiteY1" fmla="*/ 127000 h 955431"/>
                <a:gd name="connsiteX2" fmla="*/ 250092 w 289172"/>
                <a:gd name="connsiteY2" fmla="*/ 257908 h 955431"/>
                <a:gd name="connsiteX3" fmla="*/ 289169 w 289172"/>
                <a:gd name="connsiteY3" fmla="*/ 523631 h 955431"/>
                <a:gd name="connsiteX4" fmla="*/ 248138 w 289172"/>
                <a:gd name="connsiteY4" fmla="*/ 777631 h 955431"/>
                <a:gd name="connsiteX5" fmla="*/ 168031 w 289172"/>
                <a:gd name="connsiteY5" fmla="*/ 955431 h 955431"/>
                <a:gd name="connsiteX0" fmla="*/ 0 w 289175"/>
                <a:gd name="connsiteY0" fmla="*/ 0 h 955431"/>
                <a:gd name="connsiteX1" fmla="*/ 209061 w 289175"/>
                <a:gd name="connsiteY1" fmla="*/ 127000 h 955431"/>
                <a:gd name="connsiteX2" fmla="*/ 250092 w 289175"/>
                <a:gd name="connsiteY2" fmla="*/ 257908 h 955431"/>
                <a:gd name="connsiteX3" fmla="*/ 289169 w 289175"/>
                <a:gd name="connsiteY3" fmla="*/ 523631 h 955431"/>
                <a:gd name="connsiteX4" fmla="*/ 248138 w 289175"/>
                <a:gd name="connsiteY4" fmla="*/ 777631 h 955431"/>
                <a:gd name="connsiteX5" fmla="*/ 168031 w 289175"/>
                <a:gd name="connsiteY5" fmla="*/ 955431 h 955431"/>
                <a:gd name="connsiteX0" fmla="*/ 0 w 289171"/>
                <a:gd name="connsiteY0" fmla="*/ 0 h 955431"/>
                <a:gd name="connsiteX1" fmla="*/ 209061 w 289171"/>
                <a:gd name="connsiteY1" fmla="*/ 127000 h 955431"/>
                <a:gd name="connsiteX2" fmla="*/ 250092 w 289171"/>
                <a:gd name="connsiteY2" fmla="*/ 257908 h 955431"/>
                <a:gd name="connsiteX3" fmla="*/ 289169 w 289171"/>
                <a:gd name="connsiteY3" fmla="*/ 523631 h 955431"/>
                <a:gd name="connsiteX4" fmla="*/ 248138 w 289171"/>
                <a:gd name="connsiteY4" fmla="*/ 777631 h 955431"/>
                <a:gd name="connsiteX5" fmla="*/ 168031 w 289171"/>
                <a:gd name="connsiteY5" fmla="*/ 955431 h 955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9171" h="955431">
                  <a:moveTo>
                    <a:pt x="0" y="0"/>
                  </a:moveTo>
                  <a:cubicBezTo>
                    <a:pt x="103228" y="2930"/>
                    <a:pt x="179102" y="62522"/>
                    <a:pt x="209061" y="127000"/>
                  </a:cubicBezTo>
                  <a:cubicBezTo>
                    <a:pt x="239020" y="191478"/>
                    <a:pt x="238971" y="209646"/>
                    <a:pt x="250092" y="257908"/>
                  </a:cubicBezTo>
                  <a:cubicBezTo>
                    <a:pt x="261213" y="306170"/>
                    <a:pt x="289495" y="437011"/>
                    <a:pt x="289169" y="523631"/>
                  </a:cubicBezTo>
                  <a:cubicBezTo>
                    <a:pt x="288843" y="610251"/>
                    <a:pt x="268328" y="705664"/>
                    <a:pt x="248138" y="777631"/>
                  </a:cubicBezTo>
                  <a:cubicBezTo>
                    <a:pt x="227948" y="849598"/>
                    <a:pt x="197989" y="902514"/>
                    <a:pt x="168031" y="95543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30" name="Gruppo 229">
            <a:extLst>
              <a:ext uri="{FF2B5EF4-FFF2-40B4-BE49-F238E27FC236}">
                <a16:creationId xmlns:a16="http://schemas.microsoft.com/office/drawing/2014/main" id="{21B9541E-64EF-3843-F42B-6CF66B7763D5}"/>
              </a:ext>
            </a:extLst>
          </p:cNvPr>
          <p:cNvGrpSpPr/>
          <p:nvPr/>
        </p:nvGrpSpPr>
        <p:grpSpPr>
          <a:xfrm>
            <a:off x="6840819" y="4258576"/>
            <a:ext cx="984569" cy="669791"/>
            <a:chOff x="8059742" y="4252861"/>
            <a:chExt cx="984569" cy="669791"/>
          </a:xfrm>
        </p:grpSpPr>
        <p:sp>
          <p:nvSpPr>
            <p:cNvPr id="231" name="Figura a mano libera: forma 230">
              <a:extLst>
                <a:ext uri="{FF2B5EF4-FFF2-40B4-BE49-F238E27FC236}">
                  <a16:creationId xmlns:a16="http://schemas.microsoft.com/office/drawing/2014/main" id="{8F1FD02F-3E80-FEBA-88EF-70FDED32837A}"/>
                </a:ext>
              </a:extLst>
            </p:cNvPr>
            <p:cNvSpPr/>
            <p:nvPr/>
          </p:nvSpPr>
          <p:spPr>
            <a:xfrm>
              <a:off x="8067047" y="4252861"/>
              <a:ext cx="975360" cy="667754"/>
            </a:xfrm>
            <a:custGeom>
              <a:avLst/>
              <a:gdLst>
                <a:gd name="connsiteX0" fmla="*/ 0 w 975360"/>
                <a:gd name="connsiteY0" fmla="*/ 88703 h 662108"/>
                <a:gd name="connsiteX1" fmla="*/ 160020 w 975360"/>
                <a:gd name="connsiteY1" fmla="*/ 44888 h 662108"/>
                <a:gd name="connsiteX2" fmla="*/ 310515 w 975360"/>
                <a:gd name="connsiteY2" fmla="*/ 10598 h 662108"/>
                <a:gd name="connsiteX3" fmla="*/ 691515 w 975360"/>
                <a:gd name="connsiteY3" fmla="*/ 33458 h 662108"/>
                <a:gd name="connsiteX4" fmla="*/ 893445 w 975360"/>
                <a:gd name="connsiteY4" fmla="*/ 349688 h 662108"/>
                <a:gd name="connsiteX5" fmla="*/ 941070 w 975360"/>
                <a:gd name="connsiteY5" fmla="*/ 494468 h 662108"/>
                <a:gd name="connsiteX6" fmla="*/ 975360 w 975360"/>
                <a:gd name="connsiteY6" fmla="*/ 662108 h 662108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  <a:gd name="connsiteX0" fmla="*/ 0 w 975360"/>
                <a:gd name="connsiteY0" fmla="*/ 94349 h 667754"/>
                <a:gd name="connsiteX1" fmla="*/ 160020 w 975360"/>
                <a:gd name="connsiteY1" fmla="*/ 50534 h 667754"/>
                <a:gd name="connsiteX2" fmla="*/ 310515 w 975360"/>
                <a:gd name="connsiteY2" fmla="*/ 16244 h 667754"/>
                <a:gd name="connsiteX3" fmla="*/ 691515 w 975360"/>
                <a:gd name="connsiteY3" fmla="*/ 39104 h 667754"/>
                <a:gd name="connsiteX4" fmla="*/ 893445 w 975360"/>
                <a:gd name="connsiteY4" fmla="*/ 355334 h 667754"/>
                <a:gd name="connsiteX5" fmla="*/ 941070 w 975360"/>
                <a:gd name="connsiteY5" fmla="*/ 500114 h 667754"/>
                <a:gd name="connsiteX6" fmla="*/ 975360 w 975360"/>
                <a:gd name="connsiteY6" fmla="*/ 667754 h 667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75360" h="667754">
                  <a:moveTo>
                    <a:pt x="0" y="94349"/>
                  </a:moveTo>
                  <a:cubicBezTo>
                    <a:pt x="54134" y="78950"/>
                    <a:pt x="108268" y="63551"/>
                    <a:pt x="160020" y="50534"/>
                  </a:cubicBezTo>
                  <a:cubicBezTo>
                    <a:pt x="211773" y="37516"/>
                    <a:pt x="221933" y="33389"/>
                    <a:pt x="310515" y="16244"/>
                  </a:cubicBezTo>
                  <a:cubicBezTo>
                    <a:pt x="399097" y="-901"/>
                    <a:pt x="594360" y="-17411"/>
                    <a:pt x="691515" y="39104"/>
                  </a:cubicBezTo>
                  <a:cubicBezTo>
                    <a:pt x="788670" y="95619"/>
                    <a:pt x="848043" y="225159"/>
                    <a:pt x="893445" y="355334"/>
                  </a:cubicBezTo>
                  <a:cubicBezTo>
                    <a:pt x="938847" y="485509"/>
                    <a:pt x="950278" y="516624"/>
                    <a:pt x="941070" y="500114"/>
                  </a:cubicBezTo>
                  <a:cubicBezTo>
                    <a:pt x="954723" y="552184"/>
                    <a:pt x="972661" y="609969"/>
                    <a:pt x="975360" y="66775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2" name="Figura a mano libera: forma 231">
              <a:extLst>
                <a:ext uri="{FF2B5EF4-FFF2-40B4-BE49-F238E27FC236}">
                  <a16:creationId xmlns:a16="http://schemas.microsoft.com/office/drawing/2014/main" id="{87FF201C-D693-D515-CB80-77B2319BF299}"/>
                </a:ext>
              </a:extLst>
            </p:cNvPr>
            <p:cNvSpPr/>
            <p:nvPr/>
          </p:nvSpPr>
          <p:spPr>
            <a:xfrm>
              <a:off x="8059742" y="4351020"/>
              <a:ext cx="984569" cy="571632"/>
            </a:xfrm>
            <a:custGeom>
              <a:avLst/>
              <a:gdLst>
                <a:gd name="connsiteX0" fmla="*/ 0 w 979170"/>
                <a:gd name="connsiteY0" fmla="*/ 0 h 571632"/>
                <a:gd name="connsiteX1" fmla="*/ 139065 w 979170"/>
                <a:gd name="connsiteY1" fmla="*/ 62865 h 571632"/>
                <a:gd name="connsiteX2" fmla="*/ 537210 w 979170"/>
                <a:gd name="connsiteY2" fmla="*/ 215265 h 571632"/>
                <a:gd name="connsiteX3" fmla="*/ 861060 w 979170"/>
                <a:gd name="connsiteY3" fmla="*/ 483870 h 571632"/>
                <a:gd name="connsiteX4" fmla="*/ 944880 w 979170"/>
                <a:gd name="connsiteY4" fmla="*/ 561975 h 571632"/>
                <a:gd name="connsiteX5" fmla="*/ 979170 w 979170"/>
                <a:gd name="connsiteY5" fmla="*/ 567690 h 571632"/>
                <a:gd name="connsiteX0" fmla="*/ 404 w 979574"/>
                <a:gd name="connsiteY0" fmla="*/ 0 h 571632"/>
                <a:gd name="connsiteX1" fmla="*/ 139469 w 979574"/>
                <a:gd name="connsiteY1" fmla="*/ 62865 h 571632"/>
                <a:gd name="connsiteX2" fmla="*/ 537614 w 979574"/>
                <a:gd name="connsiteY2" fmla="*/ 215265 h 571632"/>
                <a:gd name="connsiteX3" fmla="*/ 861464 w 979574"/>
                <a:gd name="connsiteY3" fmla="*/ 483870 h 571632"/>
                <a:gd name="connsiteX4" fmla="*/ 945284 w 979574"/>
                <a:gd name="connsiteY4" fmla="*/ 561975 h 571632"/>
                <a:gd name="connsiteX5" fmla="*/ 979574 w 979574"/>
                <a:gd name="connsiteY5" fmla="*/ 567690 h 571632"/>
                <a:gd name="connsiteX0" fmla="*/ 1784 w 980954"/>
                <a:gd name="connsiteY0" fmla="*/ 0 h 571632"/>
                <a:gd name="connsiteX1" fmla="*/ 140849 w 980954"/>
                <a:gd name="connsiteY1" fmla="*/ 62865 h 571632"/>
                <a:gd name="connsiteX2" fmla="*/ 538994 w 980954"/>
                <a:gd name="connsiteY2" fmla="*/ 215265 h 571632"/>
                <a:gd name="connsiteX3" fmla="*/ 862844 w 980954"/>
                <a:gd name="connsiteY3" fmla="*/ 483870 h 571632"/>
                <a:gd name="connsiteX4" fmla="*/ 946664 w 980954"/>
                <a:gd name="connsiteY4" fmla="*/ 561975 h 571632"/>
                <a:gd name="connsiteX5" fmla="*/ 980954 w 980954"/>
                <a:gd name="connsiteY5" fmla="*/ 567690 h 571632"/>
                <a:gd name="connsiteX0" fmla="*/ 5399 w 984569"/>
                <a:gd name="connsiteY0" fmla="*/ 0 h 571632"/>
                <a:gd name="connsiteX1" fmla="*/ 144464 w 984569"/>
                <a:gd name="connsiteY1" fmla="*/ 62865 h 571632"/>
                <a:gd name="connsiteX2" fmla="*/ 542609 w 984569"/>
                <a:gd name="connsiteY2" fmla="*/ 215265 h 571632"/>
                <a:gd name="connsiteX3" fmla="*/ 866459 w 984569"/>
                <a:gd name="connsiteY3" fmla="*/ 483870 h 571632"/>
                <a:gd name="connsiteX4" fmla="*/ 950279 w 984569"/>
                <a:gd name="connsiteY4" fmla="*/ 561975 h 571632"/>
                <a:gd name="connsiteX5" fmla="*/ 984569 w 984569"/>
                <a:gd name="connsiteY5" fmla="*/ 567690 h 571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4569" h="571632">
                  <a:moveTo>
                    <a:pt x="5399" y="0"/>
                  </a:moveTo>
                  <a:cubicBezTo>
                    <a:pt x="-21271" y="30639"/>
                    <a:pt x="54929" y="26988"/>
                    <a:pt x="144464" y="62865"/>
                  </a:cubicBezTo>
                  <a:cubicBezTo>
                    <a:pt x="233999" y="98742"/>
                    <a:pt x="422277" y="145098"/>
                    <a:pt x="542609" y="215265"/>
                  </a:cubicBezTo>
                  <a:cubicBezTo>
                    <a:pt x="662941" y="285432"/>
                    <a:pt x="798514" y="426085"/>
                    <a:pt x="866459" y="483870"/>
                  </a:cubicBezTo>
                  <a:cubicBezTo>
                    <a:pt x="934404" y="541655"/>
                    <a:pt x="930594" y="548005"/>
                    <a:pt x="950279" y="561975"/>
                  </a:cubicBezTo>
                  <a:cubicBezTo>
                    <a:pt x="969964" y="575945"/>
                    <a:pt x="977266" y="571817"/>
                    <a:pt x="984569" y="56769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C8DC6D9C-8832-C210-50FE-CCAEB0808C6E}"/>
              </a:ext>
            </a:extLst>
          </p:cNvPr>
          <p:cNvCxnSpPr>
            <a:cxnSpLocks/>
          </p:cNvCxnSpPr>
          <p:nvPr/>
        </p:nvCxnSpPr>
        <p:spPr>
          <a:xfrm flipH="1">
            <a:off x="9454507" y="4945211"/>
            <a:ext cx="105669" cy="16213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2636562E-285E-C3B0-E8D7-8F637BF9EEB3}"/>
              </a:ext>
            </a:extLst>
          </p:cNvPr>
          <p:cNvCxnSpPr>
            <a:cxnSpLocks/>
          </p:cNvCxnSpPr>
          <p:nvPr/>
        </p:nvCxnSpPr>
        <p:spPr>
          <a:xfrm flipV="1">
            <a:off x="9372076" y="4921791"/>
            <a:ext cx="102886" cy="13849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174B0BAF-4CC7-63BB-0F62-C9628C17E8D1}"/>
              </a:ext>
            </a:extLst>
          </p:cNvPr>
          <p:cNvCxnSpPr>
            <a:cxnSpLocks/>
          </p:cNvCxnSpPr>
          <p:nvPr/>
        </p:nvCxnSpPr>
        <p:spPr>
          <a:xfrm flipH="1">
            <a:off x="9275789" y="4899342"/>
            <a:ext cx="105161" cy="12301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74CF65E2-3E04-B405-7EB1-045935BE0877}"/>
              </a:ext>
            </a:extLst>
          </p:cNvPr>
          <p:cNvCxnSpPr>
            <a:cxnSpLocks/>
          </p:cNvCxnSpPr>
          <p:nvPr/>
        </p:nvCxnSpPr>
        <p:spPr>
          <a:xfrm flipH="1">
            <a:off x="9204604" y="4885342"/>
            <a:ext cx="108007" cy="11447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6578F02C-6125-C401-B94A-F157BE9486BF}"/>
              </a:ext>
            </a:extLst>
          </p:cNvPr>
          <p:cNvCxnSpPr>
            <a:cxnSpLocks/>
          </p:cNvCxnSpPr>
          <p:nvPr/>
        </p:nvCxnSpPr>
        <p:spPr>
          <a:xfrm flipH="1">
            <a:off x="9134428" y="4886226"/>
            <a:ext cx="96656" cy="9385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BB7A2B01-5F34-B23B-42D9-AB7A2577F3BC}"/>
              </a:ext>
            </a:extLst>
          </p:cNvPr>
          <p:cNvCxnSpPr>
            <a:cxnSpLocks/>
          </p:cNvCxnSpPr>
          <p:nvPr/>
        </p:nvCxnSpPr>
        <p:spPr>
          <a:xfrm flipH="1">
            <a:off x="9054342" y="4892249"/>
            <a:ext cx="90534" cy="8157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7BD500E1-6BA2-AD74-DA7B-48398A63CE02}"/>
              </a:ext>
            </a:extLst>
          </p:cNvPr>
          <p:cNvCxnSpPr>
            <a:cxnSpLocks/>
          </p:cNvCxnSpPr>
          <p:nvPr/>
        </p:nvCxnSpPr>
        <p:spPr>
          <a:xfrm flipH="1">
            <a:off x="8997052" y="4907964"/>
            <a:ext cx="67373" cy="572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637EB6D5-007F-D800-3201-3BF99AB18CEF}"/>
              </a:ext>
            </a:extLst>
          </p:cNvPr>
          <p:cNvCxnSpPr>
            <a:cxnSpLocks/>
          </p:cNvCxnSpPr>
          <p:nvPr/>
        </p:nvCxnSpPr>
        <p:spPr>
          <a:xfrm flipV="1">
            <a:off x="8877145" y="4944358"/>
            <a:ext cx="26454" cy="2052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45ECDE08-E27E-1608-3252-F0699C478302}"/>
              </a:ext>
            </a:extLst>
          </p:cNvPr>
          <p:cNvCxnSpPr>
            <a:cxnSpLocks/>
          </p:cNvCxnSpPr>
          <p:nvPr/>
        </p:nvCxnSpPr>
        <p:spPr>
          <a:xfrm flipH="1">
            <a:off x="8934143" y="4923490"/>
            <a:ext cx="47601" cy="3868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ED70B0C3-DFFF-61C6-3C34-D08156205F8E}"/>
              </a:ext>
            </a:extLst>
          </p:cNvPr>
          <p:cNvCxnSpPr>
            <a:cxnSpLocks/>
          </p:cNvCxnSpPr>
          <p:nvPr/>
        </p:nvCxnSpPr>
        <p:spPr>
          <a:xfrm flipH="1">
            <a:off x="9833427" y="3926166"/>
            <a:ext cx="377193" cy="31007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C9DF278D-69C2-9EE5-B760-61B423D2676F}"/>
              </a:ext>
            </a:extLst>
          </p:cNvPr>
          <p:cNvCxnSpPr>
            <a:cxnSpLocks/>
          </p:cNvCxnSpPr>
          <p:nvPr/>
        </p:nvCxnSpPr>
        <p:spPr>
          <a:xfrm flipH="1" flipV="1">
            <a:off x="9013251" y="2106751"/>
            <a:ext cx="171652" cy="7333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D989DD5C-E085-96DC-A324-A3AC63B6711F}"/>
              </a:ext>
            </a:extLst>
          </p:cNvPr>
          <p:cNvCxnSpPr>
            <a:cxnSpLocks/>
          </p:cNvCxnSpPr>
          <p:nvPr/>
        </p:nvCxnSpPr>
        <p:spPr>
          <a:xfrm flipH="1" flipV="1">
            <a:off x="9093579" y="2110890"/>
            <a:ext cx="153291" cy="6954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E8CF0030-40C7-4856-8A1A-098850178997}"/>
              </a:ext>
            </a:extLst>
          </p:cNvPr>
          <p:cNvCxnSpPr>
            <a:cxnSpLocks/>
          </p:cNvCxnSpPr>
          <p:nvPr/>
        </p:nvCxnSpPr>
        <p:spPr>
          <a:xfrm flipH="1" flipV="1">
            <a:off x="9184903" y="2100457"/>
            <a:ext cx="127708" cy="6437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F3C97521-CDAD-714E-9C80-C9AC32DFC31A}"/>
              </a:ext>
            </a:extLst>
          </p:cNvPr>
          <p:cNvCxnSpPr>
            <a:cxnSpLocks/>
          </p:cNvCxnSpPr>
          <p:nvPr/>
        </p:nvCxnSpPr>
        <p:spPr>
          <a:xfrm flipH="1" flipV="1">
            <a:off x="9300332" y="2077694"/>
            <a:ext cx="103084" cy="6098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33351888-23BA-08E2-3749-6F822B5B92DD}"/>
              </a:ext>
            </a:extLst>
          </p:cNvPr>
          <p:cNvCxnSpPr>
            <a:cxnSpLocks/>
          </p:cNvCxnSpPr>
          <p:nvPr/>
        </p:nvCxnSpPr>
        <p:spPr>
          <a:xfrm flipH="1" flipV="1">
            <a:off x="9414229" y="2045880"/>
            <a:ext cx="71714" cy="5170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1978DE50-862A-F54C-EBE7-F5732AEB02AF}"/>
              </a:ext>
            </a:extLst>
          </p:cNvPr>
          <p:cNvCxnSpPr>
            <a:cxnSpLocks/>
          </p:cNvCxnSpPr>
          <p:nvPr/>
        </p:nvCxnSpPr>
        <p:spPr>
          <a:xfrm flipH="1" flipV="1">
            <a:off x="9529061" y="1987666"/>
            <a:ext cx="53807" cy="4965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DF141FAD-175C-4391-AA59-6FA6293676F6}"/>
              </a:ext>
            </a:extLst>
          </p:cNvPr>
          <p:cNvCxnSpPr>
            <a:cxnSpLocks/>
          </p:cNvCxnSpPr>
          <p:nvPr/>
        </p:nvCxnSpPr>
        <p:spPr>
          <a:xfrm flipH="1" flipV="1">
            <a:off x="9639300" y="1924050"/>
            <a:ext cx="23583" cy="2820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C69CB876-B171-67E7-FD6B-A2C92E1F2896}"/>
              </a:ext>
            </a:extLst>
          </p:cNvPr>
          <p:cNvCxnSpPr>
            <a:cxnSpLocks/>
          </p:cNvCxnSpPr>
          <p:nvPr/>
        </p:nvCxnSpPr>
        <p:spPr>
          <a:xfrm flipH="1" flipV="1">
            <a:off x="9734523" y="1829669"/>
            <a:ext cx="8303" cy="1340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3CD98CF2-593F-B530-BAC8-A1BA5460968F}"/>
              </a:ext>
            </a:extLst>
          </p:cNvPr>
          <p:cNvCxnSpPr>
            <a:cxnSpLocks/>
          </p:cNvCxnSpPr>
          <p:nvPr/>
        </p:nvCxnSpPr>
        <p:spPr>
          <a:xfrm flipH="1" flipV="1">
            <a:off x="8793392" y="2045292"/>
            <a:ext cx="271033" cy="10906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210C2A58-A989-A4F4-8269-6535FD0EE777}"/>
              </a:ext>
            </a:extLst>
          </p:cNvPr>
          <p:cNvCxnSpPr>
            <a:cxnSpLocks/>
          </p:cNvCxnSpPr>
          <p:nvPr/>
        </p:nvCxnSpPr>
        <p:spPr>
          <a:xfrm flipH="1" flipV="1">
            <a:off x="8210727" y="3327169"/>
            <a:ext cx="3179715" cy="18358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F34A1BD3-3167-BC07-05D8-A2B7ED0F166D}"/>
              </a:ext>
            </a:extLst>
          </p:cNvPr>
          <p:cNvCxnSpPr>
            <a:cxnSpLocks/>
          </p:cNvCxnSpPr>
          <p:nvPr/>
        </p:nvCxnSpPr>
        <p:spPr>
          <a:xfrm flipH="1" flipV="1">
            <a:off x="8197215" y="3366971"/>
            <a:ext cx="3172884" cy="18318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ttore diritto 352">
            <a:extLst>
              <a:ext uri="{FF2B5EF4-FFF2-40B4-BE49-F238E27FC236}">
                <a16:creationId xmlns:a16="http://schemas.microsoft.com/office/drawing/2014/main" id="{769FEFCA-0DA9-5939-B6F8-A9D7E761BABA}"/>
              </a:ext>
            </a:extLst>
          </p:cNvPr>
          <p:cNvCxnSpPr>
            <a:cxnSpLocks/>
          </p:cNvCxnSpPr>
          <p:nvPr/>
        </p:nvCxnSpPr>
        <p:spPr>
          <a:xfrm flipH="1" flipV="1">
            <a:off x="8181975" y="3410617"/>
            <a:ext cx="3166702" cy="18282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BD2F27AA-7CA1-2CE0-62EE-2DE66154E56A}"/>
              </a:ext>
            </a:extLst>
          </p:cNvPr>
          <p:cNvCxnSpPr>
            <a:cxnSpLocks/>
          </p:cNvCxnSpPr>
          <p:nvPr/>
        </p:nvCxnSpPr>
        <p:spPr>
          <a:xfrm flipH="1" flipV="1">
            <a:off x="8170805" y="3478014"/>
            <a:ext cx="3154111" cy="18210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nettore diritto 354">
            <a:extLst>
              <a:ext uri="{FF2B5EF4-FFF2-40B4-BE49-F238E27FC236}">
                <a16:creationId xmlns:a16="http://schemas.microsoft.com/office/drawing/2014/main" id="{0B5F46C4-813F-EDA3-6A2E-3BCB1DF7B379}"/>
              </a:ext>
            </a:extLst>
          </p:cNvPr>
          <p:cNvCxnSpPr>
            <a:cxnSpLocks/>
          </p:cNvCxnSpPr>
          <p:nvPr/>
        </p:nvCxnSpPr>
        <p:spPr>
          <a:xfrm flipH="1" flipV="1">
            <a:off x="8128684" y="3567372"/>
            <a:ext cx="3147513" cy="18172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6EEA6E7C-70C7-E494-DE7D-E451DCE0F65D}"/>
              </a:ext>
            </a:extLst>
          </p:cNvPr>
          <p:cNvCxnSpPr>
            <a:cxnSpLocks/>
          </p:cNvCxnSpPr>
          <p:nvPr/>
        </p:nvCxnSpPr>
        <p:spPr>
          <a:xfrm flipH="1" flipV="1">
            <a:off x="7979735" y="3619132"/>
            <a:ext cx="3233200" cy="18666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nettore diritto 356">
            <a:extLst>
              <a:ext uri="{FF2B5EF4-FFF2-40B4-BE49-F238E27FC236}">
                <a16:creationId xmlns:a16="http://schemas.microsoft.com/office/drawing/2014/main" id="{51484F7C-1917-15EC-5C48-6BE704A24F14}"/>
              </a:ext>
            </a:extLst>
          </p:cNvPr>
          <p:cNvCxnSpPr>
            <a:cxnSpLocks/>
          </p:cNvCxnSpPr>
          <p:nvPr/>
        </p:nvCxnSpPr>
        <p:spPr>
          <a:xfrm flipH="1" flipV="1">
            <a:off x="6763110" y="3097210"/>
            <a:ext cx="4374964" cy="25258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ttore diritto 357">
            <a:extLst>
              <a:ext uri="{FF2B5EF4-FFF2-40B4-BE49-F238E27FC236}">
                <a16:creationId xmlns:a16="http://schemas.microsoft.com/office/drawing/2014/main" id="{1089A765-4DE2-0078-7B59-3DCD7DB122A0}"/>
              </a:ext>
            </a:extLst>
          </p:cNvPr>
          <p:cNvCxnSpPr>
            <a:cxnSpLocks/>
          </p:cNvCxnSpPr>
          <p:nvPr/>
        </p:nvCxnSpPr>
        <p:spPr>
          <a:xfrm flipH="1" flipV="1">
            <a:off x="6677676" y="3248572"/>
            <a:ext cx="4374964" cy="25258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CEA91591-FB6B-F9D7-3777-314C1F0675D0}"/>
              </a:ext>
            </a:extLst>
          </p:cNvPr>
          <p:cNvCxnSpPr>
            <a:cxnSpLocks/>
          </p:cNvCxnSpPr>
          <p:nvPr/>
        </p:nvCxnSpPr>
        <p:spPr>
          <a:xfrm>
            <a:off x="7824678" y="4918597"/>
            <a:ext cx="2786424" cy="160874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CB0E2826-1D17-F71A-AAFA-A811ED1B575E}"/>
              </a:ext>
            </a:extLst>
          </p:cNvPr>
          <p:cNvCxnSpPr>
            <a:cxnSpLocks/>
          </p:cNvCxnSpPr>
          <p:nvPr/>
        </p:nvCxnSpPr>
        <p:spPr>
          <a:xfrm>
            <a:off x="7818733" y="4867562"/>
            <a:ext cx="2806770" cy="16204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5B86E18F-42C8-655C-912B-E651D4C241C7}"/>
              </a:ext>
            </a:extLst>
          </p:cNvPr>
          <p:cNvCxnSpPr>
            <a:cxnSpLocks/>
          </p:cNvCxnSpPr>
          <p:nvPr/>
        </p:nvCxnSpPr>
        <p:spPr>
          <a:xfrm>
            <a:off x="7794999" y="4801413"/>
            <a:ext cx="2848754" cy="16447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04A175FA-6314-F734-1203-A224676E0249}"/>
              </a:ext>
            </a:extLst>
          </p:cNvPr>
          <p:cNvCxnSpPr>
            <a:cxnSpLocks/>
          </p:cNvCxnSpPr>
          <p:nvPr/>
        </p:nvCxnSpPr>
        <p:spPr>
          <a:xfrm>
            <a:off x="7770505" y="4713426"/>
            <a:ext cx="2913314" cy="16820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ttore diritto 367">
            <a:extLst>
              <a:ext uri="{FF2B5EF4-FFF2-40B4-BE49-F238E27FC236}">
                <a16:creationId xmlns:a16="http://schemas.microsoft.com/office/drawing/2014/main" id="{B7634114-A0F7-025B-727F-489656EE2D94}"/>
              </a:ext>
            </a:extLst>
          </p:cNvPr>
          <p:cNvCxnSpPr>
            <a:cxnSpLocks/>
          </p:cNvCxnSpPr>
          <p:nvPr/>
        </p:nvCxnSpPr>
        <p:spPr>
          <a:xfrm>
            <a:off x="7738924" y="4581516"/>
            <a:ext cx="2994097" cy="172864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nettore diritto 368">
            <a:extLst>
              <a:ext uri="{FF2B5EF4-FFF2-40B4-BE49-F238E27FC236}">
                <a16:creationId xmlns:a16="http://schemas.microsoft.com/office/drawing/2014/main" id="{EFE10CCB-03A4-CD1D-FA6E-51816CBA6C20}"/>
              </a:ext>
            </a:extLst>
          </p:cNvPr>
          <p:cNvCxnSpPr>
            <a:cxnSpLocks/>
          </p:cNvCxnSpPr>
          <p:nvPr/>
        </p:nvCxnSpPr>
        <p:spPr>
          <a:xfrm>
            <a:off x="7634178" y="4383285"/>
            <a:ext cx="3156999" cy="18226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ttore diritto 369">
            <a:extLst>
              <a:ext uri="{FF2B5EF4-FFF2-40B4-BE49-F238E27FC236}">
                <a16:creationId xmlns:a16="http://schemas.microsoft.com/office/drawing/2014/main" id="{8F549A87-7BE0-C5CF-C1FB-1CF3830FD129}"/>
              </a:ext>
            </a:extLst>
          </p:cNvPr>
          <p:cNvCxnSpPr>
            <a:cxnSpLocks/>
          </p:cNvCxnSpPr>
          <p:nvPr/>
        </p:nvCxnSpPr>
        <p:spPr>
          <a:xfrm>
            <a:off x="6506207" y="3551553"/>
            <a:ext cx="2418202" cy="13961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Connettore diritto 370">
            <a:extLst>
              <a:ext uri="{FF2B5EF4-FFF2-40B4-BE49-F238E27FC236}">
                <a16:creationId xmlns:a16="http://schemas.microsoft.com/office/drawing/2014/main" id="{086999E6-EB7E-A007-32F0-A96B8697D959}"/>
              </a:ext>
            </a:extLst>
          </p:cNvPr>
          <p:cNvCxnSpPr>
            <a:cxnSpLocks/>
          </p:cNvCxnSpPr>
          <p:nvPr/>
        </p:nvCxnSpPr>
        <p:spPr>
          <a:xfrm>
            <a:off x="6591641" y="3400191"/>
            <a:ext cx="2584318" cy="14920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nettore diritto 390">
            <a:extLst>
              <a:ext uri="{FF2B5EF4-FFF2-40B4-BE49-F238E27FC236}">
                <a16:creationId xmlns:a16="http://schemas.microsoft.com/office/drawing/2014/main" id="{C25F84D0-2AFE-0AF9-DCE0-8CBEAFA4764D}"/>
              </a:ext>
            </a:extLst>
          </p:cNvPr>
          <p:cNvCxnSpPr>
            <a:cxnSpLocks/>
          </p:cNvCxnSpPr>
          <p:nvPr/>
        </p:nvCxnSpPr>
        <p:spPr>
          <a:xfrm>
            <a:off x="9904343" y="5312406"/>
            <a:ext cx="1039657" cy="6002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nettore diritto 393">
            <a:extLst>
              <a:ext uri="{FF2B5EF4-FFF2-40B4-BE49-F238E27FC236}">
                <a16:creationId xmlns:a16="http://schemas.microsoft.com/office/drawing/2014/main" id="{04FA0F98-98E1-8D5D-E66B-D9D5E7FC97EC}"/>
              </a:ext>
            </a:extLst>
          </p:cNvPr>
          <p:cNvCxnSpPr>
            <a:cxnSpLocks/>
          </p:cNvCxnSpPr>
          <p:nvPr/>
        </p:nvCxnSpPr>
        <p:spPr>
          <a:xfrm>
            <a:off x="9996856" y="5566067"/>
            <a:ext cx="866937" cy="5005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2FB68D8D-6DDE-1153-81E4-756FA0B14A05}"/>
              </a:ext>
            </a:extLst>
          </p:cNvPr>
          <p:cNvCxnSpPr>
            <a:cxnSpLocks/>
          </p:cNvCxnSpPr>
          <p:nvPr/>
        </p:nvCxnSpPr>
        <p:spPr>
          <a:xfrm flipH="1" flipV="1">
            <a:off x="7018923" y="2638856"/>
            <a:ext cx="1004126" cy="5797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84DA517D-4F19-65EC-4631-BA7F2F6ED1E6}"/>
              </a:ext>
            </a:extLst>
          </p:cNvPr>
          <p:cNvCxnSpPr>
            <a:cxnSpLocks/>
          </p:cNvCxnSpPr>
          <p:nvPr/>
        </p:nvCxnSpPr>
        <p:spPr>
          <a:xfrm flipH="1" flipV="1">
            <a:off x="7000157" y="2676617"/>
            <a:ext cx="989870" cy="5715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712B388A-F0C9-F61D-2678-17A406D2D357}"/>
              </a:ext>
            </a:extLst>
          </p:cNvPr>
          <p:cNvCxnSpPr>
            <a:cxnSpLocks/>
          </p:cNvCxnSpPr>
          <p:nvPr/>
        </p:nvCxnSpPr>
        <p:spPr>
          <a:xfrm flipH="1" flipV="1">
            <a:off x="6983297" y="2717590"/>
            <a:ext cx="972028" cy="561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F962C29F-B4A5-F718-F463-0E230222F95B}"/>
              </a:ext>
            </a:extLst>
          </p:cNvPr>
          <p:cNvCxnSpPr>
            <a:cxnSpLocks/>
          </p:cNvCxnSpPr>
          <p:nvPr/>
        </p:nvCxnSpPr>
        <p:spPr>
          <a:xfrm flipH="1" flipV="1">
            <a:off x="6948001" y="2772105"/>
            <a:ext cx="960082" cy="5543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EB785E1E-1E29-3DC3-05EB-16D57DA1459D}"/>
              </a:ext>
            </a:extLst>
          </p:cNvPr>
          <p:cNvCxnSpPr>
            <a:cxnSpLocks/>
          </p:cNvCxnSpPr>
          <p:nvPr/>
        </p:nvCxnSpPr>
        <p:spPr>
          <a:xfrm>
            <a:off x="6426735" y="3684730"/>
            <a:ext cx="998861" cy="5766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019306E0-51FF-298E-9FE7-8149C81A7A66}"/>
              </a:ext>
            </a:extLst>
          </p:cNvPr>
          <p:cNvCxnSpPr>
            <a:cxnSpLocks/>
          </p:cNvCxnSpPr>
          <p:nvPr/>
        </p:nvCxnSpPr>
        <p:spPr>
          <a:xfrm>
            <a:off x="6369374" y="3791596"/>
            <a:ext cx="824543" cy="4760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48CBA23E-05AC-20A4-C952-0C1AC1D58C43}"/>
              </a:ext>
            </a:extLst>
          </p:cNvPr>
          <p:cNvCxnSpPr>
            <a:cxnSpLocks/>
          </p:cNvCxnSpPr>
          <p:nvPr/>
        </p:nvCxnSpPr>
        <p:spPr>
          <a:xfrm>
            <a:off x="6315009" y="3873453"/>
            <a:ext cx="734696" cy="4241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0EE5A3FA-002D-EF83-CF59-96F4547809C7}"/>
              </a:ext>
            </a:extLst>
          </p:cNvPr>
          <p:cNvCxnSpPr>
            <a:cxnSpLocks/>
          </p:cNvCxnSpPr>
          <p:nvPr/>
        </p:nvCxnSpPr>
        <p:spPr>
          <a:xfrm>
            <a:off x="6284977" y="3929807"/>
            <a:ext cx="673743" cy="3889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B0600FBE-6FF3-1F25-5BB8-B1D713E3D149}"/>
              </a:ext>
            </a:extLst>
          </p:cNvPr>
          <p:cNvCxnSpPr>
            <a:cxnSpLocks/>
          </p:cNvCxnSpPr>
          <p:nvPr/>
        </p:nvCxnSpPr>
        <p:spPr>
          <a:xfrm>
            <a:off x="6264745" y="3971793"/>
            <a:ext cx="631149" cy="3643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CDDD7114-EE5C-7CE8-2E8D-70B94126BF66}"/>
              </a:ext>
            </a:extLst>
          </p:cNvPr>
          <p:cNvCxnSpPr>
            <a:cxnSpLocks/>
          </p:cNvCxnSpPr>
          <p:nvPr/>
        </p:nvCxnSpPr>
        <p:spPr>
          <a:xfrm>
            <a:off x="6241162" y="4003037"/>
            <a:ext cx="612447" cy="3535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52285AD9-271B-7D84-BA5E-56AD25ADF25D}"/>
              </a:ext>
            </a:extLst>
          </p:cNvPr>
          <p:cNvCxnSpPr>
            <a:cxnSpLocks/>
          </p:cNvCxnSpPr>
          <p:nvPr/>
        </p:nvCxnSpPr>
        <p:spPr>
          <a:xfrm>
            <a:off x="8576487" y="1792847"/>
            <a:ext cx="1200397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91509BC2-8EF1-F14C-0762-CC65422A7A28}"/>
              </a:ext>
            </a:extLst>
          </p:cNvPr>
          <p:cNvGrpSpPr/>
          <p:nvPr/>
        </p:nvGrpSpPr>
        <p:grpSpPr>
          <a:xfrm>
            <a:off x="8816803" y="4886226"/>
            <a:ext cx="1197776" cy="778380"/>
            <a:chOff x="8816803" y="4886226"/>
            <a:chExt cx="1197776" cy="778380"/>
          </a:xfrm>
        </p:grpSpPr>
        <p:sp>
          <p:nvSpPr>
            <p:cNvPr id="112" name="Figura a mano libera: forma 111">
              <a:extLst>
                <a:ext uri="{FF2B5EF4-FFF2-40B4-BE49-F238E27FC236}">
                  <a16:creationId xmlns:a16="http://schemas.microsoft.com/office/drawing/2014/main" id="{25ACEE4C-3C26-8E95-E9C5-041C8B137C7C}"/>
                </a:ext>
              </a:extLst>
            </p:cNvPr>
            <p:cNvSpPr/>
            <p:nvPr/>
          </p:nvSpPr>
          <p:spPr>
            <a:xfrm>
              <a:off x="8816803" y="4886226"/>
              <a:ext cx="1197776" cy="778380"/>
            </a:xfrm>
            <a:custGeom>
              <a:avLst/>
              <a:gdLst>
                <a:gd name="connsiteX0" fmla="*/ 0 w 1197776"/>
                <a:gd name="connsiteY0" fmla="*/ 88928 h 778380"/>
                <a:gd name="connsiteX1" fmla="*/ 295062 w 1197776"/>
                <a:gd name="connsiteY1" fmla="*/ 12971 h 778380"/>
                <a:gd name="connsiteX2" fmla="*/ 522931 w 1197776"/>
                <a:gd name="connsiteY2" fmla="*/ 7129 h 778380"/>
                <a:gd name="connsiteX3" fmla="*/ 797543 w 1197776"/>
                <a:gd name="connsiteY3" fmla="*/ 86007 h 778380"/>
                <a:gd name="connsiteX4" fmla="*/ 1002042 w 1197776"/>
                <a:gd name="connsiteY4" fmla="*/ 293426 h 778380"/>
                <a:gd name="connsiteX5" fmla="*/ 1118898 w 1197776"/>
                <a:gd name="connsiteY5" fmla="*/ 489161 h 778380"/>
                <a:gd name="connsiteX6" fmla="*/ 1197776 w 1197776"/>
                <a:gd name="connsiteY6" fmla="*/ 778380 h 778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7776" h="778380">
                  <a:moveTo>
                    <a:pt x="0" y="88928"/>
                  </a:moveTo>
                  <a:cubicBezTo>
                    <a:pt x="103953" y="57766"/>
                    <a:pt x="207907" y="26604"/>
                    <a:pt x="295062" y="12971"/>
                  </a:cubicBezTo>
                  <a:cubicBezTo>
                    <a:pt x="382217" y="-662"/>
                    <a:pt x="439184" y="-5044"/>
                    <a:pt x="522931" y="7129"/>
                  </a:cubicBezTo>
                  <a:cubicBezTo>
                    <a:pt x="606678" y="19302"/>
                    <a:pt x="717691" y="38291"/>
                    <a:pt x="797543" y="86007"/>
                  </a:cubicBezTo>
                  <a:cubicBezTo>
                    <a:pt x="877395" y="133723"/>
                    <a:pt x="948483" y="226234"/>
                    <a:pt x="1002042" y="293426"/>
                  </a:cubicBezTo>
                  <a:cubicBezTo>
                    <a:pt x="1055601" y="360618"/>
                    <a:pt x="1086276" y="408335"/>
                    <a:pt x="1118898" y="489161"/>
                  </a:cubicBezTo>
                  <a:cubicBezTo>
                    <a:pt x="1151520" y="569987"/>
                    <a:pt x="1174648" y="674183"/>
                    <a:pt x="1197776" y="77838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id="{962C8858-127F-B472-1D55-6C994FEB4407}"/>
                </a:ext>
              </a:extLst>
            </p:cNvPr>
            <p:cNvGrpSpPr/>
            <p:nvPr/>
          </p:nvGrpSpPr>
          <p:grpSpPr>
            <a:xfrm>
              <a:off x="8816803" y="4964473"/>
              <a:ext cx="1193914" cy="699183"/>
              <a:chOff x="8816803" y="4964473"/>
              <a:chExt cx="1193914" cy="699183"/>
            </a:xfrm>
          </p:grpSpPr>
          <p:cxnSp>
            <p:nvCxnSpPr>
              <p:cNvPr id="235" name="Connettore diritto 234">
                <a:extLst>
                  <a:ext uri="{FF2B5EF4-FFF2-40B4-BE49-F238E27FC236}">
                    <a16:creationId xmlns:a16="http://schemas.microsoft.com/office/drawing/2014/main" id="{DF39D421-14C2-F281-04D4-58DD5939BF0E}"/>
                  </a:ext>
                </a:extLst>
              </p:cNvPr>
              <p:cNvCxnSpPr/>
              <p:nvPr/>
            </p:nvCxnSpPr>
            <p:spPr>
              <a:xfrm>
                <a:off x="8816803" y="4975154"/>
                <a:ext cx="1193914" cy="688502"/>
              </a:xfrm>
              <a:prstGeom prst="line">
                <a:avLst/>
              </a:prstGeom>
              <a:ln w="63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igura a mano libera: forma 38">
                <a:extLst>
                  <a:ext uri="{FF2B5EF4-FFF2-40B4-BE49-F238E27FC236}">
                    <a16:creationId xmlns:a16="http://schemas.microsoft.com/office/drawing/2014/main" id="{29941ACE-CA34-93F4-8A4A-A1FDEDE292E5}"/>
                  </a:ext>
                </a:extLst>
              </p:cNvPr>
              <p:cNvSpPr/>
              <p:nvPr/>
            </p:nvSpPr>
            <p:spPr>
              <a:xfrm>
                <a:off x="8821270" y="4964473"/>
                <a:ext cx="1187263" cy="698195"/>
              </a:xfrm>
              <a:custGeom>
                <a:avLst/>
                <a:gdLst>
                  <a:gd name="connsiteX0" fmla="*/ 0 w 1196788"/>
                  <a:gd name="connsiteY0" fmla="*/ 3919 h 693081"/>
                  <a:gd name="connsiteX1" fmla="*/ 312644 w 1196788"/>
                  <a:gd name="connsiteY1" fmla="*/ 10642 h 693081"/>
                  <a:gd name="connsiteX2" fmla="*/ 554691 w 1196788"/>
                  <a:gd name="connsiteY2" fmla="*/ 94686 h 693081"/>
                  <a:gd name="connsiteX3" fmla="*/ 759758 w 1196788"/>
                  <a:gd name="connsiteY3" fmla="*/ 198901 h 693081"/>
                  <a:gd name="connsiteX4" fmla="*/ 941294 w 1196788"/>
                  <a:gd name="connsiteY4" fmla="*/ 343457 h 693081"/>
                  <a:gd name="connsiteX5" fmla="*/ 1069041 w 1196788"/>
                  <a:gd name="connsiteY5" fmla="*/ 471204 h 693081"/>
                  <a:gd name="connsiteX6" fmla="*/ 1196788 w 1196788"/>
                  <a:gd name="connsiteY6" fmla="*/ 693081 h 693081"/>
                  <a:gd name="connsiteX0" fmla="*/ 0 w 1196788"/>
                  <a:gd name="connsiteY0" fmla="*/ 10409 h 699571"/>
                  <a:gd name="connsiteX1" fmla="*/ 312644 w 1196788"/>
                  <a:gd name="connsiteY1" fmla="*/ 17132 h 699571"/>
                  <a:gd name="connsiteX2" fmla="*/ 554691 w 1196788"/>
                  <a:gd name="connsiteY2" fmla="*/ 101176 h 699571"/>
                  <a:gd name="connsiteX3" fmla="*/ 759758 w 1196788"/>
                  <a:gd name="connsiteY3" fmla="*/ 205391 h 699571"/>
                  <a:gd name="connsiteX4" fmla="*/ 941294 w 1196788"/>
                  <a:gd name="connsiteY4" fmla="*/ 349947 h 699571"/>
                  <a:gd name="connsiteX5" fmla="*/ 1069041 w 1196788"/>
                  <a:gd name="connsiteY5" fmla="*/ 477694 h 699571"/>
                  <a:gd name="connsiteX6" fmla="*/ 1196788 w 1196788"/>
                  <a:gd name="connsiteY6" fmla="*/ 699571 h 699571"/>
                  <a:gd name="connsiteX0" fmla="*/ 0 w 1196788"/>
                  <a:gd name="connsiteY0" fmla="*/ 10409 h 699571"/>
                  <a:gd name="connsiteX1" fmla="*/ 312644 w 1196788"/>
                  <a:gd name="connsiteY1" fmla="*/ 17132 h 699571"/>
                  <a:gd name="connsiteX2" fmla="*/ 554691 w 1196788"/>
                  <a:gd name="connsiteY2" fmla="*/ 101176 h 699571"/>
                  <a:gd name="connsiteX3" fmla="*/ 759758 w 1196788"/>
                  <a:gd name="connsiteY3" fmla="*/ 205391 h 699571"/>
                  <a:gd name="connsiteX4" fmla="*/ 941294 w 1196788"/>
                  <a:gd name="connsiteY4" fmla="*/ 349947 h 699571"/>
                  <a:gd name="connsiteX5" fmla="*/ 1069041 w 1196788"/>
                  <a:gd name="connsiteY5" fmla="*/ 477694 h 699571"/>
                  <a:gd name="connsiteX6" fmla="*/ 1196788 w 1196788"/>
                  <a:gd name="connsiteY6" fmla="*/ 699571 h 699571"/>
                  <a:gd name="connsiteX0" fmla="*/ 0 w 1196788"/>
                  <a:gd name="connsiteY0" fmla="*/ 10409 h 699571"/>
                  <a:gd name="connsiteX1" fmla="*/ 312644 w 1196788"/>
                  <a:gd name="connsiteY1" fmla="*/ 17132 h 699571"/>
                  <a:gd name="connsiteX2" fmla="*/ 554691 w 1196788"/>
                  <a:gd name="connsiteY2" fmla="*/ 101176 h 699571"/>
                  <a:gd name="connsiteX3" fmla="*/ 754043 w 1196788"/>
                  <a:gd name="connsiteY3" fmla="*/ 199676 h 699571"/>
                  <a:gd name="connsiteX4" fmla="*/ 941294 w 1196788"/>
                  <a:gd name="connsiteY4" fmla="*/ 349947 h 699571"/>
                  <a:gd name="connsiteX5" fmla="*/ 1069041 w 1196788"/>
                  <a:gd name="connsiteY5" fmla="*/ 477694 h 699571"/>
                  <a:gd name="connsiteX6" fmla="*/ 1196788 w 1196788"/>
                  <a:gd name="connsiteY6" fmla="*/ 699571 h 699571"/>
                  <a:gd name="connsiteX0" fmla="*/ 0 w 1196788"/>
                  <a:gd name="connsiteY0" fmla="*/ 10409 h 699571"/>
                  <a:gd name="connsiteX1" fmla="*/ 312644 w 1196788"/>
                  <a:gd name="connsiteY1" fmla="*/ 17132 h 699571"/>
                  <a:gd name="connsiteX2" fmla="*/ 554691 w 1196788"/>
                  <a:gd name="connsiteY2" fmla="*/ 101176 h 699571"/>
                  <a:gd name="connsiteX3" fmla="*/ 750233 w 1196788"/>
                  <a:gd name="connsiteY3" fmla="*/ 201581 h 699571"/>
                  <a:gd name="connsiteX4" fmla="*/ 941294 w 1196788"/>
                  <a:gd name="connsiteY4" fmla="*/ 349947 h 699571"/>
                  <a:gd name="connsiteX5" fmla="*/ 1069041 w 1196788"/>
                  <a:gd name="connsiteY5" fmla="*/ 477694 h 699571"/>
                  <a:gd name="connsiteX6" fmla="*/ 1196788 w 1196788"/>
                  <a:gd name="connsiteY6" fmla="*/ 699571 h 699571"/>
                  <a:gd name="connsiteX0" fmla="*/ 0 w 1196788"/>
                  <a:gd name="connsiteY0" fmla="*/ 10409 h 699571"/>
                  <a:gd name="connsiteX1" fmla="*/ 312644 w 1196788"/>
                  <a:gd name="connsiteY1" fmla="*/ 17132 h 699571"/>
                  <a:gd name="connsiteX2" fmla="*/ 554691 w 1196788"/>
                  <a:gd name="connsiteY2" fmla="*/ 101176 h 699571"/>
                  <a:gd name="connsiteX3" fmla="*/ 750233 w 1196788"/>
                  <a:gd name="connsiteY3" fmla="*/ 201581 h 699571"/>
                  <a:gd name="connsiteX4" fmla="*/ 941294 w 1196788"/>
                  <a:gd name="connsiteY4" fmla="*/ 349947 h 699571"/>
                  <a:gd name="connsiteX5" fmla="*/ 1072851 w 1196788"/>
                  <a:gd name="connsiteY5" fmla="*/ 479599 h 699571"/>
                  <a:gd name="connsiteX6" fmla="*/ 1196788 w 1196788"/>
                  <a:gd name="connsiteY6" fmla="*/ 699571 h 699571"/>
                  <a:gd name="connsiteX0" fmla="*/ 0 w 1196788"/>
                  <a:gd name="connsiteY0" fmla="*/ 10409 h 699571"/>
                  <a:gd name="connsiteX1" fmla="*/ 312644 w 1196788"/>
                  <a:gd name="connsiteY1" fmla="*/ 17132 h 699571"/>
                  <a:gd name="connsiteX2" fmla="*/ 554691 w 1196788"/>
                  <a:gd name="connsiteY2" fmla="*/ 101176 h 699571"/>
                  <a:gd name="connsiteX3" fmla="*/ 750233 w 1196788"/>
                  <a:gd name="connsiteY3" fmla="*/ 201581 h 699571"/>
                  <a:gd name="connsiteX4" fmla="*/ 941294 w 1196788"/>
                  <a:gd name="connsiteY4" fmla="*/ 349947 h 699571"/>
                  <a:gd name="connsiteX5" fmla="*/ 1070946 w 1196788"/>
                  <a:gd name="connsiteY5" fmla="*/ 483409 h 699571"/>
                  <a:gd name="connsiteX6" fmla="*/ 1196788 w 1196788"/>
                  <a:gd name="connsiteY6" fmla="*/ 699571 h 699571"/>
                  <a:gd name="connsiteX0" fmla="*/ 0 w 1196788"/>
                  <a:gd name="connsiteY0" fmla="*/ 10938 h 700100"/>
                  <a:gd name="connsiteX1" fmla="*/ 312644 w 1196788"/>
                  <a:gd name="connsiteY1" fmla="*/ 17661 h 700100"/>
                  <a:gd name="connsiteX2" fmla="*/ 554691 w 1196788"/>
                  <a:gd name="connsiteY2" fmla="*/ 101705 h 700100"/>
                  <a:gd name="connsiteX3" fmla="*/ 750233 w 1196788"/>
                  <a:gd name="connsiteY3" fmla="*/ 202110 h 700100"/>
                  <a:gd name="connsiteX4" fmla="*/ 941294 w 1196788"/>
                  <a:gd name="connsiteY4" fmla="*/ 350476 h 700100"/>
                  <a:gd name="connsiteX5" fmla="*/ 1070946 w 1196788"/>
                  <a:gd name="connsiteY5" fmla="*/ 483938 h 700100"/>
                  <a:gd name="connsiteX6" fmla="*/ 1196788 w 1196788"/>
                  <a:gd name="connsiteY6" fmla="*/ 700100 h 700100"/>
                  <a:gd name="connsiteX0" fmla="*/ 0 w 1196788"/>
                  <a:gd name="connsiteY0" fmla="*/ 10938 h 698195"/>
                  <a:gd name="connsiteX1" fmla="*/ 312644 w 1196788"/>
                  <a:gd name="connsiteY1" fmla="*/ 17661 h 698195"/>
                  <a:gd name="connsiteX2" fmla="*/ 554691 w 1196788"/>
                  <a:gd name="connsiteY2" fmla="*/ 101705 h 698195"/>
                  <a:gd name="connsiteX3" fmla="*/ 750233 w 1196788"/>
                  <a:gd name="connsiteY3" fmla="*/ 202110 h 698195"/>
                  <a:gd name="connsiteX4" fmla="*/ 941294 w 1196788"/>
                  <a:gd name="connsiteY4" fmla="*/ 350476 h 698195"/>
                  <a:gd name="connsiteX5" fmla="*/ 1070946 w 1196788"/>
                  <a:gd name="connsiteY5" fmla="*/ 483938 h 698195"/>
                  <a:gd name="connsiteX6" fmla="*/ 1196788 w 1196788"/>
                  <a:gd name="connsiteY6" fmla="*/ 698195 h 698195"/>
                  <a:gd name="connsiteX0" fmla="*/ 0 w 1187263"/>
                  <a:gd name="connsiteY0" fmla="*/ 10938 h 698195"/>
                  <a:gd name="connsiteX1" fmla="*/ 312644 w 1187263"/>
                  <a:gd name="connsiteY1" fmla="*/ 17661 h 698195"/>
                  <a:gd name="connsiteX2" fmla="*/ 554691 w 1187263"/>
                  <a:gd name="connsiteY2" fmla="*/ 101705 h 698195"/>
                  <a:gd name="connsiteX3" fmla="*/ 750233 w 1187263"/>
                  <a:gd name="connsiteY3" fmla="*/ 202110 h 698195"/>
                  <a:gd name="connsiteX4" fmla="*/ 941294 w 1187263"/>
                  <a:gd name="connsiteY4" fmla="*/ 350476 h 698195"/>
                  <a:gd name="connsiteX5" fmla="*/ 1070946 w 1187263"/>
                  <a:gd name="connsiteY5" fmla="*/ 483938 h 698195"/>
                  <a:gd name="connsiteX6" fmla="*/ 1187263 w 1187263"/>
                  <a:gd name="connsiteY6" fmla="*/ 698195 h 698195"/>
                  <a:gd name="connsiteX0" fmla="*/ 0 w 1187263"/>
                  <a:gd name="connsiteY0" fmla="*/ 10938 h 698195"/>
                  <a:gd name="connsiteX1" fmla="*/ 312644 w 1187263"/>
                  <a:gd name="connsiteY1" fmla="*/ 17661 h 698195"/>
                  <a:gd name="connsiteX2" fmla="*/ 554691 w 1187263"/>
                  <a:gd name="connsiteY2" fmla="*/ 101705 h 698195"/>
                  <a:gd name="connsiteX3" fmla="*/ 750233 w 1187263"/>
                  <a:gd name="connsiteY3" fmla="*/ 202110 h 698195"/>
                  <a:gd name="connsiteX4" fmla="*/ 941294 w 1187263"/>
                  <a:gd name="connsiteY4" fmla="*/ 350476 h 698195"/>
                  <a:gd name="connsiteX5" fmla="*/ 1070946 w 1187263"/>
                  <a:gd name="connsiteY5" fmla="*/ 483938 h 698195"/>
                  <a:gd name="connsiteX6" fmla="*/ 1187263 w 1187263"/>
                  <a:gd name="connsiteY6" fmla="*/ 698195 h 6981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87263" h="698195">
                    <a:moveTo>
                      <a:pt x="0" y="10938"/>
                    </a:moveTo>
                    <a:cubicBezTo>
                      <a:pt x="107921" y="-8505"/>
                      <a:pt x="235435" y="628"/>
                      <a:pt x="312644" y="17661"/>
                    </a:cubicBezTo>
                    <a:cubicBezTo>
                      <a:pt x="389853" y="34694"/>
                      <a:pt x="481760" y="70964"/>
                      <a:pt x="554691" y="101705"/>
                    </a:cubicBezTo>
                    <a:cubicBezTo>
                      <a:pt x="627622" y="132446"/>
                      <a:pt x="685799" y="160648"/>
                      <a:pt x="750233" y="202110"/>
                    </a:cubicBezTo>
                    <a:cubicBezTo>
                      <a:pt x="814667" y="243572"/>
                      <a:pt x="887842" y="303505"/>
                      <a:pt x="941294" y="350476"/>
                    </a:cubicBezTo>
                    <a:cubicBezTo>
                      <a:pt x="994746" y="397447"/>
                      <a:pt x="1015301" y="421313"/>
                      <a:pt x="1070946" y="483938"/>
                    </a:cubicBezTo>
                    <a:cubicBezTo>
                      <a:pt x="1113528" y="542209"/>
                      <a:pt x="1152300" y="608772"/>
                      <a:pt x="1187263" y="698195"/>
                    </a:cubicBezTo>
                  </a:path>
                </a:pathLst>
              </a:custGeom>
              <a:noFill/>
              <a:ln w="635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F205D547-462A-E0E4-7E13-46AE107AA506}"/>
              </a:ext>
            </a:extLst>
          </p:cNvPr>
          <p:cNvGrpSpPr/>
          <p:nvPr/>
        </p:nvGrpSpPr>
        <p:grpSpPr>
          <a:xfrm>
            <a:off x="8583930" y="5382650"/>
            <a:ext cx="1188720" cy="696756"/>
            <a:chOff x="8583930" y="5382650"/>
            <a:chExt cx="1188720" cy="696756"/>
          </a:xfrm>
        </p:grpSpPr>
        <p:cxnSp>
          <p:nvCxnSpPr>
            <p:cNvPr id="64" name="Connettore diritto 63">
              <a:extLst>
                <a:ext uri="{FF2B5EF4-FFF2-40B4-BE49-F238E27FC236}">
                  <a16:creationId xmlns:a16="http://schemas.microsoft.com/office/drawing/2014/main" id="{EDB4AFF6-31DC-D10E-4EC3-5FE35166722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84441" y="5382650"/>
              <a:ext cx="1182881" cy="682937"/>
            </a:xfrm>
            <a:prstGeom prst="line">
              <a:avLst/>
            </a:prstGeom>
            <a:ln w="63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igura a mano libera: forma 47">
              <a:extLst>
                <a:ext uri="{FF2B5EF4-FFF2-40B4-BE49-F238E27FC236}">
                  <a16:creationId xmlns:a16="http://schemas.microsoft.com/office/drawing/2014/main" id="{592A491D-3F1E-ED6A-BE89-4EA195EDCA06}"/>
                </a:ext>
              </a:extLst>
            </p:cNvPr>
            <p:cNvSpPr/>
            <p:nvPr/>
          </p:nvSpPr>
          <p:spPr>
            <a:xfrm>
              <a:off x="8583930" y="5387340"/>
              <a:ext cx="1188720" cy="692066"/>
            </a:xfrm>
            <a:custGeom>
              <a:avLst/>
              <a:gdLst>
                <a:gd name="connsiteX0" fmla="*/ 0 w 1188720"/>
                <a:gd name="connsiteY0" fmla="*/ 0 h 692066"/>
                <a:gd name="connsiteX1" fmla="*/ 81915 w 1188720"/>
                <a:gd name="connsiteY1" fmla="*/ 154305 h 692066"/>
                <a:gd name="connsiteX2" fmla="*/ 215265 w 1188720"/>
                <a:gd name="connsiteY2" fmla="*/ 312420 h 692066"/>
                <a:gd name="connsiteX3" fmla="*/ 422910 w 1188720"/>
                <a:gd name="connsiteY3" fmla="*/ 476250 h 692066"/>
                <a:gd name="connsiteX4" fmla="*/ 748665 w 1188720"/>
                <a:gd name="connsiteY4" fmla="*/ 636270 h 692066"/>
                <a:gd name="connsiteX5" fmla="*/ 994410 w 1188720"/>
                <a:gd name="connsiteY5" fmla="*/ 689610 h 692066"/>
                <a:gd name="connsiteX6" fmla="*/ 1188720 w 1188720"/>
                <a:gd name="connsiteY6" fmla="*/ 678180 h 692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8720" h="692066">
                  <a:moveTo>
                    <a:pt x="0" y="0"/>
                  </a:moveTo>
                  <a:cubicBezTo>
                    <a:pt x="23019" y="51117"/>
                    <a:pt x="46038" y="102235"/>
                    <a:pt x="81915" y="154305"/>
                  </a:cubicBezTo>
                  <a:cubicBezTo>
                    <a:pt x="117793" y="206375"/>
                    <a:pt x="158433" y="258763"/>
                    <a:pt x="215265" y="312420"/>
                  </a:cubicBezTo>
                  <a:cubicBezTo>
                    <a:pt x="272098" y="366078"/>
                    <a:pt x="334010" y="422275"/>
                    <a:pt x="422910" y="476250"/>
                  </a:cubicBezTo>
                  <a:cubicBezTo>
                    <a:pt x="511810" y="530225"/>
                    <a:pt x="653415" y="600710"/>
                    <a:pt x="748665" y="636270"/>
                  </a:cubicBezTo>
                  <a:cubicBezTo>
                    <a:pt x="843915" y="671830"/>
                    <a:pt x="921068" y="682625"/>
                    <a:pt x="994410" y="689610"/>
                  </a:cubicBezTo>
                  <a:cubicBezTo>
                    <a:pt x="1067752" y="696595"/>
                    <a:pt x="1128236" y="687387"/>
                    <a:pt x="1188720" y="678180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Figura a mano libera: forma 1">
            <a:extLst>
              <a:ext uri="{FF2B5EF4-FFF2-40B4-BE49-F238E27FC236}">
                <a16:creationId xmlns:a16="http://schemas.microsoft.com/office/drawing/2014/main" id="{10C82942-AA71-04CF-4E84-CB4AAD0D1A27}"/>
              </a:ext>
            </a:extLst>
          </p:cNvPr>
          <p:cNvSpPr/>
          <p:nvPr/>
        </p:nvSpPr>
        <p:spPr>
          <a:xfrm>
            <a:off x="8557310" y="4972271"/>
            <a:ext cx="262644" cy="429517"/>
          </a:xfrm>
          <a:custGeom>
            <a:avLst/>
            <a:gdLst>
              <a:gd name="connsiteX0" fmla="*/ 262451 w 262451"/>
              <a:gd name="connsiteY0" fmla="*/ 0 h 416182"/>
              <a:gd name="connsiteX1" fmla="*/ 158406 w 262451"/>
              <a:gd name="connsiteY1" fmla="*/ 34015 h 416182"/>
              <a:gd name="connsiteX2" fmla="*/ 54360 w 262451"/>
              <a:gd name="connsiteY2" fmla="*/ 114050 h 416182"/>
              <a:gd name="connsiteX3" fmla="*/ 6339 w 262451"/>
              <a:gd name="connsiteY3" fmla="*/ 200087 h 416182"/>
              <a:gd name="connsiteX4" fmla="*/ 336 w 262451"/>
              <a:gd name="connsiteY4" fmla="*/ 270118 h 416182"/>
              <a:gd name="connsiteX5" fmla="*/ 4338 w 262451"/>
              <a:gd name="connsiteY5" fmla="*/ 320140 h 416182"/>
              <a:gd name="connsiteX6" fmla="*/ 26348 w 262451"/>
              <a:gd name="connsiteY6" fmla="*/ 416182 h 416182"/>
              <a:gd name="connsiteX0" fmla="*/ 262451 w 262451"/>
              <a:gd name="connsiteY0" fmla="*/ 0 h 416182"/>
              <a:gd name="connsiteX1" fmla="*/ 158406 w 262451"/>
              <a:gd name="connsiteY1" fmla="*/ 34015 h 416182"/>
              <a:gd name="connsiteX2" fmla="*/ 54360 w 262451"/>
              <a:gd name="connsiteY2" fmla="*/ 114050 h 416182"/>
              <a:gd name="connsiteX3" fmla="*/ 6339 w 262451"/>
              <a:gd name="connsiteY3" fmla="*/ 200087 h 416182"/>
              <a:gd name="connsiteX4" fmla="*/ 336 w 262451"/>
              <a:gd name="connsiteY4" fmla="*/ 270118 h 416182"/>
              <a:gd name="connsiteX5" fmla="*/ 4338 w 262451"/>
              <a:gd name="connsiteY5" fmla="*/ 320140 h 416182"/>
              <a:gd name="connsiteX6" fmla="*/ 26348 w 262451"/>
              <a:gd name="connsiteY6" fmla="*/ 416182 h 416182"/>
              <a:gd name="connsiteX0" fmla="*/ 262644 w 262644"/>
              <a:gd name="connsiteY0" fmla="*/ 0 h 416182"/>
              <a:gd name="connsiteX1" fmla="*/ 158599 w 262644"/>
              <a:gd name="connsiteY1" fmla="*/ 34015 h 416182"/>
              <a:gd name="connsiteX2" fmla="*/ 54553 w 262644"/>
              <a:gd name="connsiteY2" fmla="*/ 114050 h 416182"/>
              <a:gd name="connsiteX3" fmla="*/ 12247 w 262644"/>
              <a:gd name="connsiteY3" fmla="*/ 198182 h 416182"/>
              <a:gd name="connsiteX4" fmla="*/ 529 w 262644"/>
              <a:gd name="connsiteY4" fmla="*/ 270118 h 416182"/>
              <a:gd name="connsiteX5" fmla="*/ 4531 w 262644"/>
              <a:gd name="connsiteY5" fmla="*/ 320140 h 416182"/>
              <a:gd name="connsiteX6" fmla="*/ 26541 w 262644"/>
              <a:gd name="connsiteY6" fmla="*/ 416182 h 416182"/>
              <a:gd name="connsiteX0" fmla="*/ 262644 w 262644"/>
              <a:gd name="connsiteY0" fmla="*/ 0 h 429517"/>
              <a:gd name="connsiteX1" fmla="*/ 158599 w 262644"/>
              <a:gd name="connsiteY1" fmla="*/ 34015 h 429517"/>
              <a:gd name="connsiteX2" fmla="*/ 54553 w 262644"/>
              <a:gd name="connsiteY2" fmla="*/ 114050 h 429517"/>
              <a:gd name="connsiteX3" fmla="*/ 12247 w 262644"/>
              <a:gd name="connsiteY3" fmla="*/ 198182 h 429517"/>
              <a:gd name="connsiteX4" fmla="*/ 529 w 262644"/>
              <a:gd name="connsiteY4" fmla="*/ 270118 h 429517"/>
              <a:gd name="connsiteX5" fmla="*/ 4531 w 262644"/>
              <a:gd name="connsiteY5" fmla="*/ 320140 h 429517"/>
              <a:gd name="connsiteX6" fmla="*/ 32256 w 262644"/>
              <a:gd name="connsiteY6" fmla="*/ 429517 h 429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2644" h="429517">
                <a:moveTo>
                  <a:pt x="262644" y="0"/>
                </a:moveTo>
                <a:cubicBezTo>
                  <a:pt x="227962" y="7503"/>
                  <a:pt x="197091" y="16912"/>
                  <a:pt x="158599" y="34015"/>
                </a:cubicBezTo>
                <a:cubicBezTo>
                  <a:pt x="120107" y="51118"/>
                  <a:pt x="78945" y="86689"/>
                  <a:pt x="54553" y="114050"/>
                </a:cubicBezTo>
                <a:cubicBezTo>
                  <a:pt x="30161" y="141411"/>
                  <a:pt x="21251" y="172171"/>
                  <a:pt x="12247" y="198182"/>
                </a:cubicBezTo>
                <a:cubicBezTo>
                  <a:pt x="3243" y="224193"/>
                  <a:pt x="1815" y="249792"/>
                  <a:pt x="529" y="270118"/>
                </a:cubicBezTo>
                <a:cubicBezTo>
                  <a:pt x="-757" y="290444"/>
                  <a:pt x="196" y="295796"/>
                  <a:pt x="4531" y="320140"/>
                </a:cubicBezTo>
                <a:cubicBezTo>
                  <a:pt x="8866" y="344484"/>
                  <a:pt x="23418" y="393668"/>
                  <a:pt x="32256" y="429517"/>
                </a:cubicBezTo>
              </a:path>
            </a:pathLst>
          </a:custGeom>
          <a:noFill/>
          <a:ln w="63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: forma 11">
            <a:extLst>
              <a:ext uri="{FF2B5EF4-FFF2-40B4-BE49-F238E27FC236}">
                <a16:creationId xmlns:a16="http://schemas.microsoft.com/office/drawing/2014/main" id="{D52D907E-DFA2-D5A8-391D-471E4370B342}"/>
              </a:ext>
            </a:extLst>
          </p:cNvPr>
          <p:cNvSpPr/>
          <p:nvPr/>
        </p:nvSpPr>
        <p:spPr>
          <a:xfrm>
            <a:off x="9766935" y="5665470"/>
            <a:ext cx="266738" cy="401955"/>
          </a:xfrm>
          <a:custGeom>
            <a:avLst/>
            <a:gdLst>
              <a:gd name="connsiteX0" fmla="*/ 243840 w 266738"/>
              <a:gd name="connsiteY0" fmla="*/ 0 h 401955"/>
              <a:gd name="connsiteX1" fmla="*/ 266700 w 266738"/>
              <a:gd name="connsiteY1" fmla="*/ 102870 h 401955"/>
              <a:gd name="connsiteX2" fmla="*/ 247650 w 266738"/>
              <a:gd name="connsiteY2" fmla="*/ 230505 h 401955"/>
              <a:gd name="connsiteX3" fmla="*/ 192405 w 266738"/>
              <a:gd name="connsiteY3" fmla="*/ 310515 h 401955"/>
              <a:gd name="connsiteX4" fmla="*/ 139065 w 266738"/>
              <a:gd name="connsiteY4" fmla="*/ 356235 h 401955"/>
              <a:gd name="connsiteX5" fmla="*/ 91440 w 266738"/>
              <a:gd name="connsiteY5" fmla="*/ 379095 h 401955"/>
              <a:gd name="connsiteX6" fmla="*/ 0 w 266738"/>
              <a:gd name="connsiteY6" fmla="*/ 401955 h 401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6738" h="401955">
                <a:moveTo>
                  <a:pt x="243840" y="0"/>
                </a:moveTo>
                <a:cubicBezTo>
                  <a:pt x="254952" y="32226"/>
                  <a:pt x="266065" y="64453"/>
                  <a:pt x="266700" y="102870"/>
                </a:cubicBezTo>
                <a:cubicBezTo>
                  <a:pt x="267335" y="141287"/>
                  <a:pt x="260033" y="195898"/>
                  <a:pt x="247650" y="230505"/>
                </a:cubicBezTo>
                <a:cubicBezTo>
                  <a:pt x="235267" y="265113"/>
                  <a:pt x="210502" y="289560"/>
                  <a:pt x="192405" y="310515"/>
                </a:cubicBezTo>
                <a:cubicBezTo>
                  <a:pt x="174308" y="331470"/>
                  <a:pt x="155892" y="344805"/>
                  <a:pt x="139065" y="356235"/>
                </a:cubicBezTo>
                <a:cubicBezTo>
                  <a:pt x="122238" y="367665"/>
                  <a:pt x="114617" y="371475"/>
                  <a:pt x="91440" y="379095"/>
                </a:cubicBezTo>
                <a:cubicBezTo>
                  <a:pt x="68263" y="386715"/>
                  <a:pt x="34131" y="394335"/>
                  <a:pt x="0" y="401955"/>
                </a:cubicBezTo>
              </a:path>
            </a:pathLst>
          </a:custGeom>
          <a:noFill/>
          <a:ln w="63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C6E73EC9-157B-F0C0-8667-9434D1195E2A}"/>
              </a:ext>
            </a:extLst>
          </p:cNvPr>
          <p:cNvCxnSpPr>
            <a:cxnSpLocks/>
          </p:cNvCxnSpPr>
          <p:nvPr/>
        </p:nvCxnSpPr>
        <p:spPr>
          <a:xfrm>
            <a:off x="8876577" y="2077694"/>
            <a:ext cx="1340766" cy="54719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5A7BDDE2-13A3-1950-2CAE-DBF6E2B05A52}"/>
              </a:ext>
            </a:extLst>
          </p:cNvPr>
          <p:cNvGrpSpPr/>
          <p:nvPr/>
        </p:nvGrpSpPr>
        <p:grpSpPr>
          <a:xfrm>
            <a:off x="6097525" y="5167662"/>
            <a:ext cx="1623600" cy="414000"/>
            <a:chOff x="5864352" y="5519488"/>
            <a:chExt cx="1628778" cy="420357"/>
          </a:xfrm>
        </p:grpSpPr>
        <p:sp>
          <p:nvSpPr>
            <p:cNvPr id="25" name="Arco 24">
              <a:extLst>
                <a:ext uri="{FF2B5EF4-FFF2-40B4-BE49-F238E27FC236}">
                  <a16:creationId xmlns:a16="http://schemas.microsoft.com/office/drawing/2014/main" id="{92C6E21E-CA6D-C7D4-323A-717F0BAE856A}"/>
                </a:ext>
              </a:extLst>
            </p:cNvPr>
            <p:cNvSpPr/>
            <p:nvPr/>
          </p:nvSpPr>
          <p:spPr>
            <a:xfrm rot="17995473">
              <a:off x="6472530" y="4912888"/>
              <a:ext cx="414000" cy="1627200"/>
            </a:xfrm>
            <a:prstGeom prst="arc">
              <a:avLst>
                <a:gd name="adj1" fmla="val 16121889"/>
                <a:gd name="adj2" fmla="val 5483265"/>
              </a:avLst>
            </a:prstGeom>
            <a:ln w="63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6" name="Arco 235">
              <a:extLst>
                <a:ext uri="{FF2B5EF4-FFF2-40B4-BE49-F238E27FC236}">
                  <a16:creationId xmlns:a16="http://schemas.microsoft.com/office/drawing/2014/main" id="{051B5FBE-B364-91C4-BAEE-7547F3BF1C3F}"/>
                </a:ext>
              </a:extLst>
            </p:cNvPr>
            <p:cNvSpPr/>
            <p:nvPr/>
          </p:nvSpPr>
          <p:spPr>
            <a:xfrm rot="28800000">
              <a:off x="6470952" y="4919245"/>
              <a:ext cx="414000" cy="1627200"/>
            </a:xfrm>
            <a:prstGeom prst="arc">
              <a:avLst>
                <a:gd name="adj1" fmla="val 16137263"/>
                <a:gd name="adj2" fmla="val 5396340"/>
              </a:avLst>
            </a:prstGeom>
            <a:ln w="63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CB5149FF-6A23-F470-8CB9-6E103B61452B}"/>
              </a:ext>
            </a:extLst>
          </p:cNvPr>
          <p:cNvCxnSpPr>
            <a:cxnSpLocks/>
          </p:cNvCxnSpPr>
          <p:nvPr/>
        </p:nvCxnSpPr>
        <p:spPr>
          <a:xfrm flipH="1">
            <a:off x="6198908" y="4348882"/>
            <a:ext cx="669766" cy="6523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BF3463C-5FA5-1F2D-D7AC-D75772E86665}"/>
              </a:ext>
            </a:extLst>
          </p:cNvPr>
          <p:cNvCxnSpPr>
            <a:cxnSpLocks/>
          </p:cNvCxnSpPr>
          <p:nvPr/>
        </p:nvCxnSpPr>
        <p:spPr>
          <a:xfrm flipH="1">
            <a:off x="6202023" y="4339413"/>
            <a:ext cx="704409" cy="7037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6EE0B6F9-61DB-50CE-3128-9631409F1762}"/>
              </a:ext>
            </a:extLst>
          </p:cNvPr>
          <p:cNvCxnSpPr>
            <a:cxnSpLocks/>
          </p:cNvCxnSpPr>
          <p:nvPr/>
        </p:nvCxnSpPr>
        <p:spPr>
          <a:xfrm flipH="1">
            <a:off x="6224406" y="4319424"/>
            <a:ext cx="736717" cy="7569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26ABFF9E-D1F7-73AE-53E7-31A1E8ACFF50}"/>
              </a:ext>
            </a:extLst>
          </p:cNvPr>
          <p:cNvCxnSpPr>
            <a:cxnSpLocks/>
          </p:cNvCxnSpPr>
          <p:nvPr/>
        </p:nvCxnSpPr>
        <p:spPr>
          <a:xfrm flipH="1">
            <a:off x="6263189" y="4299150"/>
            <a:ext cx="777638" cy="8369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CC820505-4A34-B962-AC1F-599ABD76D061}"/>
              </a:ext>
            </a:extLst>
          </p:cNvPr>
          <p:cNvCxnSpPr>
            <a:cxnSpLocks/>
          </p:cNvCxnSpPr>
          <p:nvPr/>
        </p:nvCxnSpPr>
        <p:spPr>
          <a:xfrm flipH="1">
            <a:off x="6324277" y="4279464"/>
            <a:ext cx="806760" cy="9217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C53159AC-0EC4-FC31-5077-3D99021F3968}"/>
              </a:ext>
            </a:extLst>
          </p:cNvPr>
          <p:cNvCxnSpPr>
            <a:cxnSpLocks/>
          </p:cNvCxnSpPr>
          <p:nvPr/>
        </p:nvCxnSpPr>
        <p:spPr>
          <a:xfrm flipH="1">
            <a:off x="6407237" y="4262943"/>
            <a:ext cx="822433" cy="10134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9054AD2-C241-17FD-1180-45F343DCDA4C}"/>
              </a:ext>
            </a:extLst>
          </p:cNvPr>
          <p:cNvCxnSpPr>
            <a:cxnSpLocks/>
          </p:cNvCxnSpPr>
          <p:nvPr/>
        </p:nvCxnSpPr>
        <p:spPr>
          <a:xfrm flipH="1">
            <a:off x="6512868" y="4256547"/>
            <a:ext cx="817633" cy="11069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D69FC6B1-D914-5561-F534-4A70202FE928}"/>
              </a:ext>
            </a:extLst>
          </p:cNvPr>
          <p:cNvCxnSpPr>
            <a:cxnSpLocks/>
          </p:cNvCxnSpPr>
          <p:nvPr/>
        </p:nvCxnSpPr>
        <p:spPr>
          <a:xfrm flipH="1">
            <a:off x="6656001" y="4263599"/>
            <a:ext cx="784679" cy="11957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4D646663-422F-C1CF-1DB6-ED1DA352B634}"/>
              </a:ext>
            </a:extLst>
          </p:cNvPr>
          <p:cNvCxnSpPr>
            <a:cxnSpLocks/>
          </p:cNvCxnSpPr>
          <p:nvPr/>
        </p:nvCxnSpPr>
        <p:spPr>
          <a:xfrm flipH="1">
            <a:off x="7595765" y="4890193"/>
            <a:ext cx="224182" cy="9074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9677123F-1C52-A2E5-D397-94F7419DE43F}"/>
              </a:ext>
            </a:extLst>
          </p:cNvPr>
          <p:cNvCxnSpPr>
            <a:cxnSpLocks/>
          </p:cNvCxnSpPr>
          <p:nvPr/>
        </p:nvCxnSpPr>
        <p:spPr>
          <a:xfrm flipH="1">
            <a:off x="7559067" y="4848284"/>
            <a:ext cx="251153" cy="9639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D5D354B3-B294-032F-A516-7CACD5C55101}"/>
              </a:ext>
            </a:extLst>
          </p:cNvPr>
          <p:cNvCxnSpPr>
            <a:cxnSpLocks/>
          </p:cNvCxnSpPr>
          <p:nvPr/>
        </p:nvCxnSpPr>
        <p:spPr>
          <a:xfrm flipH="1">
            <a:off x="7515806" y="4787287"/>
            <a:ext cx="285109" cy="10346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70980926-FBDA-9A36-9AD7-68972350DC45}"/>
              </a:ext>
            </a:extLst>
          </p:cNvPr>
          <p:cNvCxnSpPr>
            <a:cxnSpLocks/>
          </p:cNvCxnSpPr>
          <p:nvPr/>
        </p:nvCxnSpPr>
        <p:spPr>
          <a:xfrm flipH="1">
            <a:off x="7446498" y="4712113"/>
            <a:ext cx="330678" cy="10996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BD7E83E0-D82A-2127-73A5-A958126FF726}"/>
              </a:ext>
            </a:extLst>
          </p:cNvPr>
          <p:cNvCxnSpPr>
            <a:cxnSpLocks/>
          </p:cNvCxnSpPr>
          <p:nvPr/>
        </p:nvCxnSpPr>
        <p:spPr>
          <a:xfrm flipH="1">
            <a:off x="7357761" y="4624191"/>
            <a:ext cx="391001" cy="11729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510153BA-A6A8-F49D-B105-90536CC6AB8C}"/>
              </a:ext>
            </a:extLst>
          </p:cNvPr>
          <p:cNvCxnSpPr>
            <a:cxnSpLocks/>
          </p:cNvCxnSpPr>
          <p:nvPr/>
        </p:nvCxnSpPr>
        <p:spPr>
          <a:xfrm flipH="1">
            <a:off x="7251854" y="4524473"/>
            <a:ext cx="463865" cy="12359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C20841BD-C91C-DB96-F9DD-84D2D6EB320E}"/>
              </a:ext>
            </a:extLst>
          </p:cNvPr>
          <p:cNvCxnSpPr>
            <a:cxnSpLocks/>
          </p:cNvCxnSpPr>
          <p:nvPr/>
        </p:nvCxnSpPr>
        <p:spPr>
          <a:xfrm flipH="1">
            <a:off x="7121064" y="4438284"/>
            <a:ext cx="548066" cy="12800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E2F66DFE-0A27-94FE-2C7E-72083EC3B008}"/>
              </a:ext>
            </a:extLst>
          </p:cNvPr>
          <p:cNvCxnSpPr>
            <a:cxnSpLocks/>
          </p:cNvCxnSpPr>
          <p:nvPr/>
        </p:nvCxnSpPr>
        <p:spPr>
          <a:xfrm flipH="1">
            <a:off x="6967996" y="4352565"/>
            <a:ext cx="636980" cy="12855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148CADBC-0DE2-05CE-C233-E6CA3C2A4F6A}"/>
              </a:ext>
            </a:extLst>
          </p:cNvPr>
          <p:cNvCxnSpPr>
            <a:cxnSpLocks/>
          </p:cNvCxnSpPr>
          <p:nvPr/>
        </p:nvCxnSpPr>
        <p:spPr>
          <a:xfrm flipH="1">
            <a:off x="10037473" y="4422780"/>
            <a:ext cx="137488" cy="137819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5F26A93A-8D38-CBE7-DC6B-8FFE42199E4E}"/>
              </a:ext>
            </a:extLst>
          </p:cNvPr>
          <p:cNvCxnSpPr>
            <a:cxnSpLocks/>
          </p:cNvCxnSpPr>
          <p:nvPr/>
        </p:nvCxnSpPr>
        <p:spPr>
          <a:xfrm flipH="1">
            <a:off x="8674986" y="4218933"/>
            <a:ext cx="1129636" cy="80915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59EC1175-9DD1-AC65-B998-B885D44EB0CC}"/>
              </a:ext>
            </a:extLst>
          </p:cNvPr>
          <p:cNvCxnSpPr>
            <a:cxnSpLocks/>
          </p:cNvCxnSpPr>
          <p:nvPr/>
        </p:nvCxnSpPr>
        <p:spPr>
          <a:xfrm flipV="1">
            <a:off x="7822827" y="3482970"/>
            <a:ext cx="348056" cy="1439165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DEADB9D6-D7B2-A897-3EF7-D3191258FBE9}"/>
              </a:ext>
            </a:extLst>
          </p:cNvPr>
          <p:cNvCxnSpPr>
            <a:cxnSpLocks/>
          </p:cNvCxnSpPr>
          <p:nvPr/>
        </p:nvCxnSpPr>
        <p:spPr>
          <a:xfrm flipH="1">
            <a:off x="7896473" y="2943311"/>
            <a:ext cx="409552" cy="3941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7" name="Gruppo 226">
            <a:extLst>
              <a:ext uri="{FF2B5EF4-FFF2-40B4-BE49-F238E27FC236}">
                <a16:creationId xmlns:a16="http://schemas.microsoft.com/office/drawing/2014/main" id="{7BBD3ADD-1F42-E269-DC53-E1E8D3FF2658}"/>
              </a:ext>
            </a:extLst>
          </p:cNvPr>
          <p:cNvGrpSpPr/>
          <p:nvPr/>
        </p:nvGrpSpPr>
        <p:grpSpPr>
          <a:xfrm>
            <a:off x="7856583" y="3316622"/>
            <a:ext cx="309380" cy="298176"/>
            <a:chOff x="8882625" y="3315434"/>
            <a:chExt cx="315967" cy="298176"/>
          </a:xfrm>
        </p:grpSpPr>
        <p:sp>
          <p:nvSpPr>
            <p:cNvPr id="228" name="Figura a mano libera: forma 227">
              <a:extLst>
                <a:ext uri="{FF2B5EF4-FFF2-40B4-BE49-F238E27FC236}">
                  <a16:creationId xmlns:a16="http://schemas.microsoft.com/office/drawing/2014/main" id="{244A0EE9-3B38-F407-8337-526F979A25E1}"/>
                </a:ext>
              </a:extLst>
            </p:cNvPr>
            <p:cNvSpPr/>
            <p:nvPr/>
          </p:nvSpPr>
          <p:spPr>
            <a:xfrm>
              <a:off x="8882625" y="3350895"/>
              <a:ext cx="306464" cy="262715"/>
            </a:xfrm>
            <a:custGeom>
              <a:avLst/>
              <a:gdLst>
                <a:gd name="connsiteX0" fmla="*/ 30989 w 324359"/>
                <a:gd name="connsiteY0" fmla="*/ 0 h 262204"/>
                <a:gd name="connsiteX1" fmla="*/ 8129 w 324359"/>
                <a:gd name="connsiteY1" fmla="*/ 60960 h 262204"/>
                <a:gd name="connsiteX2" fmla="*/ 6224 w 324359"/>
                <a:gd name="connsiteY2" fmla="*/ 121920 h 262204"/>
                <a:gd name="connsiteX3" fmla="*/ 86234 w 324359"/>
                <a:gd name="connsiteY3" fmla="*/ 251460 h 262204"/>
                <a:gd name="connsiteX4" fmla="*/ 232919 w 324359"/>
                <a:gd name="connsiteY4" fmla="*/ 251460 h 262204"/>
                <a:gd name="connsiteX5" fmla="*/ 278639 w 324359"/>
                <a:gd name="connsiteY5" fmla="*/ 222885 h 262204"/>
                <a:gd name="connsiteX6" fmla="*/ 324359 w 324359"/>
                <a:gd name="connsiteY6" fmla="*/ 167640 h 262204"/>
                <a:gd name="connsiteX0" fmla="*/ 25983 w 319353"/>
                <a:gd name="connsiteY0" fmla="*/ 0 h 262204"/>
                <a:gd name="connsiteX1" fmla="*/ 3123 w 319353"/>
                <a:gd name="connsiteY1" fmla="*/ 60960 h 262204"/>
                <a:gd name="connsiteX2" fmla="*/ 1218 w 319353"/>
                <a:gd name="connsiteY2" fmla="*/ 121920 h 262204"/>
                <a:gd name="connsiteX3" fmla="*/ 81228 w 319353"/>
                <a:gd name="connsiteY3" fmla="*/ 251460 h 262204"/>
                <a:gd name="connsiteX4" fmla="*/ 227913 w 319353"/>
                <a:gd name="connsiteY4" fmla="*/ 251460 h 262204"/>
                <a:gd name="connsiteX5" fmla="*/ 273633 w 319353"/>
                <a:gd name="connsiteY5" fmla="*/ 222885 h 262204"/>
                <a:gd name="connsiteX6" fmla="*/ 319353 w 319353"/>
                <a:gd name="connsiteY6" fmla="*/ 167640 h 262204"/>
                <a:gd name="connsiteX0" fmla="*/ 25983 w 319353"/>
                <a:gd name="connsiteY0" fmla="*/ 0 h 264425"/>
                <a:gd name="connsiteX1" fmla="*/ 3123 w 319353"/>
                <a:gd name="connsiteY1" fmla="*/ 60960 h 264425"/>
                <a:gd name="connsiteX2" fmla="*/ 1218 w 319353"/>
                <a:gd name="connsiteY2" fmla="*/ 121920 h 264425"/>
                <a:gd name="connsiteX3" fmla="*/ 81228 w 319353"/>
                <a:gd name="connsiteY3" fmla="*/ 251460 h 264425"/>
                <a:gd name="connsiteX4" fmla="*/ 227913 w 319353"/>
                <a:gd name="connsiteY4" fmla="*/ 251460 h 264425"/>
                <a:gd name="connsiteX5" fmla="*/ 273633 w 319353"/>
                <a:gd name="connsiteY5" fmla="*/ 222885 h 264425"/>
                <a:gd name="connsiteX6" fmla="*/ 319353 w 319353"/>
                <a:gd name="connsiteY6" fmla="*/ 167640 h 264425"/>
                <a:gd name="connsiteX0" fmla="*/ 25983 w 319353"/>
                <a:gd name="connsiteY0" fmla="*/ 0 h 262715"/>
                <a:gd name="connsiteX1" fmla="*/ 3123 w 319353"/>
                <a:gd name="connsiteY1" fmla="*/ 60960 h 262715"/>
                <a:gd name="connsiteX2" fmla="*/ 1218 w 319353"/>
                <a:gd name="connsiteY2" fmla="*/ 121920 h 262715"/>
                <a:gd name="connsiteX3" fmla="*/ 81228 w 319353"/>
                <a:gd name="connsiteY3" fmla="*/ 251460 h 262715"/>
                <a:gd name="connsiteX4" fmla="*/ 227913 w 319353"/>
                <a:gd name="connsiteY4" fmla="*/ 251460 h 262715"/>
                <a:gd name="connsiteX5" fmla="*/ 273633 w 319353"/>
                <a:gd name="connsiteY5" fmla="*/ 222885 h 262715"/>
                <a:gd name="connsiteX6" fmla="*/ 319353 w 319353"/>
                <a:gd name="connsiteY6" fmla="*/ 167640 h 262715"/>
                <a:gd name="connsiteX0" fmla="*/ 25983 w 319353"/>
                <a:gd name="connsiteY0" fmla="*/ 0 h 262715"/>
                <a:gd name="connsiteX1" fmla="*/ 3123 w 319353"/>
                <a:gd name="connsiteY1" fmla="*/ 60960 h 262715"/>
                <a:gd name="connsiteX2" fmla="*/ 1218 w 319353"/>
                <a:gd name="connsiteY2" fmla="*/ 121920 h 262715"/>
                <a:gd name="connsiteX3" fmla="*/ 81228 w 319353"/>
                <a:gd name="connsiteY3" fmla="*/ 251460 h 262715"/>
                <a:gd name="connsiteX4" fmla="*/ 227913 w 319353"/>
                <a:gd name="connsiteY4" fmla="*/ 251460 h 262715"/>
                <a:gd name="connsiteX5" fmla="*/ 273633 w 319353"/>
                <a:gd name="connsiteY5" fmla="*/ 222885 h 262715"/>
                <a:gd name="connsiteX6" fmla="*/ 319353 w 319353"/>
                <a:gd name="connsiteY6" fmla="*/ 167640 h 262715"/>
                <a:gd name="connsiteX0" fmla="*/ 25983 w 309528"/>
                <a:gd name="connsiteY0" fmla="*/ 0 h 262715"/>
                <a:gd name="connsiteX1" fmla="*/ 3123 w 309528"/>
                <a:gd name="connsiteY1" fmla="*/ 60960 h 262715"/>
                <a:gd name="connsiteX2" fmla="*/ 1218 w 309528"/>
                <a:gd name="connsiteY2" fmla="*/ 121920 h 262715"/>
                <a:gd name="connsiteX3" fmla="*/ 81228 w 309528"/>
                <a:gd name="connsiteY3" fmla="*/ 251460 h 262715"/>
                <a:gd name="connsiteX4" fmla="*/ 227913 w 309528"/>
                <a:gd name="connsiteY4" fmla="*/ 251460 h 262715"/>
                <a:gd name="connsiteX5" fmla="*/ 273633 w 309528"/>
                <a:gd name="connsiteY5" fmla="*/ 222885 h 262715"/>
                <a:gd name="connsiteX6" fmla="*/ 309528 w 309528"/>
                <a:gd name="connsiteY6" fmla="*/ 160020 h 262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9528" h="262715">
                  <a:moveTo>
                    <a:pt x="25983" y="0"/>
                  </a:moveTo>
                  <a:cubicBezTo>
                    <a:pt x="16616" y="20320"/>
                    <a:pt x="7250" y="40640"/>
                    <a:pt x="3123" y="60960"/>
                  </a:cubicBezTo>
                  <a:cubicBezTo>
                    <a:pt x="-1004" y="81280"/>
                    <a:pt x="-369" y="86360"/>
                    <a:pt x="1218" y="121920"/>
                  </a:cubicBezTo>
                  <a:cubicBezTo>
                    <a:pt x="2805" y="157480"/>
                    <a:pt x="43446" y="229870"/>
                    <a:pt x="81228" y="251460"/>
                  </a:cubicBezTo>
                  <a:cubicBezTo>
                    <a:pt x="119010" y="273050"/>
                    <a:pt x="207275" y="258127"/>
                    <a:pt x="227913" y="251460"/>
                  </a:cubicBezTo>
                  <a:cubicBezTo>
                    <a:pt x="248551" y="244793"/>
                    <a:pt x="258393" y="236855"/>
                    <a:pt x="273633" y="222885"/>
                  </a:cubicBezTo>
                  <a:cubicBezTo>
                    <a:pt x="288873" y="208915"/>
                    <a:pt x="303813" y="193992"/>
                    <a:pt x="309528" y="160020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9" name="Figura a mano libera: forma 228">
              <a:extLst>
                <a:ext uri="{FF2B5EF4-FFF2-40B4-BE49-F238E27FC236}">
                  <a16:creationId xmlns:a16="http://schemas.microsoft.com/office/drawing/2014/main" id="{622377B2-3CEA-C114-C68A-7300FF0F1D34}"/>
                </a:ext>
              </a:extLst>
            </p:cNvPr>
            <p:cNvSpPr/>
            <p:nvPr/>
          </p:nvSpPr>
          <p:spPr>
            <a:xfrm>
              <a:off x="8913004" y="3315434"/>
              <a:ext cx="285588" cy="194424"/>
            </a:xfrm>
            <a:custGeom>
              <a:avLst/>
              <a:gdLst>
                <a:gd name="connsiteX0" fmla="*/ 0 w 287686"/>
                <a:gd name="connsiteY0" fmla="*/ 34306 h 205756"/>
                <a:gd name="connsiteX1" fmla="*/ 89535 w 287686"/>
                <a:gd name="connsiteY1" fmla="*/ 16 h 205756"/>
                <a:gd name="connsiteX2" fmla="*/ 194310 w 287686"/>
                <a:gd name="connsiteY2" fmla="*/ 38116 h 205756"/>
                <a:gd name="connsiteX3" fmla="*/ 272415 w 287686"/>
                <a:gd name="connsiteY3" fmla="*/ 102886 h 205756"/>
                <a:gd name="connsiteX4" fmla="*/ 287655 w 287686"/>
                <a:gd name="connsiteY4" fmla="*/ 205756 h 205756"/>
                <a:gd name="connsiteX0" fmla="*/ 0 w 287686"/>
                <a:gd name="connsiteY0" fmla="*/ 34348 h 205798"/>
                <a:gd name="connsiteX1" fmla="*/ 89535 w 287686"/>
                <a:gd name="connsiteY1" fmla="*/ 58 h 205798"/>
                <a:gd name="connsiteX2" fmla="*/ 194310 w 287686"/>
                <a:gd name="connsiteY2" fmla="*/ 38158 h 205798"/>
                <a:gd name="connsiteX3" fmla="*/ 272415 w 287686"/>
                <a:gd name="connsiteY3" fmla="*/ 102928 h 205798"/>
                <a:gd name="connsiteX4" fmla="*/ 287655 w 287686"/>
                <a:gd name="connsiteY4" fmla="*/ 205798 h 205798"/>
                <a:gd name="connsiteX0" fmla="*/ 0 w 289137"/>
                <a:gd name="connsiteY0" fmla="*/ 34348 h 205798"/>
                <a:gd name="connsiteX1" fmla="*/ 89535 w 289137"/>
                <a:gd name="connsiteY1" fmla="*/ 58 h 205798"/>
                <a:gd name="connsiteX2" fmla="*/ 194310 w 289137"/>
                <a:gd name="connsiteY2" fmla="*/ 38158 h 205798"/>
                <a:gd name="connsiteX3" fmla="*/ 272415 w 289137"/>
                <a:gd name="connsiteY3" fmla="*/ 102928 h 205798"/>
                <a:gd name="connsiteX4" fmla="*/ 287655 w 289137"/>
                <a:gd name="connsiteY4" fmla="*/ 205798 h 205798"/>
                <a:gd name="connsiteX0" fmla="*/ 0 w 289137"/>
                <a:gd name="connsiteY0" fmla="*/ 34295 h 205745"/>
                <a:gd name="connsiteX1" fmla="*/ 89535 w 289137"/>
                <a:gd name="connsiteY1" fmla="*/ 5 h 205745"/>
                <a:gd name="connsiteX2" fmla="*/ 194310 w 289137"/>
                <a:gd name="connsiteY2" fmla="*/ 32390 h 205745"/>
                <a:gd name="connsiteX3" fmla="*/ 272415 w 289137"/>
                <a:gd name="connsiteY3" fmla="*/ 102875 h 205745"/>
                <a:gd name="connsiteX4" fmla="*/ 287655 w 289137"/>
                <a:gd name="connsiteY4" fmla="*/ 205745 h 205745"/>
                <a:gd name="connsiteX0" fmla="*/ 0 w 289137"/>
                <a:gd name="connsiteY0" fmla="*/ 34404 h 205854"/>
                <a:gd name="connsiteX1" fmla="*/ 89535 w 289137"/>
                <a:gd name="connsiteY1" fmla="*/ 114 h 205854"/>
                <a:gd name="connsiteX2" fmla="*/ 190500 w 289137"/>
                <a:gd name="connsiteY2" fmla="*/ 40119 h 205854"/>
                <a:gd name="connsiteX3" fmla="*/ 272415 w 289137"/>
                <a:gd name="connsiteY3" fmla="*/ 102984 h 205854"/>
                <a:gd name="connsiteX4" fmla="*/ 287655 w 289137"/>
                <a:gd name="connsiteY4" fmla="*/ 205854 h 205854"/>
                <a:gd name="connsiteX0" fmla="*/ 0 w 280851"/>
                <a:gd name="connsiteY0" fmla="*/ 34404 h 194424"/>
                <a:gd name="connsiteX1" fmla="*/ 89535 w 280851"/>
                <a:gd name="connsiteY1" fmla="*/ 114 h 194424"/>
                <a:gd name="connsiteX2" fmla="*/ 190500 w 280851"/>
                <a:gd name="connsiteY2" fmla="*/ 40119 h 194424"/>
                <a:gd name="connsiteX3" fmla="*/ 272415 w 280851"/>
                <a:gd name="connsiteY3" fmla="*/ 102984 h 194424"/>
                <a:gd name="connsiteX4" fmla="*/ 274036 w 280851"/>
                <a:gd name="connsiteY4" fmla="*/ 194424 h 194424"/>
                <a:gd name="connsiteX0" fmla="*/ 0 w 280851"/>
                <a:gd name="connsiteY0" fmla="*/ 34404 h 194424"/>
                <a:gd name="connsiteX1" fmla="*/ 89535 w 280851"/>
                <a:gd name="connsiteY1" fmla="*/ 114 h 194424"/>
                <a:gd name="connsiteX2" fmla="*/ 190500 w 280851"/>
                <a:gd name="connsiteY2" fmla="*/ 40119 h 194424"/>
                <a:gd name="connsiteX3" fmla="*/ 272415 w 280851"/>
                <a:gd name="connsiteY3" fmla="*/ 102984 h 194424"/>
                <a:gd name="connsiteX4" fmla="*/ 274036 w 280851"/>
                <a:gd name="connsiteY4" fmla="*/ 194424 h 194424"/>
                <a:gd name="connsiteX0" fmla="*/ 0 w 284958"/>
                <a:gd name="connsiteY0" fmla="*/ 34404 h 194424"/>
                <a:gd name="connsiteX1" fmla="*/ 89535 w 284958"/>
                <a:gd name="connsiteY1" fmla="*/ 114 h 194424"/>
                <a:gd name="connsiteX2" fmla="*/ 190500 w 284958"/>
                <a:gd name="connsiteY2" fmla="*/ 40119 h 194424"/>
                <a:gd name="connsiteX3" fmla="*/ 272415 w 284958"/>
                <a:gd name="connsiteY3" fmla="*/ 102984 h 194424"/>
                <a:gd name="connsiteX4" fmla="*/ 274036 w 284958"/>
                <a:gd name="connsiteY4" fmla="*/ 194424 h 194424"/>
                <a:gd name="connsiteX0" fmla="*/ 0 w 287234"/>
                <a:gd name="connsiteY0" fmla="*/ 34404 h 194424"/>
                <a:gd name="connsiteX1" fmla="*/ 89535 w 287234"/>
                <a:gd name="connsiteY1" fmla="*/ 114 h 194424"/>
                <a:gd name="connsiteX2" fmla="*/ 190500 w 287234"/>
                <a:gd name="connsiteY2" fmla="*/ 40119 h 194424"/>
                <a:gd name="connsiteX3" fmla="*/ 272415 w 287234"/>
                <a:gd name="connsiteY3" fmla="*/ 102984 h 194424"/>
                <a:gd name="connsiteX4" fmla="*/ 277927 w 287234"/>
                <a:gd name="connsiteY4" fmla="*/ 194424 h 194424"/>
                <a:gd name="connsiteX0" fmla="*/ 0 w 285590"/>
                <a:gd name="connsiteY0" fmla="*/ 34404 h 194424"/>
                <a:gd name="connsiteX1" fmla="*/ 89535 w 285590"/>
                <a:gd name="connsiteY1" fmla="*/ 114 h 194424"/>
                <a:gd name="connsiteX2" fmla="*/ 190500 w 285590"/>
                <a:gd name="connsiteY2" fmla="*/ 40119 h 194424"/>
                <a:gd name="connsiteX3" fmla="*/ 272415 w 285590"/>
                <a:gd name="connsiteY3" fmla="*/ 102984 h 194424"/>
                <a:gd name="connsiteX4" fmla="*/ 277927 w 285590"/>
                <a:gd name="connsiteY4" fmla="*/ 194424 h 194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590" h="194424">
                  <a:moveTo>
                    <a:pt x="0" y="34404"/>
                  </a:moveTo>
                  <a:cubicBezTo>
                    <a:pt x="20955" y="3606"/>
                    <a:pt x="57785" y="-838"/>
                    <a:pt x="89535" y="114"/>
                  </a:cubicBezTo>
                  <a:cubicBezTo>
                    <a:pt x="121285" y="1066"/>
                    <a:pt x="160020" y="22974"/>
                    <a:pt x="190500" y="40119"/>
                  </a:cubicBezTo>
                  <a:cubicBezTo>
                    <a:pt x="220980" y="57264"/>
                    <a:pt x="256858" y="75044"/>
                    <a:pt x="272415" y="102984"/>
                  </a:cubicBezTo>
                  <a:cubicBezTo>
                    <a:pt x="287973" y="130924"/>
                    <a:pt x="289678" y="158864"/>
                    <a:pt x="277927" y="194424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B5976EEA-4BA7-F5D3-7658-62F97FB074F0}"/>
              </a:ext>
            </a:extLst>
          </p:cNvPr>
          <p:cNvCxnSpPr>
            <a:cxnSpLocks/>
          </p:cNvCxnSpPr>
          <p:nvPr/>
        </p:nvCxnSpPr>
        <p:spPr>
          <a:xfrm flipV="1">
            <a:off x="7926722" y="2942076"/>
            <a:ext cx="378229" cy="6564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549E41B0-B370-A13E-5F04-B54529C33496}"/>
              </a:ext>
            </a:extLst>
          </p:cNvPr>
          <p:cNvCxnSpPr>
            <a:cxnSpLocks/>
          </p:cNvCxnSpPr>
          <p:nvPr/>
        </p:nvCxnSpPr>
        <p:spPr>
          <a:xfrm flipH="1">
            <a:off x="7968084" y="2950655"/>
            <a:ext cx="331792" cy="6696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85FA26A8-76D5-3356-6A48-CC2EC228D25A}"/>
              </a:ext>
            </a:extLst>
          </p:cNvPr>
          <p:cNvCxnSpPr>
            <a:cxnSpLocks/>
          </p:cNvCxnSpPr>
          <p:nvPr/>
        </p:nvCxnSpPr>
        <p:spPr>
          <a:xfrm flipH="1">
            <a:off x="8021712" y="2963419"/>
            <a:ext cx="280259" cy="6545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9C4F5ACD-A250-DD39-946B-01F48CF286A7}"/>
              </a:ext>
            </a:extLst>
          </p:cNvPr>
          <p:cNvCxnSpPr>
            <a:cxnSpLocks/>
          </p:cNvCxnSpPr>
          <p:nvPr/>
        </p:nvCxnSpPr>
        <p:spPr>
          <a:xfrm flipH="1">
            <a:off x="8058834" y="2950440"/>
            <a:ext cx="246313" cy="6562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11156477-3EDD-4161-52F4-E696C352A03C}"/>
              </a:ext>
            </a:extLst>
          </p:cNvPr>
          <p:cNvCxnSpPr>
            <a:cxnSpLocks/>
          </p:cNvCxnSpPr>
          <p:nvPr/>
        </p:nvCxnSpPr>
        <p:spPr>
          <a:xfrm flipH="1">
            <a:off x="8090791" y="2947690"/>
            <a:ext cx="216389" cy="6491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97EA4D15-7995-44A6-99A0-0FF7A1A9F64B}"/>
              </a:ext>
            </a:extLst>
          </p:cNvPr>
          <p:cNvCxnSpPr>
            <a:cxnSpLocks/>
          </p:cNvCxnSpPr>
          <p:nvPr/>
        </p:nvCxnSpPr>
        <p:spPr>
          <a:xfrm flipH="1">
            <a:off x="8118310" y="2948646"/>
            <a:ext cx="189009" cy="6285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0F1D9B79-59C5-1802-D489-4E4C767E6491}"/>
              </a:ext>
            </a:extLst>
          </p:cNvPr>
          <p:cNvCxnSpPr>
            <a:cxnSpLocks/>
          </p:cNvCxnSpPr>
          <p:nvPr/>
        </p:nvCxnSpPr>
        <p:spPr>
          <a:xfrm flipH="1">
            <a:off x="8137294" y="2935965"/>
            <a:ext cx="172315" cy="6253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50A9FC29-AD9B-A13C-14DF-6B0B0CCD5A04}"/>
              </a:ext>
            </a:extLst>
          </p:cNvPr>
          <p:cNvCxnSpPr>
            <a:cxnSpLocks/>
            <a:endCxn id="229" idx="4"/>
          </p:cNvCxnSpPr>
          <p:nvPr/>
        </p:nvCxnSpPr>
        <p:spPr>
          <a:xfrm flipH="1">
            <a:off x="8158460" y="2958597"/>
            <a:ext cx="143768" cy="5524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2FB87887-E522-6217-ACE5-095A5DCF8C2D}"/>
              </a:ext>
            </a:extLst>
          </p:cNvPr>
          <p:cNvCxnSpPr>
            <a:cxnSpLocks/>
          </p:cNvCxnSpPr>
          <p:nvPr/>
        </p:nvCxnSpPr>
        <p:spPr>
          <a:xfrm flipH="1">
            <a:off x="8158844" y="2934030"/>
            <a:ext cx="144191" cy="58364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CC4A4E3B-D103-14CA-E87D-409AB5A5B1C2}"/>
              </a:ext>
            </a:extLst>
          </p:cNvPr>
          <p:cNvCxnSpPr>
            <a:cxnSpLocks/>
          </p:cNvCxnSpPr>
          <p:nvPr/>
        </p:nvCxnSpPr>
        <p:spPr>
          <a:xfrm flipH="1">
            <a:off x="8161385" y="2936883"/>
            <a:ext cx="140458" cy="5807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CCFA1AC1-3126-D91E-09CC-4BAA6617C4D2}"/>
              </a:ext>
            </a:extLst>
          </p:cNvPr>
          <p:cNvCxnSpPr>
            <a:cxnSpLocks/>
          </p:cNvCxnSpPr>
          <p:nvPr/>
        </p:nvCxnSpPr>
        <p:spPr>
          <a:xfrm flipH="1">
            <a:off x="7897134" y="2942919"/>
            <a:ext cx="409104" cy="6234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92B88DE4-0190-8683-3B8C-B2508E9C57BD}"/>
              </a:ext>
            </a:extLst>
          </p:cNvPr>
          <p:cNvCxnSpPr>
            <a:cxnSpLocks/>
          </p:cNvCxnSpPr>
          <p:nvPr/>
        </p:nvCxnSpPr>
        <p:spPr>
          <a:xfrm flipH="1">
            <a:off x="7870707" y="2944678"/>
            <a:ext cx="427153" cy="5782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441FF10A-2313-9D32-90ED-0897AB2E3400}"/>
              </a:ext>
            </a:extLst>
          </p:cNvPr>
          <p:cNvCxnSpPr>
            <a:cxnSpLocks/>
          </p:cNvCxnSpPr>
          <p:nvPr/>
        </p:nvCxnSpPr>
        <p:spPr>
          <a:xfrm flipH="1">
            <a:off x="7856583" y="2944657"/>
            <a:ext cx="451368" cy="5374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2715DFEA-3281-3C8A-AEC7-20C07F685D51}"/>
              </a:ext>
            </a:extLst>
          </p:cNvPr>
          <p:cNvCxnSpPr>
            <a:cxnSpLocks/>
          </p:cNvCxnSpPr>
          <p:nvPr/>
        </p:nvCxnSpPr>
        <p:spPr>
          <a:xfrm flipH="1">
            <a:off x="7856583" y="2952070"/>
            <a:ext cx="435854" cy="4979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18554B66-CB05-A9F2-6504-843B82767D6A}"/>
              </a:ext>
            </a:extLst>
          </p:cNvPr>
          <p:cNvCxnSpPr>
            <a:cxnSpLocks/>
          </p:cNvCxnSpPr>
          <p:nvPr/>
        </p:nvCxnSpPr>
        <p:spPr>
          <a:xfrm flipH="1">
            <a:off x="7868595" y="2940710"/>
            <a:ext cx="433491" cy="4665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nettore diritto 317">
            <a:extLst>
              <a:ext uri="{FF2B5EF4-FFF2-40B4-BE49-F238E27FC236}">
                <a16:creationId xmlns:a16="http://schemas.microsoft.com/office/drawing/2014/main" id="{892B5730-04FC-9843-48D4-974FE99D6808}"/>
              </a:ext>
            </a:extLst>
          </p:cNvPr>
          <p:cNvCxnSpPr>
            <a:cxnSpLocks/>
          </p:cNvCxnSpPr>
          <p:nvPr/>
        </p:nvCxnSpPr>
        <p:spPr>
          <a:xfrm flipH="1">
            <a:off x="7876557" y="3089414"/>
            <a:ext cx="279248" cy="2869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5C2091C1-7E43-7799-606B-9FB5ACEC1D06}"/>
              </a:ext>
            </a:extLst>
          </p:cNvPr>
          <p:cNvCxnSpPr>
            <a:cxnSpLocks/>
          </p:cNvCxnSpPr>
          <p:nvPr/>
        </p:nvCxnSpPr>
        <p:spPr>
          <a:xfrm flipH="1">
            <a:off x="7924408" y="2943311"/>
            <a:ext cx="377838" cy="3774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diritto 331">
            <a:extLst>
              <a:ext uri="{FF2B5EF4-FFF2-40B4-BE49-F238E27FC236}">
                <a16:creationId xmlns:a16="http://schemas.microsoft.com/office/drawing/2014/main" id="{A97AF6C1-312D-B7A2-4226-323B8136C414}"/>
              </a:ext>
            </a:extLst>
          </p:cNvPr>
          <p:cNvCxnSpPr>
            <a:cxnSpLocks/>
          </p:cNvCxnSpPr>
          <p:nvPr/>
        </p:nvCxnSpPr>
        <p:spPr>
          <a:xfrm flipH="1">
            <a:off x="7873930" y="2950835"/>
            <a:ext cx="428751" cy="4176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nettore diritto 337">
            <a:extLst>
              <a:ext uri="{FF2B5EF4-FFF2-40B4-BE49-F238E27FC236}">
                <a16:creationId xmlns:a16="http://schemas.microsoft.com/office/drawing/2014/main" id="{CA7FD659-FF8D-C642-F886-AECB5F279D56}"/>
              </a:ext>
            </a:extLst>
          </p:cNvPr>
          <p:cNvCxnSpPr>
            <a:cxnSpLocks/>
          </p:cNvCxnSpPr>
          <p:nvPr/>
        </p:nvCxnSpPr>
        <p:spPr>
          <a:xfrm flipH="1">
            <a:off x="6854467" y="3329225"/>
            <a:ext cx="1054437" cy="1014840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ttore diritto 347">
            <a:extLst>
              <a:ext uri="{FF2B5EF4-FFF2-40B4-BE49-F238E27FC236}">
                <a16:creationId xmlns:a16="http://schemas.microsoft.com/office/drawing/2014/main" id="{DE703646-5663-AC5C-D451-CD675AF03DD7}"/>
              </a:ext>
            </a:extLst>
          </p:cNvPr>
          <p:cNvCxnSpPr>
            <a:cxnSpLocks/>
          </p:cNvCxnSpPr>
          <p:nvPr/>
        </p:nvCxnSpPr>
        <p:spPr>
          <a:xfrm flipH="1">
            <a:off x="6206394" y="4353975"/>
            <a:ext cx="637110" cy="613185"/>
          </a:xfrm>
          <a:prstGeom prst="line">
            <a:avLst/>
          </a:prstGeom>
          <a:ln w="31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9" name="Gruppo 338">
            <a:extLst>
              <a:ext uri="{FF2B5EF4-FFF2-40B4-BE49-F238E27FC236}">
                <a16:creationId xmlns:a16="http://schemas.microsoft.com/office/drawing/2014/main" id="{50F86F98-3BC2-5B80-083B-6237586A27F5}"/>
              </a:ext>
            </a:extLst>
          </p:cNvPr>
          <p:cNvGrpSpPr/>
          <p:nvPr/>
        </p:nvGrpSpPr>
        <p:grpSpPr>
          <a:xfrm>
            <a:off x="6232448" y="1000138"/>
            <a:ext cx="812443" cy="1625261"/>
            <a:chOff x="5331941" y="1000138"/>
            <a:chExt cx="812443" cy="1625261"/>
          </a:xfrm>
        </p:grpSpPr>
        <p:sp>
          <p:nvSpPr>
            <p:cNvPr id="334" name="Arco 333">
              <a:extLst>
                <a:ext uri="{FF2B5EF4-FFF2-40B4-BE49-F238E27FC236}">
                  <a16:creationId xmlns:a16="http://schemas.microsoft.com/office/drawing/2014/main" id="{681DC800-6545-CD43-85AB-4B9E498CF7E0}"/>
                </a:ext>
              </a:extLst>
            </p:cNvPr>
            <p:cNvSpPr/>
            <p:nvPr/>
          </p:nvSpPr>
          <p:spPr>
            <a:xfrm>
              <a:off x="5334384" y="1005399"/>
              <a:ext cx="810000" cy="1620000"/>
            </a:xfrm>
            <a:prstGeom prst="arc">
              <a:avLst>
                <a:gd name="adj1" fmla="val 16200000"/>
                <a:gd name="adj2" fmla="val 5413102"/>
              </a:avLst>
            </a:prstGeom>
            <a:ln w="31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2" name="Arco 371">
              <a:extLst>
                <a:ext uri="{FF2B5EF4-FFF2-40B4-BE49-F238E27FC236}">
                  <a16:creationId xmlns:a16="http://schemas.microsoft.com/office/drawing/2014/main" id="{68809577-42C4-431C-3E91-EDD8D9D744D6}"/>
                </a:ext>
              </a:extLst>
            </p:cNvPr>
            <p:cNvSpPr/>
            <p:nvPr/>
          </p:nvSpPr>
          <p:spPr>
            <a:xfrm flipH="1">
              <a:off x="5331941" y="1005291"/>
              <a:ext cx="810000" cy="1620000"/>
            </a:xfrm>
            <a:prstGeom prst="arc">
              <a:avLst>
                <a:gd name="adj1" fmla="val 16200000"/>
                <a:gd name="adj2" fmla="val 18395575"/>
              </a:avLst>
            </a:prstGeom>
            <a:ln w="31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3" name="Arco 372">
              <a:extLst>
                <a:ext uri="{FF2B5EF4-FFF2-40B4-BE49-F238E27FC236}">
                  <a16:creationId xmlns:a16="http://schemas.microsoft.com/office/drawing/2014/main" id="{9552FCC4-D538-7219-2D32-B609757AD603}"/>
                </a:ext>
              </a:extLst>
            </p:cNvPr>
            <p:cNvSpPr/>
            <p:nvPr/>
          </p:nvSpPr>
          <p:spPr>
            <a:xfrm flipH="1">
              <a:off x="5332518" y="1005291"/>
              <a:ext cx="810000" cy="1620000"/>
            </a:xfrm>
            <a:prstGeom prst="arc">
              <a:avLst>
                <a:gd name="adj1" fmla="val 1428863"/>
                <a:gd name="adj2" fmla="val 5396021"/>
              </a:avLst>
            </a:prstGeom>
            <a:ln w="31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5" name="Arco 374">
              <a:extLst>
                <a:ext uri="{FF2B5EF4-FFF2-40B4-BE49-F238E27FC236}">
                  <a16:creationId xmlns:a16="http://schemas.microsoft.com/office/drawing/2014/main" id="{35CD0CB2-1AC6-61E3-F757-6448641428FC}"/>
                </a:ext>
              </a:extLst>
            </p:cNvPr>
            <p:cNvSpPr/>
            <p:nvPr/>
          </p:nvSpPr>
          <p:spPr>
            <a:xfrm flipH="1">
              <a:off x="5332238" y="1000138"/>
              <a:ext cx="810000" cy="1620000"/>
            </a:xfrm>
            <a:prstGeom prst="arc">
              <a:avLst>
                <a:gd name="adj1" fmla="val 18403311"/>
                <a:gd name="adj2" fmla="val 1537266"/>
              </a:avLst>
            </a:prstGeom>
            <a:ln w="31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90" name="Gruppo 389">
            <a:extLst>
              <a:ext uri="{FF2B5EF4-FFF2-40B4-BE49-F238E27FC236}">
                <a16:creationId xmlns:a16="http://schemas.microsoft.com/office/drawing/2014/main" id="{C380AD86-6A9F-5F46-7F98-A58A8E69C474}"/>
              </a:ext>
            </a:extLst>
          </p:cNvPr>
          <p:cNvGrpSpPr/>
          <p:nvPr/>
        </p:nvGrpSpPr>
        <p:grpSpPr>
          <a:xfrm>
            <a:off x="8562868" y="749578"/>
            <a:ext cx="1455343" cy="1361229"/>
            <a:chOff x="8562868" y="749578"/>
            <a:chExt cx="1455343" cy="1361229"/>
          </a:xfrm>
        </p:grpSpPr>
        <p:sp>
          <p:nvSpPr>
            <p:cNvPr id="382" name="Figura a mano libera: forma 381">
              <a:extLst>
                <a:ext uri="{FF2B5EF4-FFF2-40B4-BE49-F238E27FC236}">
                  <a16:creationId xmlns:a16="http://schemas.microsoft.com/office/drawing/2014/main" id="{FA3931F7-C3D0-43C3-2F93-8CEE857FD5CB}"/>
                </a:ext>
              </a:extLst>
            </p:cNvPr>
            <p:cNvSpPr/>
            <p:nvPr/>
          </p:nvSpPr>
          <p:spPr>
            <a:xfrm>
              <a:off x="8816340" y="749578"/>
              <a:ext cx="1186815" cy="328652"/>
            </a:xfrm>
            <a:custGeom>
              <a:avLst/>
              <a:gdLst>
                <a:gd name="connsiteX0" fmla="*/ 0 w 1186815"/>
                <a:gd name="connsiteY0" fmla="*/ 326747 h 328652"/>
                <a:gd name="connsiteX1" fmla="*/ 100965 w 1186815"/>
                <a:gd name="connsiteY1" fmla="*/ 229592 h 328652"/>
                <a:gd name="connsiteX2" fmla="*/ 220980 w 1186815"/>
                <a:gd name="connsiteY2" fmla="*/ 145772 h 328652"/>
                <a:gd name="connsiteX3" fmla="*/ 367665 w 1186815"/>
                <a:gd name="connsiteY3" fmla="*/ 73382 h 328652"/>
                <a:gd name="connsiteX4" fmla="*/ 550545 w 1186815"/>
                <a:gd name="connsiteY4" fmla="*/ 14327 h 328652"/>
                <a:gd name="connsiteX5" fmla="*/ 704850 w 1186815"/>
                <a:gd name="connsiteY5" fmla="*/ 992 h 328652"/>
                <a:gd name="connsiteX6" fmla="*/ 885825 w 1186815"/>
                <a:gd name="connsiteY6" fmla="*/ 33377 h 328652"/>
                <a:gd name="connsiteX7" fmla="*/ 1049655 w 1186815"/>
                <a:gd name="connsiteY7" fmla="*/ 117197 h 328652"/>
                <a:gd name="connsiteX8" fmla="*/ 1143000 w 1186815"/>
                <a:gd name="connsiteY8" fmla="*/ 212447 h 328652"/>
                <a:gd name="connsiteX9" fmla="*/ 1186815 w 1186815"/>
                <a:gd name="connsiteY9" fmla="*/ 328652 h 328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6815" h="328652">
                  <a:moveTo>
                    <a:pt x="0" y="326747"/>
                  </a:moveTo>
                  <a:cubicBezTo>
                    <a:pt x="32067" y="293250"/>
                    <a:pt x="64135" y="259754"/>
                    <a:pt x="100965" y="229592"/>
                  </a:cubicBezTo>
                  <a:cubicBezTo>
                    <a:pt x="137795" y="199430"/>
                    <a:pt x="176530" y="171807"/>
                    <a:pt x="220980" y="145772"/>
                  </a:cubicBezTo>
                  <a:cubicBezTo>
                    <a:pt x="265430" y="119737"/>
                    <a:pt x="312738" y="95289"/>
                    <a:pt x="367665" y="73382"/>
                  </a:cubicBezTo>
                  <a:cubicBezTo>
                    <a:pt x="422593" y="51474"/>
                    <a:pt x="494348" y="26392"/>
                    <a:pt x="550545" y="14327"/>
                  </a:cubicBezTo>
                  <a:cubicBezTo>
                    <a:pt x="606742" y="2262"/>
                    <a:pt x="648970" y="-2183"/>
                    <a:pt x="704850" y="992"/>
                  </a:cubicBezTo>
                  <a:cubicBezTo>
                    <a:pt x="760730" y="4167"/>
                    <a:pt x="828358" y="14010"/>
                    <a:pt x="885825" y="33377"/>
                  </a:cubicBezTo>
                  <a:cubicBezTo>
                    <a:pt x="943292" y="52744"/>
                    <a:pt x="1006793" y="87352"/>
                    <a:pt x="1049655" y="117197"/>
                  </a:cubicBezTo>
                  <a:cubicBezTo>
                    <a:pt x="1092517" y="147042"/>
                    <a:pt x="1120140" y="177204"/>
                    <a:pt x="1143000" y="212447"/>
                  </a:cubicBezTo>
                  <a:cubicBezTo>
                    <a:pt x="1165860" y="247689"/>
                    <a:pt x="1176337" y="288170"/>
                    <a:pt x="1186815" y="328652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5" name="Figura a mano libera: forma 384">
              <a:extLst>
                <a:ext uri="{FF2B5EF4-FFF2-40B4-BE49-F238E27FC236}">
                  <a16:creationId xmlns:a16="http://schemas.microsoft.com/office/drawing/2014/main" id="{D4AF63CB-CD7E-84EE-8F5E-085B3BDF9C51}"/>
                </a:ext>
              </a:extLst>
            </p:cNvPr>
            <p:cNvSpPr/>
            <p:nvPr/>
          </p:nvSpPr>
          <p:spPr>
            <a:xfrm>
              <a:off x="8580120" y="1790700"/>
              <a:ext cx="1190625" cy="320107"/>
            </a:xfrm>
            <a:custGeom>
              <a:avLst/>
              <a:gdLst>
                <a:gd name="connsiteX0" fmla="*/ 0 w 1190625"/>
                <a:gd name="connsiteY0" fmla="*/ 0 h 320107"/>
                <a:gd name="connsiteX1" fmla="*/ 40005 w 1190625"/>
                <a:gd name="connsiteY1" fmla="*/ 106680 h 320107"/>
                <a:gd name="connsiteX2" fmla="*/ 146685 w 1190625"/>
                <a:gd name="connsiteY2" fmla="*/ 217170 h 320107"/>
                <a:gd name="connsiteX3" fmla="*/ 320040 w 1190625"/>
                <a:gd name="connsiteY3" fmla="*/ 295275 h 320107"/>
                <a:gd name="connsiteX4" fmla="*/ 535305 w 1190625"/>
                <a:gd name="connsiteY4" fmla="*/ 320040 h 320107"/>
                <a:gd name="connsiteX5" fmla="*/ 674370 w 1190625"/>
                <a:gd name="connsiteY5" fmla="*/ 300990 h 320107"/>
                <a:gd name="connsiteX6" fmla="*/ 821055 w 1190625"/>
                <a:gd name="connsiteY6" fmla="*/ 255270 h 320107"/>
                <a:gd name="connsiteX7" fmla="*/ 973455 w 1190625"/>
                <a:gd name="connsiteY7" fmla="*/ 186690 h 320107"/>
                <a:gd name="connsiteX8" fmla="*/ 1087755 w 1190625"/>
                <a:gd name="connsiteY8" fmla="*/ 104775 h 320107"/>
                <a:gd name="connsiteX9" fmla="*/ 1190625 w 1190625"/>
                <a:gd name="connsiteY9" fmla="*/ 1905 h 32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90625" h="320107">
                  <a:moveTo>
                    <a:pt x="0" y="0"/>
                  </a:moveTo>
                  <a:cubicBezTo>
                    <a:pt x="7779" y="35242"/>
                    <a:pt x="15558" y="70485"/>
                    <a:pt x="40005" y="106680"/>
                  </a:cubicBezTo>
                  <a:cubicBezTo>
                    <a:pt x="64452" y="142875"/>
                    <a:pt x="100013" y="185738"/>
                    <a:pt x="146685" y="217170"/>
                  </a:cubicBezTo>
                  <a:cubicBezTo>
                    <a:pt x="193358" y="248603"/>
                    <a:pt x="255270" y="278130"/>
                    <a:pt x="320040" y="295275"/>
                  </a:cubicBezTo>
                  <a:cubicBezTo>
                    <a:pt x="384810" y="312420"/>
                    <a:pt x="476250" y="319088"/>
                    <a:pt x="535305" y="320040"/>
                  </a:cubicBezTo>
                  <a:cubicBezTo>
                    <a:pt x="594360" y="320993"/>
                    <a:pt x="626745" y="311785"/>
                    <a:pt x="674370" y="300990"/>
                  </a:cubicBezTo>
                  <a:cubicBezTo>
                    <a:pt x="721995" y="290195"/>
                    <a:pt x="771208" y="274320"/>
                    <a:pt x="821055" y="255270"/>
                  </a:cubicBezTo>
                  <a:cubicBezTo>
                    <a:pt x="870902" y="236220"/>
                    <a:pt x="929005" y="211772"/>
                    <a:pt x="973455" y="186690"/>
                  </a:cubicBezTo>
                  <a:cubicBezTo>
                    <a:pt x="1017905" y="161608"/>
                    <a:pt x="1051560" y="135573"/>
                    <a:pt x="1087755" y="104775"/>
                  </a:cubicBezTo>
                  <a:cubicBezTo>
                    <a:pt x="1123950" y="73978"/>
                    <a:pt x="1157287" y="37941"/>
                    <a:pt x="1190625" y="1905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7" name="Figura a mano libera: forma 386">
              <a:extLst>
                <a:ext uri="{FF2B5EF4-FFF2-40B4-BE49-F238E27FC236}">
                  <a16:creationId xmlns:a16="http://schemas.microsoft.com/office/drawing/2014/main" id="{2E5EC320-7FD5-AE8C-F8EB-CF36735211F7}"/>
                </a:ext>
              </a:extLst>
            </p:cNvPr>
            <p:cNvSpPr/>
            <p:nvPr/>
          </p:nvSpPr>
          <p:spPr>
            <a:xfrm>
              <a:off x="8562868" y="1078230"/>
              <a:ext cx="249662" cy="714375"/>
            </a:xfrm>
            <a:custGeom>
              <a:avLst/>
              <a:gdLst>
                <a:gd name="connsiteX0" fmla="*/ 249662 w 249662"/>
                <a:gd name="connsiteY0" fmla="*/ 0 h 714375"/>
                <a:gd name="connsiteX1" fmla="*/ 173462 w 249662"/>
                <a:gd name="connsiteY1" fmla="*/ 95250 h 714375"/>
                <a:gd name="connsiteX2" fmla="*/ 101072 w 249662"/>
                <a:gd name="connsiteY2" fmla="*/ 207645 h 714375"/>
                <a:gd name="connsiteX3" fmla="*/ 26777 w 249662"/>
                <a:gd name="connsiteY3" fmla="*/ 365760 h 714375"/>
                <a:gd name="connsiteX4" fmla="*/ 107 w 249662"/>
                <a:gd name="connsiteY4" fmla="*/ 516255 h 714375"/>
                <a:gd name="connsiteX5" fmla="*/ 19157 w 249662"/>
                <a:gd name="connsiteY5" fmla="*/ 714375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662" h="714375">
                  <a:moveTo>
                    <a:pt x="249662" y="0"/>
                  </a:moveTo>
                  <a:cubicBezTo>
                    <a:pt x="223944" y="30321"/>
                    <a:pt x="198227" y="60643"/>
                    <a:pt x="173462" y="95250"/>
                  </a:cubicBezTo>
                  <a:cubicBezTo>
                    <a:pt x="148697" y="129858"/>
                    <a:pt x="125519" y="162560"/>
                    <a:pt x="101072" y="207645"/>
                  </a:cubicBezTo>
                  <a:cubicBezTo>
                    <a:pt x="76624" y="252730"/>
                    <a:pt x="43604" y="314325"/>
                    <a:pt x="26777" y="365760"/>
                  </a:cubicBezTo>
                  <a:cubicBezTo>
                    <a:pt x="9950" y="417195"/>
                    <a:pt x="1377" y="458153"/>
                    <a:pt x="107" y="516255"/>
                  </a:cubicBezTo>
                  <a:cubicBezTo>
                    <a:pt x="-1163" y="574357"/>
                    <a:pt x="8997" y="644366"/>
                    <a:pt x="19157" y="714375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8" name="Figura a mano libera: forma 387">
              <a:extLst>
                <a:ext uri="{FF2B5EF4-FFF2-40B4-BE49-F238E27FC236}">
                  <a16:creationId xmlns:a16="http://schemas.microsoft.com/office/drawing/2014/main" id="{D484FD77-47B0-F3B6-386A-E905EE6D7910}"/>
                </a:ext>
              </a:extLst>
            </p:cNvPr>
            <p:cNvSpPr/>
            <p:nvPr/>
          </p:nvSpPr>
          <p:spPr>
            <a:xfrm>
              <a:off x="9772650" y="1078230"/>
              <a:ext cx="245561" cy="716280"/>
            </a:xfrm>
            <a:custGeom>
              <a:avLst/>
              <a:gdLst>
                <a:gd name="connsiteX0" fmla="*/ 232410 w 244556"/>
                <a:gd name="connsiteY0" fmla="*/ 0 h 716280"/>
                <a:gd name="connsiteX1" fmla="*/ 240030 w 244556"/>
                <a:gd name="connsiteY1" fmla="*/ 259080 h 716280"/>
                <a:gd name="connsiteX2" fmla="*/ 171450 w 244556"/>
                <a:gd name="connsiteY2" fmla="*/ 441960 h 716280"/>
                <a:gd name="connsiteX3" fmla="*/ 83820 w 244556"/>
                <a:gd name="connsiteY3" fmla="*/ 611505 h 716280"/>
                <a:gd name="connsiteX4" fmla="*/ 0 w 244556"/>
                <a:gd name="connsiteY4" fmla="*/ 716280 h 716280"/>
                <a:gd name="connsiteX0" fmla="*/ 232410 w 243570"/>
                <a:gd name="connsiteY0" fmla="*/ 0 h 716280"/>
                <a:gd name="connsiteX1" fmla="*/ 240030 w 243570"/>
                <a:gd name="connsiteY1" fmla="*/ 259080 h 716280"/>
                <a:gd name="connsiteX2" fmla="*/ 184785 w 243570"/>
                <a:gd name="connsiteY2" fmla="*/ 432435 h 716280"/>
                <a:gd name="connsiteX3" fmla="*/ 83820 w 243570"/>
                <a:gd name="connsiteY3" fmla="*/ 611505 h 716280"/>
                <a:gd name="connsiteX4" fmla="*/ 0 w 243570"/>
                <a:gd name="connsiteY4" fmla="*/ 716280 h 716280"/>
                <a:gd name="connsiteX0" fmla="*/ 232410 w 243212"/>
                <a:gd name="connsiteY0" fmla="*/ 0 h 716280"/>
                <a:gd name="connsiteX1" fmla="*/ 240030 w 243212"/>
                <a:gd name="connsiteY1" fmla="*/ 259080 h 716280"/>
                <a:gd name="connsiteX2" fmla="*/ 184785 w 243212"/>
                <a:gd name="connsiteY2" fmla="*/ 432435 h 716280"/>
                <a:gd name="connsiteX3" fmla="*/ 83820 w 243212"/>
                <a:gd name="connsiteY3" fmla="*/ 611505 h 716280"/>
                <a:gd name="connsiteX4" fmla="*/ 0 w 243212"/>
                <a:gd name="connsiteY4" fmla="*/ 716280 h 716280"/>
                <a:gd name="connsiteX0" fmla="*/ 232410 w 245561"/>
                <a:gd name="connsiteY0" fmla="*/ 0 h 716280"/>
                <a:gd name="connsiteX1" fmla="*/ 240030 w 245561"/>
                <a:gd name="connsiteY1" fmla="*/ 259080 h 716280"/>
                <a:gd name="connsiteX2" fmla="*/ 184785 w 245561"/>
                <a:gd name="connsiteY2" fmla="*/ 432435 h 716280"/>
                <a:gd name="connsiteX3" fmla="*/ 83820 w 245561"/>
                <a:gd name="connsiteY3" fmla="*/ 611505 h 716280"/>
                <a:gd name="connsiteX4" fmla="*/ 0 w 245561"/>
                <a:gd name="connsiteY4" fmla="*/ 716280 h 716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5561" h="716280">
                  <a:moveTo>
                    <a:pt x="232410" y="0"/>
                  </a:moveTo>
                  <a:cubicBezTo>
                    <a:pt x="248920" y="86995"/>
                    <a:pt x="247968" y="187008"/>
                    <a:pt x="240030" y="259080"/>
                  </a:cubicBezTo>
                  <a:cubicBezTo>
                    <a:pt x="232093" y="331153"/>
                    <a:pt x="210820" y="373698"/>
                    <a:pt x="184785" y="432435"/>
                  </a:cubicBezTo>
                  <a:cubicBezTo>
                    <a:pt x="158750" y="491172"/>
                    <a:pt x="112395" y="565785"/>
                    <a:pt x="83820" y="611505"/>
                  </a:cubicBezTo>
                  <a:cubicBezTo>
                    <a:pt x="55245" y="657225"/>
                    <a:pt x="27622" y="686752"/>
                    <a:pt x="0" y="716280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400" name="Connettore diritto 399">
            <a:extLst>
              <a:ext uri="{FF2B5EF4-FFF2-40B4-BE49-F238E27FC236}">
                <a16:creationId xmlns:a16="http://schemas.microsoft.com/office/drawing/2014/main" id="{657CF5CC-7649-0DD4-CF70-31CA4219EA07}"/>
              </a:ext>
            </a:extLst>
          </p:cNvPr>
          <p:cNvCxnSpPr>
            <a:cxnSpLocks/>
            <a:endCxn id="225" idx="0"/>
          </p:cNvCxnSpPr>
          <p:nvPr/>
        </p:nvCxnSpPr>
        <p:spPr>
          <a:xfrm flipH="1" flipV="1">
            <a:off x="7527905" y="1100015"/>
            <a:ext cx="776142" cy="31386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nettore diritto 404">
            <a:extLst>
              <a:ext uri="{FF2B5EF4-FFF2-40B4-BE49-F238E27FC236}">
                <a16:creationId xmlns:a16="http://schemas.microsoft.com/office/drawing/2014/main" id="{C79F481E-F9F3-FB8F-2217-A0A4B6ED39A8}"/>
              </a:ext>
            </a:extLst>
          </p:cNvPr>
          <p:cNvCxnSpPr>
            <a:cxnSpLocks/>
          </p:cNvCxnSpPr>
          <p:nvPr/>
        </p:nvCxnSpPr>
        <p:spPr>
          <a:xfrm flipH="1">
            <a:off x="7693806" y="1135571"/>
            <a:ext cx="608704" cy="939887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ttore diritto 411">
            <a:extLst>
              <a:ext uri="{FF2B5EF4-FFF2-40B4-BE49-F238E27FC236}">
                <a16:creationId xmlns:a16="http://schemas.microsoft.com/office/drawing/2014/main" id="{0E453917-44B7-78D4-ED95-9241A3196A9E}"/>
              </a:ext>
            </a:extLst>
          </p:cNvPr>
          <p:cNvCxnSpPr>
            <a:cxnSpLocks/>
            <a:endCxn id="151" idx="7"/>
          </p:cNvCxnSpPr>
          <p:nvPr/>
        </p:nvCxnSpPr>
        <p:spPr>
          <a:xfrm flipH="1">
            <a:off x="7326351" y="1225226"/>
            <a:ext cx="412573" cy="6831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ttore diritto 414">
            <a:extLst>
              <a:ext uri="{FF2B5EF4-FFF2-40B4-BE49-F238E27FC236}">
                <a16:creationId xmlns:a16="http://schemas.microsoft.com/office/drawing/2014/main" id="{8CFABE9B-49A0-0A24-90E6-858DAB1A854C}"/>
              </a:ext>
            </a:extLst>
          </p:cNvPr>
          <p:cNvCxnSpPr>
            <a:cxnSpLocks/>
          </p:cNvCxnSpPr>
          <p:nvPr/>
        </p:nvCxnSpPr>
        <p:spPr>
          <a:xfrm flipH="1" flipV="1">
            <a:off x="6926165" y="1089793"/>
            <a:ext cx="669600" cy="200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nettore diritto 418">
            <a:extLst>
              <a:ext uri="{FF2B5EF4-FFF2-40B4-BE49-F238E27FC236}">
                <a16:creationId xmlns:a16="http://schemas.microsoft.com/office/drawing/2014/main" id="{1FDC3A9F-EC76-28EA-99BC-9FBABE9F1876}"/>
              </a:ext>
            </a:extLst>
          </p:cNvPr>
          <p:cNvCxnSpPr>
            <a:cxnSpLocks/>
          </p:cNvCxnSpPr>
          <p:nvPr/>
        </p:nvCxnSpPr>
        <p:spPr>
          <a:xfrm flipH="1" flipV="1">
            <a:off x="7018923" y="1111354"/>
            <a:ext cx="611645" cy="110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nettore diritto 421">
            <a:extLst>
              <a:ext uri="{FF2B5EF4-FFF2-40B4-BE49-F238E27FC236}">
                <a16:creationId xmlns:a16="http://schemas.microsoft.com/office/drawing/2014/main" id="{2089078D-A6C5-53AF-FF8B-106A291F71E8}"/>
              </a:ext>
            </a:extLst>
          </p:cNvPr>
          <p:cNvCxnSpPr>
            <a:cxnSpLocks/>
          </p:cNvCxnSpPr>
          <p:nvPr/>
        </p:nvCxnSpPr>
        <p:spPr>
          <a:xfrm flipH="1">
            <a:off x="7092563" y="1138761"/>
            <a:ext cx="565797" cy="48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nettore diritto 424">
            <a:extLst>
              <a:ext uri="{FF2B5EF4-FFF2-40B4-BE49-F238E27FC236}">
                <a16:creationId xmlns:a16="http://schemas.microsoft.com/office/drawing/2014/main" id="{EDAAC4AD-20A6-69C9-26C0-3AA8BA8A4D53}"/>
              </a:ext>
            </a:extLst>
          </p:cNvPr>
          <p:cNvCxnSpPr>
            <a:cxnSpLocks/>
          </p:cNvCxnSpPr>
          <p:nvPr/>
        </p:nvCxnSpPr>
        <p:spPr>
          <a:xfrm flipH="1">
            <a:off x="7166369" y="1159612"/>
            <a:ext cx="518274" cy="234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Connettore diritto 430">
            <a:extLst>
              <a:ext uri="{FF2B5EF4-FFF2-40B4-BE49-F238E27FC236}">
                <a16:creationId xmlns:a16="http://schemas.microsoft.com/office/drawing/2014/main" id="{8E5A2B8E-C4E6-8581-5D6D-4F9CCDED0421}"/>
              </a:ext>
            </a:extLst>
          </p:cNvPr>
          <p:cNvCxnSpPr>
            <a:cxnSpLocks/>
          </p:cNvCxnSpPr>
          <p:nvPr/>
        </p:nvCxnSpPr>
        <p:spPr>
          <a:xfrm flipH="1">
            <a:off x="7241143" y="1186519"/>
            <a:ext cx="473563" cy="428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nettore diritto 439">
            <a:extLst>
              <a:ext uri="{FF2B5EF4-FFF2-40B4-BE49-F238E27FC236}">
                <a16:creationId xmlns:a16="http://schemas.microsoft.com/office/drawing/2014/main" id="{61D22E1E-D2CA-19EB-436E-0A1AC8685F48}"/>
              </a:ext>
            </a:extLst>
          </p:cNvPr>
          <p:cNvCxnSpPr>
            <a:cxnSpLocks/>
          </p:cNvCxnSpPr>
          <p:nvPr/>
        </p:nvCxnSpPr>
        <p:spPr>
          <a:xfrm flipH="1">
            <a:off x="7403984" y="1279787"/>
            <a:ext cx="366521" cy="1027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onnettore diritto 443">
            <a:extLst>
              <a:ext uri="{FF2B5EF4-FFF2-40B4-BE49-F238E27FC236}">
                <a16:creationId xmlns:a16="http://schemas.microsoft.com/office/drawing/2014/main" id="{1E5655A0-5C9C-96A6-F8A0-F6100DD68195}"/>
              </a:ext>
            </a:extLst>
          </p:cNvPr>
          <p:cNvCxnSpPr>
            <a:cxnSpLocks/>
          </p:cNvCxnSpPr>
          <p:nvPr/>
        </p:nvCxnSpPr>
        <p:spPr>
          <a:xfrm flipH="1">
            <a:off x="7534193" y="1996101"/>
            <a:ext cx="202465" cy="3079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nettore diritto 448">
            <a:extLst>
              <a:ext uri="{FF2B5EF4-FFF2-40B4-BE49-F238E27FC236}">
                <a16:creationId xmlns:a16="http://schemas.microsoft.com/office/drawing/2014/main" id="{DBAD2253-F576-2C1F-2DC9-6FB7C86953F2}"/>
              </a:ext>
            </a:extLst>
          </p:cNvPr>
          <p:cNvCxnSpPr/>
          <p:nvPr/>
        </p:nvCxnSpPr>
        <p:spPr>
          <a:xfrm flipV="1">
            <a:off x="8300237" y="1133249"/>
            <a:ext cx="3035" cy="2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115CC515-427F-BF53-B3B2-B2B36BD22D7A}"/>
              </a:ext>
            </a:extLst>
          </p:cNvPr>
          <p:cNvCxnSpPr>
            <a:cxnSpLocks/>
          </p:cNvCxnSpPr>
          <p:nvPr/>
        </p:nvCxnSpPr>
        <p:spPr>
          <a:xfrm flipH="1">
            <a:off x="7567722" y="1934236"/>
            <a:ext cx="190517" cy="2789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nettore diritto 454">
            <a:extLst>
              <a:ext uri="{FF2B5EF4-FFF2-40B4-BE49-F238E27FC236}">
                <a16:creationId xmlns:a16="http://schemas.microsoft.com/office/drawing/2014/main" id="{730FDBB6-BB98-648E-CF76-C99691F00148}"/>
              </a:ext>
            </a:extLst>
          </p:cNvPr>
          <p:cNvCxnSpPr>
            <a:cxnSpLocks/>
          </p:cNvCxnSpPr>
          <p:nvPr/>
        </p:nvCxnSpPr>
        <p:spPr>
          <a:xfrm flipH="1">
            <a:off x="7591715" y="1858901"/>
            <a:ext cx="194683" cy="2720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675F10C7-535E-BDAF-DA59-3037EE068D05}"/>
              </a:ext>
            </a:extLst>
          </p:cNvPr>
          <p:cNvCxnSpPr>
            <a:cxnSpLocks/>
          </p:cNvCxnSpPr>
          <p:nvPr/>
        </p:nvCxnSpPr>
        <p:spPr>
          <a:xfrm flipH="1">
            <a:off x="7603350" y="1794510"/>
            <a:ext cx="198275" cy="2606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E4F917CA-2949-FD66-8F5B-F3AAD1C77800}"/>
              </a:ext>
            </a:extLst>
          </p:cNvPr>
          <p:cNvCxnSpPr>
            <a:cxnSpLocks/>
          </p:cNvCxnSpPr>
          <p:nvPr/>
        </p:nvCxnSpPr>
        <p:spPr>
          <a:xfrm flipH="1">
            <a:off x="7608316" y="1719578"/>
            <a:ext cx="198811" cy="2341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nettore diritto 468">
            <a:extLst>
              <a:ext uri="{FF2B5EF4-FFF2-40B4-BE49-F238E27FC236}">
                <a16:creationId xmlns:a16="http://schemas.microsoft.com/office/drawing/2014/main" id="{41AC98FA-0FF1-404E-EF9D-A6F497B66BE9}"/>
              </a:ext>
            </a:extLst>
          </p:cNvPr>
          <p:cNvCxnSpPr>
            <a:cxnSpLocks/>
          </p:cNvCxnSpPr>
          <p:nvPr/>
        </p:nvCxnSpPr>
        <p:spPr>
          <a:xfrm flipH="1">
            <a:off x="7603081" y="1628457"/>
            <a:ext cx="213792" cy="2199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nettore diritto 471">
            <a:extLst>
              <a:ext uri="{FF2B5EF4-FFF2-40B4-BE49-F238E27FC236}">
                <a16:creationId xmlns:a16="http://schemas.microsoft.com/office/drawing/2014/main" id="{F5150EDD-CC2C-7F08-D124-59E663339B46}"/>
              </a:ext>
            </a:extLst>
          </p:cNvPr>
          <p:cNvCxnSpPr>
            <a:cxnSpLocks/>
          </p:cNvCxnSpPr>
          <p:nvPr/>
        </p:nvCxnSpPr>
        <p:spPr>
          <a:xfrm flipH="1">
            <a:off x="7580722" y="1534324"/>
            <a:ext cx="238302" cy="1960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68CF2838-0E1C-0959-1D98-341E282A6629}"/>
              </a:ext>
            </a:extLst>
          </p:cNvPr>
          <p:cNvCxnSpPr>
            <a:cxnSpLocks/>
          </p:cNvCxnSpPr>
          <p:nvPr/>
        </p:nvCxnSpPr>
        <p:spPr>
          <a:xfrm flipH="1">
            <a:off x="7545125" y="1458577"/>
            <a:ext cx="258169" cy="1650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C0DD1CCE-A201-DBA1-845D-6ADBD611BD8F}"/>
              </a:ext>
            </a:extLst>
          </p:cNvPr>
          <p:cNvCxnSpPr>
            <a:cxnSpLocks/>
          </p:cNvCxnSpPr>
          <p:nvPr/>
        </p:nvCxnSpPr>
        <p:spPr>
          <a:xfrm flipH="1">
            <a:off x="7469311" y="1366051"/>
            <a:ext cx="309577" cy="1378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33BCE785-0BD0-A421-4D72-A8A6D88B0818}"/>
              </a:ext>
            </a:extLst>
          </p:cNvPr>
          <p:cNvCxnSpPr>
            <a:cxnSpLocks/>
          </p:cNvCxnSpPr>
          <p:nvPr/>
        </p:nvCxnSpPr>
        <p:spPr>
          <a:xfrm flipH="1">
            <a:off x="6529620" y="1031387"/>
            <a:ext cx="23302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02395C2A-96F5-D9E9-0105-056FDACFCB3A}"/>
              </a:ext>
            </a:extLst>
          </p:cNvPr>
          <p:cNvCxnSpPr>
            <a:cxnSpLocks/>
          </p:cNvCxnSpPr>
          <p:nvPr/>
        </p:nvCxnSpPr>
        <p:spPr>
          <a:xfrm flipH="1">
            <a:off x="6477579" y="1072612"/>
            <a:ext cx="23349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5DD8A324-934E-2666-4AAB-2843B4D5E5F5}"/>
              </a:ext>
            </a:extLst>
          </p:cNvPr>
          <p:cNvCxnSpPr>
            <a:cxnSpLocks/>
          </p:cNvCxnSpPr>
          <p:nvPr/>
        </p:nvCxnSpPr>
        <p:spPr>
          <a:xfrm flipH="1">
            <a:off x="7622331" y="1118031"/>
            <a:ext cx="316115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19185A19-0F34-2B08-07BF-9AADE3814255}"/>
              </a:ext>
            </a:extLst>
          </p:cNvPr>
          <p:cNvCxnSpPr>
            <a:cxnSpLocks/>
          </p:cNvCxnSpPr>
          <p:nvPr/>
        </p:nvCxnSpPr>
        <p:spPr>
          <a:xfrm flipH="1">
            <a:off x="7706476" y="1181985"/>
            <a:ext cx="30333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54748422-B640-4715-C651-EA9E95C30495}"/>
              </a:ext>
            </a:extLst>
          </p:cNvPr>
          <p:cNvCxnSpPr>
            <a:cxnSpLocks/>
          </p:cNvCxnSpPr>
          <p:nvPr/>
        </p:nvCxnSpPr>
        <p:spPr>
          <a:xfrm flipH="1">
            <a:off x="7766225" y="1280431"/>
            <a:ext cx="292785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0206FBAB-1385-E901-43AF-CF148E019A1F}"/>
              </a:ext>
            </a:extLst>
          </p:cNvPr>
          <p:cNvCxnSpPr>
            <a:cxnSpLocks/>
          </p:cNvCxnSpPr>
          <p:nvPr/>
        </p:nvCxnSpPr>
        <p:spPr>
          <a:xfrm flipH="1">
            <a:off x="7789758" y="1399731"/>
            <a:ext cx="28556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nettore diritto 502">
            <a:extLst>
              <a:ext uri="{FF2B5EF4-FFF2-40B4-BE49-F238E27FC236}">
                <a16:creationId xmlns:a16="http://schemas.microsoft.com/office/drawing/2014/main" id="{FC646061-A151-2B81-0114-3884663E7FC1}"/>
              </a:ext>
            </a:extLst>
          </p:cNvPr>
          <p:cNvCxnSpPr>
            <a:cxnSpLocks/>
          </p:cNvCxnSpPr>
          <p:nvPr/>
        </p:nvCxnSpPr>
        <p:spPr>
          <a:xfrm flipH="1" flipV="1">
            <a:off x="7817431" y="1556044"/>
            <a:ext cx="2799580" cy="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1CF75543-1690-5D97-F33E-3A3C81CAC42E}"/>
              </a:ext>
            </a:extLst>
          </p:cNvPr>
          <p:cNvCxnSpPr>
            <a:cxnSpLocks/>
          </p:cNvCxnSpPr>
          <p:nvPr/>
        </p:nvCxnSpPr>
        <p:spPr>
          <a:xfrm flipH="1">
            <a:off x="7816290" y="1729846"/>
            <a:ext cx="277929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860402B6-55AF-AC80-C220-A56558AE58C4}"/>
              </a:ext>
            </a:extLst>
          </p:cNvPr>
          <p:cNvCxnSpPr>
            <a:cxnSpLocks/>
          </p:cNvCxnSpPr>
          <p:nvPr/>
        </p:nvCxnSpPr>
        <p:spPr>
          <a:xfrm>
            <a:off x="9696780" y="1903844"/>
            <a:ext cx="8956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B3A56C62-35F4-0FEF-6197-BA3BA3F83439}"/>
              </a:ext>
            </a:extLst>
          </p:cNvPr>
          <p:cNvCxnSpPr>
            <a:cxnSpLocks/>
          </p:cNvCxnSpPr>
          <p:nvPr/>
        </p:nvCxnSpPr>
        <p:spPr>
          <a:xfrm flipV="1">
            <a:off x="9505801" y="2077264"/>
            <a:ext cx="1111192" cy="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B7D06380-9BA5-ADAC-F730-A5C0C939B27C}"/>
              </a:ext>
            </a:extLst>
          </p:cNvPr>
          <p:cNvCxnSpPr>
            <a:cxnSpLocks/>
          </p:cNvCxnSpPr>
          <p:nvPr/>
        </p:nvCxnSpPr>
        <p:spPr>
          <a:xfrm>
            <a:off x="7590489" y="2234360"/>
            <a:ext cx="3061980" cy="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2ACE5EF9-88E8-66F1-4398-57347E213A08}"/>
              </a:ext>
            </a:extLst>
          </p:cNvPr>
          <p:cNvCxnSpPr>
            <a:cxnSpLocks/>
          </p:cNvCxnSpPr>
          <p:nvPr/>
        </p:nvCxnSpPr>
        <p:spPr>
          <a:xfrm>
            <a:off x="7511571" y="2354020"/>
            <a:ext cx="3183071" cy="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94ABA353-9EFA-0B70-04E4-7664A84D1F0F}"/>
              </a:ext>
            </a:extLst>
          </p:cNvPr>
          <p:cNvCxnSpPr>
            <a:cxnSpLocks/>
          </p:cNvCxnSpPr>
          <p:nvPr/>
        </p:nvCxnSpPr>
        <p:spPr>
          <a:xfrm>
            <a:off x="7429696" y="2452081"/>
            <a:ext cx="3323412" cy="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B9BAC7BB-427A-47A8-EA30-BD3208EE4730}"/>
              </a:ext>
            </a:extLst>
          </p:cNvPr>
          <p:cNvCxnSpPr>
            <a:cxnSpLocks/>
          </p:cNvCxnSpPr>
          <p:nvPr/>
        </p:nvCxnSpPr>
        <p:spPr>
          <a:xfrm>
            <a:off x="7355268" y="2517030"/>
            <a:ext cx="3443778" cy="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4BDC8F4D-B6C1-C7AD-3F37-9A739E1918E8}"/>
              </a:ext>
            </a:extLst>
          </p:cNvPr>
          <p:cNvCxnSpPr>
            <a:cxnSpLocks/>
          </p:cNvCxnSpPr>
          <p:nvPr/>
        </p:nvCxnSpPr>
        <p:spPr>
          <a:xfrm>
            <a:off x="7268050" y="2560973"/>
            <a:ext cx="3581198" cy="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51B46917-BBC4-EECD-1B8C-A5756AA50505}"/>
              </a:ext>
            </a:extLst>
          </p:cNvPr>
          <p:cNvCxnSpPr>
            <a:cxnSpLocks/>
          </p:cNvCxnSpPr>
          <p:nvPr/>
        </p:nvCxnSpPr>
        <p:spPr>
          <a:xfrm>
            <a:off x="7142879" y="2602529"/>
            <a:ext cx="3765061" cy="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nettore diritto 530">
            <a:extLst>
              <a:ext uri="{FF2B5EF4-FFF2-40B4-BE49-F238E27FC236}">
                <a16:creationId xmlns:a16="http://schemas.microsoft.com/office/drawing/2014/main" id="{1AAEE3F9-D5B4-979A-C5A4-29F185303C50}"/>
              </a:ext>
            </a:extLst>
          </p:cNvPr>
          <p:cNvCxnSpPr>
            <a:cxnSpLocks/>
          </p:cNvCxnSpPr>
          <p:nvPr/>
        </p:nvCxnSpPr>
        <p:spPr>
          <a:xfrm flipH="1">
            <a:off x="6426735" y="1118742"/>
            <a:ext cx="16490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nettore diritto 535">
            <a:extLst>
              <a:ext uri="{FF2B5EF4-FFF2-40B4-BE49-F238E27FC236}">
                <a16:creationId xmlns:a16="http://schemas.microsoft.com/office/drawing/2014/main" id="{FF2190DE-FBDF-C7FB-A9FF-3516C5DF9231}"/>
              </a:ext>
            </a:extLst>
          </p:cNvPr>
          <p:cNvCxnSpPr>
            <a:cxnSpLocks/>
          </p:cNvCxnSpPr>
          <p:nvPr/>
        </p:nvCxnSpPr>
        <p:spPr>
          <a:xfrm flipH="1">
            <a:off x="6532120" y="2600978"/>
            <a:ext cx="36377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nettore diritto 538">
            <a:extLst>
              <a:ext uri="{FF2B5EF4-FFF2-40B4-BE49-F238E27FC236}">
                <a16:creationId xmlns:a16="http://schemas.microsoft.com/office/drawing/2014/main" id="{C5A055C8-E6D6-C281-7C82-F6CAFD82C915}"/>
              </a:ext>
            </a:extLst>
          </p:cNvPr>
          <p:cNvCxnSpPr>
            <a:cxnSpLocks/>
          </p:cNvCxnSpPr>
          <p:nvPr/>
        </p:nvCxnSpPr>
        <p:spPr>
          <a:xfrm flipH="1">
            <a:off x="6324277" y="1279787"/>
            <a:ext cx="450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nettore diritto 539">
            <a:extLst>
              <a:ext uri="{FF2B5EF4-FFF2-40B4-BE49-F238E27FC236}">
                <a16:creationId xmlns:a16="http://schemas.microsoft.com/office/drawing/2014/main" id="{2984D98F-B6EC-F944-9AC0-D3F72E93AC28}"/>
              </a:ext>
            </a:extLst>
          </p:cNvPr>
          <p:cNvCxnSpPr>
            <a:cxnSpLocks/>
          </p:cNvCxnSpPr>
          <p:nvPr/>
        </p:nvCxnSpPr>
        <p:spPr>
          <a:xfrm flipH="1">
            <a:off x="6386623" y="1180708"/>
            <a:ext cx="9095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nettore diritto 544">
            <a:extLst>
              <a:ext uri="{FF2B5EF4-FFF2-40B4-BE49-F238E27FC236}">
                <a16:creationId xmlns:a16="http://schemas.microsoft.com/office/drawing/2014/main" id="{DC4E4BF6-C15C-DBB6-BF24-7CC4FCD5C1B8}"/>
              </a:ext>
            </a:extLst>
          </p:cNvPr>
          <p:cNvCxnSpPr>
            <a:cxnSpLocks/>
          </p:cNvCxnSpPr>
          <p:nvPr/>
        </p:nvCxnSpPr>
        <p:spPr>
          <a:xfrm flipH="1">
            <a:off x="6426735" y="2517030"/>
            <a:ext cx="22926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nettore diritto 545">
            <a:extLst>
              <a:ext uri="{FF2B5EF4-FFF2-40B4-BE49-F238E27FC236}">
                <a16:creationId xmlns:a16="http://schemas.microsoft.com/office/drawing/2014/main" id="{0AC44E04-FF6B-28A0-BFF7-3105079F4992}"/>
              </a:ext>
            </a:extLst>
          </p:cNvPr>
          <p:cNvCxnSpPr>
            <a:cxnSpLocks/>
          </p:cNvCxnSpPr>
          <p:nvPr/>
        </p:nvCxnSpPr>
        <p:spPr>
          <a:xfrm flipH="1">
            <a:off x="6383803" y="2453111"/>
            <a:ext cx="17042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ttore diritto 546">
            <a:extLst>
              <a:ext uri="{FF2B5EF4-FFF2-40B4-BE49-F238E27FC236}">
                <a16:creationId xmlns:a16="http://schemas.microsoft.com/office/drawing/2014/main" id="{F294518E-EBDF-5CDE-F4CA-A4F84CCCEDAF}"/>
              </a:ext>
            </a:extLst>
          </p:cNvPr>
          <p:cNvCxnSpPr>
            <a:cxnSpLocks/>
          </p:cNvCxnSpPr>
          <p:nvPr/>
        </p:nvCxnSpPr>
        <p:spPr>
          <a:xfrm flipH="1">
            <a:off x="6324277" y="2353655"/>
            <a:ext cx="11905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nettore diritto 547">
            <a:extLst>
              <a:ext uri="{FF2B5EF4-FFF2-40B4-BE49-F238E27FC236}">
                <a16:creationId xmlns:a16="http://schemas.microsoft.com/office/drawing/2014/main" id="{C2B40DBE-EF28-45CA-BAF4-233065B5E63B}"/>
              </a:ext>
            </a:extLst>
          </p:cNvPr>
          <p:cNvCxnSpPr>
            <a:cxnSpLocks/>
          </p:cNvCxnSpPr>
          <p:nvPr/>
        </p:nvCxnSpPr>
        <p:spPr>
          <a:xfrm flipH="1">
            <a:off x="6284977" y="2234077"/>
            <a:ext cx="843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Connettore diritto 556">
            <a:extLst>
              <a:ext uri="{FF2B5EF4-FFF2-40B4-BE49-F238E27FC236}">
                <a16:creationId xmlns:a16="http://schemas.microsoft.com/office/drawing/2014/main" id="{A7C3D865-F2A8-C0C2-4472-E2BAABDA1F83}"/>
              </a:ext>
            </a:extLst>
          </p:cNvPr>
          <p:cNvCxnSpPr>
            <a:cxnSpLocks/>
          </p:cNvCxnSpPr>
          <p:nvPr/>
        </p:nvCxnSpPr>
        <p:spPr>
          <a:xfrm flipH="1">
            <a:off x="6477579" y="2561870"/>
            <a:ext cx="28553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Connettore diritto 560">
            <a:extLst>
              <a:ext uri="{FF2B5EF4-FFF2-40B4-BE49-F238E27FC236}">
                <a16:creationId xmlns:a16="http://schemas.microsoft.com/office/drawing/2014/main" id="{1C023FCF-BCDB-A622-CD12-892E942660AD}"/>
              </a:ext>
            </a:extLst>
          </p:cNvPr>
          <p:cNvCxnSpPr>
            <a:cxnSpLocks/>
          </p:cNvCxnSpPr>
          <p:nvPr/>
        </p:nvCxnSpPr>
        <p:spPr>
          <a:xfrm flipH="1">
            <a:off x="7766225" y="1904029"/>
            <a:ext cx="86533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2" name="Connettore diritto 561">
            <a:extLst>
              <a:ext uri="{FF2B5EF4-FFF2-40B4-BE49-F238E27FC236}">
                <a16:creationId xmlns:a16="http://schemas.microsoft.com/office/drawing/2014/main" id="{119613E0-511B-C26D-E15D-B6EB65B204B5}"/>
              </a:ext>
            </a:extLst>
          </p:cNvPr>
          <p:cNvCxnSpPr>
            <a:cxnSpLocks/>
          </p:cNvCxnSpPr>
          <p:nvPr/>
        </p:nvCxnSpPr>
        <p:spPr>
          <a:xfrm flipH="1">
            <a:off x="7693806" y="2075910"/>
            <a:ext cx="118277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nettore diritto 567">
            <a:extLst>
              <a:ext uri="{FF2B5EF4-FFF2-40B4-BE49-F238E27FC236}">
                <a16:creationId xmlns:a16="http://schemas.microsoft.com/office/drawing/2014/main" id="{0501C54C-97C0-14E9-AC04-C87D243A6A2A}"/>
              </a:ext>
            </a:extLst>
          </p:cNvPr>
          <p:cNvCxnSpPr>
            <a:cxnSpLocks/>
          </p:cNvCxnSpPr>
          <p:nvPr/>
        </p:nvCxnSpPr>
        <p:spPr>
          <a:xfrm flipH="1">
            <a:off x="6255569" y="2076875"/>
            <a:ext cx="216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34C3E368-629D-E83F-EEC1-2CB356EEA341}"/>
              </a:ext>
            </a:extLst>
          </p:cNvPr>
          <p:cNvCxnSpPr>
            <a:cxnSpLocks/>
          </p:cNvCxnSpPr>
          <p:nvPr/>
        </p:nvCxnSpPr>
        <p:spPr>
          <a:xfrm flipH="1" flipV="1">
            <a:off x="6896139" y="2857958"/>
            <a:ext cx="960444" cy="5545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4D3C726-7E9D-6043-AF6A-A96E77D119A8}"/>
              </a:ext>
            </a:extLst>
          </p:cNvPr>
          <p:cNvCxnSpPr>
            <a:cxnSpLocks/>
          </p:cNvCxnSpPr>
          <p:nvPr/>
        </p:nvCxnSpPr>
        <p:spPr>
          <a:xfrm flipH="1" flipV="1">
            <a:off x="6848595" y="2967491"/>
            <a:ext cx="1050235" cy="6063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BD0E161D-E718-67F1-7F8B-DCF91C0CE155}"/>
              </a:ext>
            </a:extLst>
          </p:cNvPr>
          <p:cNvCxnSpPr>
            <a:cxnSpLocks/>
          </p:cNvCxnSpPr>
          <p:nvPr/>
        </p:nvCxnSpPr>
        <p:spPr>
          <a:xfrm flipH="1">
            <a:off x="9980927" y="1031387"/>
            <a:ext cx="92701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D43E8C32-FB85-EA07-EE92-AD7426566EF0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(4)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3032E00D-B33F-28AC-2B48-109ACD46C989}"/>
              </a:ext>
            </a:extLst>
          </p:cNvPr>
          <p:cNvCxnSpPr>
            <a:cxnSpLocks/>
          </p:cNvCxnSpPr>
          <p:nvPr/>
        </p:nvCxnSpPr>
        <p:spPr>
          <a:xfrm flipH="1">
            <a:off x="10018211" y="1069909"/>
            <a:ext cx="8310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321E0B90-5574-4686-7EBF-4E2934E82626}"/>
              </a:ext>
            </a:extLst>
          </p:cNvPr>
          <p:cNvCxnSpPr>
            <a:cxnSpLocks/>
          </p:cNvCxnSpPr>
          <p:nvPr/>
        </p:nvCxnSpPr>
        <p:spPr>
          <a:xfrm flipH="1">
            <a:off x="9980927" y="1003576"/>
            <a:ext cx="10147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875A2238-365C-1B82-349C-BCD456B837BD}"/>
              </a:ext>
            </a:extLst>
          </p:cNvPr>
          <p:cNvCxnSpPr>
            <a:cxnSpLocks/>
          </p:cNvCxnSpPr>
          <p:nvPr/>
        </p:nvCxnSpPr>
        <p:spPr>
          <a:xfrm flipH="1">
            <a:off x="8897738" y="1003576"/>
            <a:ext cx="1110795" cy="0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AF35D6CD-BDFF-DE6C-0E9C-DF9D9BC02F5F}"/>
              </a:ext>
            </a:extLst>
          </p:cNvPr>
          <p:cNvSpPr txBox="1"/>
          <p:nvPr/>
        </p:nvSpPr>
        <p:spPr>
          <a:xfrm>
            <a:off x="11760172" y="231423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3BB71B6-F2BD-A935-B8F2-D66A6AE5BFA6}"/>
              </a:ext>
            </a:extLst>
          </p:cNvPr>
          <p:cNvCxnSpPr>
            <a:cxnSpLocks/>
          </p:cNvCxnSpPr>
          <p:nvPr/>
        </p:nvCxnSpPr>
        <p:spPr>
          <a:xfrm flipH="1">
            <a:off x="6255569" y="2076875"/>
            <a:ext cx="216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26EDEA3-5780-52BE-6571-A769CB4D6E24}"/>
              </a:ext>
            </a:extLst>
          </p:cNvPr>
          <p:cNvSpPr txBox="1"/>
          <p:nvPr/>
        </p:nvSpPr>
        <p:spPr>
          <a:xfrm>
            <a:off x="-15308" y="1803191"/>
            <a:ext cx="491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Eliminate tutte le costruzioni e le operazioni geometriche la composizione si presenta come nell’immagine a fianco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10A6864-2220-7EC9-4640-4C2AE674E61D}"/>
              </a:ext>
            </a:extLst>
          </p:cNvPr>
          <p:cNvSpPr txBox="1"/>
          <p:nvPr/>
        </p:nvSpPr>
        <p:spPr>
          <a:xfrm>
            <a:off x="0" y="2793951"/>
            <a:ext cx="42448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una migliore lettura si completa la rappresentazione mediante le seguenti campiture dinamiche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B367AA8-270E-9B56-3140-E59EE0B622CA}"/>
              </a:ext>
            </a:extLst>
          </p:cNvPr>
          <p:cNvSpPr txBox="1"/>
          <p:nvPr/>
        </p:nvSpPr>
        <p:spPr>
          <a:xfrm>
            <a:off x="0" y="3811816"/>
            <a:ext cx="397211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Campitura dinamica del cilindro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2055FBEA-D41F-5E62-D42B-E55CA7C9C703}"/>
              </a:ext>
            </a:extLst>
          </p:cNvPr>
          <p:cNvSpPr txBox="1"/>
          <p:nvPr/>
        </p:nvSpPr>
        <p:spPr>
          <a:xfrm>
            <a:off x="0" y="4288044"/>
            <a:ext cx="397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Campitura dinamica del cono verde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208FE92-914B-9FEE-D452-0AC70E05C230}"/>
              </a:ext>
            </a:extLst>
          </p:cNvPr>
          <p:cNvSpPr txBox="1"/>
          <p:nvPr/>
        </p:nvSpPr>
        <p:spPr>
          <a:xfrm>
            <a:off x="0" y="4865950"/>
            <a:ext cx="442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Campitura dinamica del cono arancione</a:t>
            </a:r>
          </a:p>
        </p:txBody>
      </p:sp>
      <p:sp>
        <p:nvSpPr>
          <p:cNvPr id="32" name="Pulsante di azione: vuoto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257CFDD-B074-53FE-8A09-E855966833F0}"/>
              </a:ext>
            </a:extLst>
          </p:cNvPr>
          <p:cNvSpPr/>
          <p:nvPr/>
        </p:nvSpPr>
        <p:spPr>
          <a:xfrm>
            <a:off x="10784400" y="24002"/>
            <a:ext cx="1368000" cy="288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58708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7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0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3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2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0" grpId="0"/>
      <p:bldP spid="27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A4D8E32-066D-4FFC-C7E1-15AA5835CCEC}"/>
              </a:ext>
            </a:extLst>
          </p:cNvPr>
          <p:cNvCxnSpPr>
            <a:cxnSpLocks/>
          </p:cNvCxnSpPr>
          <p:nvPr/>
        </p:nvCxnSpPr>
        <p:spPr>
          <a:xfrm>
            <a:off x="4793673" y="2625340"/>
            <a:ext cx="72444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C21158CA-D987-381D-D9ED-6594703CFE05}"/>
              </a:ext>
            </a:extLst>
          </p:cNvPr>
          <p:cNvCxnSpPr>
            <a:cxnSpLocks/>
          </p:cNvCxnSpPr>
          <p:nvPr/>
        </p:nvCxnSpPr>
        <p:spPr>
          <a:xfrm flipV="1">
            <a:off x="6804749" y="4290115"/>
            <a:ext cx="727373" cy="12624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9B557F40-4E0A-D6C2-0732-E072D3E4D024}"/>
              </a:ext>
            </a:extLst>
          </p:cNvPr>
          <p:cNvCxnSpPr>
            <a:cxnSpLocks/>
          </p:cNvCxnSpPr>
          <p:nvPr/>
        </p:nvCxnSpPr>
        <p:spPr>
          <a:xfrm flipH="1">
            <a:off x="7614753" y="4917387"/>
            <a:ext cx="209455" cy="8660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626A82A9-56EA-CDD2-9BD9-1C036F93120E}"/>
              </a:ext>
            </a:extLst>
          </p:cNvPr>
          <p:cNvCxnSpPr>
            <a:cxnSpLocks/>
          </p:cNvCxnSpPr>
          <p:nvPr/>
        </p:nvCxnSpPr>
        <p:spPr>
          <a:xfrm flipH="1">
            <a:off x="10167650" y="3923502"/>
            <a:ext cx="50033" cy="50774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56F59990-E017-10D8-1088-F967D8DE3D43}"/>
              </a:ext>
            </a:extLst>
          </p:cNvPr>
          <p:cNvCxnSpPr>
            <a:cxnSpLocks/>
          </p:cNvCxnSpPr>
          <p:nvPr/>
        </p:nvCxnSpPr>
        <p:spPr>
          <a:xfrm flipH="1">
            <a:off x="9803808" y="3923502"/>
            <a:ext cx="413875" cy="29645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429EEC32-A132-855C-C197-8E445A107370}"/>
              </a:ext>
            </a:extLst>
          </p:cNvPr>
          <p:cNvCxnSpPr>
            <a:cxnSpLocks/>
          </p:cNvCxnSpPr>
          <p:nvPr/>
        </p:nvCxnSpPr>
        <p:spPr>
          <a:xfrm flipH="1">
            <a:off x="6637225" y="1003436"/>
            <a:ext cx="223935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e 215">
            <a:extLst>
              <a:ext uri="{FF2B5EF4-FFF2-40B4-BE49-F238E27FC236}">
                <a16:creationId xmlns:a16="http://schemas.microsoft.com/office/drawing/2014/main" id="{19A84FF8-C5B7-3D5A-7F40-C382749FC20A}"/>
              </a:ext>
            </a:extLst>
          </p:cNvPr>
          <p:cNvSpPr/>
          <p:nvPr/>
        </p:nvSpPr>
        <p:spPr>
          <a:xfrm>
            <a:off x="10590978" y="1002986"/>
            <a:ext cx="809372" cy="162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Figura a mano libera: forma 150">
            <a:extLst>
              <a:ext uri="{FF2B5EF4-FFF2-40B4-BE49-F238E27FC236}">
                <a16:creationId xmlns:a16="http://schemas.microsoft.com/office/drawing/2014/main" id="{B301C1BD-B228-7488-47E1-3775F0723BF8}"/>
              </a:ext>
            </a:extLst>
          </p:cNvPr>
          <p:cNvSpPr/>
          <p:nvPr/>
        </p:nvSpPr>
        <p:spPr>
          <a:xfrm>
            <a:off x="6198454" y="1074939"/>
            <a:ext cx="1412592" cy="1543371"/>
          </a:xfrm>
          <a:custGeom>
            <a:avLst/>
            <a:gdLst>
              <a:gd name="connsiteX0" fmla="*/ 603790 w 1412592"/>
              <a:gd name="connsiteY0" fmla="*/ 39 h 1543371"/>
              <a:gd name="connsiteX1" fmla="*/ 137669 w 1412592"/>
              <a:gd name="connsiteY1" fmla="*/ 231984 h 1543371"/>
              <a:gd name="connsiteX2" fmla="*/ 6085 w 1412592"/>
              <a:gd name="connsiteY2" fmla="*/ 776163 h 1543371"/>
              <a:gd name="connsiteX3" fmla="*/ 291556 w 1412592"/>
              <a:gd name="connsiteY3" fmla="*/ 1322573 h 1543371"/>
              <a:gd name="connsiteX4" fmla="*/ 815663 w 1412592"/>
              <a:gd name="connsiteY4" fmla="*/ 1543367 h 1543371"/>
              <a:gd name="connsiteX5" fmla="*/ 1277324 w 1412592"/>
              <a:gd name="connsiteY5" fmla="*/ 1327034 h 1543371"/>
              <a:gd name="connsiteX6" fmla="*/ 1406678 w 1412592"/>
              <a:gd name="connsiteY6" fmla="*/ 776163 h 1543371"/>
              <a:gd name="connsiteX7" fmla="*/ 1127897 w 1412592"/>
              <a:gd name="connsiteY7" fmla="*/ 218602 h 1543371"/>
              <a:gd name="connsiteX8" fmla="*/ 603790 w 1412592"/>
              <a:gd name="connsiteY8" fmla="*/ 39 h 154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2592" h="1543371">
                <a:moveTo>
                  <a:pt x="603790" y="39"/>
                </a:moveTo>
                <a:cubicBezTo>
                  <a:pt x="438752" y="2269"/>
                  <a:pt x="237286" y="102630"/>
                  <a:pt x="137669" y="231984"/>
                </a:cubicBezTo>
                <a:cubicBezTo>
                  <a:pt x="38052" y="361338"/>
                  <a:pt x="-19563" y="594398"/>
                  <a:pt x="6085" y="776163"/>
                </a:cubicBezTo>
                <a:cubicBezTo>
                  <a:pt x="31733" y="957928"/>
                  <a:pt x="156626" y="1194706"/>
                  <a:pt x="291556" y="1322573"/>
                </a:cubicBezTo>
                <a:cubicBezTo>
                  <a:pt x="426486" y="1450440"/>
                  <a:pt x="651368" y="1542624"/>
                  <a:pt x="815663" y="1543367"/>
                </a:cubicBezTo>
                <a:cubicBezTo>
                  <a:pt x="979958" y="1544111"/>
                  <a:pt x="1178821" y="1454901"/>
                  <a:pt x="1277324" y="1327034"/>
                </a:cubicBezTo>
                <a:cubicBezTo>
                  <a:pt x="1375827" y="1199167"/>
                  <a:pt x="1431582" y="960902"/>
                  <a:pt x="1406678" y="776163"/>
                </a:cubicBezTo>
                <a:cubicBezTo>
                  <a:pt x="1381774" y="591424"/>
                  <a:pt x="1262827" y="347213"/>
                  <a:pt x="1127897" y="218602"/>
                </a:cubicBezTo>
                <a:cubicBezTo>
                  <a:pt x="992967" y="89991"/>
                  <a:pt x="768828" y="-2191"/>
                  <a:pt x="603790" y="39"/>
                </a:cubicBez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322FC77-40AE-E53B-DAE2-1E6A27EB4907}"/>
              </a:ext>
            </a:extLst>
          </p:cNvPr>
          <p:cNvCxnSpPr>
            <a:cxnSpLocks/>
            <a:endCxn id="151" idx="0"/>
          </p:cNvCxnSpPr>
          <p:nvPr/>
        </p:nvCxnSpPr>
        <p:spPr>
          <a:xfrm flipH="1" flipV="1">
            <a:off x="6802244" y="1074978"/>
            <a:ext cx="729878" cy="273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559EBB02-F5FF-1392-CDD4-9FEA9ED48017}"/>
              </a:ext>
            </a:extLst>
          </p:cNvPr>
          <p:cNvCxnSpPr>
            <a:cxnSpLocks/>
          </p:cNvCxnSpPr>
          <p:nvPr/>
        </p:nvCxnSpPr>
        <p:spPr>
          <a:xfrm flipH="1">
            <a:off x="7499342" y="2063513"/>
            <a:ext cx="200587" cy="3097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igura a mano libera: forma 111">
            <a:extLst>
              <a:ext uri="{FF2B5EF4-FFF2-40B4-BE49-F238E27FC236}">
                <a16:creationId xmlns:a16="http://schemas.microsoft.com/office/drawing/2014/main" id="{25ACEE4C-3C26-8E95-E9C5-041C8B137C7C}"/>
              </a:ext>
            </a:extLst>
          </p:cNvPr>
          <p:cNvSpPr/>
          <p:nvPr/>
        </p:nvSpPr>
        <p:spPr>
          <a:xfrm>
            <a:off x="8816803" y="4886226"/>
            <a:ext cx="1197776" cy="778380"/>
          </a:xfrm>
          <a:custGeom>
            <a:avLst/>
            <a:gdLst>
              <a:gd name="connsiteX0" fmla="*/ 0 w 1197776"/>
              <a:gd name="connsiteY0" fmla="*/ 88928 h 778380"/>
              <a:gd name="connsiteX1" fmla="*/ 295062 w 1197776"/>
              <a:gd name="connsiteY1" fmla="*/ 12971 h 778380"/>
              <a:gd name="connsiteX2" fmla="*/ 522931 w 1197776"/>
              <a:gd name="connsiteY2" fmla="*/ 7129 h 778380"/>
              <a:gd name="connsiteX3" fmla="*/ 797543 w 1197776"/>
              <a:gd name="connsiteY3" fmla="*/ 86007 h 778380"/>
              <a:gd name="connsiteX4" fmla="*/ 1002042 w 1197776"/>
              <a:gd name="connsiteY4" fmla="*/ 293426 h 778380"/>
              <a:gd name="connsiteX5" fmla="*/ 1118898 w 1197776"/>
              <a:gd name="connsiteY5" fmla="*/ 489161 h 778380"/>
              <a:gd name="connsiteX6" fmla="*/ 1197776 w 1197776"/>
              <a:gd name="connsiteY6" fmla="*/ 778380 h 778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776" h="778380">
                <a:moveTo>
                  <a:pt x="0" y="88928"/>
                </a:moveTo>
                <a:cubicBezTo>
                  <a:pt x="103953" y="57766"/>
                  <a:pt x="207907" y="26604"/>
                  <a:pt x="295062" y="12971"/>
                </a:cubicBezTo>
                <a:cubicBezTo>
                  <a:pt x="382217" y="-662"/>
                  <a:pt x="439184" y="-5044"/>
                  <a:pt x="522931" y="7129"/>
                </a:cubicBezTo>
                <a:cubicBezTo>
                  <a:pt x="606678" y="19302"/>
                  <a:pt x="717691" y="38291"/>
                  <a:pt x="797543" y="86007"/>
                </a:cubicBezTo>
                <a:cubicBezTo>
                  <a:pt x="877395" y="133723"/>
                  <a:pt x="948483" y="226234"/>
                  <a:pt x="1002042" y="293426"/>
                </a:cubicBezTo>
                <a:cubicBezTo>
                  <a:pt x="1055601" y="360618"/>
                  <a:pt x="1086276" y="408335"/>
                  <a:pt x="1118898" y="489161"/>
                </a:cubicBezTo>
                <a:cubicBezTo>
                  <a:pt x="1151520" y="569987"/>
                  <a:pt x="1174648" y="674183"/>
                  <a:pt x="1197776" y="778380"/>
                </a:cubicBezTo>
              </a:path>
            </a:pathLst>
          </a:custGeom>
          <a:noFill/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EA51AED9-7A01-85F4-B8CF-86154802EB9F}"/>
              </a:ext>
            </a:extLst>
          </p:cNvPr>
          <p:cNvCxnSpPr>
            <a:cxnSpLocks/>
          </p:cNvCxnSpPr>
          <p:nvPr/>
        </p:nvCxnSpPr>
        <p:spPr>
          <a:xfrm>
            <a:off x="8818221" y="1079114"/>
            <a:ext cx="1192496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Figura a mano libera: forma 124">
            <a:extLst>
              <a:ext uri="{FF2B5EF4-FFF2-40B4-BE49-F238E27FC236}">
                <a16:creationId xmlns:a16="http://schemas.microsoft.com/office/drawing/2014/main" id="{1FE05FA9-FB07-4899-9431-D86CD8346EE1}"/>
              </a:ext>
            </a:extLst>
          </p:cNvPr>
          <p:cNvSpPr/>
          <p:nvPr/>
        </p:nvSpPr>
        <p:spPr>
          <a:xfrm>
            <a:off x="8897738" y="1792567"/>
            <a:ext cx="874395" cy="386934"/>
          </a:xfrm>
          <a:custGeom>
            <a:avLst/>
            <a:gdLst>
              <a:gd name="connsiteX0" fmla="*/ 872490 w 872490"/>
              <a:gd name="connsiteY0" fmla="*/ 0 h 394760"/>
              <a:gd name="connsiteX1" fmla="*/ 666750 w 872490"/>
              <a:gd name="connsiteY1" fmla="*/ 251460 h 394760"/>
              <a:gd name="connsiteX2" fmla="*/ 320040 w 872490"/>
              <a:gd name="connsiteY2" fmla="*/ 394335 h 394760"/>
              <a:gd name="connsiteX3" fmla="*/ 0 w 872490"/>
              <a:gd name="connsiteY3" fmla="*/ 295275 h 394760"/>
              <a:gd name="connsiteX0" fmla="*/ 872490 w 872490"/>
              <a:gd name="connsiteY0" fmla="*/ 0 h 394335"/>
              <a:gd name="connsiteX1" fmla="*/ 666750 w 872490"/>
              <a:gd name="connsiteY1" fmla="*/ 251460 h 394335"/>
              <a:gd name="connsiteX2" fmla="*/ 320040 w 872490"/>
              <a:gd name="connsiteY2" fmla="*/ 394335 h 394335"/>
              <a:gd name="connsiteX3" fmla="*/ 0 w 872490"/>
              <a:gd name="connsiteY3" fmla="*/ 295275 h 394335"/>
              <a:gd name="connsiteX0" fmla="*/ 872490 w 872490"/>
              <a:gd name="connsiteY0" fmla="*/ 0 h 394335"/>
              <a:gd name="connsiteX1" fmla="*/ 666750 w 872490"/>
              <a:gd name="connsiteY1" fmla="*/ 251460 h 394335"/>
              <a:gd name="connsiteX2" fmla="*/ 320040 w 872490"/>
              <a:gd name="connsiteY2" fmla="*/ 394335 h 394335"/>
              <a:gd name="connsiteX3" fmla="*/ 0 w 872490"/>
              <a:gd name="connsiteY3" fmla="*/ 295275 h 394335"/>
              <a:gd name="connsiteX0" fmla="*/ 872490 w 872490"/>
              <a:gd name="connsiteY0" fmla="*/ 0 h 394335"/>
              <a:gd name="connsiteX1" fmla="*/ 666750 w 872490"/>
              <a:gd name="connsiteY1" fmla="*/ 251460 h 394335"/>
              <a:gd name="connsiteX2" fmla="*/ 320040 w 872490"/>
              <a:gd name="connsiteY2" fmla="*/ 394335 h 394335"/>
              <a:gd name="connsiteX3" fmla="*/ 0 w 872490"/>
              <a:gd name="connsiteY3" fmla="*/ 295275 h 394335"/>
              <a:gd name="connsiteX0" fmla="*/ 874395 w 874395"/>
              <a:gd name="connsiteY0" fmla="*/ 0 h 394335"/>
              <a:gd name="connsiteX1" fmla="*/ 668655 w 874395"/>
              <a:gd name="connsiteY1" fmla="*/ 251460 h 394335"/>
              <a:gd name="connsiteX2" fmla="*/ 321945 w 874395"/>
              <a:gd name="connsiteY2" fmla="*/ 394335 h 394335"/>
              <a:gd name="connsiteX3" fmla="*/ 0 w 874395"/>
              <a:gd name="connsiteY3" fmla="*/ 302895 h 394335"/>
              <a:gd name="connsiteX0" fmla="*/ 874395 w 874395"/>
              <a:gd name="connsiteY0" fmla="*/ 0 h 394335"/>
              <a:gd name="connsiteX1" fmla="*/ 668655 w 874395"/>
              <a:gd name="connsiteY1" fmla="*/ 251460 h 394335"/>
              <a:gd name="connsiteX2" fmla="*/ 321945 w 874395"/>
              <a:gd name="connsiteY2" fmla="*/ 394335 h 394335"/>
              <a:gd name="connsiteX3" fmla="*/ 0 w 874395"/>
              <a:gd name="connsiteY3" fmla="*/ 302895 h 394335"/>
              <a:gd name="connsiteX0" fmla="*/ 874395 w 874395"/>
              <a:gd name="connsiteY0" fmla="*/ 0 h 394335"/>
              <a:gd name="connsiteX1" fmla="*/ 668655 w 874395"/>
              <a:gd name="connsiteY1" fmla="*/ 251460 h 394335"/>
              <a:gd name="connsiteX2" fmla="*/ 321945 w 874395"/>
              <a:gd name="connsiteY2" fmla="*/ 394335 h 394335"/>
              <a:gd name="connsiteX3" fmla="*/ 0 w 874395"/>
              <a:gd name="connsiteY3" fmla="*/ 302895 h 394335"/>
              <a:gd name="connsiteX0" fmla="*/ 874395 w 874395"/>
              <a:gd name="connsiteY0" fmla="*/ 0 h 394335"/>
              <a:gd name="connsiteX1" fmla="*/ 668655 w 874395"/>
              <a:gd name="connsiteY1" fmla="*/ 251460 h 394335"/>
              <a:gd name="connsiteX2" fmla="*/ 321945 w 874395"/>
              <a:gd name="connsiteY2" fmla="*/ 394335 h 394335"/>
              <a:gd name="connsiteX3" fmla="*/ 0 w 874395"/>
              <a:gd name="connsiteY3" fmla="*/ 302895 h 394335"/>
              <a:gd name="connsiteX0" fmla="*/ 874395 w 874395"/>
              <a:gd name="connsiteY0" fmla="*/ 0 h 394335"/>
              <a:gd name="connsiteX1" fmla="*/ 668655 w 874395"/>
              <a:gd name="connsiteY1" fmla="*/ 251460 h 394335"/>
              <a:gd name="connsiteX2" fmla="*/ 321945 w 874395"/>
              <a:gd name="connsiteY2" fmla="*/ 394335 h 394335"/>
              <a:gd name="connsiteX3" fmla="*/ 0 w 874395"/>
              <a:gd name="connsiteY3" fmla="*/ 302895 h 394335"/>
              <a:gd name="connsiteX0" fmla="*/ 874395 w 874395"/>
              <a:gd name="connsiteY0" fmla="*/ 0 h 394335"/>
              <a:gd name="connsiteX1" fmla="*/ 668655 w 874395"/>
              <a:gd name="connsiteY1" fmla="*/ 251460 h 394335"/>
              <a:gd name="connsiteX2" fmla="*/ 321945 w 874395"/>
              <a:gd name="connsiteY2" fmla="*/ 394335 h 394335"/>
              <a:gd name="connsiteX3" fmla="*/ 0 w 874395"/>
              <a:gd name="connsiteY3" fmla="*/ 302895 h 394335"/>
              <a:gd name="connsiteX0" fmla="*/ 874395 w 874395"/>
              <a:gd name="connsiteY0" fmla="*/ 0 h 394335"/>
              <a:gd name="connsiteX1" fmla="*/ 668655 w 874395"/>
              <a:gd name="connsiteY1" fmla="*/ 251460 h 394335"/>
              <a:gd name="connsiteX2" fmla="*/ 321945 w 874395"/>
              <a:gd name="connsiteY2" fmla="*/ 394335 h 394335"/>
              <a:gd name="connsiteX3" fmla="*/ 0 w 874395"/>
              <a:gd name="connsiteY3" fmla="*/ 302895 h 394335"/>
              <a:gd name="connsiteX0" fmla="*/ 874395 w 874395"/>
              <a:gd name="connsiteY0" fmla="*/ 0 h 394335"/>
              <a:gd name="connsiteX1" fmla="*/ 668655 w 874395"/>
              <a:gd name="connsiteY1" fmla="*/ 251460 h 394335"/>
              <a:gd name="connsiteX2" fmla="*/ 321945 w 874395"/>
              <a:gd name="connsiteY2" fmla="*/ 394335 h 394335"/>
              <a:gd name="connsiteX3" fmla="*/ 0 w 874395"/>
              <a:gd name="connsiteY3" fmla="*/ 302895 h 394335"/>
              <a:gd name="connsiteX0" fmla="*/ 874395 w 874395"/>
              <a:gd name="connsiteY0" fmla="*/ 0 h 394335"/>
              <a:gd name="connsiteX1" fmla="*/ 668655 w 874395"/>
              <a:gd name="connsiteY1" fmla="*/ 251460 h 394335"/>
              <a:gd name="connsiteX2" fmla="*/ 321945 w 874395"/>
              <a:gd name="connsiteY2" fmla="*/ 394335 h 394335"/>
              <a:gd name="connsiteX3" fmla="*/ 0 w 874395"/>
              <a:gd name="connsiteY3" fmla="*/ 302895 h 394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395" h="394335">
                <a:moveTo>
                  <a:pt x="874395" y="0"/>
                </a:moveTo>
                <a:cubicBezTo>
                  <a:pt x="817562" y="92869"/>
                  <a:pt x="760730" y="185738"/>
                  <a:pt x="668655" y="251460"/>
                </a:cubicBezTo>
                <a:cubicBezTo>
                  <a:pt x="576580" y="317182"/>
                  <a:pt x="455930" y="394653"/>
                  <a:pt x="321945" y="394335"/>
                </a:cubicBezTo>
                <a:cubicBezTo>
                  <a:pt x="172720" y="388558"/>
                  <a:pt x="186372" y="367982"/>
                  <a:pt x="0" y="302895"/>
                </a:cubicBezTo>
              </a:path>
            </a:pathLst>
          </a:cu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846FB0B9-C063-88F9-41BB-E3C158FC5E49}"/>
              </a:ext>
            </a:extLst>
          </p:cNvPr>
          <p:cNvCxnSpPr>
            <a:cxnSpLocks/>
          </p:cNvCxnSpPr>
          <p:nvPr/>
        </p:nvCxnSpPr>
        <p:spPr>
          <a:xfrm flipH="1">
            <a:off x="9814303" y="3923502"/>
            <a:ext cx="401285" cy="30405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2E911ABF-EBDB-5CF4-B286-541BF7DE96C4}"/>
              </a:ext>
            </a:extLst>
          </p:cNvPr>
          <p:cNvCxnSpPr>
            <a:cxnSpLocks/>
          </p:cNvCxnSpPr>
          <p:nvPr/>
        </p:nvCxnSpPr>
        <p:spPr>
          <a:xfrm flipH="1">
            <a:off x="9856415" y="3926185"/>
            <a:ext cx="362824" cy="32691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2979BFE0-F15F-AB65-8F97-9685A319D65A}"/>
              </a:ext>
            </a:extLst>
          </p:cNvPr>
          <p:cNvCxnSpPr>
            <a:cxnSpLocks/>
          </p:cNvCxnSpPr>
          <p:nvPr/>
        </p:nvCxnSpPr>
        <p:spPr>
          <a:xfrm flipH="1">
            <a:off x="9892948" y="3923502"/>
            <a:ext cx="329275" cy="34899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A9A21C25-6562-203D-9B1E-1950A870DD34}"/>
              </a:ext>
            </a:extLst>
          </p:cNvPr>
          <p:cNvCxnSpPr>
            <a:cxnSpLocks/>
          </p:cNvCxnSpPr>
          <p:nvPr/>
        </p:nvCxnSpPr>
        <p:spPr>
          <a:xfrm flipV="1">
            <a:off x="9939007" y="3927881"/>
            <a:ext cx="278590" cy="36792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CB093505-D784-EA20-E6B5-A8D82F10EE7E}"/>
              </a:ext>
            </a:extLst>
          </p:cNvPr>
          <p:cNvCxnSpPr>
            <a:cxnSpLocks/>
          </p:cNvCxnSpPr>
          <p:nvPr/>
        </p:nvCxnSpPr>
        <p:spPr>
          <a:xfrm flipV="1">
            <a:off x="9810384" y="3924474"/>
            <a:ext cx="403884" cy="29747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CDE6F4DD-8798-34D2-0457-C835EDE69678}"/>
              </a:ext>
            </a:extLst>
          </p:cNvPr>
          <p:cNvCxnSpPr>
            <a:cxnSpLocks/>
          </p:cNvCxnSpPr>
          <p:nvPr/>
        </p:nvCxnSpPr>
        <p:spPr>
          <a:xfrm flipV="1">
            <a:off x="9822560" y="3923502"/>
            <a:ext cx="398242" cy="30894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A711BB94-255F-14C3-31EE-B53872FE401E}"/>
              </a:ext>
            </a:extLst>
          </p:cNvPr>
          <p:cNvCxnSpPr>
            <a:cxnSpLocks/>
          </p:cNvCxnSpPr>
          <p:nvPr/>
        </p:nvCxnSpPr>
        <p:spPr>
          <a:xfrm flipH="1">
            <a:off x="9843373" y="3928593"/>
            <a:ext cx="368587" cy="31681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8C0F37E1-29A6-C85D-983A-F37504EBA685}"/>
              </a:ext>
            </a:extLst>
          </p:cNvPr>
          <p:cNvCxnSpPr>
            <a:cxnSpLocks/>
          </p:cNvCxnSpPr>
          <p:nvPr/>
        </p:nvCxnSpPr>
        <p:spPr>
          <a:xfrm flipH="1">
            <a:off x="9875121" y="3923502"/>
            <a:ext cx="347100" cy="3370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86364ECC-2CB8-5F07-BCBA-679C521FBAF0}"/>
              </a:ext>
            </a:extLst>
          </p:cNvPr>
          <p:cNvCxnSpPr>
            <a:cxnSpLocks/>
          </p:cNvCxnSpPr>
          <p:nvPr/>
        </p:nvCxnSpPr>
        <p:spPr>
          <a:xfrm flipH="1">
            <a:off x="9910930" y="3934363"/>
            <a:ext cx="304658" cy="34552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EDF917DA-0EBC-B17D-A111-88FF9ECE14F3}"/>
              </a:ext>
            </a:extLst>
          </p:cNvPr>
          <p:cNvCxnSpPr>
            <a:cxnSpLocks/>
          </p:cNvCxnSpPr>
          <p:nvPr/>
        </p:nvCxnSpPr>
        <p:spPr>
          <a:xfrm flipH="1">
            <a:off x="9970554" y="3925381"/>
            <a:ext cx="248876" cy="38881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9B08147F-E8A5-AF32-52D5-315BB719B2D2}"/>
              </a:ext>
            </a:extLst>
          </p:cNvPr>
          <p:cNvCxnSpPr>
            <a:cxnSpLocks/>
          </p:cNvCxnSpPr>
          <p:nvPr/>
        </p:nvCxnSpPr>
        <p:spPr>
          <a:xfrm flipH="1">
            <a:off x="10160710" y="3928877"/>
            <a:ext cx="62204" cy="49573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DCF232BF-0616-D365-25EC-838709A26BD8}"/>
              </a:ext>
            </a:extLst>
          </p:cNvPr>
          <p:cNvCxnSpPr>
            <a:cxnSpLocks/>
          </p:cNvCxnSpPr>
          <p:nvPr/>
        </p:nvCxnSpPr>
        <p:spPr>
          <a:xfrm flipH="1">
            <a:off x="10145327" y="3928594"/>
            <a:ext cx="73151" cy="48437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88F54C5B-925E-E1F2-21A6-A0AA82933F88}"/>
              </a:ext>
            </a:extLst>
          </p:cNvPr>
          <p:cNvCxnSpPr>
            <a:cxnSpLocks/>
          </p:cNvCxnSpPr>
          <p:nvPr/>
        </p:nvCxnSpPr>
        <p:spPr>
          <a:xfrm flipH="1">
            <a:off x="10117655" y="3927057"/>
            <a:ext cx="101111" cy="47484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916167EA-89D0-FA51-DA4E-C926250C71D6}"/>
              </a:ext>
            </a:extLst>
          </p:cNvPr>
          <p:cNvCxnSpPr>
            <a:cxnSpLocks/>
          </p:cNvCxnSpPr>
          <p:nvPr/>
        </p:nvCxnSpPr>
        <p:spPr>
          <a:xfrm flipH="1">
            <a:off x="10088169" y="3923131"/>
            <a:ext cx="131427" cy="45719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1CA4B139-BBF2-174E-A7BD-5678FAB6252F}"/>
              </a:ext>
            </a:extLst>
          </p:cNvPr>
          <p:cNvCxnSpPr>
            <a:cxnSpLocks/>
          </p:cNvCxnSpPr>
          <p:nvPr/>
        </p:nvCxnSpPr>
        <p:spPr>
          <a:xfrm flipV="1">
            <a:off x="10038320" y="3927426"/>
            <a:ext cx="179023" cy="42816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38B87B1E-B551-B91D-2E57-E226C07E807A}"/>
              </a:ext>
            </a:extLst>
          </p:cNvPr>
          <p:cNvCxnSpPr>
            <a:cxnSpLocks/>
          </p:cNvCxnSpPr>
          <p:nvPr/>
        </p:nvCxnSpPr>
        <p:spPr>
          <a:xfrm flipH="1">
            <a:off x="10172096" y="3928878"/>
            <a:ext cx="50818" cy="50940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FA7D9C35-88D1-75BB-9320-A7B832A26078}"/>
              </a:ext>
            </a:extLst>
          </p:cNvPr>
          <p:cNvCxnSpPr>
            <a:cxnSpLocks/>
          </p:cNvCxnSpPr>
          <p:nvPr/>
        </p:nvCxnSpPr>
        <p:spPr>
          <a:xfrm flipH="1">
            <a:off x="10151877" y="3928699"/>
            <a:ext cx="67836" cy="49492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C0A99AA4-EEF1-004F-8284-7AD680855929}"/>
              </a:ext>
            </a:extLst>
          </p:cNvPr>
          <p:cNvCxnSpPr>
            <a:cxnSpLocks/>
          </p:cNvCxnSpPr>
          <p:nvPr/>
        </p:nvCxnSpPr>
        <p:spPr>
          <a:xfrm flipH="1">
            <a:off x="10132305" y="3923607"/>
            <a:ext cx="90399" cy="48948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DDD2B7E5-F83D-FB7B-93BE-CD65069B6FF7}"/>
              </a:ext>
            </a:extLst>
          </p:cNvPr>
          <p:cNvCxnSpPr>
            <a:cxnSpLocks/>
          </p:cNvCxnSpPr>
          <p:nvPr/>
        </p:nvCxnSpPr>
        <p:spPr>
          <a:xfrm flipH="1">
            <a:off x="10101271" y="3923132"/>
            <a:ext cx="118327" cy="46902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3F779B96-C23C-BEEB-628C-71F7B61BB794}"/>
              </a:ext>
            </a:extLst>
          </p:cNvPr>
          <p:cNvCxnSpPr>
            <a:cxnSpLocks/>
          </p:cNvCxnSpPr>
          <p:nvPr/>
        </p:nvCxnSpPr>
        <p:spPr>
          <a:xfrm flipH="1">
            <a:off x="10065803" y="3921681"/>
            <a:ext cx="148928" cy="45147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4DD55B80-8CAF-1C4A-5CD2-FE92E1B2AFFE}"/>
              </a:ext>
            </a:extLst>
          </p:cNvPr>
          <p:cNvCxnSpPr>
            <a:cxnSpLocks/>
          </p:cNvCxnSpPr>
          <p:nvPr/>
        </p:nvCxnSpPr>
        <p:spPr>
          <a:xfrm flipH="1">
            <a:off x="10010181" y="3923675"/>
            <a:ext cx="211819" cy="408839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3E27228E-A329-2FED-881E-CB904566528D}"/>
              </a:ext>
            </a:extLst>
          </p:cNvPr>
          <p:cNvCxnSpPr>
            <a:cxnSpLocks/>
          </p:cNvCxnSpPr>
          <p:nvPr/>
        </p:nvCxnSpPr>
        <p:spPr>
          <a:xfrm flipV="1">
            <a:off x="9572710" y="5005948"/>
            <a:ext cx="86154" cy="16466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E197B741-3534-A141-C64D-818B8DC0F466}"/>
              </a:ext>
            </a:extLst>
          </p:cNvPr>
          <p:cNvCxnSpPr>
            <a:cxnSpLocks/>
          </p:cNvCxnSpPr>
          <p:nvPr/>
        </p:nvCxnSpPr>
        <p:spPr>
          <a:xfrm flipV="1">
            <a:off x="9669370" y="5081579"/>
            <a:ext cx="66466" cy="15896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1EAC6278-6F64-16CB-F3F0-FC5741E4E956}"/>
              </a:ext>
            </a:extLst>
          </p:cNvPr>
          <p:cNvCxnSpPr>
            <a:cxnSpLocks/>
          </p:cNvCxnSpPr>
          <p:nvPr/>
        </p:nvCxnSpPr>
        <p:spPr>
          <a:xfrm flipH="1">
            <a:off x="9756436" y="5162321"/>
            <a:ext cx="48712" cy="14766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3071BC73-B3EC-20EA-6834-67BFC66B2B96}"/>
              </a:ext>
            </a:extLst>
          </p:cNvPr>
          <p:cNvCxnSpPr>
            <a:cxnSpLocks/>
          </p:cNvCxnSpPr>
          <p:nvPr/>
        </p:nvCxnSpPr>
        <p:spPr>
          <a:xfrm flipH="1">
            <a:off x="9806159" y="5211797"/>
            <a:ext cx="42411" cy="14753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42C9EECA-0483-344D-ED0D-162CB08CC003}"/>
              </a:ext>
            </a:extLst>
          </p:cNvPr>
          <p:cNvCxnSpPr>
            <a:cxnSpLocks/>
          </p:cNvCxnSpPr>
          <p:nvPr/>
        </p:nvCxnSpPr>
        <p:spPr>
          <a:xfrm flipH="1">
            <a:off x="9850301" y="5270780"/>
            <a:ext cx="34373" cy="13624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D49F1366-8ECC-D152-13DB-2494BA32811E}"/>
              </a:ext>
            </a:extLst>
          </p:cNvPr>
          <p:cNvCxnSpPr>
            <a:cxnSpLocks/>
          </p:cNvCxnSpPr>
          <p:nvPr/>
        </p:nvCxnSpPr>
        <p:spPr>
          <a:xfrm flipH="1">
            <a:off x="9894503" y="5334746"/>
            <a:ext cx="25508" cy="11979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219E9DC7-4DE9-E209-4835-DCF4BD292ABD}"/>
              </a:ext>
            </a:extLst>
          </p:cNvPr>
          <p:cNvCxnSpPr>
            <a:cxnSpLocks/>
          </p:cNvCxnSpPr>
          <p:nvPr/>
        </p:nvCxnSpPr>
        <p:spPr>
          <a:xfrm flipH="1">
            <a:off x="9932289" y="5419684"/>
            <a:ext cx="15633" cy="846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439B3994-B453-D8B9-D9AC-4D6F1DBDCFCD}"/>
              </a:ext>
            </a:extLst>
          </p:cNvPr>
          <p:cNvCxnSpPr>
            <a:cxnSpLocks/>
          </p:cNvCxnSpPr>
          <p:nvPr/>
        </p:nvCxnSpPr>
        <p:spPr>
          <a:xfrm flipH="1">
            <a:off x="9970554" y="5508476"/>
            <a:ext cx="10373" cy="68684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2ABE7D98-FD7B-E4ED-9507-D96F59C48B94}"/>
              </a:ext>
            </a:extLst>
          </p:cNvPr>
          <p:cNvCxnSpPr>
            <a:cxnSpLocks/>
          </p:cNvCxnSpPr>
          <p:nvPr/>
        </p:nvCxnSpPr>
        <p:spPr>
          <a:xfrm flipH="1">
            <a:off x="9988903" y="5582478"/>
            <a:ext cx="3688" cy="26911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Figura a mano libera: forma 225">
            <a:extLst>
              <a:ext uri="{FF2B5EF4-FFF2-40B4-BE49-F238E27FC236}">
                <a16:creationId xmlns:a16="http://schemas.microsoft.com/office/drawing/2014/main" id="{89782D02-B691-9D80-A4F7-71D0335D30BD}"/>
              </a:ext>
            </a:extLst>
          </p:cNvPr>
          <p:cNvSpPr/>
          <p:nvPr/>
        </p:nvSpPr>
        <p:spPr>
          <a:xfrm>
            <a:off x="7531813" y="1101969"/>
            <a:ext cx="289172" cy="955431"/>
          </a:xfrm>
          <a:custGeom>
            <a:avLst/>
            <a:gdLst>
              <a:gd name="connsiteX0" fmla="*/ 0 w 289172"/>
              <a:gd name="connsiteY0" fmla="*/ 0 h 955431"/>
              <a:gd name="connsiteX1" fmla="*/ 209061 w 289172"/>
              <a:gd name="connsiteY1" fmla="*/ 119185 h 955431"/>
              <a:gd name="connsiteX2" fmla="*/ 250092 w 289172"/>
              <a:gd name="connsiteY2" fmla="*/ 257908 h 955431"/>
              <a:gd name="connsiteX3" fmla="*/ 289169 w 289172"/>
              <a:gd name="connsiteY3" fmla="*/ 523631 h 955431"/>
              <a:gd name="connsiteX4" fmla="*/ 248138 w 289172"/>
              <a:gd name="connsiteY4" fmla="*/ 777631 h 955431"/>
              <a:gd name="connsiteX5" fmla="*/ 168031 w 289172"/>
              <a:gd name="connsiteY5" fmla="*/ 955431 h 955431"/>
              <a:gd name="connsiteX0" fmla="*/ 0 w 289172"/>
              <a:gd name="connsiteY0" fmla="*/ 0 h 955431"/>
              <a:gd name="connsiteX1" fmla="*/ 209061 w 289172"/>
              <a:gd name="connsiteY1" fmla="*/ 119185 h 955431"/>
              <a:gd name="connsiteX2" fmla="*/ 250092 w 289172"/>
              <a:gd name="connsiteY2" fmla="*/ 257908 h 955431"/>
              <a:gd name="connsiteX3" fmla="*/ 289169 w 289172"/>
              <a:gd name="connsiteY3" fmla="*/ 523631 h 955431"/>
              <a:gd name="connsiteX4" fmla="*/ 248138 w 289172"/>
              <a:gd name="connsiteY4" fmla="*/ 777631 h 955431"/>
              <a:gd name="connsiteX5" fmla="*/ 168031 w 289172"/>
              <a:gd name="connsiteY5" fmla="*/ 955431 h 955431"/>
              <a:gd name="connsiteX0" fmla="*/ 0 w 289172"/>
              <a:gd name="connsiteY0" fmla="*/ 0 h 955431"/>
              <a:gd name="connsiteX1" fmla="*/ 209061 w 289172"/>
              <a:gd name="connsiteY1" fmla="*/ 119185 h 955431"/>
              <a:gd name="connsiteX2" fmla="*/ 250092 w 289172"/>
              <a:gd name="connsiteY2" fmla="*/ 257908 h 955431"/>
              <a:gd name="connsiteX3" fmla="*/ 289169 w 289172"/>
              <a:gd name="connsiteY3" fmla="*/ 523631 h 955431"/>
              <a:gd name="connsiteX4" fmla="*/ 248138 w 289172"/>
              <a:gd name="connsiteY4" fmla="*/ 777631 h 955431"/>
              <a:gd name="connsiteX5" fmla="*/ 168031 w 289172"/>
              <a:gd name="connsiteY5" fmla="*/ 955431 h 955431"/>
              <a:gd name="connsiteX0" fmla="*/ 0 w 289172"/>
              <a:gd name="connsiteY0" fmla="*/ 0 h 955431"/>
              <a:gd name="connsiteX1" fmla="*/ 209061 w 289172"/>
              <a:gd name="connsiteY1" fmla="*/ 119185 h 955431"/>
              <a:gd name="connsiteX2" fmla="*/ 250092 w 289172"/>
              <a:gd name="connsiteY2" fmla="*/ 257908 h 955431"/>
              <a:gd name="connsiteX3" fmla="*/ 289169 w 289172"/>
              <a:gd name="connsiteY3" fmla="*/ 523631 h 955431"/>
              <a:gd name="connsiteX4" fmla="*/ 248138 w 289172"/>
              <a:gd name="connsiteY4" fmla="*/ 777631 h 955431"/>
              <a:gd name="connsiteX5" fmla="*/ 168031 w 289172"/>
              <a:gd name="connsiteY5" fmla="*/ 955431 h 955431"/>
              <a:gd name="connsiteX0" fmla="*/ 0 w 289172"/>
              <a:gd name="connsiteY0" fmla="*/ 0 h 955431"/>
              <a:gd name="connsiteX1" fmla="*/ 209061 w 289172"/>
              <a:gd name="connsiteY1" fmla="*/ 119185 h 955431"/>
              <a:gd name="connsiteX2" fmla="*/ 250092 w 289172"/>
              <a:gd name="connsiteY2" fmla="*/ 257908 h 955431"/>
              <a:gd name="connsiteX3" fmla="*/ 289169 w 289172"/>
              <a:gd name="connsiteY3" fmla="*/ 523631 h 955431"/>
              <a:gd name="connsiteX4" fmla="*/ 248138 w 289172"/>
              <a:gd name="connsiteY4" fmla="*/ 777631 h 955431"/>
              <a:gd name="connsiteX5" fmla="*/ 168031 w 289172"/>
              <a:gd name="connsiteY5" fmla="*/ 955431 h 955431"/>
              <a:gd name="connsiteX0" fmla="*/ 0 w 289172"/>
              <a:gd name="connsiteY0" fmla="*/ 0 h 955431"/>
              <a:gd name="connsiteX1" fmla="*/ 209061 w 289172"/>
              <a:gd name="connsiteY1" fmla="*/ 119185 h 955431"/>
              <a:gd name="connsiteX2" fmla="*/ 250092 w 289172"/>
              <a:gd name="connsiteY2" fmla="*/ 257908 h 955431"/>
              <a:gd name="connsiteX3" fmla="*/ 289169 w 289172"/>
              <a:gd name="connsiteY3" fmla="*/ 523631 h 955431"/>
              <a:gd name="connsiteX4" fmla="*/ 248138 w 289172"/>
              <a:gd name="connsiteY4" fmla="*/ 777631 h 955431"/>
              <a:gd name="connsiteX5" fmla="*/ 168031 w 289172"/>
              <a:gd name="connsiteY5" fmla="*/ 955431 h 955431"/>
              <a:gd name="connsiteX0" fmla="*/ 0 w 289172"/>
              <a:gd name="connsiteY0" fmla="*/ 0 h 955431"/>
              <a:gd name="connsiteX1" fmla="*/ 209061 w 289172"/>
              <a:gd name="connsiteY1" fmla="*/ 127000 h 955431"/>
              <a:gd name="connsiteX2" fmla="*/ 250092 w 289172"/>
              <a:gd name="connsiteY2" fmla="*/ 257908 h 955431"/>
              <a:gd name="connsiteX3" fmla="*/ 289169 w 289172"/>
              <a:gd name="connsiteY3" fmla="*/ 523631 h 955431"/>
              <a:gd name="connsiteX4" fmla="*/ 248138 w 289172"/>
              <a:gd name="connsiteY4" fmla="*/ 777631 h 955431"/>
              <a:gd name="connsiteX5" fmla="*/ 168031 w 289172"/>
              <a:gd name="connsiteY5" fmla="*/ 955431 h 955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9172" h="955431">
                <a:moveTo>
                  <a:pt x="0" y="0"/>
                </a:moveTo>
                <a:cubicBezTo>
                  <a:pt x="103228" y="2930"/>
                  <a:pt x="179102" y="62522"/>
                  <a:pt x="209061" y="127000"/>
                </a:cubicBezTo>
                <a:cubicBezTo>
                  <a:pt x="239020" y="191478"/>
                  <a:pt x="236741" y="191803"/>
                  <a:pt x="250092" y="257908"/>
                </a:cubicBezTo>
                <a:cubicBezTo>
                  <a:pt x="263443" y="324013"/>
                  <a:pt x="289495" y="437011"/>
                  <a:pt x="289169" y="523631"/>
                </a:cubicBezTo>
                <a:cubicBezTo>
                  <a:pt x="288843" y="610251"/>
                  <a:pt x="268328" y="705664"/>
                  <a:pt x="248138" y="777631"/>
                </a:cubicBezTo>
                <a:cubicBezTo>
                  <a:pt x="227948" y="849598"/>
                  <a:pt x="197989" y="902514"/>
                  <a:pt x="168031" y="955431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1" name="Figura a mano libera: forma 230">
            <a:extLst>
              <a:ext uri="{FF2B5EF4-FFF2-40B4-BE49-F238E27FC236}">
                <a16:creationId xmlns:a16="http://schemas.microsoft.com/office/drawing/2014/main" id="{8F1FD02F-3E80-FEBA-88EF-70FDED32837A}"/>
              </a:ext>
            </a:extLst>
          </p:cNvPr>
          <p:cNvSpPr/>
          <p:nvPr/>
        </p:nvSpPr>
        <p:spPr>
          <a:xfrm>
            <a:off x="6848124" y="4258576"/>
            <a:ext cx="975360" cy="667754"/>
          </a:xfrm>
          <a:custGeom>
            <a:avLst/>
            <a:gdLst>
              <a:gd name="connsiteX0" fmla="*/ 0 w 975360"/>
              <a:gd name="connsiteY0" fmla="*/ 88703 h 662108"/>
              <a:gd name="connsiteX1" fmla="*/ 160020 w 975360"/>
              <a:gd name="connsiteY1" fmla="*/ 44888 h 662108"/>
              <a:gd name="connsiteX2" fmla="*/ 310515 w 975360"/>
              <a:gd name="connsiteY2" fmla="*/ 10598 h 662108"/>
              <a:gd name="connsiteX3" fmla="*/ 691515 w 975360"/>
              <a:gd name="connsiteY3" fmla="*/ 33458 h 662108"/>
              <a:gd name="connsiteX4" fmla="*/ 893445 w 975360"/>
              <a:gd name="connsiteY4" fmla="*/ 349688 h 662108"/>
              <a:gd name="connsiteX5" fmla="*/ 941070 w 975360"/>
              <a:gd name="connsiteY5" fmla="*/ 494468 h 662108"/>
              <a:gd name="connsiteX6" fmla="*/ 975360 w 975360"/>
              <a:gd name="connsiteY6" fmla="*/ 662108 h 662108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  <a:gd name="connsiteX0" fmla="*/ 0 w 975360"/>
              <a:gd name="connsiteY0" fmla="*/ 94349 h 667754"/>
              <a:gd name="connsiteX1" fmla="*/ 160020 w 975360"/>
              <a:gd name="connsiteY1" fmla="*/ 50534 h 667754"/>
              <a:gd name="connsiteX2" fmla="*/ 310515 w 975360"/>
              <a:gd name="connsiteY2" fmla="*/ 16244 h 667754"/>
              <a:gd name="connsiteX3" fmla="*/ 691515 w 975360"/>
              <a:gd name="connsiteY3" fmla="*/ 39104 h 667754"/>
              <a:gd name="connsiteX4" fmla="*/ 893445 w 975360"/>
              <a:gd name="connsiteY4" fmla="*/ 355334 h 667754"/>
              <a:gd name="connsiteX5" fmla="*/ 941070 w 975360"/>
              <a:gd name="connsiteY5" fmla="*/ 500114 h 667754"/>
              <a:gd name="connsiteX6" fmla="*/ 975360 w 975360"/>
              <a:gd name="connsiteY6" fmla="*/ 667754 h 667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5360" h="667754">
                <a:moveTo>
                  <a:pt x="0" y="94349"/>
                </a:moveTo>
                <a:cubicBezTo>
                  <a:pt x="54134" y="78950"/>
                  <a:pt x="108268" y="63551"/>
                  <a:pt x="160020" y="50534"/>
                </a:cubicBezTo>
                <a:cubicBezTo>
                  <a:pt x="211773" y="37516"/>
                  <a:pt x="221933" y="33389"/>
                  <a:pt x="310515" y="16244"/>
                </a:cubicBezTo>
                <a:cubicBezTo>
                  <a:pt x="399097" y="-901"/>
                  <a:pt x="594360" y="-17411"/>
                  <a:pt x="691515" y="39104"/>
                </a:cubicBezTo>
                <a:cubicBezTo>
                  <a:pt x="788670" y="95619"/>
                  <a:pt x="848043" y="225159"/>
                  <a:pt x="893445" y="355334"/>
                </a:cubicBezTo>
                <a:cubicBezTo>
                  <a:pt x="938847" y="485509"/>
                  <a:pt x="950278" y="516624"/>
                  <a:pt x="941070" y="500114"/>
                </a:cubicBezTo>
                <a:cubicBezTo>
                  <a:pt x="954723" y="552184"/>
                  <a:pt x="972661" y="609969"/>
                  <a:pt x="975360" y="667754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C8DC6D9C-8832-C210-50FE-CCAEB0808C6E}"/>
              </a:ext>
            </a:extLst>
          </p:cNvPr>
          <p:cNvCxnSpPr>
            <a:cxnSpLocks/>
          </p:cNvCxnSpPr>
          <p:nvPr/>
        </p:nvCxnSpPr>
        <p:spPr>
          <a:xfrm flipH="1">
            <a:off x="9454507" y="4945211"/>
            <a:ext cx="105669" cy="162130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2636562E-285E-C3B0-E8D7-8F637BF9EEB3}"/>
              </a:ext>
            </a:extLst>
          </p:cNvPr>
          <p:cNvCxnSpPr>
            <a:cxnSpLocks/>
          </p:cNvCxnSpPr>
          <p:nvPr/>
        </p:nvCxnSpPr>
        <p:spPr>
          <a:xfrm flipV="1">
            <a:off x="9372076" y="4921791"/>
            <a:ext cx="102886" cy="13849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174B0BAF-4CC7-63BB-0F62-C9628C17E8D1}"/>
              </a:ext>
            </a:extLst>
          </p:cNvPr>
          <p:cNvCxnSpPr>
            <a:cxnSpLocks/>
          </p:cNvCxnSpPr>
          <p:nvPr/>
        </p:nvCxnSpPr>
        <p:spPr>
          <a:xfrm flipH="1">
            <a:off x="9275789" y="4899342"/>
            <a:ext cx="105161" cy="123016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74CF65E2-3E04-B405-7EB1-045935BE0877}"/>
              </a:ext>
            </a:extLst>
          </p:cNvPr>
          <p:cNvCxnSpPr>
            <a:cxnSpLocks/>
          </p:cNvCxnSpPr>
          <p:nvPr/>
        </p:nvCxnSpPr>
        <p:spPr>
          <a:xfrm flipH="1">
            <a:off x="9204604" y="4885342"/>
            <a:ext cx="108007" cy="114475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6578F02C-6125-C401-B94A-F157BE9486BF}"/>
              </a:ext>
            </a:extLst>
          </p:cNvPr>
          <p:cNvCxnSpPr>
            <a:cxnSpLocks/>
          </p:cNvCxnSpPr>
          <p:nvPr/>
        </p:nvCxnSpPr>
        <p:spPr>
          <a:xfrm flipH="1">
            <a:off x="9134428" y="4886226"/>
            <a:ext cx="96656" cy="9385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BB7A2B01-5F34-B23B-42D9-AB7A2577F3BC}"/>
              </a:ext>
            </a:extLst>
          </p:cNvPr>
          <p:cNvCxnSpPr>
            <a:cxnSpLocks/>
          </p:cNvCxnSpPr>
          <p:nvPr/>
        </p:nvCxnSpPr>
        <p:spPr>
          <a:xfrm flipH="1">
            <a:off x="9054342" y="4892249"/>
            <a:ext cx="90534" cy="81573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7BD500E1-6BA2-AD74-DA7B-48398A63CE02}"/>
              </a:ext>
            </a:extLst>
          </p:cNvPr>
          <p:cNvCxnSpPr>
            <a:cxnSpLocks/>
          </p:cNvCxnSpPr>
          <p:nvPr/>
        </p:nvCxnSpPr>
        <p:spPr>
          <a:xfrm flipH="1">
            <a:off x="8997052" y="4907964"/>
            <a:ext cx="67373" cy="5724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637EB6D5-007F-D800-3201-3BF99AB18CEF}"/>
              </a:ext>
            </a:extLst>
          </p:cNvPr>
          <p:cNvCxnSpPr>
            <a:cxnSpLocks/>
          </p:cNvCxnSpPr>
          <p:nvPr/>
        </p:nvCxnSpPr>
        <p:spPr>
          <a:xfrm flipV="1">
            <a:off x="8877145" y="4944358"/>
            <a:ext cx="26454" cy="2052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45ECDE08-E27E-1608-3252-F0699C478302}"/>
              </a:ext>
            </a:extLst>
          </p:cNvPr>
          <p:cNvCxnSpPr>
            <a:cxnSpLocks/>
          </p:cNvCxnSpPr>
          <p:nvPr/>
        </p:nvCxnSpPr>
        <p:spPr>
          <a:xfrm flipH="1">
            <a:off x="8934143" y="4923490"/>
            <a:ext cx="47601" cy="38688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ED70B0C3-DFFF-61C6-3C34-D08156205F8E}"/>
              </a:ext>
            </a:extLst>
          </p:cNvPr>
          <p:cNvCxnSpPr>
            <a:cxnSpLocks/>
          </p:cNvCxnSpPr>
          <p:nvPr/>
        </p:nvCxnSpPr>
        <p:spPr>
          <a:xfrm flipH="1">
            <a:off x="9833427" y="3926166"/>
            <a:ext cx="377193" cy="310072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C9DF278D-69C2-9EE5-B760-61B423D2676F}"/>
              </a:ext>
            </a:extLst>
          </p:cNvPr>
          <p:cNvCxnSpPr>
            <a:cxnSpLocks/>
          </p:cNvCxnSpPr>
          <p:nvPr/>
        </p:nvCxnSpPr>
        <p:spPr>
          <a:xfrm flipH="1" flipV="1">
            <a:off x="9013251" y="2106751"/>
            <a:ext cx="171652" cy="7333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D989DD5C-E085-96DC-A324-A3AC63B6711F}"/>
              </a:ext>
            </a:extLst>
          </p:cNvPr>
          <p:cNvCxnSpPr>
            <a:cxnSpLocks/>
          </p:cNvCxnSpPr>
          <p:nvPr/>
        </p:nvCxnSpPr>
        <p:spPr>
          <a:xfrm flipH="1" flipV="1">
            <a:off x="9093579" y="2110890"/>
            <a:ext cx="153291" cy="6954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E8CF0030-40C7-4856-8A1A-098850178997}"/>
              </a:ext>
            </a:extLst>
          </p:cNvPr>
          <p:cNvCxnSpPr>
            <a:cxnSpLocks/>
          </p:cNvCxnSpPr>
          <p:nvPr/>
        </p:nvCxnSpPr>
        <p:spPr>
          <a:xfrm flipH="1" flipV="1">
            <a:off x="9184903" y="2100457"/>
            <a:ext cx="127708" cy="6437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F3C97521-CDAD-714E-9C80-C9AC32DFC31A}"/>
              </a:ext>
            </a:extLst>
          </p:cNvPr>
          <p:cNvCxnSpPr>
            <a:cxnSpLocks/>
          </p:cNvCxnSpPr>
          <p:nvPr/>
        </p:nvCxnSpPr>
        <p:spPr>
          <a:xfrm flipH="1" flipV="1">
            <a:off x="9300332" y="2077694"/>
            <a:ext cx="103084" cy="6098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33351888-23BA-08E2-3749-6F822B5B92DD}"/>
              </a:ext>
            </a:extLst>
          </p:cNvPr>
          <p:cNvCxnSpPr>
            <a:cxnSpLocks/>
          </p:cNvCxnSpPr>
          <p:nvPr/>
        </p:nvCxnSpPr>
        <p:spPr>
          <a:xfrm flipH="1" flipV="1">
            <a:off x="9414229" y="2045880"/>
            <a:ext cx="71714" cy="51703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1978DE50-862A-F54C-EBE7-F5732AEB02AF}"/>
              </a:ext>
            </a:extLst>
          </p:cNvPr>
          <p:cNvCxnSpPr>
            <a:cxnSpLocks/>
          </p:cNvCxnSpPr>
          <p:nvPr/>
        </p:nvCxnSpPr>
        <p:spPr>
          <a:xfrm flipH="1" flipV="1">
            <a:off x="9529061" y="1987666"/>
            <a:ext cx="53807" cy="4965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DF141FAD-175C-4391-AA59-6FA6293676F6}"/>
              </a:ext>
            </a:extLst>
          </p:cNvPr>
          <p:cNvCxnSpPr>
            <a:cxnSpLocks/>
          </p:cNvCxnSpPr>
          <p:nvPr/>
        </p:nvCxnSpPr>
        <p:spPr>
          <a:xfrm flipH="1" flipV="1">
            <a:off x="9639300" y="1924050"/>
            <a:ext cx="23583" cy="282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ttore diritto 304">
            <a:extLst>
              <a:ext uri="{FF2B5EF4-FFF2-40B4-BE49-F238E27FC236}">
                <a16:creationId xmlns:a16="http://schemas.microsoft.com/office/drawing/2014/main" id="{C69CB876-B171-67E7-FD6B-A2C92E1F2896}"/>
              </a:ext>
            </a:extLst>
          </p:cNvPr>
          <p:cNvCxnSpPr>
            <a:cxnSpLocks/>
          </p:cNvCxnSpPr>
          <p:nvPr/>
        </p:nvCxnSpPr>
        <p:spPr>
          <a:xfrm flipH="1" flipV="1">
            <a:off x="9734523" y="1829669"/>
            <a:ext cx="8303" cy="1340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3CD98CF2-593F-B530-BAC8-A1BA5460968F}"/>
              </a:ext>
            </a:extLst>
          </p:cNvPr>
          <p:cNvCxnSpPr>
            <a:cxnSpLocks/>
          </p:cNvCxnSpPr>
          <p:nvPr/>
        </p:nvCxnSpPr>
        <p:spPr>
          <a:xfrm flipH="1" flipV="1">
            <a:off x="8793392" y="2045292"/>
            <a:ext cx="271033" cy="10906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210C2A58-A989-A4F4-8269-6535FD0EE777}"/>
              </a:ext>
            </a:extLst>
          </p:cNvPr>
          <p:cNvCxnSpPr>
            <a:cxnSpLocks/>
          </p:cNvCxnSpPr>
          <p:nvPr/>
        </p:nvCxnSpPr>
        <p:spPr>
          <a:xfrm flipH="1" flipV="1">
            <a:off x="8210186" y="3327169"/>
            <a:ext cx="3169230" cy="18297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F34A1BD3-3167-BC07-05D8-A2B7ED0F166D}"/>
              </a:ext>
            </a:extLst>
          </p:cNvPr>
          <p:cNvCxnSpPr>
            <a:cxnSpLocks/>
          </p:cNvCxnSpPr>
          <p:nvPr/>
        </p:nvCxnSpPr>
        <p:spPr>
          <a:xfrm flipH="1" flipV="1">
            <a:off x="8196376" y="3366798"/>
            <a:ext cx="3173182" cy="18320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ttore diritto 352">
            <a:extLst>
              <a:ext uri="{FF2B5EF4-FFF2-40B4-BE49-F238E27FC236}">
                <a16:creationId xmlns:a16="http://schemas.microsoft.com/office/drawing/2014/main" id="{769FEFCA-0DA9-5939-B6F8-A9D7E761BABA}"/>
              </a:ext>
            </a:extLst>
          </p:cNvPr>
          <p:cNvCxnSpPr>
            <a:cxnSpLocks/>
          </p:cNvCxnSpPr>
          <p:nvPr/>
        </p:nvCxnSpPr>
        <p:spPr>
          <a:xfrm flipH="1" flipV="1">
            <a:off x="8179529" y="3409517"/>
            <a:ext cx="3168607" cy="18293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BD2F27AA-7CA1-2CE0-62EE-2DE66154E56A}"/>
              </a:ext>
            </a:extLst>
          </p:cNvPr>
          <p:cNvCxnSpPr>
            <a:cxnSpLocks/>
          </p:cNvCxnSpPr>
          <p:nvPr/>
        </p:nvCxnSpPr>
        <p:spPr>
          <a:xfrm flipH="1" flipV="1">
            <a:off x="8170264" y="3478014"/>
            <a:ext cx="3154111" cy="18210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nettore diritto 354">
            <a:extLst>
              <a:ext uri="{FF2B5EF4-FFF2-40B4-BE49-F238E27FC236}">
                <a16:creationId xmlns:a16="http://schemas.microsoft.com/office/drawing/2014/main" id="{0B5F46C4-813F-EDA3-6A2E-3BCB1DF7B379}"/>
              </a:ext>
            </a:extLst>
          </p:cNvPr>
          <p:cNvCxnSpPr>
            <a:cxnSpLocks/>
          </p:cNvCxnSpPr>
          <p:nvPr/>
        </p:nvCxnSpPr>
        <p:spPr>
          <a:xfrm flipH="1" flipV="1">
            <a:off x="8119063" y="3561818"/>
            <a:ext cx="3157134" cy="18227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6EEA6E7C-70C7-E494-DE7D-E451DCE0F65D}"/>
              </a:ext>
            </a:extLst>
          </p:cNvPr>
          <p:cNvCxnSpPr>
            <a:cxnSpLocks/>
          </p:cNvCxnSpPr>
          <p:nvPr/>
        </p:nvCxnSpPr>
        <p:spPr>
          <a:xfrm flipH="1" flipV="1">
            <a:off x="7971912" y="3614615"/>
            <a:ext cx="3241023" cy="1871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nettore diritto 356">
            <a:extLst>
              <a:ext uri="{FF2B5EF4-FFF2-40B4-BE49-F238E27FC236}">
                <a16:creationId xmlns:a16="http://schemas.microsoft.com/office/drawing/2014/main" id="{51484F7C-1917-15EC-5C48-6BE704A24F14}"/>
              </a:ext>
            </a:extLst>
          </p:cNvPr>
          <p:cNvCxnSpPr>
            <a:cxnSpLocks/>
          </p:cNvCxnSpPr>
          <p:nvPr/>
        </p:nvCxnSpPr>
        <p:spPr>
          <a:xfrm flipH="1" flipV="1">
            <a:off x="6763110" y="3097210"/>
            <a:ext cx="4374964" cy="25258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Connettore diritto 357">
            <a:extLst>
              <a:ext uri="{FF2B5EF4-FFF2-40B4-BE49-F238E27FC236}">
                <a16:creationId xmlns:a16="http://schemas.microsoft.com/office/drawing/2014/main" id="{1089A765-4DE2-0078-7B59-3DCD7DB122A0}"/>
              </a:ext>
            </a:extLst>
          </p:cNvPr>
          <p:cNvCxnSpPr>
            <a:cxnSpLocks/>
          </p:cNvCxnSpPr>
          <p:nvPr/>
        </p:nvCxnSpPr>
        <p:spPr>
          <a:xfrm flipH="1" flipV="1">
            <a:off x="6677676" y="3248572"/>
            <a:ext cx="4374964" cy="252588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CEA91591-FB6B-F9D7-3777-314C1F0675D0}"/>
              </a:ext>
            </a:extLst>
          </p:cNvPr>
          <p:cNvCxnSpPr>
            <a:cxnSpLocks/>
          </p:cNvCxnSpPr>
          <p:nvPr/>
        </p:nvCxnSpPr>
        <p:spPr>
          <a:xfrm>
            <a:off x="7824678" y="4918597"/>
            <a:ext cx="751809" cy="4340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nettore diritto 364">
            <a:extLst>
              <a:ext uri="{FF2B5EF4-FFF2-40B4-BE49-F238E27FC236}">
                <a16:creationId xmlns:a16="http://schemas.microsoft.com/office/drawing/2014/main" id="{CB0E2826-1D17-F71A-AAFA-A811ED1B575E}"/>
              </a:ext>
            </a:extLst>
          </p:cNvPr>
          <p:cNvCxnSpPr>
            <a:cxnSpLocks/>
          </p:cNvCxnSpPr>
          <p:nvPr/>
        </p:nvCxnSpPr>
        <p:spPr>
          <a:xfrm>
            <a:off x="7818733" y="4867562"/>
            <a:ext cx="746848" cy="4311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5B86E18F-42C8-655C-912B-E651D4C241C7}"/>
              </a:ext>
            </a:extLst>
          </p:cNvPr>
          <p:cNvCxnSpPr>
            <a:cxnSpLocks/>
          </p:cNvCxnSpPr>
          <p:nvPr/>
        </p:nvCxnSpPr>
        <p:spPr>
          <a:xfrm>
            <a:off x="7794999" y="4801413"/>
            <a:ext cx="770582" cy="4448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04A175FA-6314-F734-1203-A224676E0249}"/>
              </a:ext>
            </a:extLst>
          </p:cNvPr>
          <p:cNvCxnSpPr>
            <a:cxnSpLocks/>
          </p:cNvCxnSpPr>
          <p:nvPr/>
        </p:nvCxnSpPr>
        <p:spPr>
          <a:xfrm>
            <a:off x="7770505" y="4713426"/>
            <a:ext cx="805982" cy="4653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ttore diritto 367">
            <a:extLst>
              <a:ext uri="{FF2B5EF4-FFF2-40B4-BE49-F238E27FC236}">
                <a16:creationId xmlns:a16="http://schemas.microsoft.com/office/drawing/2014/main" id="{B7634114-A0F7-025B-727F-489656EE2D94}"/>
              </a:ext>
            </a:extLst>
          </p:cNvPr>
          <p:cNvCxnSpPr>
            <a:cxnSpLocks/>
          </p:cNvCxnSpPr>
          <p:nvPr/>
        </p:nvCxnSpPr>
        <p:spPr>
          <a:xfrm>
            <a:off x="7738924" y="4581516"/>
            <a:ext cx="871264" cy="5030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Connettore diritto 368">
            <a:extLst>
              <a:ext uri="{FF2B5EF4-FFF2-40B4-BE49-F238E27FC236}">
                <a16:creationId xmlns:a16="http://schemas.microsoft.com/office/drawing/2014/main" id="{EFE10CCB-03A4-CD1D-FA6E-51816CBA6C20}"/>
              </a:ext>
            </a:extLst>
          </p:cNvPr>
          <p:cNvCxnSpPr>
            <a:cxnSpLocks/>
          </p:cNvCxnSpPr>
          <p:nvPr/>
        </p:nvCxnSpPr>
        <p:spPr>
          <a:xfrm>
            <a:off x="7634178" y="4383285"/>
            <a:ext cx="1077336" cy="6220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ttore diritto 369">
            <a:extLst>
              <a:ext uri="{FF2B5EF4-FFF2-40B4-BE49-F238E27FC236}">
                <a16:creationId xmlns:a16="http://schemas.microsoft.com/office/drawing/2014/main" id="{8F549A87-7BE0-C5CF-C1FB-1CF3830FD129}"/>
              </a:ext>
            </a:extLst>
          </p:cNvPr>
          <p:cNvCxnSpPr>
            <a:cxnSpLocks/>
          </p:cNvCxnSpPr>
          <p:nvPr/>
        </p:nvCxnSpPr>
        <p:spPr>
          <a:xfrm>
            <a:off x="6506207" y="3551553"/>
            <a:ext cx="2418202" cy="13961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Connettore diritto 370">
            <a:extLst>
              <a:ext uri="{FF2B5EF4-FFF2-40B4-BE49-F238E27FC236}">
                <a16:creationId xmlns:a16="http://schemas.microsoft.com/office/drawing/2014/main" id="{086999E6-EB7E-A007-32F0-A96B8697D959}"/>
              </a:ext>
            </a:extLst>
          </p:cNvPr>
          <p:cNvCxnSpPr>
            <a:cxnSpLocks/>
          </p:cNvCxnSpPr>
          <p:nvPr/>
        </p:nvCxnSpPr>
        <p:spPr>
          <a:xfrm>
            <a:off x="6591641" y="3400191"/>
            <a:ext cx="2584318" cy="14920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nettore diritto 390">
            <a:extLst>
              <a:ext uri="{FF2B5EF4-FFF2-40B4-BE49-F238E27FC236}">
                <a16:creationId xmlns:a16="http://schemas.microsoft.com/office/drawing/2014/main" id="{C25F84D0-2AFE-0AF9-DCE0-8CBEAFA4764D}"/>
              </a:ext>
            </a:extLst>
          </p:cNvPr>
          <p:cNvCxnSpPr>
            <a:cxnSpLocks/>
          </p:cNvCxnSpPr>
          <p:nvPr/>
        </p:nvCxnSpPr>
        <p:spPr>
          <a:xfrm>
            <a:off x="9904343" y="5312406"/>
            <a:ext cx="1039657" cy="6002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nettore diritto 393">
            <a:extLst>
              <a:ext uri="{FF2B5EF4-FFF2-40B4-BE49-F238E27FC236}">
                <a16:creationId xmlns:a16="http://schemas.microsoft.com/office/drawing/2014/main" id="{04FA0F98-98E1-8D5D-E66B-D9D5E7FC97EC}"/>
              </a:ext>
            </a:extLst>
          </p:cNvPr>
          <p:cNvCxnSpPr>
            <a:cxnSpLocks/>
          </p:cNvCxnSpPr>
          <p:nvPr/>
        </p:nvCxnSpPr>
        <p:spPr>
          <a:xfrm>
            <a:off x="9996856" y="5566067"/>
            <a:ext cx="866937" cy="5005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nettore diritto 396">
            <a:extLst>
              <a:ext uri="{FF2B5EF4-FFF2-40B4-BE49-F238E27FC236}">
                <a16:creationId xmlns:a16="http://schemas.microsoft.com/office/drawing/2014/main" id="{84FB213D-A678-C744-84A3-0ED57D32F01C}"/>
              </a:ext>
            </a:extLst>
          </p:cNvPr>
          <p:cNvCxnSpPr>
            <a:cxnSpLocks/>
          </p:cNvCxnSpPr>
          <p:nvPr/>
        </p:nvCxnSpPr>
        <p:spPr>
          <a:xfrm>
            <a:off x="8659171" y="4976706"/>
            <a:ext cx="2116296" cy="12218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nettore diritto 400">
            <a:extLst>
              <a:ext uri="{FF2B5EF4-FFF2-40B4-BE49-F238E27FC236}">
                <a16:creationId xmlns:a16="http://schemas.microsoft.com/office/drawing/2014/main" id="{2241D917-46F7-C815-952D-4E797647C357}"/>
              </a:ext>
            </a:extLst>
          </p:cNvPr>
          <p:cNvCxnSpPr>
            <a:cxnSpLocks/>
          </p:cNvCxnSpPr>
          <p:nvPr/>
        </p:nvCxnSpPr>
        <p:spPr>
          <a:xfrm>
            <a:off x="8567302" y="5060284"/>
            <a:ext cx="2160377" cy="12472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nettore diritto 403">
            <a:extLst>
              <a:ext uri="{FF2B5EF4-FFF2-40B4-BE49-F238E27FC236}">
                <a16:creationId xmlns:a16="http://schemas.microsoft.com/office/drawing/2014/main" id="{BC156006-BC55-A461-7597-DF49F3FD33B1}"/>
              </a:ext>
            </a:extLst>
          </p:cNvPr>
          <p:cNvCxnSpPr>
            <a:cxnSpLocks/>
          </p:cNvCxnSpPr>
          <p:nvPr/>
        </p:nvCxnSpPr>
        <p:spPr>
          <a:xfrm>
            <a:off x="8562280" y="5170616"/>
            <a:ext cx="2117876" cy="12227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ttore diritto 406">
            <a:extLst>
              <a:ext uri="{FF2B5EF4-FFF2-40B4-BE49-F238E27FC236}">
                <a16:creationId xmlns:a16="http://schemas.microsoft.com/office/drawing/2014/main" id="{D12DC819-17E6-1FDB-FE8C-BD8D36696A08}"/>
              </a:ext>
            </a:extLst>
          </p:cNvPr>
          <p:cNvCxnSpPr>
            <a:cxnSpLocks/>
          </p:cNvCxnSpPr>
          <p:nvPr/>
        </p:nvCxnSpPr>
        <p:spPr>
          <a:xfrm>
            <a:off x="8550680" y="5238914"/>
            <a:ext cx="2097374" cy="12109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nettore diritto 409">
            <a:extLst>
              <a:ext uri="{FF2B5EF4-FFF2-40B4-BE49-F238E27FC236}">
                <a16:creationId xmlns:a16="http://schemas.microsoft.com/office/drawing/2014/main" id="{B1D9BD5D-7FF4-3422-774A-25C79F3EB647}"/>
              </a:ext>
            </a:extLst>
          </p:cNvPr>
          <p:cNvCxnSpPr>
            <a:cxnSpLocks/>
          </p:cNvCxnSpPr>
          <p:nvPr/>
        </p:nvCxnSpPr>
        <p:spPr>
          <a:xfrm>
            <a:off x="8517985" y="5273038"/>
            <a:ext cx="2104740" cy="12151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ttore diritto 412">
            <a:extLst>
              <a:ext uri="{FF2B5EF4-FFF2-40B4-BE49-F238E27FC236}">
                <a16:creationId xmlns:a16="http://schemas.microsoft.com/office/drawing/2014/main" id="{DB714844-7CD3-4E8E-1713-0C3772B29B52}"/>
              </a:ext>
            </a:extLst>
          </p:cNvPr>
          <p:cNvCxnSpPr>
            <a:cxnSpLocks/>
          </p:cNvCxnSpPr>
          <p:nvPr/>
        </p:nvCxnSpPr>
        <p:spPr>
          <a:xfrm>
            <a:off x="8576682" y="5352654"/>
            <a:ext cx="2024769" cy="11690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2FB68D8D-6DDE-1153-81E4-756FA0B14A05}"/>
              </a:ext>
            </a:extLst>
          </p:cNvPr>
          <p:cNvCxnSpPr>
            <a:cxnSpLocks/>
          </p:cNvCxnSpPr>
          <p:nvPr/>
        </p:nvCxnSpPr>
        <p:spPr>
          <a:xfrm flipH="1" flipV="1">
            <a:off x="7023542" y="2641523"/>
            <a:ext cx="999507" cy="5770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84DA517D-4F19-65EC-4631-BA7F2F6ED1E6}"/>
              </a:ext>
            </a:extLst>
          </p:cNvPr>
          <p:cNvCxnSpPr>
            <a:cxnSpLocks/>
          </p:cNvCxnSpPr>
          <p:nvPr/>
        </p:nvCxnSpPr>
        <p:spPr>
          <a:xfrm flipH="1" flipV="1">
            <a:off x="7000157" y="2676617"/>
            <a:ext cx="989870" cy="5715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712B388A-F0C9-F61D-2678-17A406D2D357}"/>
              </a:ext>
            </a:extLst>
          </p:cNvPr>
          <p:cNvCxnSpPr>
            <a:cxnSpLocks/>
          </p:cNvCxnSpPr>
          <p:nvPr/>
        </p:nvCxnSpPr>
        <p:spPr>
          <a:xfrm flipH="1" flipV="1">
            <a:off x="6983297" y="2717590"/>
            <a:ext cx="972028" cy="561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F962C29F-B4A5-F718-F463-0E230222F95B}"/>
              </a:ext>
            </a:extLst>
          </p:cNvPr>
          <p:cNvCxnSpPr>
            <a:cxnSpLocks/>
          </p:cNvCxnSpPr>
          <p:nvPr/>
        </p:nvCxnSpPr>
        <p:spPr>
          <a:xfrm flipH="1" flipV="1">
            <a:off x="6948001" y="2772105"/>
            <a:ext cx="961400" cy="5550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EB785E1E-1E29-3DC3-05EB-16D57DA1459D}"/>
              </a:ext>
            </a:extLst>
          </p:cNvPr>
          <p:cNvCxnSpPr>
            <a:cxnSpLocks/>
          </p:cNvCxnSpPr>
          <p:nvPr/>
        </p:nvCxnSpPr>
        <p:spPr>
          <a:xfrm>
            <a:off x="6426735" y="3684730"/>
            <a:ext cx="998861" cy="5766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019306E0-51FF-298E-9FE7-8149C81A7A66}"/>
              </a:ext>
            </a:extLst>
          </p:cNvPr>
          <p:cNvCxnSpPr>
            <a:cxnSpLocks/>
          </p:cNvCxnSpPr>
          <p:nvPr/>
        </p:nvCxnSpPr>
        <p:spPr>
          <a:xfrm>
            <a:off x="6369374" y="3791596"/>
            <a:ext cx="824543" cy="4760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48CBA23E-05AC-20A4-C952-0C1AC1D58C43}"/>
              </a:ext>
            </a:extLst>
          </p:cNvPr>
          <p:cNvCxnSpPr>
            <a:cxnSpLocks/>
          </p:cNvCxnSpPr>
          <p:nvPr/>
        </p:nvCxnSpPr>
        <p:spPr>
          <a:xfrm>
            <a:off x="6315009" y="3873453"/>
            <a:ext cx="734696" cy="4241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0EE5A3FA-002D-EF83-CF59-96F4547809C7}"/>
              </a:ext>
            </a:extLst>
          </p:cNvPr>
          <p:cNvCxnSpPr>
            <a:cxnSpLocks/>
          </p:cNvCxnSpPr>
          <p:nvPr/>
        </p:nvCxnSpPr>
        <p:spPr>
          <a:xfrm>
            <a:off x="6284977" y="3929807"/>
            <a:ext cx="673743" cy="3889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B0600FBE-6FF3-1F25-5BB8-B1D713E3D149}"/>
              </a:ext>
            </a:extLst>
          </p:cNvPr>
          <p:cNvCxnSpPr>
            <a:cxnSpLocks/>
          </p:cNvCxnSpPr>
          <p:nvPr/>
        </p:nvCxnSpPr>
        <p:spPr>
          <a:xfrm>
            <a:off x="6264745" y="3971793"/>
            <a:ext cx="631149" cy="3643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CDDD7114-EE5C-7CE8-2E8D-70B94126BF66}"/>
              </a:ext>
            </a:extLst>
          </p:cNvPr>
          <p:cNvCxnSpPr>
            <a:cxnSpLocks/>
          </p:cNvCxnSpPr>
          <p:nvPr/>
        </p:nvCxnSpPr>
        <p:spPr>
          <a:xfrm>
            <a:off x="6241162" y="4003037"/>
            <a:ext cx="612447" cy="3535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52285AD9-271B-7D84-BA5E-56AD25ADF25D}"/>
              </a:ext>
            </a:extLst>
          </p:cNvPr>
          <p:cNvCxnSpPr>
            <a:cxnSpLocks/>
          </p:cNvCxnSpPr>
          <p:nvPr/>
        </p:nvCxnSpPr>
        <p:spPr>
          <a:xfrm>
            <a:off x="8576487" y="1792847"/>
            <a:ext cx="1200397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962C8858-127F-B472-1D55-6C994FEB4407}"/>
              </a:ext>
            </a:extLst>
          </p:cNvPr>
          <p:cNvGrpSpPr/>
          <p:nvPr/>
        </p:nvGrpSpPr>
        <p:grpSpPr>
          <a:xfrm>
            <a:off x="8816803" y="4964473"/>
            <a:ext cx="1193914" cy="699183"/>
            <a:chOff x="8816803" y="4964473"/>
            <a:chExt cx="1193914" cy="699183"/>
          </a:xfrm>
        </p:grpSpPr>
        <p:cxnSp>
          <p:nvCxnSpPr>
            <p:cNvPr id="235" name="Connettore diritto 234">
              <a:extLst>
                <a:ext uri="{FF2B5EF4-FFF2-40B4-BE49-F238E27FC236}">
                  <a16:creationId xmlns:a16="http://schemas.microsoft.com/office/drawing/2014/main" id="{DF39D421-14C2-F281-04D4-58DD5939BF0E}"/>
                </a:ext>
              </a:extLst>
            </p:cNvPr>
            <p:cNvCxnSpPr/>
            <p:nvPr/>
          </p:nvCxnSpPr>
          <p:spPr>
            <a:xfrm>
              <a:off x="8816803" y="4975154"/>
              <a:ext cx="1193914" cy="688502"/>
            </a:xfrm>
            <a:prstGeom prst="line">
              <a:avLst/>
            </a:prstGeom>
            <a:ln w="63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igura a mano libera: forma 38">
              <a:extLst>
                <a:ext uri="{FF2B5EF4-FFF2-40B4-BE49-F238E27FC236}">
                  <a16:creationId xmlns:a16="http://schemas.microsoft.com/office/drawing/2014/main" id="{29941ACE-CA34-93F4-8A4A-A1FDEDE292E5}"/>
                </a:ext>
              </a:extLst>
            </p:cNvPr>
            <p:cNvSpPr/>
            <p:nvPr/>
          </p:nvSpPr>
          <p:spPr>
            <a:xfrm>
              <a:off x="8821270" y="4964473"/>
              <a:ext cx="1187263" cy="698195"/>
            </a:xfrm>
            <a:custGeom>
              <a:avLst/>
              <a:gdLst>
                <a:gd name="connsiteX0" fmla="*/ 0 w 1196788"/>
                <a:gd name="connsiteY0" fmla="*/ 3919 h 693081"/>
                <a:gd name="connsiteX1" fmla="*/ 312644 w 1196788"/>
                <a:gd name="connsiteY1" fmla="*/ 10642 h 693081"/>
                <a:gd name="connsiteX2" fmla="*/ 554691 w 1196788"/>
                <a:gd name="connsiteY2" fmla="*/ 94686 h 693081"/>
                <a:gd name="connsiteX3" fmla="*/ 759758 w 1196788"/>
                <a:gd name="connsiteY3" fmla="*/ 198901 h 693081"/>
                <a:gd name="connsiteX4" fmla="*/ 941294 w 1196788"/>
                <a:gd name="connsiteY4" fmla="*/ 343457 h 693081"/>
                <a:gd name="connsiteX5" fmla="*/ 1069041 w 1196788"/>
                <a:gd name="connsiteY5" fmla="*/ 471204 h 693081"/>
                <a:gd name="connsiteX6" fmla="*/ 1196788 w 1196788"/>
                <a:gd name="connsiteY6" fmla="*/ 693081 h 693081"/>
                <a:gd name="connsiteX0" fmla="*/ 0 w 1196788"/>
                <a:gd name="connsiteY0" fmla="*/ 10409 h 699571"/>
                <a:gd name="connsiteX1" fmla="*/ 312644 w 1196788"/>
                <a:gd name="connsiteY1" fmla="*/ 17132 h 699571"/>
                <a:gd name="connsiteX2" fmla="*/ 554691 w 1196788"/>
                <a:gd name="connsiteY2" fmla="*/ 101176 h 699571"/>
                <a:gd name="connsiteX3" fmla="*/ 759758 w 1196788"/>
                <a:gd name="connsiteY3" fmla="*/ 205391 h 699571"/>
                <a:gd name="connsiteX4" fmla="*/ 941294 w 1196788"/>
                <a:gd name="connsiteY4" fmla="*/ 349947 h 699571"/>
                <a:gd name="connsiteX5" fmla="*/ 1069041 w 1196788"/>
                <a:gd name="connsiteY5" fmla="*/ 477694 h 699571"/>
                <a:gd name="connsiteX6" fmla="*/ 1196788 w 1196788"/>
                <a:gd name="connsiteY6" fmla="*/ 699571 h 699571"/>
                <a:gd name="connsiteX0" fmla="*/ 0 w 1196788"/>
                <a:gd name="connsiteY0" fmla="*/ 10409 h 699571"/>
                <a:gd name="connsiteX1" fmla="*/ 312644 w 1196788"/>
                <a:gd name="connsiteY1" fmla="*/ 17132 h 699571"/>
                <a:gd name="connsiteX2" fmla="*/ 554691 w 1196788"/>
                <a:gd name="connsiteY2" fmla="*/ 101176 h 699571"/>
                <a:gd name="connsiteX3" fmla="*/ 759758 w 1196788"/>
                <a:gd name="connsiteY3" fmla="*/ 205391 h 699571"/>
                <a:gd name="connsiteX4" fmla="*/ 941294 w 1196788"/>
                <a:gd name="connsiteY4" fmla="*/ 349947 h 699571"/>
                <a:gd name="connsiteX5" fmla="*/ 1069041 w 1196788"/>
                <a:gd name="connsiteY5" fmla="*/ 477694 h 699571"/>
                <a:gd name="connsiteX6" fmla="*/ 1196788 w 1196788"/>
                <a:gd name="connsiteY6" fmla="*/ 699571 h 699571"/>
                <a:gd name="connsiteX0" fmla="*/ 0 w 1196788"/>
                <a:gd name="connsiteY0" fmla="*/ 10409 h 699571"/>
                <a:gd name="connsiteX1" fmla="*/ 312644 w 1196788"/>
                <a:gd name="connsiteY1" fmla="*/ 17132 h 699571"/>
                <a:gd name="connsiteX2" fmla="*/ 554691 w 1196788"/>
                <a:gd name="connsiteY2" fmla="*/ 101176 h 699571"/>
                <a:gd name="connsiteX3" fmla="*/ 754043 w 1196788"/>
                <a:gd name="connsiteY3" fmla="*/ 199676 h 699571"/>
                <a:gd name="connsiteX4" fmla="*/ 941294 w 1196788"/>
                <a:gd name="connsiteY4" fmla="*/ 349947 h 699571"/>
                <a:gd name="connsiteX5" fmla="*/ 1069041 w 1196788"/>
                <a:gd name="connsiteY5" fmla="*/ 477694 h 699571"/>
                <a:gd name="connsiteX6" fmla="*/ 1196788 w 1196788"/>
                <a:gd name="connsiteY6" fmla="*/ 699571 h 699571"/>
                <a:gd name="connsiteX0" fmla="*/ 0 w 1196788"/>
                <a:gd name="connsiteY0" fmla="*/ 10409 h 699571"/>
                <a:gd name="connsiteX1" fmla="*/ 312644 w 1196788"/>
                <a:gd name="connsiteY1" fmla="*/ 17132 h 699571"/>
                <a:gd name="connsiteX2" fmla="*/ 554691 w 1196788"/>
                <a:gd name="connsiteY2" fmla="*/ 101176 h 699571"/>
                <a:gd name="connsiteX3" fmla="*/ 750233 w 1196788"/>
                <a:gd name="connsiteY3" fmla="*/ 201581 h 699571"/>
                <a:gd name="connsiteX4" fmla="*/ 941294 w 1196788"/>
                <a:gd name="connsiteY4" fmla="*/ 349947 h 699571"/>
                <a:gd name="connsiteX5" fmla="*/ 1069041 w 1196788"/>
                <a:gd name="connsiteY5" fmla="*/ 477694 h 699571"/>
                <a:gd name="connsiteX6" fmla="*/ 1196788 w 1196788"/>
                <a:gd name="connsiteY6" fmla="*/ 699571 h 699571"/>
                <a:gd name="connsiteX0" fmla="*/ 0 w 1196788"/>
                <a:gd name="connsiteY0" fmla="*/ 10409 h 699571"/>
                <a:gd name="connsiteX1" fmla="*/ 312644 w 1196788"/>
                <a:gd name="connsiteY1" fmla="*/ 17132 h 699571"/>
                <a:gd name="connsiteX2" fmla="*/ 554691 w 1196788"/>
                <a:gd name="connsiteY2" fmla="*/ 101176 h 699571"/>
                <a:gd name="connsiteX3" fmla="*/ 750233 w 1196788"/>
                <a:gd name="connsiteY3" fmla="*/ 201581 h 699571"/>
                <a:gd name="connsiteX4" fmla="*/ 941294 w 1196788"/>
                <a:gd name="connsiteY4" fmla="*/ 349947 h 699571"/>
                <a:gd name="connsiteX5" fmla="*/ 1072851 w 1196788"/>
                <a:gd name="connsiteY5" fmla="*/ 479599 h 699571"/>
                <a:gd name="connsiteX6" fmla="*/ 1196788 w 1196788"/>
                <a:gd name="connsiteY6" fmla="*/ 699571 h 699571"/>
                <a:gd name="connsiteX0" fmla="*/ 0 w 1196788"/>
                <a:gd name="connsiteY0" fmla="*/ 10409 h 699571"/>
                <a:gd name="connsiteX1" fmla="*/ 312644 w 1196788"/>
                <a:gd name="connsiteY1" fmla="*/ 17132 h 699571"/>
                <a:gd name="connsiteX2" fmla="*/ 554691 w 1196788"/>
                <a:gd name="connsiteY2" fmla="*/ 101176 h 699571"/>
                <a:gd name="connsiteX3" fmla="*/ 750233 w 1196788"/>
                <a:gd name="connsiteY3" fmla="*/ 201581 h 699571"/>
                <a:gd name="connsiteX4" fmla="*/ 941294 w 1196788"/>
                <a:gd name="connsiteY4" fmla="*/ 349947 h 699571"/>
                <a:gd name="connsiteX5" fmla="*/ 1070946 w 1196788"/>
                <a:gd name="connsiteY5" fmla="*/ 483409 h 699571"/>
                <a:gd name="connsiteX6" fmla="*/ 1196788 w 1196788"/>
                <a:gd name="connsiteY6" fmla="*/ 699571 h 699571"/>
                <a:gd name="connsiteX0" fmla="*/ 0 w 1196788"/>
                <a:gd name="connsiteY0" fmla="*/ 10938 h 700100"/>
                <a:gd name="connsiteX1" fmla="*/ 312644 w 1196788"/>
                <a:gd name="connsiteY1" fmla="*/ 17661 h 700100"/>
                <a:gd name="connsiteX2" fmla="*/ 554691 w 1196788"/>
                <a:gd name="connsiteY2" fmla="*/ 101705 h 700100"/>
                <a:gd name="connsiteX3" fmla="*/ 750233 w 1196788"/>
                <a:gd name="connsiteY3" fmla="*/ 202110 h 700100"/>
                <a:gd name="connsiteX4" fmla="*/ 941294 w 1196788"/>
                <a:gd name="connsiteY4" fmla="*/ 350476 h 700100"/>
                <a:gd name="connsiteX5" fmla="*/ 1070946 w 1196788"/>
                <a:gd name="connsiteY5" fmla="*/ 483938 h 700100"/>
                <a:gd name="connsiteX6" fmla="*/ 1196788 w 1196788"/>
                <a:gd name="connsiteY6" fmla="*/ 700100 h 700100"/>
                <a:gd name="connsiteX0" fmla="*/ 0 w 1196788"/>
                <a:gd name="connsiteY0" fmla="*/ 10938 h 698195"/>
                <a:gd name="connsiteX1" fmla="*/ 312644 w 1196788"/>
                <a:gd name="connsiteY1" fmla="*/ 17661 h 698195"/>
                <a:gd name="connsiteX2" fmla="*/ 554691 w 1196788"/>
                <a:gd name="connsiteY2" fmla="*/ 101705 h 698195"/>
                <a:gd name="connsiteX3" fmla="*/ 750233 w 1196788"/>
                <a:gd name="connsiteY3" fmla="*/ 202110 h 698195"/>
                <a:gd name="connsiteX4" fmla="*/ 941294 w 1196788"/>
                <a:gd name="connsiteY4" fmla="*/ 350476 h 698195"/>
                <a:gd name="connsiteX5" fmla="*/ 1070946 w 1196788"/>
                <a:gd name="connsiteY5" fmla="*/ 483938 h 698195"/>
                <a:gd name="connsiteX6" fmla="*/ 1196788 w 1196788"/>
                <a:gd name="connsiteY6" fmla="*/ 698195 h 698195"/>
                <a:gd name="connsiteX0" fmla="*/ 0 w 1187263"/>
                <a:gd name="connsiteY0" fmla="*/ 10938 h 698195"/>
                <a:gd name="connsiteX1" fmla="*/ 312644 w 1187263"/>
                <a:gd name="connsiteY1" fmla="*/ 17661 h 698195"/>
                <a:gd name="connsiteX2" fmla="*/ 554691 w 1187263"/>
                <a:gd name="connsiteY2" fmla="*/ 101705 h 698195"/>
                <a:gd name="connsiteX3" fmla="*/ 750233 w 1187263"/>
                <a:gd name="connsiteY3" fmla="*/ 202110 h 698195"/>
                <a:gd name="connsiteX4" fmla="*/ 941294 w 1187263"/>
                <a:gd name="connsiteY4" fmla="*/ 350476 h 698195"/>
                <a:gd name="connsiteX5" fmla="*/ 1070946 w 1187263"/>
                <a:gd name="connsiteY5" fmla="*/ 483938 h 698195"/>
                <a:gd name="connsiteX6" fmla="*/ 1187263 w 1187263"/>
                <a:gd name="connsiteY6" fmla="*/ 698195 h 698195"/>
                <a:gd name="connsiteX0" fmla="*/ 0 w 1187263"/>
                <a:gd name="connsiteY0" fmla="*/ 10938 h 698195"/>
                <a:gd name="connsiteX1" fmla="*/ 312644 w 1187263"/>
                <a:gd name="connsiteY1" fmla="*/ 17661 h 698195"/>
                <a:gd name="connsiteX2" fmla="*/ 554691 w 1187263"/>
                <a:gd name="connsiteY2" fmla="*/ 101705 h 698195"/>
                <a:gd name="connsiteX3" fmla="*/ 750233 w 1187263"/>
                <a:gd name="connsiteY3" fmla="*/ 202110 h 698195"/>
                <a:gd name="connsiteX4" fmla="*/ 941294 w 1187263"/>
                <a:gd name="connsiteY4" fmla="*/ 350476 h 698195"/>
                <a:gd name="connsiteX5" fmla="*/ 1070946 w 1187263"/>
                <a:gd name="connsiteY5" fmla="*/ 483938 h 698195"/>
                <a:gd name="connsiteX6" fmla="*/ 1187263 w 1187263"/>
                <a:gd name="connsiteY6" fmla="*/ 698195 h 698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7263" h="698195">
                  <a:moveTo>
                    <a:pt x="0" y="10938"/>
                  </a:moveTo>
                  <a:cubicBezTo>
                    <a:pt x="107921" y="-8505"/>
                    <a:pt x="235435" y="628"/>
                    <a:pt x="312644" y="17661"/>
                  </a:cubicBezTo>
                  <a:cubicBezTo>
                    <a:pt x="389853" y="34694"/>
                    <a:pt x="481760" y="70964"/>
                    <a:pt x="554691" y="101705"/>
                  </a:cubicBezTo>
                  <a:cubicBezTo>
                    <a:pt x="627622" y="132446"/>
                    <a:pt x="685799" y="160648"/>
                    <a:pt x="750233" y="202110"/>
                  </a:cubicBezTo>
                  <a:cubicBezTo>
                    <a:pt x="814667" y="243572"/>
                    <a:pt x="887842" y="303505"/>
                    <a:pt x="941294" y="350476"/>
                  </a:cubicBezTo>
                  <a:cubicBezTo>
                    <a:pt x="994746" y="397447"/>
                    <a:pt x="1015301" y="421313"/>
                    <a:pt x="1070946" y="483938"/>
                  </a:cubicBezTo>
                  <a:cubicBezTo>
                    <a:pt x="1113528" y="542209"/>
                    <a:pt x="1152300" y="608772"/>
                    <a:pt x="1187263" y="698195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EDB4AFF6-31DC-D10E-4EC3-5FE35166722C}"/>
              </a:ext>
            </a:extLst>
          </p:cNvPr>
          <p:cNvCxnSpPr>
            <a:cxnSpLocks/>
          </p:cNvCxnSpPr>
          <p:nvPr/>
        </p:nvCxnSpPr>
        <p:spPr>
          <a:xfrm flipH="1" flipV="1">
            <a:off x="8584441" y="5382650"/>
            <a:ext cx="1182881" cy="68293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igura a mano libera: forma 47">
            <a:extLst>
              <a:ext uri="{FF2B5EF4-FFF2-40B4-BE49-F238E27FC236}">
                <a16:creationId xmlns:a16="http://schemas.microsoft.com/office/drawing/2014/main" id="{592A491D-3F1E-ED6A-BE89-4EA195EDCA06}"/>
              </a:ext>
            </a:extLst>
          </p:cNvPr>
          <p:cNvSpPr/>
          <p:nvPr/>
        </p:nvSpPr>
        <p:spPr>
          <a:xfrm>
            <a:off x="8583930" y="5387340"/>
            <a:ext cx="1188720" cy="692066"/>
          </a:xfrm>
          <a:custGeom>
            <a:avLst/>
            <a:gdLst>
              <a:gd name="connsiteX0" fmla="*/ 0 w 1188720"/>
              <a:gd name="connsiteY0" fmla="*/ 0 h 692066"/>
              <a:gd name="connsiteX1" fmla="*/ 81915 w 1188720"/>
              <a:gd name="connsiteY1" fmla="*/ 154305 h 692066"/>
              <a:gd name="connsiteX2" fmla="*/ 215265 w 1188720"/>
              <a:gd name="connsiteY2" fmla="*/ 312420 h 692066"/>
              <a:gd name="connsiteX3" fmla="*/ 422910 w 1188720"/>
              <a:gd name="connsiteY3" fmla="*/ 476250 h 692066"/>
              <a:gd name="connsiteX4" fmla="*/ 748665 w 1188720"/>
              <a:gd name="connsiteY4" fmla="*/ 636270 h 692066"/>
              <a:gd name="connsiteX5" fmla="*/ 994410 w 1188720"/>
              <a:gd name="connsiteY5" fmla="*/ 689610 h 692066"/>
              <a:gd name="connsiteX6" fmla="*/ 1188720 w 1188720"/>
              <a:gd name="connsiteY6" fmla="*/ 678180 h 69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8720" h="692066">
                <a:moveTo>
                  <a:pt x="0" y="0"/>
                </a:moveTo>
                <a:cubicBezTo>
                  <a:pt x="23019" y="51117"/>
                  <a:pt x="46038" y="102235"/>
                  <a:pt x="81915" y="154305"/>
                </a:cubicBezTo>
                <a:cubicBezTo>
                  <a:pt x="117793" y="206375"/>
                  <a:pt x="158433" y="258763"/>
                  <a:pt x="215265" y="312420"/>
                </a:cubicBezTo>
                <a:cubicBezTo>
                  <a:pt x="272098" y="366078"/>
                  <a:pt x="334010" y="422275"/>
                  <a:pt x="422910" y="476250"/>
                </a:cubicBezTo>
                <a:cubicBezTo>
                  <a:pt x="511810" y="530225"/>
                  <a:pt x="653415" y="600710"/>
                  <a:pt x="748665" y="636270"/>
                </a:cubicBezTo>
                <a:cubicBezTo>
                  <a:pt x="843915" y="671830"/>
                  <a:pt x="921068" y="682625"/>
                  <a:pt x="994410" y="689610"/>
                </a:cubicBezTo>
                <a:cubicBezTo>
                  <a:pt x="1067752" y="696595"/>
                  <a:pt x="1128236" y="687387"/>
                  <a:pt x="1188720" y="678180"/>
                </a:cubicBezTo>
              </a:path>
            </a:pathLst>
          </a:custGeom>
          <a:noFill/>
          <a:ln w="63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6" name="Arco 235">
            <a:extLst>
              <a:ext uri="{FF2B5EF4-FFF2-40B4-BE49-F238E27FC236}">
                <a16:creationId xmlns:a16="http://schemas.microsoft.com/office/drawing/2014/main" id="{051B5FBE-B364-91C4-BAEE-7547F3BF1C3F}"/>
              </a:ext>
            </a:extLst>
          </p:cNvPr>
          <p:cNvSpPr/>
          <p:nvPr/>
        </p:nvSpPr>
        <p:spPr>
          <a:xfrm rot="7200000">
            <a:off x="6704669" y="4566779"/>
            <a:ext cx="407739" cy="1622027"/>
          </a:xfrm>
          <a:prstGeom prst="arc">
            <a:avLst>
              <a:gd name="adj1" fmla="val 16137263"/>
              <a:gd name="adj2" fmla="val 5396340"/>
            </a:avLst>
          </a:prstGeom>
          <a:ln w="63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CB5149FF-6A23-F470-8CB9-6E103B61452B}"/>
              </a:ext>
            </a:extLst>
          </p:cNvPr>
          <p:cNvCxnSpPr>
            <a:cxnSpLocks/>
          </p:cNvCxnSpPr>
          <p:nvPr/>
        </p:nvCxnSpPr>
        <p:spPr>
          <a:xfrm flipH="1">
            <a:off x="6198908" y="4348882"/>
            <a:ext cx="669766" cy="6523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BF3463C-5FA5-1F2D-D7AC-D75772E86665}"/>
              </a:ext>
            </a:extLst>
          </p:cNvPr>
          <p:cNvCxnSpPr>
            <a:cxnSpLocks/>
          </p:cNvCxnSpPr>
          <p:nvPr/>
        </p:nvCxnSpPr>
        <p:spPr>
          <a:xfrm flipH="1">
            <a:off x="6202023" y="4339413"/>
            <a:ext cx="704409" cy="7037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6EE0B6F9-61DB-50CE-3128-9631409F1762}"/>
              </a:ext>
            </a:extLst>
          </p:cNvPr>
          <p:cNvCxnSpPr>
            <a:cxnSpLocks/>
          </p:cNvCxnSpPr>
          <p:nvPr/>
        </p:nvCxnSpPr>
        <p:spPr>
          <a:xfrm flipH="1">
            <a:off x="6224406" y="4319424"/>
            <a:ext cx="736717" cy="75692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26ABFF9E-D1F7-73AE-53E7-31A1E8ACFF50}"/>
              </a:ext>
            </a:extLst>
          </p:cNvPr>
          <p:cNvCxnSpPr>
            <a:cxnSpLocks/>
          </p:cNvCxnSpPr>
          <p:nvPr/>
        </p:nvCxnSpPr>
        <p:spPr>
          <a:xfrm flipH="1">
            <a:off x="6263189" y="4299150"/>
            <a:ext cx="777638" cy="8369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CC820505-4A34-B962-AC1F-599ABD76D061}"/>
              </a:ext>
            </a:extLst>
          </p:cNvPr>
          <p:cNvCxnSpPr>
            <a:cxnSpLocks/>
          </p:cNvCxnSpPr>
          <p:nvPr/>
        </p:nvCxnSpPr>
        <p:spPr>
          <a:xfrm flipH="1">
            <a:off x="6324277" y="4279464"/>
            <a:ext cx="806760" cy="9217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C53159AC-0EC4-FC31-5077-3D99021F3968}"/>
              </a:ext>
            </a:extLst>
          </p:cNvPr>
          <p:cNvCxnSpPr>
            <a:cxnSpLocks/>
          </p:cNvCxnSpPr>
          <p:nvPr/>
        </p:nvCxnSpPr>
        <p:spPr>
          <a:xfrm flipH="1">
            <a:off x="6407237" y="4262943"/>
            <a:ext cx="822433" cy="10134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9054AD2-C241-17FD-1180-45F343DCDA4C}"/>
              </a:ext>
            </a:extLst>
          </p:cNvPr>
          <p:cNvCxnSpPr>
            <a:cxnSpLocks/>
          </p:cNvCxnSpPr>
          <p:nvPr/>
        </p:nvCxnSpPr>
        <p:spPr>
          <a:xfrm flipH="1">
            <a:off x="6512868" y="4256547"/>
            <a:ext cx="817633" cy="11069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D69FC6B1-D914-5561-F534-4A70202FE928}"/>
              </a:ext>
            </a:extLst>
          </p:cNvPr>
          <p:cNvCxnSpPr>
            <a:cxnSpLocks/>
          </p:cNvCxnSpPr>
          <p:nvPr/>
        </p:nvCxnSpPr>
        <p:spPr>
          <a:xfrm flipH="1">
            <a:off x="6656001" y="4263599"/>
            <a:ext cx="784679" cy="11957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4D646663-422F-C1CF-1DB6-ED1DA352B634}"/>
              </a:ext>
            </a:extLst>
          </p:cNvPr>
          <p:cNvCxnSpPr>
            <a:cxnSpLocks/>
          </p:cNvCxnSpPr>
          <p:nvPr/>
        </p:nvCxnSpPr>
        <p:spPr>
          <a:xfrm flipH="1">
            <a:off x="7595765" y="4890193"/>
            <a:ext cx="224182" cy="9074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9677123F-1C52-A2E5-D397-94F7419DE43F}"/>
              </a:ext>
            </a:extLst>
          </p:cNvPr>
          <p:cNvCxnSpPr>
            <a:cxnSpLocks/>
          </p:cNvCxnSpPr>
          <p:nvPr/>
        </p:nvCxnSpPr>
        <p:spPr>
          <a:xfrm flipH="1">
            <a:off x="7559067" y="4848284"/>
            <a:ext cx="251153" cy="9639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D5D354B3-B294-032F-A516-7CACD5C55101}"/>
              </a:ext>
            </a:extLst>
          </p:cNvPr>
          <p:cNvCxnSpPr>
            <a:cxnSpLocks/>
          </p:cNvCxnSpPr>
          <p:nvPr/>
        </p:nvCxnSpPr>
        <p:spPr>
          <a:xfrm flipH="1">
            <a:off x="7515806" y="4787287"/>
            <a:ext cx="285109" cy="10346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70980926-FBDA-9A36-9AD7-68972350DC45}"/>
              </a:ext>
            </a:extLst>
          </p:cNvPr>
          <p:cNvCxnSpPr>
            <a:cxnSpLocks/>
          </p:cNvCxnSpPr>
          <p:nvPr/>
        </p:nvCxnSpPr>
        <p:spPr>
          <a:xfrm flipH="1">
            <a:off x="7446498" y="4712113"/>
            <a:ext cx="330678" cy="10996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BD7E83E0-D82A-2127-73A5-A958126FF726}"/>
              </a:ext>
            </a:extLst>
          </p:cNvPr>
          <p:cNvCxnSpPr>
            <a:cxnSpLocks/>
          </p:cNvCxnSpPr>
          <p:nvPr/>
        </p:nvCxnSpPr>
        <p:spPr>
          <a:xfrm flipH="1">
            <a:off x="7357761" y="4624191"/>
            <a:ext cx="391001" cy="117290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510153BA-A6A8-F49D-B105-90536CC6AB8C}"/>
              </a:ext>
            </a:extLst>
          </p:cNvPr>
          <p:cNvCxnSpPr>
            <a:cxnSpLocks/>
          </p:cNvCxnSpPr>
          <p:nvPr/>
        </p:nvCxnSpPr>
        <p:spPr>
          <a:xfrm flipH="1">
            <a:off x="7251854" y="4524473"/>
            <a:ext cx="463865" cy="12359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C20841BD-C91C-DB96-F9DD-84D2D6EB320E}"/>
              </a:ext>
            </a:extLst>
          </p:cNvPr>
          <p:cNvCxnSpPr>
            <a:cxnSpLocks/>
          </p:cNvCxnSpPr>
          <p:nvPr/>
        </p:nvCxnSpPr>
        <p:spPr>
          <a:xfrm flipH="1">
            <a:off x="7121064" y="4438284"/>
            <a:ext cx="548066" cy="12800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E2F66DFE-0A27-94FE-2C7E-72083EC3B008}"/>
              </a:ext>
            </a:extLst>
          </p:cNvPr>
          <p:cNvCxnSpPr>
            <a:cxnSpLocks/>
          </p:cNvCxnSpPr>
          <p:nvPr/>
        </p:nvCxnSpPr>
        <p:spPr>
          <a:xfrm flipH="1">
            <a:off x="6967996" y="4352565"/>
            <a:ext cx="636980" cy="12855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ttore diritto 347">
            <a:extLst>
              <a:ext uri="{FF2B5EF4-FFF2-40B4-BE49-F238E27FC236}">
                <a16:creationId xmlns:a16="http://schemas.microsoft.com/office/drawing/2014/main" id="{DE703646-5663-AC5C-D451-CD675AF03DD7}"/>
              </a:ext>
            </a:extLst>
          </p:cNvPr>
          <p:cNvCxnSpPr>
            <a:cxnSpLocks/>
          </p:cNvCxnSpPr>
          <p:nvPr/>
        </p:nvCxnSpPr>
        <p:spPr>
          <a:xfrm flipH="1">
            <a:off x="6206394" y="4353975"/>
            <a:ext cx="637110" cy="613185"/>
          </a:xfrm>
          <a:prstGeom prst="line">
            <a:avLst/>
          </a:prstGeom>
          <a:ln w="31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Arco 371">
            <a:extLst>
              <a:ext uri="{FF2B5EF4-FFF2-40B4-BE49-F238E27FC236}">
                <a16:creationId xmlns:a16="http://schemas.microsoft.com/office/drawing/2014/main" id="{68809577-42C4-431C-3E91-EDD8D9D744D6}"/>
              </a:ext>
            </a:extLst>
          </p:cNvPr>
          <p:cNvSpPr/>
          <p:nvPr/>
        </p:nvSpPr>
        <p:spPr>
          <a:xfrm flipH="1">
            <a:off x="6232448" y="1005291"/>
            <a:ext cx="810000" cy="1620000"/>
          </a:xfrm>
          <a:prstGeom prst="arc">
            <a:avLst>
              <a:gd name="adj1" fmla="val 16200000"/>
              <a:gd name="adj2" fmla="val 18395575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3" name="Arco 372">
            <a:extLst>
              <a:ext uri="{FF2B5EF4-FFF2-40B4-BE49-F238E27FC236}">
                <a16:creationId xmlns:a16="http://schemas.microsoft.com/office/drawing/2014/main" id="{9552FCC4-D538-7219-2D32-B609757AD603}"/>
              </a:ext>
            </a:extLst>
          </p:cNvPr>
          <p:cNvSpPr/>
          <p:nvPr/>
        </p:nvSpPr>
        <p:spPr>
          <a:xfrm flipH="1">
            <a:off x="6233025" y="1005291"/>
            <a:ext cx="810000" cy="1620000"/>
          </a:xfrm>
          <a:prstGeom prst="arc">
            <a:avLst>
              <a:gd name="adj1" fmla="val 1428863"/>
              <a:gd name="adj2" fmla="val 5396021"/>
            </a:avLst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90" name="Gruppo 389">
            <a:extLst>
              <a:ext uri="{FF2B5EF4-FFF2-40B4-BE49-F238E27FC236}">
                <a16:creationId xmlns:a16="http://schemas.microsoft.com/office/drawing/2014/main" id="{C380AD86-6A9F-5F46-7F98-A58A8E69C474}"/>
              </a:ext>
            </a:extLst>
          </p:cNvPr>
          <p:cNvGrpSpPr/>
          <p:nvPr/>
        </p:nvGrpSpPr>
        <p:grpSpPr>
          <a:xfrm>
            <a:off x="8580120" y="749578"/>
            <a:ext cx="1423035" cy="1361229"/>
            <a:chOff x="8580120" y="749578"/>
            <a:chExt cx="1423035" cy="1361229"/>
          </a:xfrm>
        </p:grpSpPr>
        <p:sp>
          <p:nvSpPr>
            <p:cNvPr id="382" name="Figura a mano libera: forma 381">
              <a:extLst>
                <a:ext uri="{FF2B5EF4-FFF2-40B4-BE49-F238E27FC236}">
                  <a16:creationId xmlns:a16="http://schemas.microsoft.com/office/drawing/2014/main" id="{FA3931F7-C3D0-43C3-2F93-8CEE857FD5CB}"/>
                </a:ext>
              </a:extLst>
            </p:cNvPr>
            <p:cNvSpPr/>
            <p:nvPr/>
          </p:nvSpPr>
          <p:spPr>
            <a:xfrm>
              <a:off x="8816340" y="749578"/>
              <a:ext cx="1186815" cy="328652"/>
            </a:xfrm>
            <a:custGeom>
              <a:avLst/>
              <a:gdLst>
                <a:gd name="connsiteX0" fmla="*/ 0 w 1186815"/>
                <a:gd name="connsiteY0" fmla="*/ 326747 h 328652"/>
                <a:gd name="connsiteX1" fmla="*/ 100965 w 1186815"/>
                <a:gd name="connsiteY1" fmla="*/ 229592 h 328652"/>
                <a:gd name="connsiteX2" fmla="*/ 220980 w 1186815"/>
                <a:gd name="connsiteY2" fmla="*/ 145772 h 328652"/>
                <a:gd name="connsiteX3" fmla="*/ 367665 w 1186815"/>
                <a:gd name="connsiteY3" fmla="*/ 73382 h 328652"/>
                <a:gd name="connsiteX4" fmla="*/ 550545 w 1186815"/>
                <a:gd name="connsiteY4" fmla="*/ 14327 h 328652"/>
                <a:gd name="connsiteX5" fmla="*/ 704850 w 1186815"/>
                <a:gd name="connsiteY5" fmla="*/ 992 h 328652"/>
                <a:gd name="connsiteX6" fmla="*/ 885825 w 1186815"/>
                <a:gd name="connsiteY6" fmla="*/ 33377 h 328652"/>
                <a:gd name="connsiteX7" fmla="*/ 1049655 w 1186815"/>
                <a:gd name="connsiteY7" fmla="*/ 117197 h 328652"/>
                <a:gd name="connsiteX8" fmla="*/ 1143000 w 1186815"/>
                <a:gd name="connsiteY8" fmla="*/ 212447 h 328652"/>
                <a:gd name="connsiteX9" fmla="*/ 1186815 w 1186815"/>
                <a:gd name="connsiteY9" fmla="*/ 328652 h 328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6815" h="328652">
                  <a:moveTo>
                    <a:pt x="0" y="326747"/>
                  </a:moveTo>
                  <a:cubicBezTo>
                    <a:pt x="32067" y="293250"/>
                    <a:pt x="64135" y="259754"/>
                    <a:pt x="100965" y="229592"/>
                  </a:cubicBezTo>
                  <a:cubicBezTo>
                    <a:pt x="137795" y="199430"/>
                    <a:pt x="176530" y="171807"/>
                    <a:pt x="220980" y="145772"/>
                  </a:cubicBezTo>
                  <a:cubicBezTo>
                    <a:pt x="265430" y="119737"/>
                    <a:pt x="312738" y="95289"/>
                    <a:pt x="367665" y="73382"/>
                  </a:cubicBezTo>
                  <a:cubicBezTo>
                    <a:pt x="422593" y="51474"/>
                    <a:pt x="494348" y="26392"/>
                    <a:pt x="550545" y="14327"/>
                  </a:cubicBezTo>
                  <a:cubicBezTo>
                    <a:pt x="606742" y="2262"/>
                    <a:pt x="648970" y="-2183"/>
                    <a:pt x="704850" y="992"/>
                  </a:cubicBezTo>
                  <a:cubicBezTo>
                    <a:pt x="760730" y="4167"/>
                    <a:pt x="828358" y="14010"/>
                    <a:pt x="885825" y="33377"/>
                  </a:cubicBezTo>
                  <a:cubicBezTo>
                    <a:pt x="943292" y="52744"/>
                    <a:pt x="1006793" y="87352"/>
                    <a:pt x="1049655" y="117197"/>
                  </a:cubicBezTo>
                  <a:cubicBezTo>
                    <a:pt x="1092517" y="147042"/>
                    <a:pt x="1120140" y="177204"/>
                    <a:pt x="1143000" y="212447"/>
                  </a:cubicBezTo>
                  <a:cubicBezTo>
                    <a:pt x="1165860" y="247689"/>
                    <a:pt x="1176337" y="288170"/>
                    <a:pt x="1186815" y="328652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5" name="Figura a mano libera: forma 384">
              <a:extLst>
                <a:ext uri="{FF2B5EF4-FFF2-40B4-BE49-F238E27FC236}">
                  <a16:creationId xmlns:a16="http://schemas.microsoft.com/office/drawing/2014/main" id="{D4AF63CB-CD7E-84EE-8F5E-085B3BDF9C51}"/>
                </a:ext>
              </a:extLst>
            </p:cNvPr>
            <p:cNvSpPr/>
            <p:nvPr/>
          </p:nvSpPr>
          <p:spPr>
            <a:xfrm>
              <a:off x="8580120" y="1790700"/>
              <a:ext cx="1190625" cy="320107"/>
            </a:xfrm>
            <a:custGeom>
              <a:avLst/>
              <a:gdLst>
                <a:gd name="connsiteX0" fmla="*/ 0 w 1190625"/>
                <a:gd name="connsiteY0" fmla="*/ 0 h 320107"/>
                <a:gd name="connsiteX1" fmla="*/ 40005 w 1190625"/>
                <a:gd name="connsiteY1" fmla="*/ 106680 h 320107"/>
                <a:gd name="connsiteX2" fmla="*/ 146685 w 1190625"/>
                <a:gd name="connsiteY2" fmla="*/ 217170 h 320107"/>
                <a:gd name="connsiteX3" fmla="*/ 320040 w 1190625"/>
                <a:gd name="connsiteY3" fmla="*/ 295275 h 320107"/>
                <a:gd name="connsiteX4" fmla="*/ 535305 w 1190625"/>
                <a:gd name="connsiteY4" fmla="*/ 320040 h 320107"/>
                <a:gd name="connsiteX5" fmla="*/ 674370 w 1190625"/>
                <a:gd name="connsiteY5" fmla="*/ 300990 h 320107"/>
                <a:gd name="connsiteX6" fmla="*/ 821055 w 1190625"/>
                <a:gd name="connsiteY6" fmla="*/ 255270 h 320107"/>
                <a:gd name="connsiteX7" fmla="*/ 973455 w 1190625"/>
                <a:gd name="connsiteY7" fmla="*/ 186690 h 320107"/>
                <a:gd name="connsiteX8" fmla="*/ 1087755 w 1190625"/>
                <a:gd name="connsiteY8" fmla="*/ 104775 h 320107"/>
                <a:gd name="connsiteX9" fmla="*/ 1190625 w 1190625"/>
                <a:gd name="connsiteY9" fmla="*/ 1905 h 32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90625" h="320107">
                  <a:moveTo>
                    <a:pt x="0" y="0"/>
                  </a:moveTo>
                  <a:cubicBezTo>
                    <a:pt x="7779" y="35242"/>
                    <a:pt x="15558" y="70485"/>
                    <a:pt x="40005" y="106680"/>
                  </a:cubicBezTo>
                  <a:cubicBezTo>
                    <a:pt x="64452" y="142875"/>
                    <a:pt x="100013" y="185738"/>
                    <a:pt x="146685" y="217170"/>
                  </a:cubicBezTo>
                  <a:cubicBezTo>
                    <a:pt x="193358" y="248603"/>
                    <a:pt x="255270" y="278130"/>
                    <a:pt x="320040" y="295275"/>
                  </a:cubicBezTo>
                  <a:cubicBezTo>
                    <a:pt x="384810" y="312420"/>
                    <a:pt x="476250" y="319088"/>
                    <a:pt x="535305" y="320040"/>
                  </a:cubicBezTo>
                  <a:cubicBezTo>
                    <a:pt x="594360" y="320993"/>
                    <a:pt x="626745" y="311785"/>
                    <a:pt x="674370" y="300990"/>
                  </a:cubicBezTo>
                  <a:cubicBezTo>
                    <a:pt x="721995" y="290195"/>
                    <a:pt x="771208" y="274320"/>
                    <a:pt x="821055" y="255270"/>
                  </a:cubicBezTo>
                  <a:cubicBezTo>
                    <a:pt x="870902" y="236220"/>
                    <a:pt x="929005" y="211772"/>
                    <a:pt x="973455" y="186690"/>
                  </a:cubicBezTo>
                  <a:cubicBezTo>
                    <a:pt x="1017905" y="161608"/>
                    <a:pt x="1051560" y="135573"/>
                    <a:pt x="1087755" y="104775"/>
                  </a:cubicBezTo>
                  <a:cubicBezTo>
                    <a:pt x="1123950" y="73978"/>
                    <a:pt x="1157287" y="37941"/>
                    <a:pt x="1190625" y="1905"/>
                  </a:cubicBezTo>
                </a:path>
              </a:pathLst>
            </a:custGeom>
            <a:noFill/>
            <a:ln w="63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412" name="Connettore diritto 411">
            <a:extLst>
              <a:ext uri="{FF2B5EF4-FFF2-40B4-BE49-F238E27FC236}">
                <a16:creationId xmlns:a16="http://schemas.microsoft.com/office/drawing/2014/main" id="{0E453917-44B7-78D4-ED95-9241A3196A9E}"/>
              </a:ext>
            </a:extLst>
          </p:cNvPr>
          <p:cNvCxnSpPr>
            <a:cxnSpLocks/>
            <a:endCxn id="151" idx="7"/>
          </p:cNvCxnSpPr>
          <p:nvPr/>
        </p:nvCxnSpPr>
        <p:spPr>
          <a:xfrm flipH="1">
            <a:off x="7326351" y="1225226"/>
            <a:ext cx="412573" cy="6831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ttore diritto 414">
            <a:extLst>
              <a:ext uri="{FF2B5EF4-FFF2-40B4-BE49-F238E27FC236}">
                <a16:creationId xmlns:a16="http://schemas.microsoft.com/office/drawing/2014/main" id="{8CFABE9B-49A0-0A24-90E6-858DAB1A854C}"/>
              </a:ext>
            </a:extLst>
          </p:cNvPr>
          <p:cNvCxnSpPr>
            <a:cxnSpLocks/>
          </p:cNvCxnSpPr>
          <p:nvPr/>
        </p:nvCxnSpPr>
        <p:spPr>
          <a:xfrm flipH="1" flipV="1">
            <a:off x="6926165" y="1089793"/>
            <a:ext cx="669600" cy="200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nettore diritto 418">
            <a:extLst>
              <a:ext uri="{FF2B5EF4-FFF2-40B4-BE49-F238E27FC236}">
                <a16:creationId xmlns:a16="http://schemas.microsoft.com/office/drawing/2014/main" id="{1FDC3A9F-EC76-28EA-99BC-9FBABE9F1876}"/>
              </a:ext>
            </a:extLst>
          </p:cNvPr>
          <p:cNvCxnSpPr>
            <a:cxnSpLocks/>
          </p:cNvCxnSpPr>
          <p:nvPr/>
        </p:nvCxnSpPr>
        <p:spPr>
          <a:xfrm flipH="1" flipV="1">
            <a:off x="7018923" y="1111354"/>
            <a:ext cx="611645" cy="110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nettore diritto 421">
            <a:extLst>
              <a:ext uri="{FF2B5EF4-FFF2-40B4-BE49-F238E27FC236}">
                <a16:creationId xmlns:a16="http://schemas.microsoft.com/office/drawing/2014/main" id="{2089078D-A6C5-53AF-FF8B-106A291F71E8}"/>
              </a:ext>
            </a:extLst>
          </p:cNvPr>
          <p:cNvCxnSpPr>
            <a:cxnSpLocks/>
          </p:cNvCxnSpPr>
          <p:nvPr/>
        </p:nvCxnSpPr>
        <p:spPr>
          <a:xfrm flipH="1">
            <a:off x="7092563" y="1138761"/>
            <a:ext cx="565797" cy="48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nettore diritto 424">
            <a:extLst>
              <a:ext uri="{FF2B5EF4-FFF2-40B4-BE49-F238E27FC236}">
                <a16:creationId xmlns:a16="http://schemas.microsoft.com/office/drawing/2014/main" id="{EDAAC4AD-20A6-69C9-26C0-3AA8BA8A4D53}"/>
              </a:ext>
            </a:extLst>
          </p:cNvPr>
          <p:cNvCxnSpPr>
            <a:cxnSpLocks/>
          </p:cNvCxnSpPr>
          <p:nvPr/>
        </p:nvCxnSpPr>
        <p:spPr>
          <a:xfrm flipH="1">
            <a:off x="7166369" y="1159612"/>
            <a:ext cx="518274" cy="234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Connettore diritto 430">
            <a:extLst>
              <a:ext uri="{FF2B5EF4-FFF2-40B4-BE49-F238E27FC236}">
                <a16:creationId xmlns:a16="http://schemas.microsoft.com/office/drawing/2014/main" id="{8E5A2B8E-C4E6-8581-5D6D-4F9CCDED0421}"/>
              </a:ext>
            </a:extLst>
          </p:cNvPr>
          <p:cNvCxnSpPr>
            <a:cxnSpLocks/>
          </p:cNvCxnSpPr>
          <p:nvPr/>
        </p:nvCxnSpPr>
        <p:spPr>
          <a:xfrm flipH="1">
            <a:off x="7241143" y="1186519"/>
            <a:ext cx="473563" cy="428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nettore diritto 439">
            <a:extLst>
              <a:ext uri="{FF2B5EF4-FFF2-40B4-BE49-F238E27FC236}">
                <a16:creationId xmlns:a16="http://schemas.microsoft.com/office/drawing/2014/main" id="{61D22E1E-D2CA-19EB-436E-0A1AC8685F48}"/>
              </a:ext>
            </a:extLst>
          </p:cNvPr>
          <p:cNvCxnSpPr>
            <a:cxnSpLocks/>
          </p:cNvCxnSpPr>
          <p:nvPr/>
        </p:nvCxnSpPr>
        <p:spPr>
          <a:xfrm flipH="1">
            <a:off x="7403984" y="1279787"/>
            <a:ext cx="366521" cy="1027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onnettore diritto 443">
            <a:extLst>
              <a:ext uri="{FF2B5EF4-FFF2-40B4-BE49-F238E27FC236}">
                <a16:creationId xmlns:a16="http://schemas.microsoft.com/office/drawing/2014/main" id="{1E5655A0-5C9C-96A6-F8A0-F6100DD68195}"/>
              </a:ext>
            </a:extLst>
          </p:cNvPr>
          <p:cNvCxnSpPr>
            <a:cxnSpLocks/>
          </p:cNvCxnSpPr>
          <p:nvPr/>
        </p:nvCxnSpPr>
        <p:spPr>
          <a:xfrm flipH="1">
            <a:off x="7534193" y="1996101"/>
            <a:ext cx="202465" cy="3079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115CC515-427F-BF53-B3B2-B2B36BD22D7A}"/>
              </a:ext>
            </a:extLst>
          </p:cNvPr>
          <p:cNvCxnSpPr>
            <a:cxnSpLocks/>
          </p:cNvCxnSpPr>
          <p:nvPr/>
        </p:nvCxnSpPr>
        <p:spPr>
          <a:xfrm flipH="1">
            <a:off x="7567722" y="1934236"/>
            <a:ext cx="190517" cy="2789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nettore diritto 454">
            <a:extLst>
              <a:ext uri="{FF2B5EF4-FFF2-40B4-BE49-F238E27FC236}">
                <a16:creationId xmlns:a16="http://schemas.microsoft.com/office/drawing/2014/main" id="{730FDBB6-BB98-648E-CF76-C99691F00148}"/>
              </a:ext>
            </a:extLst>
          </p:cNvPr>
          <p:cNvCxnSpPr>
            <a:cxnSpLocks/>
          </p:cNvCxnSpPr>
          <p:nvPr/>
        </p:nvCxnSpPr>
        <p:spPr>
          <a:xfrm flipH="1">
            <a:off x="7591715" y="1858901"/>
            <a:ext cx="194683" cy="2720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675F10C7-535E-BDAF-DA59-3037EE068D05}"/>
              </a:ext>
            </a:extLst>
          </p:cNvPr>
          <p:cNvCxnSpPr>
            <a:cxnSpLocks/>
          </p:cNvCxnSpPr>
          <p:nvPr/>
        </p:nvCxnSpPr>
        <p:spPr>
          <a:xfrm flipH="1">
            <a:off x="7603350" y="1794510"/>
            <a:ext cx="198275" cy="2606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E4F917CA-2949-FD66-8F5B-F3AAD1C77800}"/>
              </a:ext>
            </a:extLst>
          </p:cNvPr>
          <p:cNvCxnSpPr>
            <a:cxnSpLocks/>
          </p:cNvCxnSpPr>
          <p:nvPr/>
        </p:nvCxnSpPr>
        <p:spPr>
          <a:xfrm flipH="1">
            <a:off x="7608316" y="1719578"/>
            <a:ext cx="198811" cy="2341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nettore diritto 468">
            <a:extLst>
              <a:ext uri="{FF2B5EF4-FFF2-40B4-BE49-F238E27FC236}">
                <a16:creationId xmlns:a16="http://schemas.microsoft.com/office/drawing/2014/main" id="{41AC98FA-0FF1-404E-EF9D-A6F497B66BE9}"/>
              </a:ext>
            </a:extLst>
          </p:cNvPr>
          <p:cNvCxnSpPr>
            <a:cxnSpLocks/>
          </p:cNvCxnSpPr>
          <p:nvPr/>
        </p:nvCxnSpPr>
        <p:spPr>
          <a:xfrm flipH="1">
            <a:off x="7603081" y="1628457"/>
            <a:ext cx="213792" cy="2199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nettore diritto 471">
            <a:extLst>
              <a:ext uri="{FF2B5EF4-FFF2-40B4-BE49-F238E27FC236}">
                <a16:creationId xmlns:a16="http://schemas.microsoft.com/office/drawing/2014/main" id="{F5150EDD-CC2C-7F08-D124-59E663339B46}"/>
              </a:ext>
            </a:extLst>
          </p:cNvPr>
          <p:cNvCxnSpPr>
            <a:cxnSpLocks/>
          </p:cNvCxnSpPr>
          <p:nvPr/>
        </p:nvCxnSpPr>
        <p:spPr>
          <a:xfrm flipH="1">
            <a:off x="7580722" y="1534324"/>
            <a:ext cx="238302" cy="1960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68CF2838-0E1C-0959-1D98-341E282A6629}"/>
              </a:ext>
            </a:extLst>
          </p:cNvPr>
          <p:cNvCxnSpPr>
            <a:cxnSpLocks/>
          </p:cNvCxnSpPr>
          <p:nvPr/>
        </p:nvCxnSpPr>
        <p:spPr>
          <a:xfrm flipH="1">
            <a:off x="7545125" y="1458577"/>
            <a:ext cx="258169" cy="1650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C0DD1CCE-A201-DBA1-845D-6ADBD611BD8F}"/>
              </a:ext>
            </a:extLst>
          </p:cNvPr>
          <p:cNvCxnSpPr>
            <a:cxnSpLocks/>
          </p:cNvCxnSpPr>
          <p:nvPr/>
        </p:nvCxnSpPr>
        <p:spPr>
          <a:xfrm flipH="1">
            <a:off x="7469311" y="1366051"/>
            <a:ext cx="309577" cy="1378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33BCE785-0BD0-A421-4D72-A8A6D88B0818}"/>
              </a:ext>
            </a:extLst>
          </p:cNvPr>
          <p:cNvCxnSpPr>
            <a:cxnSpLocks/>
          </p:cNvCxnSpPr>
          <p:nvPr/>
        </p:nvCxnSpPr>
        <p:spPr>
          <a:xfrm flipH="1">
            <a:off x="6529620" y="1031387"/>
            <a:ext cx="232269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02395C2A-96F5-D9E9-0105-056FDACFCB3A}"/>
              </a:ext>
            </a:extLst>
          </p:cNvPr>
          <p:cNvCxnSpPr>
            <a:cxnSpLocks/>
          </p:cNvCxnSpPr>
          <p:nvPr/>
        </p:nvCxnSpPr>
        <p:spPr>
          <a:xfrm flipH="1">
            <a:off x="6477579" y="1069335"/>
            <a:ext cx="233876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5DD8A324-934E-2666-4AAB-2843B4D5E5F5}"/>
              </a:ext>
            </a:extLst>
          </p:cNvPr>
          <p:cNvCxnSpPr>
            <a:cxnSpLocks/>
          </p:cNvCxnSpPr>
          <p:nvPr/>
        </p:nvCxnSpPr>
        <p:spPr>
          <a:xfrm flipH="1">
            <a:off x="7622331" y="1118031"/>
            <a:ext cx="316115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19185A19-0F34-2B08-07BF-9AADE3814255}"/>
              </a:ext>
            </a:extLst>
          </p:cNvPr>
          <p:cNvCxnSpPr>
            <a:cxnSpLocks/>
          </p:cNvCxnSpPr>
          <p:nvPr/>
        </p:nvCxnSpPr>
        <p:spPr>
          <a:xfrm flipH="1">
            <a:off x="7706476" y="1181985"/>
            <a:ext cx="303332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54748422-B640-4715-C651-EA9E95C30495}"/>
              </a:ext>
            </a:extLst>
          </p:cNvPr>
          <p:cNvCxnSpPr>
            <a:cxnSpLocks/>
          </p:cNvCxnSpPr>
          <p:nvPr/>
        </p:nvCxnSpPr>
        <p:spPr>
          <a:xfrm flipH="1">
            <a:off x="7766225" y="1280431"/>
            <a:ext cx="292785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0206FBAB-1385-E901-43AF-CF148E019A1F}"/>
              </a:ext>
            </a:extLst>
          </p:cNvPr>
          <p:cNvCxnSpPr>
            <a:cxnSpLocks/>
          </p:cNvCxnSpPr>
          <p:nvPr/>
        </p:nvCxnSpPr>
        <p:spPr>
          <a:xfrm flipH="1">
            <a:off x="7789758" y="1399731"/>
            <a:ext cx="28556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Connettore diritto 502">
            <a:extLst>
              <a:ext uri="{FF2B5EF4-FFF2-40B4-BE49-F238E27FC236}">
                <a16:creationId xmlns:a16="http://schemas.microsoft.com/office/drawing/2014/main" id="{FC646061-A151-2B81-0114-3884663E7FC1}"/>
              </a:ext>
            </a:extLst>
          </p:cNvPr>
          <p:cNvCxnSpPr>
            <a:cxnSpLocks/>
          </p:cNvCxnSpPr>
          <p:nvPr/>
        </p:nvCxnSpPr>
        <p:spPr>
          <a:xfrm flipH="1" flipV="1">
            <a:off x="7817431" y="1556044"/>
            <a:ext cx="2799580" cy="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1CF75543-1690-5D97-F33E-3A3C81CAC42E}"/>
              </a:ext>
            </a:extLst>
          </p:cNvPr>
          <p:cNvCxnSpPr>
            <a:cxnSpLocks/>
          </p:cNvCxnSpPr>
          <p:nvPr/>
        </p:nvCxnSpPr>
        <p:spPr>
          <a:xfrm flipH="1">
            <a:off x="7816290" y="1729846"/>
            <a:ext cx="277929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860402B6-55AF-AC80-C220-A56558AE58C4}"/>
              </a:ext>
            </a:extLst>
          </p:cNvPr>
          <p:cNvCxnSpPr>
            <a:cxnSpLocks/>
          </p:cNvCxnSpPr>
          <p:nvPr/>
        </p:nvCxnSpPr>
        <p:spPr>
          <a:xfrm>
            <a:off x="9696780" y="1903844"/>
            <a:ext cx="89566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nettore diritto 505">
            <a:extLst>
              <a:ext uri="{FF2B5EF4-FFF2-40B4-BE49-F238E27FC236}">
                <a16:creationId xmlns:a16="http://schemas.microsoft.com/office/drawing/2014/main" id="{B3A56C62-35F4-0FEF-6197-BA3BA3F83439}"/>
              </a:ext>
            </a:extLst>
          </p:cNvPr>
          <p:cNvCxnSpPr>
            <a:cxnSpLocks/>
          </p:cNvCxnSpPr>
          <p:nvPr/>
        </p:nvCxnSpPr>
        <p:spPr>
          <a:xfrm flipV="1">
            <a:off x="9505801" y="2077264"/>
            <a:ext cx="1111192" cy="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B7D06380-9BA5-ADAC-F730-A5C0C939B27C}"/>
              </a:ext>
            </a:extLst>
          </p:cNvPr>
          <p:cNvCxnSpPr>
            <a:cxnSpLocks/>
          </p:cNvCxnSpPr>
          <p:nvPr/>
        </p:nvCxnSpPr>
        <p:spPr>
          <a:xfrm>
            <a:off x="7590489" y="2234360"/>
            <a:ext cx="3061980" cy="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2ACE5EF9-88E8-66F1-4398-57347E213A08}"/>
              </a:ext>
            </a:extLst>
          </p:cNvPr>
          <p:cNvCxnSpPr>
            <a:cxnSpLocks/>
          </p:cNvCxnSpPr>
          <p:nvPr/>
        </p:nvCxnSpPr>
        <p:spPr>
          <a:xfrm>
            <a:off x="7511571" y="2354020"/>
            <a:ext cx="3183071" cy="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94ABA353-9EFA-0B70-04E4-7664A84D1F0F}"/>
              </a:ext>
            </a:extLst>
          </p:cNvPr>
          <p:cNvCxnSpPr>
            <a:cxnSpLocks/>
          </p:cNvCxnSpPr>
          <p:nvPr/>
        </p:nvCxnSpPr>
        <p:spPr>
          <a:xfrm>
            <a:off x="7429696" y="2452081"/>
            <a:ext cx="3323412" cy="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B9BAC7BB-427A-47A8-EA30-BD3208EE4730}"/>
              </a:ext>
            </a:extLst>
          </p:cNvPr>
          <p:cNvCxnSpPr>
            <a:cxnSpLocks/>
          </p:cNvCxnSpPr>
          <p:nvPr/>
        </p:nvCxnSpPr>
        <p:spPr>
          <a:xfrm>
            <a:off x="7355268" y="2517030"/>
            <a:ext cx="3443778" cy="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4BDC8F4D-B6C1-C7AD-3F37-9A739E1918E8}"/>
              </a:ext>
            </a:extLst>
          </p:cNvPr>
          <p:cNvCxnSpPr>
            <a:cxnSpLocks/>
          </p:cNvCxnSpPr>
          <p:nvPr/>
        </p:nvCxnSpPr>
        <p:spPr>
          <a:xfrm>
            <a:off x="7268050" y="2560973"/>
            <a:ext cx="3581198" cy="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51B46917-BBC4-EECD-1B8C-A5756AA50505}"/>
              </a:ext>
            </a:extLst>
          </p:cNvPr>
          <p:cNvCxnSpPr>
            <a:cxnSpLocks/>
          </p:cNvCxnSpPr>
          <p:nvPr/>
        </p:nvCxnSpPr>
        <p:spPr>
          <a:xfrm>
            <a:off x="7142879" y="2602529"/>
            <a:ext cx="3765061" cy="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nettore diritto 530">
            <a:extLst>
              <a:ext uri="{FF2B5EF4-FFF2-40B4-BE49-F238E27FC236}">
                <a16:creationId xmlns:a16="http://schemas.microsoft.com/office/drawing/2014/main" id="{1AAEE3F9-D5B4-979A-C5A4-29F185303C50}"/>
              </a:ext>
            </a:extLst>
          </p:cNvPr>
          <p:cNvCxnSpPr>
            <a:cxnSpLocks/>
          </p:cNvCxnSpPr>
          <p:nvPr/>
        </p:nvCxnSpPr>
        <p:spPr>
          <a:xfrm flipH="1">
            <a:off x="6426735" y="1118742"/>
            <a:ext cx="16490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nettore diritto 535">
            <a:extLst>
              <a:ext uri="{FF2B5EF4-FFF2-40B4-BE49-F238E27FC236}">
                <a16:creationId xmlns:a16="http://schemas.microsoft.com/office/drawing/2014/main" id="{FF2190DE-FBDF-C7FB-A9FF-3516C5DF9231}"/>
              </a:ext>
            </a:extLst>
          </p:cNvPr>
          <p:cNvCxnSpPr>
            <a:cxnSpLocks/>
          </p:cNvCxnSpPr>
          <p:nvPr/>
        </p:nvCxnSpPr>
        <p:spPr>
          <a:xfrm flipH="1">
            <a:off x="6532120" y="2600978"/>
            <a:ext cx="36377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nettore diritto 538">
            <a:extLst>
              <a:ext uri="{FF2B5EF4-FFF2-40B4-BE49-F238E27FC236}">
                <a16:creationId xmlns:a16="http://schemas.microsoft.com/office/drawing/2014/main" id="{C5A055C8-E6D6-C281-7C82-F6CAFD82C915}"/>
              </a:ext>
            </a:extLst>
          </p:cNvPr>
          <p:cNvCxnSpPr>
            <a:cxnSpLocks/>
          </p:cNvCxnSpPr>
          <p:nvPr/>
        </p:nvCxnSpPr>
        <p:spPr>
          <a:xfrm flipH="1">
            <a:off x="6324277" y="1279787"/>
            <a:ext cx="450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nettore diritto 539">
            <a:extLst>
              <a:ext uri="{FF2B5EF4-FFF2-40B4-BE49-F238E27FC236}">
                <a16:creationId xmlns:a16="http://schemas.microsoft.com/office/drawing/2014/main" id="{2984D98F-B6EC-F944-9AC0-D3F72E93AC28}"/>
              </a:ext>
            </a:extLst>
          </p:cNvPr>
          <p:cNvCxnSpPr>
            <a:cxnSpLocks/>
          </p:cNvCxnSpPr>
          <p:nvPr/>
        </p:nvCxnSpPr>
        <p:spPr>
          <a:xfrm flipH="1">
            <a:off x="6386623" y="1180708"/>
            <a:ext cx="9095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nettore diritto 544">
            <a:extLst>
              <a:ext uri="{FF2B5EF4-FFF2-40B4-BE49-F238E27FC236}">
                <a16:creationId xmlns:a16="http://schemas.microsoft.com/office/drawing/2014/main" id="{DC4E4BF6-C15C-DBB6-BF24-7CC4FCD5C1B8}"/>
              </a:ext>
            </a:extLst>
          </p:cNvPr>
          <p:cNvCxnSpPr>
            <a:cxnSpLocks/>
          </p:cNvCxnSpPr>
          <p:nvPr/>
        </p:nvCxnSpPr>
        <p:spPr>
          <a:xfrm flipH="1">
            <a:off x="6426735" y="2517030"/>
            <a:ext cx="22926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nettore diritto 545">
            <a:extLst>
              <a:ext uri="{FF2B5EF4-FFF2-40B4-BE49-F238E27FC236}">
                <a16:creationId xmlns:a16="http://schemas.microsoft.com/office/drawing/2014/main" id="{0AC44E04-FF6B-28A0-BFF7-3105079F4992}"/>
              </a:ext>
            </a:extLst>
          </p:cNvPr>
          <p:cNvCxnSpPr>
            <a:cxnSpLocks/>
          </p:cNvCxnSpPr>
          <p:nvPr/>
        </p:nvCxnSpPr>
        <p:spPr>
          <a:xfrm flipH="1">
            <a:off x="6383803" y="2453111"/>
            <a:ext cx="17042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ttore diritto 546">
            <a:extLst>
              <a:ext uri="{FF2B5EF4-FFF2-40B4-BE49-F238E27FC236}">
                <a16:creationId xmlns:a16="http://schemas.microsoft.com/office/drawing/2014/main" id="{F294518E-EBDF-5CDE-F4CA-A4F84CCCEDAF}"/>
              </a:ext>
            </a:extLst>
          </p:cNvPr>
          <p:cNvCxnSpPr>
            <a:cxnSpLocks/>
          </p:cNvCxnSpPr>
          <p:nvPr/>
        </p:nvCxnSpPr>
        <p:spPr>
          <a:xfrm flipH="1">
            <a:off x="6324277" y="2353655"/>
            <a:ext cx="11905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nettore diritto 547">
            <a:extLst>
              <a:ext uri="{FF2B5EF4-FFF2-40B4-BE49-F238E27FC236}">
                <a16:creationId xmlns:a16="http://schemas.microsoft.com/office/drawing/2014/main" id="{C2B40DBE-EF28-45CA-BAF4-233065B5E63B}"/>
              </a:ext>
            </a:extLst>
          </p:cNvPr>
          <p:cNvCxnSpPr>
            <a:cxnSpLocks/>
          </p:cNvCxnSpPr>
          <p:nvPr/>
        </p:nvCxnSpPr>
        <p:spPr>
          <a:xfrm flipH="1">
            <a:off x="6284977" y="2234077"/>
            <a:ext cx="843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Connettore diritto 556">
            <a:extLst>
              <a:ext uri="{FF2B5EF4-FFF2-40B4-BE49-F238E27FC236}">
                <a16:creationId xmlns:a16="http://schemas.microsoft.com/office/drawing/2014/main" id="{A7C3D865-F2A8-C0C2-4472-E2BAABDA1F83}"/>
              </a:ext>
            </a:extLst>
          </p:cNvPr>
          <p:cNvCxnSpPr>
            <a:cxnSpLocks/>
          </p:cNvCxnSpPr>
          <p:nvPr/>
        </p:nvCxnSpPr>
        <p:spPr>
          <a:xfrm flipH="1">
            <a:off x="6477579" y="2561870"/>
            <a:ext cx="28553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Connettore diritto 560">
            <a:extLst>
              <a:ext uri="{FF2B5EF4-FFF2-40B4-BE49-F238E27FC236}">
                <a16:creationId xmlns:a16="http://schemas.microsoft.com/office/drawing/2014/main" id="{1C023FCF-BCDB-A622-CD12-892E942660AD}"/>
              </a:ext>
            </a:extLst>
          </p:cNvPr>
          <p:cNvCxnSpPr>
            <a:cxnSpLocks/>
          </p:cNvCxnSpPr>
          <p:nvPr/>
        </p:nvCxnSpPr>
        <p:spPr>
          <a:xfrm flipH="1">
            <a:off x="7766225" y="1904029"/>
            <a:ext cx="86533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2" name="Connettore diritto 561">
            <a:extLst>
              <a:ext uri="{FF2B5EF4-FFF2-40B4-BE49-F238E27FC236}">
                <a16:creationId xmlns:a16="http://schemas.microsoft.com/office/drawing/2014/main" id="{119613E0-511B-C26D-E15D-B6EB65B204B5}"/>
              </a:ext>
            </a:extLst>
          </p:cNvPr>
          <p:cNvCxnSpPr>
            <a:cxnSpLocks/>
          </p:cNvCxnSpPr>
          <p:nvPr/>
        </p:nvCxnSpPr>
        <p:spPr>
          <a:xfrm flipH="1">
            <a:off x="7693806" y="2075910"/>
            <a:ext cx="118277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14CF2EF3-FDEA-05AD-A2A1-1573ED002D61}"/>
              </a:ext>
            </a:extLst>
          </p:cNvPr>
          <p:cNvCxnSpPr>
            <a:cxnSpLocks/>
          </p:cNvCxnSpPr>
          <p:nvPr/>
        </p:nvCxnSpPr>
        <p:spPr>
          <a:xfrm flipH="1">
            <a:off x="9988903" y="1032026"/>
            <a:ext cx="90428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325B71AC-D5F3-6679-5B8E-1950C90609BA}"/>
              </a:ext>
            </a:extLst>
          </p:cNvPr>
          <p:cNvCxnSpPr>
            <a:cxnSpLocks/>
          </p:cNvCxnSpPr>
          <p:nvPr/>
        </p:nvCxnSpPr>
        <p:spPr>
          <a:xfrm flipH="1">
            <a:off x="9980927" y="1004263"/>
            <a:ext cx="101809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F3ADBAEB-5DB2-DB28-631B-71C2BCF12CAA}"/>
              </a:ext>
            </a:extLst>
          </p:cNvPr>
          <p:cNvCxnSpPr>
            <a:cxnSpLocks/>
          </p:cNvCxnSpPr>
          <p:nvPr/>
        </p:nvCxnSpPr>
        <p:spPr>
          <a:xfrm flipH="1">
            <a:off x="9996856" y="1069283"/>
            <a:ext cx="82518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1BC839C2-0F03-B35F-3A21-3DCCCD11DB7E}"/>
              </a:ext>
            </a:extLst>
          </p:cNvPr>
          <p:cNvCxnSpPr>
            <a:cxnSpLocks/>
          </p:cNvCxnSpPr>
          <p:nvPr/>
        </p:nvCxnSpPr>
        <p:spPr>
          <a:xfrm flipH="1" flipV="1">
            <a:off x="8216431" y="3301414"/>
            <a:ext cx="3198837" cy="18468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8B641BBD-A591-95FF-FF3F-C6BC2C81DE22}"/>
              </a:ext>
            </a:extLst>
          </p:cNvPr>
          <p:cNvCxnSpPr>
            <a:cxnSpLocks/>
          </p:cNvCxnSpPr>
          <p:nvPr/>
        </p:nvCxnSpPr>
        <p:spPr>
          <a:xfrm>
            <a:off x="6225277" y="4023873"/>
            <a:ext cx="606096" cy="3499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100AEDD1-A707-3405-5292-EA7B105DF8D2}"/>
              </a:ext>
            </a:extLst>
          </p:cNvPr>
          <p:cNvCxnSpPr>
            <a:cxnSpLocks/>
          </p:cNvCxnSpPr>
          <p:nvPr/>
        </p:nvCxnSpPr>
        <p:spPr>
          <a:xfrm flipH="1">
            <a:off x="6224406" y="2622766"/>
            <a:ext cx="819563" cy="14011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4414F144-12BD-DFD9-FD64-34D9CBB506F9}"/>
              </a:ext>
            </a:extLst>
          </p:cNvPr>
          <p:cNvCxnSpPr>
            <a:cxnSpLocks/>
          </p:cNvCxnSpPr>
          <p:nvPr/>
        </p:nvCxnSpPr>
        <p:spPr>
          <a:xfrm>
            <a:off x="7815725" y="4941134"/>
            <a:ext cx="2775253" cy="16022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D7DE1C2C-C4C3-A3EB-8824-CA036F54251E}"/>
              </a:ext>
            </a:extLst>
          </p:cNvPr>
          <p:cNvCxnSpPr>
            <a:cxnSpLocks/>
          </p:cNvCxnSpPr>
          <p:nvPr/>
        </p:nvCxnSpPr>
        <p:spPr>
          <a:xfrm flipH="1">
            <a:off x="10590361" y="5144486"/>
            <a:ext cx="819563" cy="14011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92401887-CCC1-A0BE-B0D3-CE93FBCAA479}"/>
              </a:ext>
            </a:extLst>
          </p:cNvPr>
          <p:cNvCxnSpPr>
            <a:cxnSpLocks/>
          </p:cNvCxnSpPr>
          <p:nvPr/>
        </p:nvCxnSpPr>
        <p:spPr>
          <a:xfrm flipH="1" flipV="1">
            <a:off x="7044962" y="2627892"/>
            <a:ext cx="995105" cy="5745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uppo 46">
            <a:extLst>
              <a:ext uri="{FF2B5EF4-FFF2-40B4-BE49-F238E27FC236}">
                <a16:creationId xmlns:a16="http://schemas.microsoft.com/office/drawing/2014/main" id="{E6FC238C-4C64-DB68-2D6C-606581C6958E}"/>
              </a:ext>
            </a:extLst>
          </p:cNvPr>
          <p:cNvGrpSpPr/>
          <p:nvPr/>
        </p:nvGrpSpPr>
        <p:grpSpPr>
          <a:xfrm>
            <a:off x="7857336" y="2933847"/>
            <a:ext cx="453026" cy="686273"/>
            <a:chOff x="7857336" y="2933847"/>
            <a:chExt cx="453026" cy="686273"/>
          </a:xfrm>
        </p:grpSpPr>
        <p:cxnSp>
          <p:nvCxnSpPr>
            <p:cNvPr id="49" name="Connettore diritto 48">
              <a:extLst>
                <a:ext uri="{FF2B5EF4-FFF2-40B4-BE49-F238E27FC236}">
                  <a16:creationId xmlns:a16="http://schemas.microsoft.com/office/drawing/2014/main" id="{166E19C8-3484-E40C-452F-F5532CDDD5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97226" y="2943128"/>
              <a:ext cx="409552" cy="39417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uppo 50">
              <a:extLst>
                <a:ext uri="{FF2B5EF4-FFF2-40B4-BE49-F238E27FC236}">
                  <a16:creationId xmlns:a16="http://schemas.microsoft.com/office/drawing/2014/main" id="{8B9D4188-8DAF-8EBE-4E88-458AA245B968}"/>
                </a:ext>
              </a:extLst>
            </p:cNvPr>
            <p:cNvGrpSpPr/>
            <p:nvPr/>
          </p:nvGrpSpPr>
          <p:grpSpPr>
            <a:xfrm>
              <a:off x="7857336" y="3316439"/>
              <a:ext cx="309380" cy="298176"/>
              <a:chOff x="8882625" y="3315434"/>
              <a:chExt cx="315967" cy="298176"/>
            </a:xfrm>
          </p:grpSpPr>
          <p:sp>
            <p:nvSpPr>
              <p:cNvPr id="462" name="Figura a mano libera: forma 461">
                <a:extLst>
                  <a:ext uri="{FF2B5EF4-FFF2-40B4-BE49-F238E27FC236}">
                    <a16:creationId xmlns:a16="http://schemas.microsoft.com/office/drawing/2014/main" id="{A534DB1E-F94B-5555-4588-CD47F32C0BC2}"/>
                  </a:ext>
                </a:extLst>
              </p:cNvPr>
              <p:cNvSpPr/>
              <p:nvPr/>
            </p:nvSpPr>
            <p:spPr>
              <a:xfrm>
                <a:off x="8882625" y="3350895"/>
                <a:ext cx="306464" cy="262715"/>
              </a:xfrm>
              <a:custGeom>
                <a:avLst/>
                <a:gdLst>
                  <a:gd name="connsiteX0" fmla="*/ 30989 w 324359"/>
                  <a:gd name="connsiteY0" fmla="*/ 0 h 262204"/>
                  <a:gd name="connsiteX1" fmla="*/ 8129 w 324359"/>
                  <a:gd name="connsiteY1" fmla="*/ 60960 h 262204"/>
                  <a:gd name="connsiteX2" fmla="*/ 6224 w 324359"/>
                  <a:gd name="connsiteY2" fmla="*/ 121920 h 262204"/>
                  <a:gd name="connsiteX3" fmla="*/ 86234 w 324359"/>
                  <a:gd name="connsiteY3" fmla="*/ 251460 h 262204"/>
                  <a:gd name="connsiteX4" fmla="*/ 232919 w 324359"/>
                  <a:gd name="connsiteY4" fmla="*/ 251460 h 262204"/>
                  <a:gd name="connsiteX5" fmla="*/ 278639 w 324359"/>
                  <a:gd name="connsiteY5" fmla="*/ 222885 h 262204"/>
                  <a:gd name="connsiteX6" fmla="*/ 324359 w 324359"/>
                  <a:gd name="connsiteY6" fmla="*/ 167640 h 262204"/>
                  <a:gd name="connsiteX0" fmla="*/ 25983 w 319353"/>
                  <a:gd name="connsiteY0" fmla="*/ 0 h 262204"/>
                  <a:gd name="connsiteX1" fmla="*/ 3123 w 319353"/>
                  <a:gd name="connsiteY1" fmla="*/ 60960 h 262204"/>
                  <a:gd name="connsiteX2" fmla="*/ 1218 w 319353"/>
                  <a:gd name="connsiteY2" fmla="*/ 121920 h 262204"/>
                  <a:gd name="connsiteX3" fmla="*/ 81228 w 319353"/>
                  <a:gd name="connsiteY3" fmla="*/ 251460 h 262204"/>
                  <a:gd name="connsiteX4" fmla="*/ 227913 w 319353"/>
                  <a:gd name="connsiteY4" fmla="*/ 251460 h 262204"/>
                  <a:gd name="connsiteX5" fmla="*/ 273633 w 319353"/>
                  <a:gd name="connsiteY5" fmla="*/ 222885 h 262204"/>
                  <a:gd name="connsiteX6" fmla="*/ 319353 w 319353"/>
                  <a:gd name="connsiteY6" fmla="*/ 167640 h 262204"/>
                  <a:gd name="connsiteX0" fmla="*/ 25983 w 319353"/>
                  <a:gd name="connsiteY0" fmla="*/ 0 h 264425"/>
                  <a:gd name="connsiteX1" fmla="*/ 3123 w 319353"/>
                  <a:gd name="connsiteY1" fmla="*/ 60960 h 264425"/>
                  <a:gd name="connsiteX2" fmla="*/ 1218 w 319353"/>
                  <a:gd name="connsiteY2" fmla="*/ 121920 h 264425"/>
                  <a:gd name="connsiteX3" fmla="*/ 81228 w 319353"/>
                  <a:gd name="connsiteY3" fmla="*/ 251460 h 264425"/>
                  <a:gd name="connsiteX4" fmla="*/ 227913 w 319353"/>
                  <a:gd name="connsiteY4" fmla="*/ 251460 h 264425"/>
                  <a:gd name="connsiteX5" fmla="*/ 273633 w 319353"/>
                  <a:gd name="connsiteY5" fmla="*/ 222885 h 264425"/>
                  <a:gd name="connsiteX6" fmla="*/ 319353 w 319353"/>
                  <a:gd name="connsiteY6" fmla="*/ 167640 h 264425"/>
                  <a:gd name="connsiteX0" fmla="*/ 25983 w 319353"/>
                  <a:gd name="connsiteY0" fmla="*/ 0 h 262715"/>
                  <a:gd name="connsiteX1" fmla="*/ 3123 w 319353"/>
                  <a:gd name="connsiteY1" fmla="*/ 60960 h 262715"/>
                  <a:gd name="connsiteX2" fmla="*/ 1218 w 319353"/>
                  <a:gd name="connsiteY2" fmla="*/ 121920 h 262715"/>
                  <a:gd name="connsiteX3" fmla="*/ 81228 w 319353"/>
                  <a:gd name="connsiteY3" fmla="*/ 251460 h 262715"/>
                  <a:gd name="connsiteX4" fmla="*/ 227913 w 319353"/>
                  <a:gd name="connsiteY4" fmla="*/ 251460 h 262715"/>
                  <a:gd name="connsiteX5" fmla="*/ 273633 w 319353"/>
                  <a:gd name="connsiteY5" fmla="*/ 222885 h 262715"/>
                  <a:gd name="connsiteX6" fmla="*/ 319353 w 319353"/>
                  <a:gd name="connsiteY6" fmla="*/ 167640 h 262715"/>
                  <a:gd name="connsiteX0" fmla="*/ 25983 w 319353"/>
                  <a:gd name="connsiteY0" fmla="*/ 0 h 262715"/>
                  <a:gd name="connsiteX1" fmla="*/ 3123 w 319353"/>
                  <a:gd name="connsiteY1" fmla="*/ 60960 h 262715"/>
                  <a:gd name="connsiteX2" fmla="*/ 1218 w 319353"/>
                  <a:gd name="connsiteY2" fmla="*/ 121920 h 262715"/>
                  <a:gd name="connsiteX3" fmla="*/ 81228 w 319353"/>
                  <a:gd name="connsiteY3" fmla="*/ 251460 h 262715"/>
                  <a:gd name="connsiteX4" fmla="*/ 227913 w 319353"/>
                  <a:gd name="connsiteY4" fmla="*/ 251460 h 262715"/>
                  <a:gd name="connsiteX5" fmla="*/ 273633 w 319353"/>
                  <a:gd name="connsiteY5" fmla="*/ 222885 h 262715"/>
                  <a:gd name="connsiteX6" fmla="*/ 319353 w 319353"/>
                  <a:gd name="connsiteY6" fmla="*/ 167640 h 262715"/>
                  <a:gd name="connsiteX0" fmla="*/ 25983 w 309528"/>
                  <a:gd name="connsiteY0" fmla="*/ 0 h 262715"/>
                  <a:gd name="connsiteX1" fmla="*/ 3123 w 309528"/>
                  <a:gd name="connsiteY1" fmla="*/ 60960 h 262715"/>
                  <a:gd name="connsiteX2" fmla="*/ 1218 w 309528"/>
                  <a:gd name="connsiteY2" fmla="*/ 121920 h 262715"/>
                  <a:gd name="connsiteX3" fmla="*/ 81228 w 309528"/>
                  <a:gd name="connsiteY3" fmla="*/ 251460 h 262715"/>
                  <a:gd name="connsiteX4" fmla="*/ 227913 w 309528"/>
                  <a:gd name="connsiteY4" fmla="*/ 251460 h 262715"/>
                  <a:gd name="connsiteX5" fmla="*/ 273633 w 309528"/>
                  <a:gd name="connsiteY5" fmla="*/ 222885 h 262715"/>
                  <a:gd name="connsiteX6" fmla="*/ 309528 w 309528"/>
                  <a:gd name="connsiteY6" fmla="*/ 160020 h 262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9528" h="262715">
                    <a:moveTo>
                      <a:pt x="25983" y="0"/>
                    </a:moveTo>
                    <a:cubicBezTo>
                      <a:pt x="16616" y="20320"/>
                      <a:pt x="7250" y="40640"/>
                      <a:pt x="3123" y="60960"/>
                    </a:cubicBezTo>
                    <a:cubicBezTo>
                      <a:pt x="-1004" y="81280"/>
                      <a:pt x="-369" y="86360"/>
                      <a:pt x="1218" y="121920"/>
                    </a:cubicBezTo>
                    <a:cubicBezTo>
                      <a:pt x="2805" y="157480"/>
                      <a:pt x="43446" y="229870"/>
                      <a:pt x="81228" y="251460"/>
                    </a:cubicBezTo>
                    <a:cubicBezTo>
                      <a:pt x="119010" y="273050"/>
                      <a:pt x="207275" y="258127"/>
                      <a:pt x="227913" y="251460"/>
                    </a:cubicBezTo>
                    <a:cubicBezTo>
                      <a:pt x="248551" y="244793"/>
                      <a:pt x="258393" y="236855"/>
                      <a:pt x="273633" y="222885"/>
                    </a:cubicBezTo>
                    <a:cubicBezTo>
                      <a:pt x="288873" y="208915"/>
                      <a:pt x="303813" y="193992"/>
                      <a:pt x="309528" y="160020"/>
                    </a:cubicBezTo>
                  </a:path>
                </a:pathLst>
              </a:custGeom>
              <a:noFill/>
              <a:ln w="31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63" name="Figura a mano libera: forma 462">
                <a:extLst>
                  <a:ext uri="{FF2B5EF4-FFF2-40B4-BE49-F238E27FC236}">
                    <a16:creationId xmlns:a16="http://schemas.microsoft.com/office/drawing/2014/main" id="{AB4916A6-F99A-0E2D-CCAF-6F91D5ECE6CF}"/>
                  </a:ext>
                </a:extLst>
              </p:cNvPr>
              <p:cNvSpPr/>
              <p:nvPr/>
            </p:nvSpPr>
            <p:spPr>
              <a:xfrm>
                <a:off x="8913004" y="3315434"/>
                <a:ext cx="285588" cy="194424"/>
              </a:xfrm>
              <a:custGeom>
                <a:avLst/>
                <a:gdLst>
                  <a:gd name="connsiteX0" fmla="*/ 0 w 287686"/>
                  <a:gd name="connsiteY0" fmla="*/ 34306 h 205756"/>
                  <a:gd name="connsiteX1" fmla="*/ 89535 w 287686"/>
                  <a:gd name="connsiteY1" fmla="*/ 16 h 205756"/>
                  <a:gd name="connsiteX2" fmla="*/ 194310 w 287686"/>
                  <a:gd name="connsiteY2" fmla="*/ 38116 h 205756"/>
                  <a:gd name="connsiteX3" fmla="*/ 272415 w 287686"/>
                  <a:gd name="connsiteY3" fmla="*/ 102886 h 205756"/>
                  <a:gd name="connsiteX4" fmla="*/ 287655 w 287686"/>
                  <a:gd name="connsiteY4" fmla="*/ 205756 h 205756"/>
                  <a:gd name="connsiteX0" fmla="*/ 0 w 287686"/>
                  <a:gd name="connsiteY0" fmla="*/ 34348 h 205798"/>
                  <a:gd name="connsiteX1" fmla="*/ 89535 w 287686"/>
                  <a:gd name="connsiteY1" fmla="*/ 58 h 205798"/>
                  <a:gd name="connsiteX2" fmla="*/ 194310 w 287686"/>
                  <a:gd name="connsiteY2" fmla="*/ 38158 h 205798"/>
                  <a:gd name="connsiteX3" fmla="*/ 272415 w 287686"/>
                  <a:gd name="connsiteY3" fmla="*/ 102928 h 205798"/>
                  <a:gd name="connsiteX4" fmla="*/ 287655 w 287686"/>
                  <a:gd name="connsiteY4" fmla="*/ 205798 h 205798"/>
                  <a:gd name="connsiteX0" fmla="*/ 0 w 289137"/>
                  <a:gd name="connsiteY0" fmla="*/ 34348 h 205798"/>
                  <a:gd name="connsiteX1" fmla="*/ 89535 w 289137"/>
                  <a:gd name="connsiteY1" fmla="*/ 58 h 205798"/>
                  <a:gd name="connsiteX2" fmla="*/ 194310 w 289137"/>
                  <a:gd name="connsiteY2" fmla="*/ 38158 h 205798"/>
                  <a:gd name="connsiteX3" fmla="*/ 272415 w 289137"/>
                  <a:gd name="connsiteY3" fmla="*/ 102928 h 205798"/>
                  <a:gd name="connsiteX4" fmla="*/ 287655 w 289137"/>
                  <a:gd name="connsiteY4" fmla="*/ 205798 h 205798"/>
                  <a:gd name="connsiteX0" fmla="*/ 0 w 289137"/>
                  <a:gd name="connsiteY0" fmla="*/ 34295 h 205745"/>
                  <a:gd name="connsiteX1" fmla="*/ 89535 w 289137"/>
                  <a:gd name="connsiteY1" fmla="*/ 5 h 205745"/>
                  <a:gd name="connsiteX2" fmla="*/ 194310 w 289137"/>
                  <a:gd name="connsiteY2" fmla="*/ 32390 h 205745"/>
                  <a:gd name="connsiteX3" fmla="*/ 272415 w 289137"/>
                  <a:gd name="connsiteY3" fmla="*/ 102875 h 205745"/>
                  <a:gd name="connsiteX4" fmla="*/ 287655 w 289137"/>
                  <a:gd name="connsiteY4" fmla="*/ 205745 h 205745"/>
                  <a:gd name="connsiteX0" fmla="*/ 0 w 289137"/>
                  <a:gd name="connsiteY0" fmla="*/ 34404 h 205854"/>
                  <a:gd name="connsiteX1" fmla="*/ 89535 w 289137"/>
                  <a:gd name="connsiteY1" fmla="*/ 114 h 205854"/>
                  <a:gd name="connsiteX2" fmla="*/ 190500 w 289137"/>
                  <a:gd name="connsiteY2" fmla="*/ 40119 h 205854"/>
                  <a:gd name="connsiteX3" fmla="*/ 272415 w 289137"/>
                  <a:gd name="connsiteY3" fmla="*/ 102984 h 205854"/>
                  <a:gd name="connsiteX4" fmla="*/ 287655 w 289137"/>
                  <a:gd name="connsiteY4" fmla="*/ 205854 h 205854"/>
                  <a:gd name="connsiteX0" fmla="*/ 0 w 280851"/>
                  <a:gd name="connsiteY0" fmla="*/ 34404 h 194424"/>
                  <a:gd name="connsiteX1" fmla="*/ 89535 w 280851"/>
                  <a:gd name="connsiteY1" fmla="*/ 114 h 194424"/>
                  <a:gd name="connsiteX2" fmla="*/ 190500 w 280851"/>
                  <a:gd name="connsiteY2" fmla="*/ 40119 h 194424"/>
                  <a:gd name="connsiteX3" fmla="*/ 272415 w 280851"/>
                  <a:gd name="connsiteY3" fmla="*/ 102984 h 194424"/>
                  <a:gd name="connsiteX4" fmla="*/ 274036 w 280851"/>
                  <a:gd name="connsiteY4" fmla="*/ 194424 h 194424"/>
                  <a:gd name="connsiteX0" fmla="*/ 0 w 280851"/>
                  <a:gd name="connsiteY0" fmla="*/ 34404 h 194424"/>
                  <a:gd name="connsiteX1" fmla="*/ 89535 w 280851"/>
                  <a:gd name="connsiteY1" fmla="*/ 114 h 194424"/>
                  <a:gd name="connsiteX2" fmla="*/ 190500 w 280851"/>
                  <a:gd name="connsiteY2" fmla="*/ 40119 h 194424"/>
                  <a:gd name="connsiteX3" fmla="*/ 272415 w 280851"/>
                  <a:gd name="connsiteY3" fmla="*/ 102984 h 194424"/>
                  <a:gd name="connsiteX4" fmla="*/ 274036 w 280851"/>
                  <a:gd name="connsiteY4" fmla="*/ 194424 h 194424"/>
                  <a:gd name="connsiteX0" fmla="*/ 0 w 284958"/>
                  <a:gd name="connsiteY0" fmla="*/ 34404 h 194424"/>
                  <a:gd name="connsiteX1" fmla="*/ 89535 w 284958"/>
                  <a:gd name="connsiteY1" fmla="*/ 114 h 194424"/>
                  <a:gd name="connsiteX2" fmla="*/ 190500 w 284958"/>
                  <a:gd name="connsiteY2" fmla="*/ 40119 h 194424"/>
                  <a:gd name="connsiteX3" fmla="*/ 272415 w 284958"/>
                  <a:gd name="connsiteY3" fmla="*/ 102984 h 194424"/>
                  <a:gd name="connsiteX4" fmla="*/ 274036 w 284958"/>
                  <a:gd name="connsiteY4" fmla="*/ 194424 h 194424"/>
                  <a:gd name="connsiteX0" fmla="*/ 0 w 287234"/>
                  <a:gd name="connsiteY0" fmla="*/ 34404 h 194424"/>
                  <a:gd name="connsiteX1" fmla="*/ 89535 w 287234"/>
                  <a:gd name="connsiteY1" fmla="*/ 114 h 194424"/>
                  <a:gd name="connsiteX2" fmla="*/ 190500 w 287234"/>
                  <a:gd name="connsiteY2" fmla="*/ 40119 h 194424"/>
                  <a:gd name="connsiteX3" fmla="*/ 272415 w 287234"/>
                  <a:gd name="connsiteY3" fmla="*/ 102984 h 194424"/>
                  <a:gd name="connsiteX4" fmla="*/ 277927 w 287234"/>
                  <a:gd name="connsiteY4" fmla="*/ 194424 h 194424"/>
                  <a:gd name="connsiteX0" fmla="*/ 0 w 285590"/>
                  <a:gd name="connsiteY0" fmla="*/ 34404 h 194424"/>
                  <a:gd name="connsiteX1" fmla="*/ 89535 w 285590"/>
                  <a:gd name="connsiteY1" fmla="*/ 114 h 194424"/>
                  <a:gd name="connsiteX2" fmla="*/ 190500 w 285590"/>
                  <a:gd name="connsiteY2" fmla="*/ 40119 h 194424"/>
                  <a:gd name="connsiteX3" fmla="*/ 272415 w 285590"/>
                  <a:gd name="connsiteY3" fmla="*/ 102984 h 194424"/>
                  <a:gd name="connsiteX4" fmla="*/ 277927 w 285590"/>
                  <a:gd name="connsiteY4" fmla="*/ 194424 h 194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5590" h="194424">
                    <a:moveTo>
                      <a:pt x="0" y="34404"/>
                    </a:moveTo>
                    <a:cubicBezTo>
                      <a:pt x="20955" y="3606"/>
                      <a:pt x="57785" y="-838"/>
                      <a:pt x="89535" y="114"/>
                    </a:cubicBezTo>
                    <a:cubicBezTo>
                      <a:pt x="121285" y="1066"/>
                      <a:pt x="160020" y="22974"/>
                      <a:pt x="190500" y="40119"/>
                    </a:cubicBezTo>
                    <a:cubicBezTo>
                      <a:pt x="220980" y="57264"/>
                      <a:pt x="256858" y="75044"/>
                      <a:pt x="272415" y="102984"/>
                    </a:cubicBezTo>
                    <a:cubicBezTo>
                      <a:pt x="287973" y="130924"/>
                      <a:pt x="289678" y="158864"/>
                      <a:pt x="277927" y="194424"/>
                    </a:cubicBezTo>
                  </a:path>
                </a:pathLst>
              </a:custGeom>
              <a:noFill/>
              <a:ln w="3175">
                <a:solidFill>
                  <a:srgbClr val="00B05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52" name="Connettore diritto 51">
              <a:extLst>
                <a:ext uri="{FF2B5EF4-FFF2-40B4-BE49-F238E27FC236}">
                  <a16:creationId xmlns:a16="http://schemas.microsoft.com/office/drawing/2014/main" id="{8E6DECCD-5FAA-A035-5D05-9A8DFC65F1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7475" y="2941893"/>
              <a:ext cx="378229" cy="65646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diritto 55">
              <a:extLst>
                <a:ext uri="{FF2B5EF4-FFF2-40B4-BE49-F238E27FC236}">
                  <a16:creationId xmlns:a16="http://schemas.microsoft.com/office/drawing/2014/main" id="{43AAB9B4-FD52-1D65-CC13-83F425F402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68837" y="2950472"/>
              <a:ext cx="331792" cy="66964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diritto 56">
              <a:extLst>
                <a:ext uri="{FF2B5EF4-FFF2-40B4-BE49-F238E27FC236}">
                  <a16:creationId xmlns:a16="http://schemas.microsoft.com/office/drawing/2014/main" id="{414C117C-1A06-5E29-FD51-23272CE9C0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22465" y="2963236"/>
              <a:ext cx="280259" cy="65456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324E27BD-0C26-7FDD-8523-3084DBAFF4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59587" y="2950257"/>
              <a:ext cx="246313" cy="656277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diritto 59">
              <a:extLst>
                <a:ext uri="{FF2B5EF4-FFF2-40B4-BE49-F238E27FC236}">
                  <a16:creationId xmlns:a16="http://schemas.microsoft.com/office/drawing/2014/main" id="{8A530BD3-8BF1-8365-D6A2-DD14688B07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91544" y="2947507"/>
              <a:ext cx="216389" cy="64911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089ACFF1-329D-D610-9987-37958ECB5B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19063" y="2948463"/>
              <a:ext cx="189009" cy="62854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ttore diritto 62">
              <a:extLst>
                <a:ext uri="{FF2B5EF4-FFF2-40B4-BE49-F238E27FC236}">
                  <a16:creationId xmlns:a16="http://schemas.microsoft.com/office/drawing/2014/main" id="{D09B7BF6-7013-1295-BF26-CBB5FE8F5E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38047" y="2935782"/>
              <a:ext cx="172315" cy="62533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Connettore diritto 447">
              <a:extLst>
                <a:ext uri="{FF2B5EF4-FFF2-40B4-BE49-F238E27FC236}">
                  <a16:creationId xmlns:a16="http://schemas.microsoft.com/office/drawing/2014/main" id="{06618489-80B3-48FB-80B2-DAFA76E8C4C3}"/>
                </a:ext>
              </a:extLst>
            </p:cNvPr>
            <p:cNvCxnSpPr>
              <a:cxnSpLocks/>
              <a:endCxn id="463" idx="4"/>
            </p:cNvCxnSpPr>
            <p:nvPr/>
          </p:nvCxnSpPr>
          <p:spPr>
            <a:xfrm flipH="1">
              <a:off x="8159213" y="2958414"/>
              <a:ext cx="143768" cy="55244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Connettore diritto 448">
              <a:extLst>
                <a:ext uri="{FF2B5EF4-FFF2-40B4-BE49-F238E27FC236}">
                  <a16:creationId xmlns:a16="http://schemas.microsoft.com/office/drawing/2014/main" id="{9617A90F-2FB8-B987-64CB-67ED8BABF3E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59597" y="2933847"/>
              <a:ext cx="144191" cy="58364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Connettore diritto 449">
              <a:extLst>
                <a:ext uri="{FF2B5EF4-FFF2-40B4-BE49-F238E27FC236}">
                  <a16:creationId xmlns:a16="http://schemas.microsoft.com/office/drawing/2014/main" id="{29E3B6AD-D03D-B62A-92FE-2ED7CD6B6AF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62138" y="2936700"/>
              <a:ext cx="140458" cy="58077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Connettore diritto 451">
              <a:extLst>
                <a:ext uri="{FF2B5EF4-FFF2-40B4-BE49-F238E27FC236}">
                  <a16:creationId xmlns:a16="http://schemas.microsoft.com/office/drawing/2014/main" id="{7D55E89B-BF7A-8ABD-A856-06A75357AC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97887" y="2942736"/>
              <a:ext cx="409104" cy="62342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Connettore diritto 452">
              <a:extLst>
                <a:ext uri="{FF2B5EF4-FFF2-40B4-BE49-F238E27FC236}">
                  <a16:creationId xmlns:a16="http://schemas.microsoft.com/office/drawing/2014/main" id="{5C223971-E81C-F9E9-DB00-D11B99A5F7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1460" y="2944495"/>
              <a:ext cx="427153" cy="578273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Connettore diritto 453">
              <a:extLst>
                <a:ext uri="{FF2B5EF4-FFF2-40B4-BE49-F238E27FC236}">
                  <a16:creationId xmlns:a16="http://schemas.microsoft.com/office/drawing/2014/main" id="{6AF66686-4CA1-97FA-6D08-7C0CB4EAF7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57336" y="2944474"/>
              <a:ext cx="451368" cy="53746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Connettore diritto 455">
              <a:extLst>
                <a:ext uri="{FF2B5EF4-FFF2-40B4-BE49-F238E27FC236}">
                  <a16:creationId xmlns:a16="http://schemas.microsoft.com/office/drawing/2014/main" id="{F169EA6B-5452-0B10-52E1-08AA72DD83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57336" y="2951887"/>
              <a:ext cx="435854" cy="49796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Connettore diritto 456">
              <a:extLst>
                <a:ext uri="{FF2B5EF4-FFF2-40B4-BE49-F238E27FC236}">
                  <a16:creationId xmlns:a16="http://schemas.microsoft.com/office/drawing/2014/main" id="{24C10C6C-7C7A-CD1B-0165-C5C9E832D3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69348" y="2940527"/>
              <a:ext cx="433491" cy="46657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Connettore diritto 457">
              <a:extLst>
                <a:ext uri="{FF2B5EF4-FFF2-40B4-BE49-F238E27FC236}">
                  <a16:creationId xmlns:a16="http://schemas.microsoft.com/office/drawing/2014/main" id="{786A433F-7211-D96B-29CD-C0CCB74086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310" y="3089231"/>
              <a:ext cx="279248" cy="28690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Connettore diritto 459">
              <a:extLst>
                <a:ext uri="{FF2B5EF4-FFF2-40B4-BE49-F238E27FC236}">
                  <a16:creationId xmlns:a16="http://schemas.microsoft.com/office/drawing/2014/main" id="{8E1B9A7A-FB79-B152-1CD4-2949A6EBA9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25161" y="2943128"/>
              <a:ext cx="377838" cy="37747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Connettore diritto 460">
              <a:extLst>
                <a:ext uri="{FF2B5EF4-FFF2-40B4-BE49-F238E27FC236}">
                  <a16:creationId xmlns:a16="http://schemas.microsoft.com/office/drawing/2014/main" id="{EAECB6C2-0DB6-38B6-A7F9-02E57F3AF2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4683" y="2950652"/>
              <a:ext cx="428751" cy="41761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0" name="Connettore diritto 469">
            <a:extLst>
              <a:ext uri="{FF2B5EF4-FFF2-40B4-BE49-F238E27FC236}">
                <a16:creationId xmlns:a16="http://schemas.microsoft.com/office/drawing/2014/main" id="{E66C012B-4B9B-55A5-8C61-B05988FEE9E5}"/>
              </a:ext>
            </a:extLst>
          </p:cNvPr>
          <p:cNvCxnSpPr>
            <a:cxnSpLocks/>
          </p:cNvCxnSpPr>
          <p:nvPr/>
        </p:nvCxnSpPr>
        <p:spPr>
          <a:xfrm flipH="1" flipV="1">
            <a:off x="6896139" y="2857958"/>
            <a:ext cx="960444" cy="5545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nettore diritto 470">
            <a:extLst>
              <a:ext uri="{FF2B5EF4-FFF2-40B4-BE49-F238E27FC236}">
                <a16:creationId xmlns:a16="http://schemas.microsoft.com/office/drawing/2014/main" id="{A52AEF05-6067-3227-9A91-5B65F13AE518}"/>
              </a:ext>
            </a:extLst>
          </p:cNvPr>
          <p:cNvCxnSpPr>
            <a:cxnSpLocks/>
          </p:cNvCxnSpPr>
          <p:nvPr/>
        </p:nvCxnSpPr>
        <p:spPr>
          <a:xfrm flipH="1" flipV="1">
            <a:off x="6848595" y="2967491"/>
            <a:ext cx="1050235" cy="6063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60DEA83-4A79-37DF-646A-BFC94246BECD}"/>
              </a:ext>
            </a:extLst>
          </p:cNvPr>
          <p:cNvSpPr txBox="1"/>
          <p:nvPr/>
        </p:nvSpPr>
        <p:spPr>
          <a:xfrm>
            <a:off x="11760172" y="2314231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7" name="Titolo 3">
            <a:extLst>
              <a:ext uri="{FF2B5EF4-FFF2-40B4-BE49-F238E27FC236}">
                <a16:creationId xmlns:a16="http://schemas.microsoft.com/office/drawing/2014/main" id="{4CEDE49E-5C21-5231-34A7-A844D263C585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(5)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5937736-FF8C-2182-955D-5D52BD823DF3}"/>
              </a:ext>
            </a:extLst>
          </p:cNvPr>
          <p:cNvSpPr txBox="1"/>
          <p:nvPr/>
        </p:nvSpPr>
        <p:spPr>
          <a:xfrm>
            <a:off x="18614" y="3194341"/>
            <a:ext cx="3822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Eliminando, infine, le porzioni nascoste l’immagine di sintesi si presenta come nelle proiezioni del disegno posto a fianco</a:t>
            </a:r>
          </a:p>
        </p:txBody>
      </p:sp>
      <p:sp>
        <p:nvSpPr>
          <p:cNvPr id="8" name="Pulsante di azione: vuoto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7E19F25-0B5B-5C16-EE73-68037C189E0A}"/>
              </a:ext>
            </a:extLst>
          </p:cNvPr>
          <p:cNvSpPr/>
          <p:nvPr/>
        </p:nvSpPr>
        <p:spPr>
          <a:xfrm>
            <a:off x="10784400" y="24002"/>
            <a:ext cx="1368000" cy="288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70484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0A3CFCD0-0197-9C90-726A-ACE314272B73}"/>
              </a:ext>
            </a:extLst>
          </p:cNvPr>
          <p:cNvCxnSpPr>
            <a:cxnSpLocks/>
          </p:cNvCxnSpPr>
          <p:nvPr/>
        </p:nvCxnSpPr>
        <p:spPr>
          <a:xfrm>
            <a:off x="4624" y="687221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4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1085</Words>
  <Application>Microsoft Office PowerPoint</Application>
  <PresentationFormat>Widescreen</PresentationFormat>
  <Paragraphs>248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120</cp:revision>
  <dcterms:created xsi:type="dcterms:W3CDTF">2022-07-13T10:55:39Z</dcterms:created>
  <dcterms:modified xsi:type="dcterms:W3CDTF">2023-02-09T18:36:48Z</dcterms:modified>
</cp:coreProperties>
</file>