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0" r:id="rId2"/>
    <p:sldId id="290" r:id="rId3"/>
    <p:sldId id="292" r:id="rId4"/>
    <p:sldId id="294" r:id="rId5"/>
    <p:sldId id="293" r:id="rId6"/>
    <p:sldId id="296" r:id="rId7"/>
    <p:sldId id="29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F57A0-D427-4A8F-8F44-B8B5F19BEB3C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0017C-B829-4083-B2ED-5B847227F7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65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28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60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86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5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58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6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60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6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72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32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81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71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757728"/>
            <a:ext cx="2988000" cy="4770537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1999/00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Colaiacovo Sonia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Mazara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Sulmona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370184" y="1773898"/>
            <a:ext cx="4720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TRA  SFERA TANGENTE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E  CILINDRO  CON  ASSE  IN  POSIZIONE  ORIZZONTALE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357750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357750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357750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357750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323757" y="5024376"/>
            <a:ext cx="484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782525" y="2408607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791405" y="2804778"/>
            <a:ext cx="381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Definizione procedura operativa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831591" y="3974487"/>
            <a:ext cx="42591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Scomposizione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 evidenziazione delle curve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780385" y="3581753"/>
            <a:ext cx="431034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Immagine di sintesi della compenetrazione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370185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803839" y="3190445"/>
            <a:ext cx="380356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Applicazione procedura operativa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9B5C960-E2C8-355D-D83F-A915E6E085E4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5" y="1765503"/>
            <a:ext cx="4284000" cy="4768499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8" grpId="0" animBg="1"/>
      <p:bldP spid="29" grpId="0"/>
      <p:bldP spid="14" grpId="0"/>
      <p:bldP spid="36" grpId="0"/>
      <p:bldP spid="37" grpId="0"/>
      <p:bldP spid="38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7EF79DB-73A8-EACD-EE4F-530071C2FC1E}"/>
              </a:ext>
            </a:extLst>
          </p:cNvPr>
          <p:cNvCxnSpPr>
            <a:cxnSpLocks/>
          </p:cNvCxnSpPr>
          <p:nvPr/>
        </p:nvCxnSpPr>
        <p:spPr>
          <a:xfrm>
            <a:off x="6160655" y="3210195"/>
            <a:ext cx="583738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3E320D1F-B725-9EFB-02FD-433E9E7683C5}"/>
              </a:ext>
            </a:extLst>
          </p:cNvPr>
          <p:cNvSpPr/>
          <p:nvPr/>
        </p:nvSpPr>
        <p:spPr>
          <a:xfrm rot="-1800000">
            <a:off x="7356064" y="4103734"/>
            <a:ext cx="3960000" cy="1440000"/>
          </a:xfrm>
          <a:prstGeom prst="rect">
            <a:avLst/>
          </a:prstGeom>
          <a:noFill/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5E150AD-590D-DBD3-9123-0BD5531A866D}"/>
              </a:ext>
            </a:extLst>
          </p:cNvPr>
          <p:cNvGrpSpPr/>
          <p:nvPr/>
        </p:nvGrpSpPr>
        <p:grpSpPr>
          <a:xfrm>
            <a:off x="8095533" y="510195"/>
            <a:ext cx="2700000" cy="2700000"/>
            <a:chOff x="8101782" y="669999"/>
            <a:chExt cx="2700000" cy="2700000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F3CA6234-7817-E29E-7AAC-F8EF3EE68A9E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8EE3C4F7-D36D-133C-8A6D-F63538094BB9}"/>
                </a:ext>
              </a:extLst>
            </p:cNvPr>
            <p:cNvCxnSpPr>
              <a:cxnSpLocks/>
              <a:endCxn id="7" idx="4"/>
            </p:cNvCxnSpPr>
            <p:nvPr/>
          </p:nvCxnSpPr>
          <p:spPr>
            <a:xfrm>
              <a:off x="9451782" y="1844413"/>
              <a:ext cx="0" cy="152558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71B8D815-07DB-8816-F925-48DCC365477A}"/>
                </a:ext>
              </a:extLst>
            </p:cNvPr>
            <p:cNvCxnSpPr>
              <a:cxnSpLocks/>
            </p:cNvCxnSpPr>
            <p:nvPr/>
          </p:nvCxnSpPr>
          <p:spPr>
            <a:xfrm>
              <a:off x="9364952" y="2019999"/>
              <a:ext cx="14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C8C7699-AC94-E584-DE3D-AC7B1FA1D6C2}"/>
              </a:ext>
            </a:extLst>
          </p:cNvPr>
          <p:cNvGrpSpPr/>
          <p:nvPr/>
        </p:nvGrpSpPr>
        <p:grpSpPr>
          <a:xfrm>
            <a:off x="8094323" y="3779386"/>
            <a:ext cx="2700000" cy="2700000"/>
            <a:chOff x="8101782" y="669999"/>
            <a:chExt cx="2700000" cy="2700000"/>
          </a:xfrm>
        </p:grpSpPr>
        <p:sp>
          <p:nvSpPr>
            <p:cNvPr id="17" name="Ovale 16">
              <a:extLst>
                <a:ext uri="{FF2B5EF4-FFF2-40B4-BE49-F238E27FC236}">
                  <a16:creationId xmlns:a16="http://schemas.microsoft.com/office/drawing/2014/main" id="{2B394F3E-8BA7-1009-BCCE-C1C050126F5C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A91E6C5E-C824-EBD6-1BDA-199ADFBCDEAC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01C3933-FACF-A48B-B890-197A15D019F0}"/>
                </a:ext>
              </a:extLst>
            </p:cNvPr>
            <p:cNvCxnSpPr>
              <a:cxnSpLocks/>
            </p:cNvCxnSpPr>
            <p:nvPr/>
          </p:nvCxnSpPr>
          <p:spPr>
            <a:xfrm>
              <a:off x="9380405" y="2019999"/>
              <a:ext cx="14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9686A6C-098E-8201-2396-BC8A00B77748}"/>
              </a:ext>
            </a:extLst>
          </p:cNvPr>
          <p:cNvCxnSpPr>
            <a:cxnSpLocks/>
          </p:cNvCxnSpPr>
          <p:nvPr/>
        </p:nvCxnSpPr>
        <p:spPr>
          <a:xfrm>
            <a:off x="9444345" y="1860195"/>
            <a:ext cx="0" cy="32691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911EB04-DCDC-7038-E230-4D514477C3CD}"/>
              </a:ext>
            </a:extLst>
          </p:cNvPr>
          <p:cNvCxnSpPr>
            <a:cxnSpLocks/>
          </p:cNvCxnSpPr>
          <p:nvPr/>
        </p:nvCxnSpPr>
        <p:spPr>
          <a:xfrm flipV="1">
            <a:off x="7261333" y="869277"/>
            <a:ext cx="0" cy="43139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046F5EE-A8AC-BB2E-211E-70741127473C}"/>
              </a:ext>
            </a:extLst>
          </p:cNvPr>
          <p:cNvCxnSpPr>
            <a:cxnSpLocks/>
          </p:cNvCxnSpPr>
          <p:nvPr/>
        </p:nvCxnSpPr>
        <p:spPr>
          <a:xfrm flipV="1">
            <a:off x="7981375" y="875672"/>
            <a:ext cx="0" cy="55616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BAAFA39-DF89-27E3-FA55-2C20FE847B12}"/>
              </a:ext>
            </a:extLst>
          </p:cNvPr>
          <p:cNvCxnSpPr>
            <a:cxnSpLocks/>
          </p:cNvCxnSpPr>
          <p:nvPr/>
        </p:nvCxnSpPr>
        <p:spPr>
          <a:xfrm flipV="1">
            <a:off x="10689155" y="869277"/>
            <a:ext cx="0" cy="23409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337AFCD6-9F66-739F-1C14-F4E9D787182C}"/>
              </a:ext>
            </a:extLst>
          </p:cNvPr>
          <p:cNvCxnSpPr>
            <a:cxnSpLocks/>
          </p:cNvCxnSpPr>
          <p:nvPr/>
        </p:nvCxnSpPr>
        <p:spPr>
          <a:xfrm flipV="1">
            <a:off x="11410795" y="869277"/>
            <a:ext cx="0" cy="35817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83A9CAA-316F-7EF6-37E3-96362E39F79A}"/>
              </a:ext>
            </a:extLst>
          </p:cNvPr>
          <p:cNvCxnSpPr>
            <a:cxnSpLocks/>
          </p:cNvCxnSpPr>
          <p:nvPr/>
        </p:nvCxnSpPr>
        <p:spPr>
          <a:xfrm>
            <a:off x="7261333" y="2309278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076B682-4E97-EADC-85BC-739B47B35CF1}"/>
              </a:ext>
            </a:extLst>
          </p:cNvPr>
          <p:cNvCxnSpPr>
            <a:cxnSpLocks/>
          </p:cNvCxnSpPr>
          <p:nvPr/>
        </p:nvCxnSpPr>
        <p:spPr>
          <a:xfrm>
            <a:off x="7261333" y="870195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14C4EF6-7E85-71B3-27E9-50E275678AF1}"/>
              </a:ext>
            </a:extLst>
          </p:cNvPr>
          <p:cNvCxnSpPr/>
          <p:nvPr/>
        </p:nvCxnSpPr>
        <p:spPr>
          <a:xfrm>
            <a:off x="7261333" y="870195"/>
            <a:ext cx="719748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A1440D9-4BCF-E98E-B544-1F0C9F4334C8}"/>
              </a:ext>
            </a:extLst>
          </p:cNvPr>
          <p:cNvCxnSpPr/>
          <p:nvPr/>
        </p:nvCxnSpPr>
        <p:spPr>
          <a:xfrm flipH="1">
            <a:off x="7261333" y="870195"/>
            <a:ext cx="719748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805FC29-BA70-6E68-2ED0-F7EA05194A00}"/>
              </a:ext>
            </a:extLst>
          </p:cNvPr>
          <p:cNvCxnSpPr>
            <a:cxnSpLocks/>
          </p:cNvCxnSpPr>
          <p:nvPr/>
        </p:nvCxnSpPr>
        <p:spPr>
          <a:xfrm flipV="1">
            <a:off x="7618535" y="870195"/>
            <a:ext cx="0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19EDAB9-2E05-7020-8E1D-F7EBE536952E}"/>
              </a:ext>
            </a:extLst>
          </p:cNvPr>
          <p:cNvCxnSpPr>
            <a:cxnSpLocks/>
          </p:cNvCxnSpPr>
          <p:nvPr/>
        </p:nvCxnSpPr>
        <p:spPr>
          <a:xfrm>
            <a:off x="7618535" y="1589210"/>
            <a:ext cx="3429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E6B61521-36EF-B290-A5B9-2498DEEE89E0}"/>
              </a:ext>
            </a:extLst>
          </p:cNvPr>
          <p:cNvSpPr/>
          <p:nvPr/>
        </p:nvSpPr>
        <p:spPr>
          <a:xfrm flipH="1">
            <a:off x="7261006" y="870219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7C58F3FD-B143-EA66-D3B9-54204BA343DE}"/>
              </a:ext>
            </a:extLst>
          </p:cNvPr>
          <p:cNvCxnSpPr/>
          <p:nvPr/>
        </p:nvCxnSpPr>
        <p:spPr>
          <a:xfrm>
            <a:off x="10689155" y="870195"/>
            <a:ext cx="721312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7CE7AC2-CA72-B036-3FF7-3376B6D51764}"/>
              </a:ext>
            </a:extLst>
          </p:cNvPr>
          <p:cNvCxnSpPr/>
          <p:nvPr/>
        </p:nvCxnSpPr>
        <p:spPr>
          <a:xfrm flipV="1">
            <a:off x="10689155" y="869278"/>
            <a:ext cx="721311" cy="14399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D0AD720-258B-B449-E790-1C07FCFB0700}"/>
              </a:ext>
            </a:extLst>
          </p:cNvPr>
          <p:cNvCxnSpPr>
            <a:cxnSpLocks/>
          </p:cNvCxnSpPr>
          <p:nvPr/>
        </p:nvCxnSpPr>
        <p:spPr>
          <a:xfrm flipV="1">
            <a:off x="11047535" y="869277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CA0A2E7-0050-C8C0-F232-7BCD938A0CB7}"/>
              </a:ext>
            </a:extLst>
          </p:cNvPr>
          <p:cNvCxnSpPr>
            <a:cxnSpLocks/>
          </p:cNvCxnSpPr>
          <p:nvPr/>
        </p:nvCxnSpPr>
        <p:spPr>
          <a:xfrm>
            <a:off x="10794258" y="1079704"/>
            <a:ext cx="0" cy="23157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3725B0A-42FF-10DC-38AD-80BDB76FD1F5}"/>
              </a:ext>
            </a:extLst>
          </p:cNvPr>
          <p:cNvCxnSpPr>
            <a:cxnSpLocks/>
          </p:cNvCxnSpPr>
          <p:nvPr/>
        </p:nvCxnSpPr>
        <p:spPr>
          <a:xfrm>
            <a:off x="11304991" y="1077702"/>
            <a:ext cx="0" cy="31881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olo 3">
            <a:extLst>
              <a:ext uri="{FF2B5EF4-FFF2-40B4-BE49-F238E27FC236}">
                <a16:creationId xmlns:a16="http://schemas.microsoft.com/office/drawing/2014/main" id="{D2758C97-A0BF-F848-BC9A-97EC96915EE3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E1B3E68-40B0-BC77-1A1C-E07E6FC0A410}"/>
              </a:ext>
            </a:extLst>
          </p:cNvPr>
          <p:cNvSpPr txBox="1"/>
          <p:nvPr/>
        </p:nvSpPr>
        <p:spPr>
          <a:xfrm>
            <a:off x="11686331" y="284024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27531826-687D-2EF0-DECE-1C8ACB73314A}"/>
              </a:ext>
            </a:extLst>
          </p:cNvPr>
          <p:cNvCxnSpPr>
            <a:cxnSpLocks/>
            <a:stCxn id="21" idx="2"/>
          </p:cNvCxnSpPr>
          <p:nvPr/>
        </p:nvCxnSpPr>
        <p:spPr>
          <a:xfrm flipV="1">
            <a:off x="6997278" y="3826318"/>
            <a:ext cx="4065778" cy="23477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BC84813F-6F4F-C6FE-7FCF-E16B25AB4C67}"/>
              </a:ext>
            </a:extLst>
          </p:cNvPr>
          <p:cNvGrpSpPr/>
          <p:nvPr/>
        </p:nvGrpSpPr>
        <p:grpSpPr>
          <a:xfrm>
            <a:off x="6635644" y="5094094"/>
            <a:ext cx="1705172" cy="1712202"/>
            <a:chOff x="6635644" y="5094094"/>
            <a:chExt cx="1705172" cy="1712202"/>
          </a:xfrm>
        </p:grpSpPr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64C3C649-F01C-1242-01E3-E6B8003D92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9307" y="6435166"/>
              <a:ext cx="629193" cy="36298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Gruppo 92">
              <a:extLst>
                <a:ext uri="{FF2B5EF4-FFF2-40B4-BE49-F238E27FC236}">
                  <a16:creationId xmlns:a16="http://schemas.microsoft.com/office/drawing/2014/main" id="{419A2500-82B5-F23A-FA6F-FE49FAADBDA4}"/>
                </a:ext>
              </a:extLst>
            </p:cNvPr>
            <p:cNvGrpSpPr/>
            <p:nvPr/>
          </p:nvGrpSpPr>
          <p:grpSpPr>
            <a:xfrm>
              <a:off x="6635644" y="5094094"/>
              <a:ext cx="1705172" cy="1712202"/>
              <a:chOff x="6635644" y="5094094"/>
              <a:chExt cx="1705172" cy="1712202"/>
            </a:xfrm>
          </p:grpSpPr>
          <p:grpSp>
            <p:nvGrpSpPr>
              <p:cNvPr id="34" name="Gruppo 33">
                <a:extLst>
                  <a:ext uri="{FF2B5EF4-FFF2-40B4-BE49-F238E27FC236}">
                    <a16:creationId xmlns:a16="http://schemas.microsoft.com/office/drawing/2014/main" id="{C8EA1482-54E6-BC46-16C8-EE433DB0B93B}"/>
                  </a:ext>
                </a:extLst>
              </p:cNvPr>
              <p:cNvGrpSpPr/>
              <p:nvPr/>
            </p:nvGrpSpPr>
            <p:grpSpPr>
              <a:xfrm rot="-1800000">
                <a:off x="6900816" y="5094094"/>
                <a:ext cx="1440000" cy="1440000"/>
                <a:chOff x="2352646" y="3947775"/>
                <a:chExt cx="1440000" cy="1440000"/>
              </a:xfrm>
            </p:grpSpPr>
            <p:sp>
              <p:nvSpPr>
                <p:cNvPr id="21" name="Ovale 20">
                  <a:extLst>
                    <a:ext uri="{FF2B5EF4-FFF2-40B4-BE49-F238E27FC236}">
                      <a16:creationId xmlns:a16="http://schemas.microsoft.com/office/drawing/2014/main" id="{34E91EE8-25D9-C481-AD70-39E231CFEFBC}"/>
                    </a:ext>
                  </a:extLst>
                </p:cNvPr>
                <p:cNvSpPr/>
                <p:nvPr/>
              </p:nvSpPr>
              <p:spPr>
                <a:xfrm>
                  <a:off x="2352646" y="3947775"/>
                  <a:ext cx="1440000" cy="1440000"/>
                </a:xfrm>
                <a:prstGeom prst="ellipse">
                  <a:avLst/>
                </a:prstGeom>
                <a:noFill/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32" name="Connettore diritto 31">
                  <a:extLst>
                    <a:ext uri="{FF2B5EF4-FFF2-40B4-BE49-F238E27FC236}">
                      <a16:creationId xmlns:a16="http://schemas.microsoft.com/office/drawing/2014/main" id="{D1B9CD4D-BF45-C7C8-CEDC-0F3E010AD0BE}"/>
                    </a:ext>
                  </a:extLst>
                </p:cNvPr>
                <p:cNvCxnSpPr>
                  <a:stCxn id="21" idx="0"/>
                  <a:endCxn id="21" idx="4"/>
                </p:cNvCxnSpPr>
                <p:nvPr/>
              </p:nvCxnSpPr>
              <p:spPr>
                <a:xfrm>
                  <a:off x="3072646" y="3947775"/>
                  <a:ext cx="0" cy="144000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Connettore diritto 41">
                <a:extLst>
                  <a:ext uri="{FF2B5EF4-FFF2-40B4-BE49-F238E27FC236}">
                    <a16:creationId xmlns:a16="http://schemas.microsoft.com/office/drawing/2014/main" id="{5A9CEE7D-DF19-093E-F82B-8610EA8AAE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37672" y="5190586"/>
                <a:ext cx="623334" cy="3596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EA76C916-2BD4-DED5-D331-362A76D672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6203" y="5550195"/>
                <a:ext cx="725211" cy="125610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>
                <a:extLst>
                  <a:ext uri="{FF2B5EF4-FFF2-40B4-BE49-F238E27FC236}">
                    <a16:creationId xmlns:a16="http://schemas.microsoft.com/office/drawing/2014/main" id="{CEBDBC6F-BA2E-D976-D1F8-5526F73510FD}"/>
                  </a:ext>
                </a:extLst>
              </p:cNvPr>
              <p:cNvCxnSpPr>
                <a:cxnSpLocks/>
                <a:endCxn id="6" idx="1"/>
              </p:cNvCxnSpPr>
              <p:nvPr/>
            </p:nvCxnSpPr>
            <p:spPr>
              <a:xfrm>
                <a:off x="6635644" y="5549673"/>
                <a:ext cx="985690" cy="26406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nettore diritto 88">
                <a:extLst>
                  <a:ext uri="{FF2B5EF4-FFF2-40B4-BE49-F238E27FC236}">
                    <a16:creationId xmlns:a16="http://schemas.microsoft.com/office/drawing/2014/main" id="{48C95475-BADA-BA78-7617-D3D74FB7B7D6}"/>
                  </a:ext>
                </a:extLst>
              </p:cNvPr>
              <p:cNvCxnSpPr>
                <a:stCxn id="6" idx="1"/>
              </p:cNvCxnSpPr>
              <p:nvPr/>
            </p:nvCxnSpPr>
            <p:spPr>
              <a:xfrm flipH="1">
                <a:off x="7359307" y="5813734"/>
                <a:ext cx="262027" cy="98389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55458FCE-0D4E-26E4-E3D6-C3619DD9F234}"/>
              </a:ext>
            </a:extLst>
          </p:cNvPr>
          <p:cNvCxnSpPr>
            <a:cxnSpLocks/>
          </p:cNvCxnSpPr>
          <p:nvPr/>
        </p:nvCxnSpPr>
        <p:spPr>
          <a:xfrm flipH="1">
            <a:off x="6917821" y="3393378"/>
            <a:ext cx="3879041" cy="22378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CE7D335-A003-EBE4-9CC0-20614A4DC0B2}"/>
              </a:ext>
            </a:extLst>
          </p:cNvPr>
          <p:cNvCxnSpPr>
            <a:cxnSpLocks/>
          </p:cNvCxnSpPr>
          <p:nvPr/>
        </p:nvCxnSpPr>
        <p:spPr>
          <a:xfrm flipH="1">
            <a:off x="7439901" y="4278620"/>
            <a:ext cx="3860766" cy="22273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1E729252-FA90-71C4-8D04-77F68B3DE796}"/>
              </a:ext>
            </a:extLst>
          </p:cNvPr>
          <p:cNvCxnSpPr>
            <a:cxnSpLocks/>
          </p:cNvCxnSpPr>
          <p:nvPr/>
        </p:nvCxnSpPr>
        <p:spPr>
          <a:xfrm flipV="1">
            <a:off x="7880599" y="1077702"/>
            <a:ext cx="0" cy="51742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CA44C1B1-2989-1639-BF9C-B69112F93A0D}"/>
              </a:ext>
            </a:extLst>
          </p:cNvPr>
          <p:cNvCxnSpPr>
            <a:cxnSpLocks/>
          </p:cNvCxnSpPr>
          <p:nvPr/>
        </p:nvCxnSpPr>
        <p:spPr>
          <a:xfrm flipV="1">
            <a:off x="7364607" y="1077702"/>
            <a:ext cx="0" cy="43152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3B9274BB-C35C-6CAD-1F86-C5146AA7063D}"/>
              </a:ext>
            </a:extLst>
          </p:cNvPr>
          <p:cNvSpPr txBox="1"/>
          <p:nvPr/>
        </p:nvSpPr>
        <p:spPr>
          <a:xfrm>
            <a:off x="8763011" y="135077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a’</a:t>
            </a:r>
            <a:r>
              <a:rPr lang="it-IT" sz="1200" dirty="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51A7842F-B37D-E84E-13B3-1AA02D54D8FB}"/>
              </a:ext>
            </a:extLst>
          </p:cNvPr>
          <p:cNvSpPr txBox="1"/>
          <p:nvPr/>
        </p:nvSpPr>
        <p:spPr>
          <a:xfrm>
            <a:off x="8825558" y="479411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a’</a:t>
            </a:r>
            <a:endParaRPr lang="it-IT" sz="1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BF7E935B-68FD-F136-A316-E5A3495BD352}"/>
              </a:ext>
            </a:extLst>
          </p:cNvPr>
          <p:cNvSpPr txBox="1"/>
          <p:nvPr/>
        </p:nvSpPr>
        <p:spPr>
          <a:xfrm>
            <a:off x="9423370" y="1684609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0AAAF066-401E-F34D-B146-77151A2B97B3}"/>
              </a:ext>
            </a:extLst>
          </p:cNvPr>
          <p:cNvSpPr txBox="1"/>
          <p:nvPr/>
        </p:nvSpPr>
        <p:spPr>
          <a:xfrm>
            <a:off x="9449540" y="4932613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89297295-FDAF-4D8F-CFFD-E6FDEDF47601}"/>
              </a:ext>
            </a:extLst>
          </p:cNvPr>
          <p:cNvSpPr txBox="1"/>
          <p:nvPr/>
        </p:nvSpPr>
        <p:spPr>
          <a:xfrm>
            <a:off x="0" y="1581604"/>
            <a:ext cx="530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La composizione è costituita dai seguenti solidi di rotazione.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B0171AC3-A901-FE88-AE18-EE88836AA0F2}"/>
              </a:ext>
            </a:extLst>
          </p:cNvPr>
          <p:cNvSpPr txBox="1"/>
          <p:nvPr/>
        </p:nvSpPr>
        <p:spPr>
          <a:xfrm>
            <a:off x="0" y="2422182"/>
            <a:ext cx="530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Sfera collocata nello spazio del diedro tangente al piano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di centro C(C’; C’’)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44FF7EC7-15E2-DBC4-FD30-5E30BA07E249}"/>
              </a:ext>
            </a:extLst>
          </p:cNvPr>
          <p:cNvSpPr txBox="1"/>
          <p:nvPr/>
        </p:nvSpPr>
        <p:spPr>
          <a:xfrm>
            <a:off x="0" y="3297372"/>
            <a:ext cx="5366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Cilindro circolare, come si evidenzia dal ribaltamento della base, con l’asse a(</a:t>
            </a:r>
            <a:r>
              <a:rPr lang="it-IT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00B05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’) in posizione orizzontale ma inclinato al piano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9170EEFB-3B8C-1900-4FE1-6535CEA18CD7}"/>
              </a:ext>
            </a:extLst>
          </p:cNvPr>
          <p:cNvSpPr txBox="1"/>
          <p:nvPr/>
        </p:nvSpPr>
        <p:spPr>
          <a:xfrm>
            <a:off x="0" y="4500409"/>
            <a:ext cx="4738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Il cilindro, con la quota dell’asse maggiore della quota del centro della sfera, compenetra completamente la sfera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31FF85DD-783B-FC62-E580-C4724806DC72}"/>
              </a:ext>
            </a:extLst>
          </p:cNvPr>
          <p:cNvGrpSpPr/>
          <p:nvPr/>
        </p:nvGrpSpPr>
        <p:grpSpPr>
          <a:xfrm>
            <a:off x="10687536" y="875672"/>
            <a:ext cx="720000" cy="1440000"/>
            <a:chOff x="12644581" y="510195"/>
            <a:chExt cx="720000" cy="1440000"/>
          </a:xfrm>
        </p:grpSpPr>
        <p:sp>
          <p:nvSpPr>
            <p:cNvPr id="2" name="Arco 1">
              <a:extLst>
                <a:ext uri="{FF2B5EF4-FFF2-40B4-BE49-F238E27FC236}">
                  <a16:creationId xmlns:a16="http://schemas.microsoft.com/office/drawing/2014/main" id="{DA09909D-AAE4-B367-D9A4-FEFDA7B8C222}"/>
                </a:ext>
              </a:extLst>
            </p:cNvPr>
            <p:cNvSpPr/>
            <p:nvPr/>
          </p:nvSpPr>
          <p:spPr>
            <a:xfrm>
              <a:off x="12644581" y="510195"/>
              <a:ext cx="720000" cy="1440000"/>
            </a:xfrm>
            <a:prstGeom prst="arc">
              <a:avLst>
                <a:gd name="adj1" fmla="val 16200000"/>
                <a:gd name="adj2" fmla="val 5381137"/>
              </a:avLst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Arco 12">
              <a:extLst>
                <a:ext uri="{FF2B5EF4-FFF2-40B4-BE49-F238E27FC236}">
                  <a16:creationId xmlns:a16="http://schemas.microsoft.com/office/drawing/2014/main" id="{C2A2E0D1-27CF-95F7-2D1C-CEB23F67DD88}"/>
                </a:ext>
              </a:extLst>
            </p:cNvPr>
            <p:cNvSpPr/>
            <p:nvPr/>
          </p:nvSpPr>
          <p:spPr>
            <a:xfrm>
              <a:off x="12644581" y="510195"/>
              <a:ext cx="720000" cy="1440000"/>
            </a:xfrm>
            <a:prstGeom prst="arc">
              <a:avLst>
                <a:gd name="adj1" fmla="val 5400000"/>
                <a:gd name="adj2" fmla="val 16215509"/>
              </a:avLst>
            </a:prstGeom>
            <a:ln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7" name="Pulsante di azione: vuoto 2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507EC52-4F28-61B2-E95F-DBC46E56D4B3}"/>
              </a:ext>
            </a:extLst>
          </p:cNvPr>
          <p:cNvSpPr/>
          <p:nvPr/>
        </p:nvSpPr>
        <p:spPr>
          <a:xfrm>
            <a:off x="10805528" y="923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9" grpId="0" animBg="1"/>
      <p:bldP spid="147" grpId="0"/>
      <p:bldP spid="148" grpId="0"/>
      <p:bldP spid="149" grpId="0"/>
      <p:bldP spid="150" grpId="0"/>
      <p:bldP spid="154" grpId="0"/>
      <p:bldP spid="155" grpId="0"/>
      <p:bldP spid="156" grpId="0"/>
      <p:bldP spid="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7EF79DB-73A8-EACD-EE4F-530071C2FC1E}"/>
              </a:ext>
            </a:extLst>
          </p:cNvPr>
          <p:cNvCxnSpPr>
            <a:cxnSpLocks/>
          </p:cNvCxnSpPr>
          <p:nvPr/>
        </p:nvCxnSpPr>
        <p:spPr>
          <a:xfrm>
            <a:off x="5021040" y="3210195"/>
            <a:ext cx="698421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3E320D1F-B725-9EFB-02FD-433E9E7683C5}"/>
              </a:ext>
            </a:extLst>
          </p:cNvPr>
          <p:cNvSpPr/>
          <p:nvPr/>
        </p:nvSpPr>
        <p:spPr>
          <a:xfrm rot="-1800000">
            <a:off x="7356064" y="4343440"/>
            <a:ext cx="3960000" cy="1440000"/>
          </a:xfrm>
          <a:prstGeom prst="rect">
            <a:avLst/>
          </a:prstGeom>
          <a:noFill/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5E150AD-590D-DBD3-9123-0BD5531A866D}"/>
              </a:ext>
            </a:extLst>
          </p:cNvPr>
          <p:cNvGrpSpPr/>
          <p:nvPr/>
        </p:nvGrpSpPr>
        <p:grpSpPr>
          <a:xfrm>
            <a:off x="8101782" y="482486"/>
            <a:ext cx="2700000" cy="2700000"/>
            <a:chOff x="8101782" y="669999"/>
            <a:chExt cx="2700000" cy="2700000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F3CA6234-7817-E29E-7AAC-F8EF3EE68A9E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71B8D815-07DB-8816-F925-48DCC365477A}"/>
                </a:ext>
              </a:extLst>
            </p:cNvPr>
            <p:cNvCxnSpPr>
              <a:cxnSpLocks/>
            </p:cNvCxnSpPr>
            <p:nvPr/>
          </p:nvCxnSpPr>
          <p:spPr>
            <a:xfrm>
              <a:off x="9291064" y="2019999"/>
              <a:ext cx="2953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C8C7699-AC94-E584-DE3D-AC7B1FA1D6C2}"/>
              </a:ext>
            </a:extLst>
          </p:cNvPr>
          <p:cNvGrpSpPr/>
          <p:nvPr/>
        </p:nvGrpSpPr>
        <p:grpSpPr>
          <a:xfrm>
            <a:off x="8098537" y="1727200"/>
            <a:ext cx="2700000" cy="4317164"/>
            <a:chOff x="8101782" y="-947165"/>
            <a:chExt cx="2700000" cy="4317164"/>
          </a:xfrm>
        </p:grpSpPr>
        <p:sp>
          <p:nvSpPr>
            <p:cNvPr id="17" name="Ovale 16">
              <a:extLst>
                <a:ext uri="{FF2B5EF4-FFF2-40B4-BE49-F238E27FC236}">
                  <a16:creationId xmlns:a16="http://schemas.microsoft.com/office/drawing/2014/main" id="{2B394F3E-8BA7-1009-BCCE-C1C050126F5C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A91E6C5E-C824-EBD6-1BDA-199ADFBCDEAC}"/>
                </a:ext>
              </a:extLst>
            </p:cNvPr>
            <p:cNvCxnSpPr>
              <a:cxnSpLocks/>
            </p:cNvCxnSpPr>
            <p:nvPr/>
          </p:nvCxnSpPr>
          <p:spPr>
            <a:xfrm>
              <a:off x="9451782" y="-947165"/>
              <a:ext cx="0" cy="304638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911EB04-DCDC-7038-E230-4D514477C3CD}"/>
              </a:ext>
            </a:extLst>
          </p:cNvPr>
          <p:cNvCxnSpPr>
            <a:cxnSpLocks/>
          </p:cNvCxnSpPr>
          <p:nvPr/>
        </p:nvCxnSpPr>
        <p:spPr>
          <a:xfrm flipV="1">
            <a:off x="7261333" y="2283878"/>
            <a:ext cx="0" cy="31505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046F5EE-A8AC-BB2E-211E-70741127473C}"/>
              </a:ext>
            </a:extLst>
          </p:cNvPr>
          <p:cNvCxnSpPr>
            <a:cxnSpLocks/>
          </p:cNvCxnSpPr>
          <p:nvPr/>
        </p:nvCxnSpPr>
        <p:spPr>
          <a:xfrm flipV="1">
            <a:off x="7981375" y="3210195"/>
            <a:ext cx="0" cy="34667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BAAFA39-DF89-27E3-FA55-2C20FE847B12}"/>
              </a:ext>
            </a:extLst>
          </p:cNvPr>
          <p:cNvCxnSpPr>
            <a:cxnSpLocks/>
          </p:cNvCxnSpPr>
          <p:nvPr/>
        </p:nvCxnSpPr>
        <p:spPr>
          <a:xfrm flipV="1">
            <a:off x="10689155" y="2310195"/>
            <a:ext cx="0" cy="11397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337AFCD6-9F66-739F-1C14-F4E9D787182C}"/>
              </a:ext>
            </a:extLst>
          </p:cNvPr>
          <p:cNvCxnSpPr>
            <a:cxnSpLocks/>
          </p:cNvCxnSpPr>
          <p:nvPr/>
        </p:nvCxnSpPr>
        <p:spPr>
          <a:xfrm flipV="1">
            <a:off x="11410795" y="2309278"/>
            <a:ext cx="0" cy="23850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267D9FC0-AE3A-E855-4E3E-6A16A9737DC1}"/>
              </a:ext>
            </a:extLst>
          </p:cNvPr>
          <p:cNvCxnSpPr/>
          <p:nvPr/>
        </p:nvCxnSpPr>
        <p:spPr>
          <a:xfrm>
            <a:off x="7261333" y="870195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B88694A-7073-C677-E693-0F0BF244E84A}"/>
              </a:ext>
            </a:extLst>
          </p:cNvPr>
          <p:cNvCxnSpPr>
            <a:cxnSpLocks/>
          </p:cNvCxnSpPr>
          <p:nvPr/>
        </p:nvCxnSpPr>
        <p:spPr>
          <a:xfrm>
            <a:off x="7981375" y="2309278"/>
            <a:ext cx="0" cy="9009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83A9CAA-316F-7EF6-37E3-96362E39F79A}"/>
              </a:ext>
            </a:extLst>
          </p:cNvPr>
          <p:cNvCxnSpPr>
            <a:cxnSpLocks/>
          </p:cNvCxnSpPr>
          <p:nvPr/>
        </p:nvCxnSpPr>
        <p:spPr>
          <a:xfrm>
            <a:off x="7261333" y="2309278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076B682-4E97-EADC-85BC-739B47B35CF1}"/>
              </a:ext>
            </a:extLst>
          </p:cNvPr>
          <p:cNvCxnSpPr>
            <a:cxnSpLocks/>
          </p:cNvCxnSpPr>
          <p:nvPr/>
        </p:nvCxnSpPr>
        <p:spPr>
          <a:xfrm>
            <a:off x="7261333" y="870195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303C48F-6B29-F084-19C1-412C87510B61}"/>
              </a:ext>
            </a:extLst>
          </p:cNvPr>
          <p:cNvCxnSpPr/>
          <p:nvPr/>
        </p:nvCxnSpPr>
        <p:spPr>
          <a:xfrm>
            <a:off x="7981081" y="870195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2B6D363E-5F83-7E95-B85C-D5D9E87C9458}"/>
              </a:ext>
            </a:extLst>
          </p:cNvPr>
          <p:cNvCxnSpPr>
            <a:cxnSpLocks/>
          </p:cNvCxnSpPr>
          <p:nvPr/>
        </p:nvCxnSpPr>
        <p:spPr>
          <a:xfrm>
            <a:off x="10689155" y="870220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013B12E-C0DD-3EBE-2F3A-AFDD6225F945}"/>
              </a:ext>
            </a:extLst>
          </p:cNvPr>
          <p:cNvCxnSpPr/>
          <p:nvPr/>
        </p:nvCxnSpPr>
        <p:spPr>
          <a:xfrm>
            <a:off x="11410467" y="871246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BE2A9DA5-82D5-7E63-613D-B8A92D472210}"/>
              </a:ext>
            </a:extLst>
          </p:cNvPr>
          <p:cNvGrpSpPr/>
          <p:nvPr/>
        </p:nvGrpSpPr>
        <p:grpSpPr>
          <a:xfrm>
            <a:off x="7529178" y="1484065"/>
            <a:ext cx="180000" cy="180000"/>
            <a:chOff x="7529178" y="1484065"/>
            <a:chExt cx="180000" cy="180000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D805FC29-BA70-6E68-2ED0-F7EA05194A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18535" y="1484065"/>
              <a:ext cx="0" cy="18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919EDAB9-2E05-7020-8E1D-F7EBE536952E}"/>
                </a:ext>
              </a:extLst>
            </p:cNvPr>
            <p:cNvCxnSpPr>
              <a:cxnSpLocks/>
            </p:cNvCxnSpPr>
            <p:nvPr/>
          </p:nvCxnSpPr>
          <p:spPr>
            <a:xfrm>
              <a:off x="7529178" y="1586435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e 28">
            <a:extLst>
              <a:ext uri="{FF2B5EF4-FFF2-40B4-BE49-F238E27FC236}">
                <a16:creationId xmlns:a16="http://schemas.microsoft.com/office/drawing/2014/main" id="{E6B61521-36EF-B290-A5B9-2498DEEE89E0}"/>
              </a:ext>
            </a:extLst>
          </p:cNvPr>
          <p:cNvSpPr/>
          <p:nvPr/>
        </p:nvSpPr>
        <p:spPr>
          <a:xfrm flipH="1">
            <a:off x="7261006" y="870219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6C3B16F7-BCCF-0C39-CB1E-5C3BDB038332}"/>
              </a:ext>
            </a:extLst>
          </p:cNvPr>
          <p:cNvSpPr/>
          <p:nvPr/>
        </p:nvSpPr>
        <p:spPr>
          <a:xfrm>
            <a:off x="10688828" y="870095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B42384B-0D22-1870-3E09-4CFD6C4F9D34}"/>
              </a:ext>
            </a:extLst>
          </p:cNvPr>
          <p:cNvCxnSpPr>
            <a:cxnSpLocks/>
          </p:cNvCxnSpPr>
          <p:nvPr/>
        </p:nvCxnSpPr>
        <p:spPr>
          <a:xfrm>
            <a:off x="5209309" y="1272195"/>
            <a:ext cx="67959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B8215BE2-79CA-BFEA-9D0C-BFCA0F975207}"/>
              </a:ext>
            </a:extLst>
          </p:cNvPr>
          <p:cNvCxnSpPr>
            <a:cxnSpLocks/>
          </p:cNvCxnSpPr>
          <p:nvPr/>
        </p:nvCxnSpPr>
        <p:spPr>
          <a:xfrm>
            <a:off x="10727116" y="1270290"/>
            <a:ext cx="0" cy="22501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45C192F-9717-4A5C-F8FB-9DBD4EF90688}"/>
              </a:ext>
            </a:extLst>
          </p:cNvPr>
          <p:cNvCxnSpPr>
            <a:cxnSpLocks/>
          </p:cNvCxnSpPr>
          <p:nvPr/>
        </p:nvCxnSpPr>
        <p:spPr>
          <a:xfrm>
            <a:off x="11370651" y="1270290"/>
            <a:ext cx="0" cy="33645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8A7A3217-2182-4AD1-21C9-2ED11E39E72E}"/>
              </a:ext>
            </a:extLst>
          </p:cNvPr>
          <p:cNvCxnSpPr/>
          <p:nvPr/>
        </p:nvCxnSpPr>
        <p:spPr>
          <a:xfrm flipV="1">
            <a:off x="7297318" y="3514689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783BBE5B-E561-41AB-0FEF-299F697A8A25}"/>
              </a:ext>
            </a:extLst>
          </p:cNvPr>
          <p:cNvCxnSpPr>
            <a:cxnSpLocks/>
          </p:cNvCxnSpPr>
          <p:nvPr/>
        </p:nvCxnSpPr>
        <p:spPr>
          <a:xfrm flipV="1">
            <a:off x="7936073" y="4624846"/>
            <a:ext cx="3441157" cy="19867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889CBEA1-7B2E-D6B3-40F7-C8395CAB11F4}"/>
              </a:ext>
            </a:extLst>
          </p:cNvPr>
          <p:cNvCxnSpPr>
            <a:cxnSpLocks/>
          </p:cNvCxnSpPr>
          <p:nvPr/>
        </p:nvCxnSpPr>
        <p:spPr>
          <a:xfrm>
            <a:off x="8231862" y="1269510"/>
            <a:ext cx="0" cy="34234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e 212">
            <a:extLst>
              <a:ext uri="{FF2B5EF4-FFF2-40B4-BE49-F238E27FC236}">
                <a16:creationId xmlns:a16="http://schemas.microsoft.com/office/drawing/2014/main" id="{D68AF140-9B6E-2AA4-A864-FC007A30ECFA}"/>
              </a:ext>
            </a:extLst>
          </p:cNvPr>
          <p:cNvSpPr/>
          <p:nvPr/>
        </p:nvSpPr>
        <p:spPr>
          <a:xfrm>
            <a:off x="8229984" y="3475809"/>
            <a:ext cx="2437200" cy="24372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rgbClr val="00B0F0"/>
                </a:solidFill>
              </a:ln>
            </a:endParaRPr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AC72F63E-A33C-6415-4EF3-E3BD108CA593}"/>
              </a:ext>
            </a:extLst>
          </p:cNvPr>
          <p:cNvCxnSpPr>
            <a:cxnSpLocks/>
          </p:cNvCxnSpPr>
          <p:nvPr/>
        </p:nvCxnSpPr>
        <p:spPr>
          <a:xfrm>
            <a:off x="8095025" y="4694409"/>
            <a:ext cx="149142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A34AB107-E6F3-A752-486F-275AB26B0911}"/>
              </a:ext>
            </a:extLst>
          </p:cNvPr>
          <p:cNvCxnSpPr>
            <a:cxnSpLocks/>
          </p:cNvCxnSpPr>
          <p:nvPr/>
        </p:nvCxnSpPr>
        <p:spPr>
          <a:xfrm>
            <a:off x="10254730" y="1270290"/>
            <a:ext cx="0" cy="2517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7B512D6A-2A78-2684-0FEC-994BA21B4CD1}"/>
              </a:ext>
            </a:extLst>
          </p:cNvPr>
          <p:cNvCxnSpPr>
            <a:cxnSpLocks/>
          </p:cNvCxnSpPr>
          <p:nvPr/>
        </p:nvCxnSpPr>
        <p:spPr>
          <a:xfrm>
            <a:off x="9194824" y="1269510"/>
            <a:ext cx="0" cy="46192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8D065DEA-5B5A-4BAE-B274-AED4C59FFEAB}"/>
              </a:ext>
            </a:extLst>
          </p:cNvPr>
          <p:cNvCxnSpPr>
            <a:cxnSpLocks/>
          </p:cNvCxnSpPr>
          <p:nvPr/>
        </p:nvCxnSpPr>
        <p:spPr>
          <a:xfrm>
            <a:off x="8257753" y="1269510"/>
            <a:ext cx="0" cy="36741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1362518-99A4-2724-D1F1-481B637018FF}"/>
              </a:ext>
            </a:extLst>
          </p:cNvPr>
          <p:cNvCxnSpPr>
            <a:cxnSpLocks/>
          </p:cNvCxnSpPr>
          <p:nvPr/>
        </p:nvCxnSpPr>
        <p:spPr>
          <a:xfrm>
            <a:off x="10610529" y="1269510"/>
            <a:ext cx="0" cy="37996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8E950D96-E57A-9958-242B-2A8FFC84C9F9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E5A91C5-A4A8-37D1-E14E-A0C90C45ADA4}"/>
              </a:ext>
            </a:extLst>
          </p:cNvPr>
          <p:cNvSpPr txBox="1"/>
          <p:nvPr/>
        </p:nvSpPr>
        <p:spPr>
          <a:xfrm>
            <a:off x="11686331" y="284024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AE8A878-17B1-EA98-04B1-0B055411181D}"/>
              </a:ext>
            </a:extLst>
          </p:cNvPr>
          <p:cNvSpPr txBox="1"/>
          <p:nvPr/>
        </p:nvSpPr>
        <p:spPr>
          <a:xfrm>
            <a:off x="5563786" y="903848"/>
            <a:ext cx="633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30B0CE2B-3EAD-CBC9-472B-4AD1A3B2FE40}"/>
              </a:ext>
            </a:extLst>
          </p:cNvPr>
          <p:cNvSpPr txBox="1"/>
          <p:nvPr/>
        </p:nvSpPr>
        <p:spPr>
          <a:xfrm>
            <a:off x="0" y="929221"/>
            <a:ext cx="4959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risolvere il problema immaginiamo di sezionare la composizione con un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orizzontale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30000" dirty="0">
                <a:solidFill>
                  <a:srgbClr val="FF0000"/>
                </a:solidFill>
                <a:latin typeface="Symbol" panose="05050102010706020507" pitchFamily="18" charset="2"/>
              </a:rPr>
              <a:t>¥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B41483B8-7411-580C-54B9-9BCCAD29DDA9}"/>
              </a:ext>
            </a:extLst>
          </p:cNvPr>
          <p:cNvSpPr txBox="1"/>
          <p:nvPr/>
        </p:nvSpPr>
        <p:spPr>
          <a:xfrm>
            <a:off x="0" y="1915801"/>
            <a:ext cx="4036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Il piano taglierà la sfera generando una circonferenza cui appartiene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FB4D7C5-E30F-248F-2737-E68B1423BB84}"/>
              </a:ext>
            </a:extLst>
          </p:cNvPr>
          <p:cNvSpPr txBox="1"/>
          <p:nvPr/>
        </p:nvSpPr>
        <p:spPr>
          <a:xfrm>
            <a:off x="6623" y="2648204"/>
            <a:ext cx="4448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Il piano taglierà, contemporaneamente, il cilindro generando due generatrici simmetriche g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(g’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; g’’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) che, appartenendo al piano orizzontale, si presenteranno distinte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 e coincidenti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5A12A8CC-5543-6555-B1B2-EEA99CDF6D95}"/>
              </a:ext>
            </a:extLst>
          </p:cNvPr>
          <p:cNvSpPr txBox="1"/>
          <p:nvPr/>
        </p:nvSpPr>
        <p:spPr>
          <a:xfrm>
            <a:off x="7437954" y="5202723"/>
            <a:ext cx="48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g’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97219D20-39EE-E18C-1A13-471D180AB220}"/>
              </a:ext>
            </a:extLst>
          </p:cNvPr>
          <p:cNvSpPr txBox="1"/>
          <p:nvPr/>
        </p:nvSpPr>
        <p:spPr>
          <a:xfrm>
            <a:off x="8095025" y="6046738"/>
            <a:ext cx="48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g’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CCF49414-ED52-1583-6473-1183F16EAC38}"/>
              </a:ext>
            </a:extLst>
          </p:cNvPr>
          <p:cNvSpPr txBox="1"/>
          <p:nvPr/>
        </p:nvSpPr>
        <p:spPr>
          <a:xfrm>
            <a:off x="8465054" y="934984"/>
            <a:ext cx="48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g’’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7CCD693A-34A8-876B-5A93-54BA161DA490}"/>
              </a:ext>
            </a:extLst>
          </p:cNvPr>
          <p:cNvCxnSpPr>
            <a:cxnSpLocks/>
          </p:cNvCxnSpPr>
          <p:nvPr/>
        </p:nvCxnSpPr>
        <p:spPr>
          <a:xfrm>
            <a:off x="7305247" y="1272948"/>
            <a:ext cx="342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9AB5313B-98EE-8A34-BAF6-CD71362DB0DF}"/>
              </a:ext>
            </a:extLst>
          </p:cNvPr>
          <p:cNvSpPr txBox="1"/>
          <p:nvPr/>
        </p:nvSpPr>
        <p:spPr>
          <a:xfrm>
            <a:off x="0" y="4514149"/>
            <a:ext cx="4768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questo modo, per ogni piano, ricercando l’intersezione tra le due generatrici e la circonferenza otteniamo quattro punti </a:t>
            </a:r>
            <a:r>
              <a:rPr lang="it-IT" dirty="0">
                <a:solidFill>
                  <a:srgbClr val="FF0000"/>
                </a:solidFill>
              </a:rPr>
              <a:t>A(A’; A’’), B(B’; B’’), C(C’; C’’), D(D’; D’’)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93582474-EB6F-1734-D14E-577A7D0F7DC7}"/>
              </a:ext>
            </a:extLst>
          </p:cNvPr>
          <p:cNvSpPr txBox="1"/>
          <p:nvPr/>
        </p:nvSpPr>
        <p:spPr>
          <a:xfrm>
            <a:off x="8204583" y="4784261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C61E2E28-8A9D-0038-8590-C22ABF1F6123}"/>
              </a:ext>
            </a:extLst>
          </p:cNvPr>
          <p:cNvSpPr txBox="1"/>
          <p:nvPr/>
        </p:nvSpPr>
        <p:spPr>
          <a:xfrm>
            <a:off x="10170274" y="368223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40C14EFE-675B-6737-0CA6-5BF4D95326C4}"/>
              </a:ext>
            </a:extLst>
          </p:cNvPr>
          <p:cNvSpPr txBox="1"/>
          <p:nvPr/>
        </p:nvSpPr>
        <p:spPr>
          <a:xfrm>
            <a:off x="9045977" y="125468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6F490DA3-3C71-A607-7CDC-22102EB68062}"/>
              </a:ext>
            </a:extLst>
          </p:cNvPr>
          <p:cNvSpPr txBox="1"/>
          <p:nvPr/>
        </p:nvSpPr>
        <p:spPr>
          <a:xfrm>
            <a:off x="10306386" y="127957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3CABFEB2-5697-89B0-B2E5-DA3B1DBAF1B0}"/>
              </a:ext>
            </a:extLst>
          </p:cNvPr>
          <p:cNvSpPr txBox="1"/>
          <p:nvPr/>
        </p:nvSpPr>
        <p:spPr>
          <a:xfrm>
            <a:off x="9963185" y="1253358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A4F47EF0-3B8E-1E52-F663-EF6946C0F807}"/>
              </a:ext>
            </a:extLst>
          </p:cNvPr>
          <p:cNvSpPr txBox="1"/>
          <p:nvPr/>
        </p:nvSpPr>
        <p:spPr>
          <a:xfrm>
            <a:off x="8036361" y="1253358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5F07445-C0DD-29D2-9EED-C68AA9715496}"/>
              </a:ext>
            </a:extLst>
          </p:cNvPr>
          <p:cNvSpPr txBox="1"/>
          <p:nvPr/>
        </p:nvSpPr>
        <p:spPr>
          <a:xfrm>
            <a:off x="9101900" y="556425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2C1D1C63-8CF3-4C06-9DC1-599B87C3F892}"/>
              </a:ext>
            </a:extLst>
          </p:cNvPr>
          <p:cNvSpPr txBox="1"/>
          <p:nvPr/>
        </p:nvSpPr>
        <p:spPr>
          <a:xfrm>
            <a:off x="10598824" y="482190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D’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C8F6B888-FC47-DA09-C237-D37C9CD3DA88}"/>
              </a:ext>
            </a:extLst>
          </p:cNvPr>
          <p:cNvGrpSpPr/>
          <p:nvPr/>
        </p:nvGrpSpPr>
        <p:grpSpPr>
          <a:xfrm>
            <a:off x="10947087" y="1488089"/>
            <a:ext cx="180000" cy="180000"/>
            <a:chOff x="10947087" y="1488089"/>
            <a:chExt cx="180000" cy="180000"/>
          </a:xfrm>
        </p:grpSpPr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DD0AD720-258B-B449-E790-1C07FCFB07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47535" y="1488089"/>
              <a:ext cx="0" cy="18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09C6D129-C7E1-D3BB-61B7-4C25B12C9CFC}"/>
                </a:ext>
              </a:extLst>
            </p:cNvPr>
            <p:cNvCxnSpPr>
              <a:cxnSpLocks/>
            </p:cNvCxnSpPr>
            <p:nvPr/>
          </p:nvCxnSpPr>
          <p:spPr>
            <a:xfrm>
              <a:off x="10947087" y="1587381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8512CC2-E8CC-D231-3295-9B9442640A12}"/>
              </a:ext>
            </a:extLst>
          </p:cNvPr>
          <p:cNvCxnSpPr>
            <a:cxnSpLocks/>
          </p:cNvCxnSpPr>
          <p:nvPr/>
        </p:nvCxnSpPr>
        <p:spPr>
          <a:xfrm>
            <a:off x="7591929" y="1587380"/>
            <a:ext cx="353515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C20B977-F1B9-8581-2D47-C266BD0B93AA}"/>
              </a:ext>
            </a:extLst>
          </p:cNvPr>
          <p:cNvCxnSpPr>
            <a:cxnSpLocks/>
          </p:cNvCxnSpPr>
          <p:nvPr/>
        </p:nvCxnSpPr>
        <p:spPr>
          <a:xfrm>
            <a:off x="9358537" y="4695605"/>
            <a:ext cx="18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061A00E-FA6A-535F-98EC-D4AB00EF590B}"/>
              </a:ext>
            </a:extLst>
          </p:cNvPr>
          <p:cNvSpPr/>
          <p:nvPr/>
        </p:nvSpPr>
        <p:spPr>
          <a:xfrm>
            <a:off x="10805528" y="923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0617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  <p:bldP spid="47" grpId="0"/>
      <p:bldP spid="50" grpId="0"/>
      <p:bldP spid="51" grpId="0"/>
      <p:bldP spid="53" grpId="0"/>
      <p:bldP spid="57" grpId="0"/>
      <p:bldP spid="66" grpId="0"/>
      <p:bldP spid="67" grpId="0"/>
      <p:bldP spid="75" grpId="0"/>
      <p:bldP spid="83" grpId="0"/>
      <p:bldP spid="84" grpId="0"/>
      <p:bldP spid="85" grpId="0"/>
      <p:bldP spid="86" grpId="0"/>
      <p:bldP spid="88" grpId="0"/>
      <p:bldP spid="91" grpId="0"/>
      <p:bldP spid="9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7EF79DB-73A8-EACD-EE4F-530071C2FC1E}"/>
              </a:ext>
            </a:extLst>
          </p:cNvPr>
          <p:cNvCxnSpPr>
            <a:cxnSpLocks/>
          </p:cNvCxnSpPr>
          <p:nvPr/>
        </p:nvCxnSpPr>
        <p:spPr>
          <a:xfrm>
            <a:off x="5021040" y="3210195"/>
            <a:ext cx="69013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3E320D1F-B725-9EFB-02FD-433E9E7683C5}"/>
              </a:ext>
            </a:extLst>
          </p:cNvPr>
          <p:cNvSpPr/>
          <p:nvPr/>
        </p:nvSpPr>
        <p:spPr>
          <a:xfrm rot="-1800000">
            <a:off x="7356064" y="4343440"/>
            <a:ext cx="3960000" cy="1440000"/>
          </a:xfrm>
          <a:prstGeom prst="rect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95E150AD-590D-DBD3-9123-0BD5531A866D}"/>
              </a:ext>
            </a:extLst>
          </p:cNvPr>
          <p:cNvGrpSpPr/>
          <p:nvPr/>
        </p:nvGrpSpPr>
        <p:grpSpPr>
          <a:xfrm>
            <a:off x="8101782" y="510195"/>
            <a:ext cx="2700000" cy="4178897"/>
            <a:chOff x="8101782" y="669999"/>
            <a:chExt cx="2700000" cy="4178897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F3CA6234-7817-E29E-7AAC-F8EF3EE68A9E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8EE3C4F7-D36D-133C-8A6D-F63538094BB9}"/>
                </a:ext>
              </a:extLst>
            </p:cNvPr>
            <p:cNvCxnSpPr>
              <a:cxnSpLocks/>
            </p:cNvCxnSpPr>
            <p:nvPr/>
          </p:nvCxnSpPr>
          <p:spPr>
            <a:xfrm>
              <a:off x="9451782" y="1877961"/>
              <a:ext cx="0" cy="297093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71B8D815-07DB-8816-F925-48DCC365477A}"/>
                </a:ext>
              </a:extLst>
            </p:cNvPr>
            <p:cNvCxnSpPr>
              <a:cxnSpLocks/>
            </p:cNvCxnSpPr>
            <p:nvPr/>
          </p:nvCxnSpPr>
          <p:spPr>
            <a:xfrm>
              <a:off x="9291064" y="2019999"/>
              <a:ext cx="2953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C8C7699-AC94-E584-DE3D-AC7B1FA1D6C2}"/>
              </a:ext>
            </a:extLst>
          </p:cNvPr>
          <p:cNvGrpSpPr/>
          <p:nvPr/>
        </p:nvGrpSpPr>
        <p:grpSpPr>
          <a:xfrm>
            <a:off x="8100538" y="3344364"/>
            <a:ext cx="2700000" cy="2700000"/>
            <a:chOff x="8101782" y="669999"/>
            <a:chExt cx="2700000" cy="2700000"/>
          </a:xfrm>
        </p:grpSpPr>
        <p:sp>
          <p:nvSpPr>
            <p:cNvPr id="17" name="Ovale 16">
              <a:extLst>
                <a:ext uri="{FF2B5EF4-FFF2-40B4-BE49-F238E27FC236}">
                  <a16:creationId xmlns:a16="http://schemas.microsoft.com/office/drawing/2014/main" id="{2B394F3E-8BA7-1009-BCCE-C1C050126F5C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A91E6C5E-C824-EBD6-1BDA-199ADFBCDEAC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01C3933-FACF-A48B-B890-197A15D019F0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911EB04-DCDC-7038-E230-4D514477C3CD}"/>
              </a:ext>
            </a:extLst>
          </p:cNvPr>
          <p:cNvCxnSpPr>
            <a:cxnSpLocks/>
          </p:cNvCxnSpPr>
          <p:nvPr/>
        </p:nvCxnSpPr>
        <p:spPr>
          <a:xfrm flipV="1">
            <a:off x="7261333" y="1587701"/>
            <a:ext cx="0" cy="38467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046F5EE-A8AC-BB2E-211E-70741127473C}"/>
              </a:ext>
            </a:extLst>
          </p:cNvPr>
          <p:cNvCxnSpPr>
            <a:cxnSpLocks/>
          </p:cNvCxnSpPr>
          <p:nvPr/>
        </p:nvCxnSpPr>
        <p:spPr>
          <a:xfrm flipV="1">
            <a:off x="7981375" y="1587701"/>
            <a:ext cx="0" cy="50892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BAAFA39-DF89-27E3-FA55-2C20FE847B12}"/>
              </a:ext>
            </a:extLst>
          </p:cNvPr>
          <p:cNvCxnSpPr>
            <a:cxnSpLocks/>
          </p:cNvCxnSpPr>
          <p:nvPr/>
        </p:nvCxnSpPr>
        <p:spPr>
          <a:xfrm flipV="1">
            <a:off x="10689155" y="2310195"/>
            <a:ext cx="0" cy="11397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337AFCD6-9F66-739F-1C14-F4E9D787182C}"/>
              </a:ext>
            </a:extLst>
          </p:cNvPr>
          <p:cNvCxnSpPr>
            <a:cxnSpLocks/>
          </p:cNvCxnSpPr>
          <p:nvPr/>
        </p:nvCxnSpPr>
        <p:spPr>
          <a:xfrm flipV="1">
            <a:off x="11410795" y="2309278"/>
            <a:ext cx="0" cy="23850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267D9FC0-AE3A-E855-4E3E-6A16A9737DC1}"/>
              </a:ext>
            </a:extLst>
          </p:cNvPr>
          <p:cNvCxnSpPr/>
          <p:nvPr/>
        </p:nvCxnSpPr>
        <p:spPr>
          <a:xfrm>
            <a:off x="7261333" y="870195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83A9CAA-316F-7EF6-37E3-96362E39F79A}"/>
              </a:ext>
            </a:extLst>
          </p:cNvPr>
          <p:cNvCxnSpPr>
            <a:cxnSpLocks/>
          </p:cNvCxnSpPr>
          <p:nvPr/>
        </p:nvCxnSpPr>
        <p:spPr>
          <a:xfrm>
            <a:off x="7261333" y="2309278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076B682-4E97-EADC-85BC-739B47B35CF1}"/>
              </a:ext>
            </a:extLst>
          </p:cNvPr>
          <p:cNvCxnSpPr>
            <a:cxnSpLocks/>
          </p:cNvCxnSpPr>
          <p:nvPr/>
        </p:nvCxnSpPr>
        <p:spPr>
          <a:xfrm>
            <a:off x="7261333" y="870195"/>
            <a:ext cx="41491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303C48F-6B29-F084-19C1-412C87510B61}"/>
              </a:ext>
            </a:extLst>
          </p:cNvPr>
          <p:cNvCxnSpPr/>
          <p:nvPr/>
        </p:nvCxnSpPr>
        <p:spPr>
          <a:xfrm>
            <a:off x="7981081" y="870195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2B6D363E-5F83-7E95-B85C-D5D9E87C9458}"/>
              </a:ext>
            </a:extLst>
          </p:cNvPr>
          <p:cNvCxnSpPr>
            <a:cxnSpLocks/>
          </p:cNvCxnSpPr>
          <p:nvPr/>
        </p:nvCxnSpPr>
        <p:spPr>
          <a:xfrm>
            <a:off x="10689155" y="870220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6013B12E-C0DD-3EBE-2F3A-AFDD6225F945}"/>
              </a:ext>
            </a:extLst>
          </p:cNvPr>
          <p:cNvCxnSpPr/>
          <p:nvPr/>
        </p:nvCxnSpPr>
        <p:spPr>
          <a:xfrm>
            <a:off x="11410467" y="871246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14C4EF6-7E85-71B3-27E9-50E275678AF1}"/>
              </a:ext>
            </a:extLst>
          </p:cNvPr>
          <p:cNvCxnSpPr/>
          <p:nvPr/>
        </p:nvCxnSpPr>
        <p:spPr>
          <a:xfrm>
            <a:off x="7261333" y="870195"/>
            <a:ext cx="719748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A1440D9-4BCF-E98E-B544-1F0C9F4334C8}"/>
              </a:ext>
            </a:extLst>
          </p:cNvPr>
          <p:cNvCxnSpPr/>
          <p:nvPr/>
        </p:nvCxnSpPr>
        <p:spPr>
          <a:xfrm flipH="1">
            <a:off x="7261333" y="870195"/>
            <a:ext cx="719748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805FC29-BA70-6E68-2ED0-F7EA05194A00}"/>
              </a:ext>
            </a:extLst>
          </p:cNvPr>
          <p:cNvCxnSpPr>
            <a:cxnSpLocks/>
          </p:cNvCxnSpPr>
          <p:nvPr/>
        </p:nvCxnSpPr>
        <p:spPr>
          <a:xfrm flipV="1">
            <a:off x="7618535" y="870195"/>
            <a:ext cx="0" cy="5174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19EDAB9-2E05-7020-8E1D-F7EBE536952E}"/>
              </a:ext>
            </a:extLst>
          </p:cNvPr>
          <p:cNvCxnSpPr>
            <a:cxnSpLocks/>
          </p:cNvCxnSpPr>
          <p:nvPr/>
        </p:nvCxnSpPr>
        <p:spPr>
          <a:xfrm>
            <a:off x="7261333" y="1591377"/>
            <a:ext cx="71974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E6B61521-36EF-B290-A5B9-2498DEEE89E0}"/>
              </a:ext>
            </a:extLst>
          </p:cNvPr>
          <p:cNvSpPr/>
          <p:nvPr/>
        </p:nvSpPr>
        <p:spPr>
          <a:xfrm flipH="1">
            <a:off x="7261006" y="870219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7C58F3FD-B143-EA66-D3B9-54204BA343DE}"/>
              </a:ext>
            </a:extLst>
          </p:cNvPr>
          <p:cNvCxnSpPr/>
          <p:nvPr/>
        </p:nvCxnSpPr>
        <p:spPr>
          <a:xfrm>
            <a:off x="10689155" y="870195"/>
            <a:ext cx="721312" cy="1439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7CE7AC2-CA72-B036-3FF7-3376B6D51764}"/>
              </a:ext>
            </a:extLst>
          </p:cNvPr>
          <p:cNvCxnSpPr/>
          <p:nvPr/>
        </p:nvCxnSpPr>
        <p:spPr>
          <a:xfrm flipV="1">
            <a:off x="10689155" y="869278"/>
            <a:ext cx="721311" cy="14399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D0AD720-258B-B449-E790-1C07FCFB0700}"/>
              </a:ext>
            </a:extLst>
          </p:cNvPr>
          <p:cNvCxnSpPr>
            <a:cxnSpLocks/>
          </p:cNvCxnSpPr>
          <p:nvPr/>
        </p:nvCxnSpPr>
        <p:spPr>
          <a:xfrm flipV="1">
            <a:off x="11047535" y="869277"/>
            <a:ext cx="0" cy="144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C3ABD3A3-2B26-3460-F61B-654CBA638050}"/>
              </a:ext>
            </a:extLst>
          </p:cNvPr>
          <p:cNvCxnSpPr>
            <a:cxnSpLocks/>
          </p:cNvCxnSpPr>
          <p:nvPr/>
        </p:nvCxnSpPr>
        <p:spPr>
          <a:xfrm flipH="1">
            <a:off x="10689155" y="1591377"/>
            <a:ext cx="72131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e 45">
            <a:extLst>
              <a:ext uri="{FF2B5EF4-FFF2-40B4-BE49-F238E27FC236}">
                <a16:creationId xmlns:a16="http://schemas.microsoft.com/office/drawing/2014/main" id="{6C3B16F7-BCCF-0C39-CB1E-5C3BDB038332}"/>
              </a:ext>
            </a:extLst>
          </p:cNvPr>
          <p:cNvSpPr/>
          <p:nvPr/>
        </p:nvSpPr>
        <p:spPr>
          <a:xfrm>
            <a:off x="10688828" y="870095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9428DFB4-5663-1E25-5E32-15DFD5E87ADD}"/>
              </a:ext>
            </a:extLst>
          </p:cNvPr>
          <p:cNvCxnSpPr>
            <a:stCxn id="6" idx="1"/>
            <a:endCxn id="6" idx="3"/>
          </p:cNvCxnSpPr>
          <p:nvPr/>
        </p:nvCxnSpPr>
        <p:spPr>
          <a:xfrm flipV="1">
            <a:off x="7621334" y="4073440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E28D7A29-BF4F-AD6F-A288-ACD8517104F7}"/>
              </a:ext>
            </a:extLst>
          </p:cNvPr>
          <p:cNvCxnSpPr>
            <a:cxnSpLocks/>
          </p:cNvCxnSpPr>
          <p:nvPr/>
        </p:nvCxnSpPr>
        <p:spPr>
          <a:xfrm>
            <a:off x="5957455" y="1080620"/>
            <a:ext cx="58635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75961B46-1DC2-857C-E0FC-A08B149555E3}"/>
              </a:ext>
            </a:extLst>
          </p:cNvPr>
          <p:cNvCxnSpPr>
            <a:cxnSpLocks/>
          </p:cNvCxnSpPr>
          <p:nvPr/>
        </p:nvCxnSpPr>
        <p:spPr>
          <a:xfrm>
            <a:off x="10369118" y="866950"/>
            <a:ext cx="0" cy="38274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E9B5EC49-19A7-0D40-D778-2B5FFF8CA288}"/>
              </a:ext>
            </a:extLst>
          </p:cNvPr>
          <p:cNvGrpSpPr/>
          <p:nvPr/>
        </p:nvGrpSpPr>
        <p:grpSpPr>
          <a:xfrm>
            <a:off x="8528024" y="3772622"/>
            <a:ext cx="1843200" cy="1843200"/>
            <a:chOff x="8101782" y="669999"/>
            <a:chExt cx="2700000" cy="2700000"/>
          </a:xfrm>
        </p:grpSpPr>
        <p:sp>
          <p:nvSpPr>
            <p:cNvPr id="133" name="Ovale 132">
              <a:extLst>
                <a:ext uri="{FF2B5EF4-FFF2-40B4-BE49-F238E27FC236}">
                  <a16:creationId xmlns:a16="http://schemas.microsoft.com/office/drawing/2014/main" id="{3CC4D6B3-4AD1-8A64-7408-11241F71BC03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4" name="Connettore diritto 133">
              <a:extLst>
                <a:ext uri="{FF2B5EF4-FFF2-40B4-BE49-F238E27FC236}">
                  <a16:creationId xmlns:a16="http://schemas.microsoft.com/office/drawing/2014/main" id="{BE4C637D-F3CF-9899-B20B-4241A5434177}"/>
                </a:ext>
              </a:extLst>
            </p:cNvPr>
            <p:cNvCxnSpPr>
              <a:cxnSpLocks/>
              <a:stCxn id="133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A0AA5EF1-1812-3453-5A45-BA3D3A8A2E6E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187E3BF-582A-26B3-4B97-16F474632CC8}"/>
              </a:ext>
            </a:extLst>
          </p:cNvPr>
          <p:cNvCxnSpPr>
            <a:cxnSpLocks/>
          </p:cNvCxnSpPr>
          <p:nvPr/>
        </p:nvCxnSpPr>
        <p:spPr>
          <a:xfrm>
            <a:off x="10344153" y="866950"/>
            <a:ext cx="0" cy="3620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7AAAE73C-D472-F240-7FB5-A605FC0F30CD}"/>
              </a:ext>
            </a:extLst>
          </p:cNvPr>
          <p:cNvCxnSpPr>
            <a:cxnSpLocks/>
          </p:cNvCxnSpPr>
          <p:nvPr/>
        </p:nvCxnSpPr>
        <p:spPr>
          <a:xfrm>
            <a:off x="8817528" y="866950"/>
            <a:ext cx="0" cy="44966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BE9AA9C9-236A-3149-ADD8-4A0928D2E26B}"/>
              </a:ext>
            </a:extLst>
          </p:cNvPr>
          <p:cNvCxnSpPr>
            <a:cxnSpLocks/>
          </p:cNvCxnSpPr>
          <p:nvPr/>
        </p:nvCxnSpPr>
        <p:spPr>
          <a:xfrm>
            <a:off x="10553480" y="1079130"/>
            <a:ext cx="0" cy="36150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2EB8CF82-9936-68EA-474D-BA28CFFD6FB1}"/>
              </a:ext>
            </a:extLst>
          </p:cNvPr>
          <p:cNvGrpSpPr/>
          <p:nvPr/>
        </p:nvGrpSpPr>
        <p:grpSpPr>
          <a:xfrm>
            <a:off x="8341148" y="3586757"/>
            <a:ext cx="2214000" cy="2214000"/>
            <a:chOff x="8101782" y="669999"/>
            <a:chExt cx="2700000" cy="2700000"/>
          </a:xfrm>
        </p:grpSpPr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FAC2C964-0745-C805-BCA2-8C820E381021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C01E83DE-13CB-964F-FA51-2C2F298822D4}"/>
                </a:ext>
              </a:extLst>
            </p:cNvPr>
            <p:cNvCxnSpPr>
              <a:cxnSpLocks/>
              <a:stCxn id="140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87094F7C-3AAC-6185-0EE8-32BE7A972EF8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5AFD38A1-CC61-DED0-430F-AE6D4A212E4F}"/>
              </a:ext>
            </a:extLst>
          </p:cNvPr>
          <p:cNvCxnSpPr>
            <a:cxnSpLocks/>
          </p:cNvCxnSpPr>
          <p:nvPr/>
        </p:nvCxnSpPr>
        <p:spPr>
          <a:xfrm>
            <a:off x="7365267" y="1081035"/>
            <a:ext cx="0" cy="45257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53541965-F8E8-E2CA-F59D-2984F0584029}"/>
              </a:ext>
            </a:extLst>
          </p:cNvPr>
          <p:cNvCxnSpPr>
            <a:cxnSpLocks/>
          </p:cNvCxnSpPr>
          <p:nvPr/>
        </p:nvCxnSpPr>
        <p:spPr>
          <a:xfrm>
            <a:off x="7875486" y="1078217"/>
            <a:ext cx="0" cy="54164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A1CE3CD8-BE5B-72D0-1C8D-42CB8239C753}"/>
              </a:ext>
            </a:extLst>
          </p:cNvPr>
          <p:cNvCxnSpPr/>
          <p:nvPr/>
        </p:nvCxnSpPr>
        <p:spPr>
          <a:xfrm flipV="1">
            <a:off x="7365267" y="3626826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14E77465-F194-3509-DF24-DB2B92BC0320}"/>
              </a:ext>
            </a:extLst>
          </p:cNvPr>
          <p:cNvCxnSpPr/>
          <p:nvPr/>
        </p:nvCxnSpPr>
        <p:spPr>
          <a:xfrm flipV="1">
            <a:off x="7875486" y="4514627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FD51651-2C58-CC7D-F389-7A96C4C60DD4}"/>
              </a:ext>
            </a:extLst>
          </p:cNvPr>
          <p:cNvCxnSpPr>
            <a:cxnSpLocks/>
          </p:cNvCxnSpPr>
          <p:nvPr/>
        </p:nvCxnSpPr>
        <p:spPr>
          <a:xfrm>
            <a:off x="8386034" y="1078217"/>
            <a:ext cx="0" cy="39367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859C1BB8-A621-0BEF-13D1-182235FAD2C2}"/>
              </a:ext>
            </a:extLst>
          </p:cNvPr>
          <p:cNvCxnSpPr>
            <a:cxnSpLocks/>
          </p:cNvCxnSpPr>
          <p:nvPr/>
        </p:nvCxnSpPr>
        <p:spPr>
          <a:xfrm>
            <a:off x="9151706" y="1078217"/>
            <a:ext cx="0" cy="46906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DB3C4B22-4CD4-8B7C-2852-F10F29F3FEFA}"/>
              </a:ext>
            </a:extLst>
          </p:cNvPr>
          <p:cNvCxnSpPr>
            <a:cxnSpLocks/>
          </p:cNvCxnSpPr>
          <p:nvPr/>
        </p:nvCxnSpPr>
        <p:spPr>
          <a:xfrm>
            <a:off x="10257854" y="1078217"/>
            <a:ext cx="0" cy="28651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9D87B558-49C9-250D-8E18-0B32E8C79D35}"/>
              </a:ext>
            </a:extLst>
          </p:cNvPr>
          <p:cNvCxnSpPr>
            <a:cxnSpLocks/>
          </p:cNvCxnSpPr>
          <p:nvPr/>
        </p:nvCxnSpPr>
        <p:spPr>
          <a:xfrm>
            <a:off x="5430982" y="969250"/>
            <a:ext cx="634659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111929E-41A0-6A90-FF86-274AD85CF2CD}"/>
              </a:ext>
            </a:extLst>
          </p:cNvPr>
          <p:cNvCxnSpPr>
            <a:cxnSpLocks/>
          </p:cNvCxnSpPr>
          <p:nvPr/>
        </p:nvCxnSpPr>
        <p:spPr>
          <a:xfrm>
            <a:off x="7436308" y="967345"/>
            <a:ext cx="0" cy="47641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73580F8-4E31-1442-0EDC-EA83569C3C49}"/>
              </a:ext>
            </a:extLst>
          </p:cNvPr>
          <p:cNvCxnSpPr>
            <a:cxnSpLocks/>
          </p:cNvCxnSpPr>
          <p:nvPr/>
        </p:nvCxnSpPr>
        <p:spPr>
          <a:xfrm>
            <a:off x="7803202" y="968934"/>
            <a:ext cx="0" cy="54047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52508F06-968C-F612-54FC-4A2646CD2068}"/>
              </a:ext>
            </a:extLst>
          </p:cNvPr>
          <p:cNvCxnSpPr/>
          <p:nvPr/>
        </p:nvCxnSpPr>
        <p:spPr>
          <a:xfrm flipV="1">
            <a:off x="7435645" y="3754923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ADFDBAB4-A496-A793-7CB6-D371101DA58F}"/>
              </a:ext>
            </a:extLst>
          </p:cNvPr>
          <p:cNvCxnSpPr/>
          <p:nvPr/>
        </p:nvCxnSpPr>
        <p:spPr>
          <a:xfrm flipV="1">
            <a:off x="7803202" y="4393689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2CA5D11-4AD4-5865-8D12-97701E577D5F}"/>
              </a:ext>
            </a:extLst>
          </p:cNvPr>
          <p:cNvCxnSpPr>
            <a:cxnSpLocks/>
          </p:cNvCxnSpPr>
          <p:nvPr/>
        </p:nvCxnSpPr>
        <p:spPr>
          <a:xfrm>
            <a:off x="10464762" y="968245"/>
            <a:ext cx="0" cy="37255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uppo 124">
            <a:extLst>
              <a:ext uri="{FF2B5EF4-FFF2-40B4-BE49-F238E27FC236}">
                <a16:creationId xmlns:a16="http://schemas.microsoft.com/office/drawing/2014/main" id="{D765FDB4-0C82-B15D-AA94-0482569CD204}"/>
              </a:ext>
            </a:extLst>
          </p:cNvPr>
          <p:cNvGrpSpPr/>
          <p:nvPr/>
        </p:nvGrpSpPr>
        <p:grpSpPr>
          <a:xfrm>
            <a:off x="8430869" y="3677372"/>
            <a:ext cx="2034000" cy="2034000"/>
            <a:chOff x="8101782" y="669999"/>
            <a:chExt cx="2700000" cy="2700000"/>
          </a:xfrm>
        </p:grpSpPr>
        <p:sp>
          <p:nvSpPr>
            <p:cNvPr id="129" name="Ovale 128">
              <a:extLst>
                <a:ext uri="{FF2B5EF4-FFF2-40B4-BE49-F238E27FC236}">
                  <a16:creationId xmlns:a16="http://schemas.microsoft.com/office/drawing/2014/main" id="{7F28E6C4-6052-6376-6B45-D7E2D7159929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4968E58D-4863-4449-3578-203A1D5FEB01}"/>
                </a:ext>
              </a:extLst>
            </p:cNvPr>
            <p:cNvCxnSpPr>
              <a:cxnSpLocks/>
              <a:stCxn id="129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1F2E4E5B-89A1-22ED-4407-375B7EFB28C9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2F3D2D71-3CEB-4CFF-E59F-6C950837F528}"/>
              </a:ext>
            </a:extLst>
          </p:cNvPr>
          <p:cNvCxnSpPr>
            <a:cxnSpLocks/>
          </p:cNvCxnSpPr>
          <p:nvPr/>
        </p:nvCxnSpPr>
        <p:spPr>
          <a:xfrm>
            <a:off x="10271634" y="967345"/>
            <a:ext cx="0" cy="3131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A666CC9-4987-5FF3-EB32-BC769B369D22}"/>
              </a:ext>
            </a:extLst>
          </p:cNvPr>
          <p:cNvCxnSpPr>
            <a:cxnSpLocks/>
          </p:cNvCxnSpPr>
          <p:nvPr/>
        </p:nvCxnSpPr>
        <p:spPr>
          <a:xfrm>
            <a:off x="9074282" y="967345"/>
            <a:ext cx="0" cy="46737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E56B1EAB-8D6C-8917-4760-2B2BF7C669C2}"/>
              </a:ext>
            </a:extLst>
          </p:cNvPr>
          <p:cNvCxnSpPr>
            <a:cxnSpLocks/>
          </p:cNvCxnSpPr>
          <p:nvPr/>
        </p:nvCxnSpPr>
        <p:spPr>
          <a:xfrm>
            <a:off x="8517838" y="967345"/>
            <a:ext cx="0" cy="41424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B42384B-0D22-1870-3E09-4CFD6C4F9D34}"/>
              </a:ext>
            </a:extLst>
          </p:cNvPr>
          <p:cNvCxnSpPr>
            <a:cxnSpLocks/>
          </p:cNvCxnSpPr>
          <p:nvPr/>
        </p:nvCxnSpPr>
        <p:spPr>
          <a:xfrm>
            <a:off x="5430982" y="1272195"/>
            <a:ext cx="64388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1404B830-1516-F3B1-1B37-94EEEB69864B}"/>
              </a:ext>
            </a:extLst>
          </p:cNvPr>
          <p:cNvCxnSpPr>
            <a:cxnSpLocks/>
          </p:cNvCxnSpPr>
          <p:nvPr/>
        </p:nvCxnSpPr>
        <p:spPr>
          <a:xfrm>
            <a:off x="5957455" y="870760"/>
            <a:ext cx="596491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B8215BE2-79CA-BFEA-9D0C-BFCA0F975207}"/>
              </a:ext>
            </a:extLst>
          </p:cNvPr>
          <p:cNvCxnSpPr>
            <a:cxnSpLocks/>
          </p:cNvCxnSpPr>
          <p:nvPr/>
        </p:nvCxnSpPr>
        <p:spPr>
          <a:xfrm>
            <a:off x="7299228" y="1270290"/>
            <a:ext cx="0" cy="42232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45C192F-9717-4A5C-F8FB-9DBD4EF90688}"/>
              </a:ext>
            </a:extLst>
          </p:cNvPr>
          <p:cNvCxnSpPr>
            <a:cxnSpLocks/>
          </p:cNvCxnSpPr>
          <p:nvPr/>
        </p:nvCxnSpPr>
        <p:spPr>
          <a:xfrm>
            <a:off x="7944993" y="1270290"/>
            <a:ext cx="0" cy="53379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8A7A3217-2182-4AD1-21C9-2ED11E39E72E}"/>
              </a:ext>
            </a:extLst>
          </p:cNvPr>
          <p:cNvCxnSpPr/>
          <p:nvPr/>
        </p:nvCxnSpPr>
        <p:spPr>
          <a:xfrm flipV="1">
            <a:off x="7297318" y="3514689"/>
            <a:ext cx="3429460" cy="198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783BBE5B-E561-41AB-0FEF-299F697A8A25}"/>
              </a:ext>
            </a:extLst>
          </p:cNvPr>
          <p:cNvCxnSpPr>
            <a:cxnSpLocks/>
          </p:cNvCxnSpPr>
          <p:nvPr/>
        </p:nvCxnSpPr>
        <p:spPr>
          <a:xfrm flipV="1">
            <a:off x="7936073" y="4624846"/>
            <a:ext cx="3441157" cy="19867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889CBEA1-7B2E-D6B3-40F7-C8395CAB11F4}"/>
              </a:ext>
            </a:extLst>
          </p:cNvPr>
          <p:cNvCxnSpPr>
            <a:cxnSpLocks/>
          </p:cNvCxnSpPr>
          <p:nvPr/>
        </p:nvCxnSpPr>
        <p:spPr>
          <a:xfrm>
            <a:off x="10667780" y="1270290"/>
            <a:ext cx="0" cy="34234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FEED109D-98E6-D8BE-63FB-9B8AF356F81E}"/>
              </a:ext>
            </a:extLst>
          </p:cNvPr>
          <p:cNvGrpSpPr/>
          <p:nvPr/>
        </p:nvGrpSpPr>
        <p:grpSpPr>
          <a:xfrm>
            <a:off x="8229982" y="3475809"/>
            <a:ext cx="2437200" cy="2437200"/>
            <a:chOff x="8101782" y="669999"/>
            <a:chExt cx="2700000" cy="2700000"/>
          </a:xfrm>
        </p:grpSpPr>
        <p:sp>
          <p:nvSpPr>
            <p:cNvPr id="213" name="Ovale 212">
              <a:extLst>
                <a:ext uri="{FF2B5EF4-FFF2-40B4-BE49-F238E27FC236}">
                  <a16:creationId xmlns:a16="http://schemas.microsoft.com/office/drawing/2014/main" id="{D68AF140-9B6E-2AA4-A864-FC007A30ECFA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n>
                  <a:solidFill>
                    <a:srgbClr val="00B0F0"/>
                  </a:solidFill>
                </a:ln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4E0983B7-E2F1-9EA2-CAD6-CC66ABDE5C56}"/>
                </a:ext>
              </a:extLst>
            </p:cNvPr>
            <p:cNvCxnSpPr>
              <a:cxnSpLocks/>
              <a:stCxn id="213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A34AB107-E6F3-A752-486F-275AB26B0911}"/>
              </a:ext>
            </a:extLst>
          </p:cNvPr>
          <p:cNvCxnSpPr>
            <a:cxnSpLocks/>
          </p:cNvCxnSpPr>
          <p:nvPr/>
        </p:nvCxnSpPr>
        <p:spPr>
          <a:xfrm>
            <a:off x="10259605" y="1270290"/>
            <a:ext cx="0" cy="25177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7B512D6A-2A78-2684-0FEC-994BA21B4CD1}"/>
              </a:ext>
            </a:extLst>
          </p:cNvPr>
          <p:cNvCxnSpPr>
            <a:cxnSpLocks/>
          </p:cNvCxnSpPr>
          <p:nvPr/>
        </p:nvCxnSpPr>
        <p:spPr>
          <a:xfrm>
            <a:off x="9194824" y="1269510"/>
            <a:ext cx="0" cy="46192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8D065DEA-5B5A-4BAE-B274-AED4C59FFEAB}"/>
              </a:ext>
            </a:extLst>
          </p:cNvPr>
          <p:cNvCxnSpPr>
            <a:cxnSpLocks/>
          </p:cNvCxnSpPr>
          <p:nvPr/>
        </p:nvCxnSpPr>
        <p:spPr>
          <a:xfrm>
            <a:off x="8257753" y="1269510"/>
            <a:ext cx="0" cy="36741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FFD426B6-3C4E-4ABB-5D52-CCF006BF4BF6}"/>
              </a:ext>
            </a:extLst>
          </p:cNvPr>
          <p:cNvCxnSpPr>
            <a:cxnSpLocks/>
          </p:cNvCxnSpPr>
          <p:nvPr/>
        </p:nvCxnSpPr>
        <p:spPr>
          <a:xfrm>
            <a:off x="6096000" y="1589568"/>
            <a:ext cx="57695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BFEC1421-1FCB-B82E-4AEE-4379AEBFF9D9}"/>
              </a:ext>
            </a:extLst>
          </p:cNvPr>
          <p:cNvCxnSpPr>
            <a:cxnSpLocks/>
          </p:cNvCxnSpPr>
          <p:nvPr/>
        </p:nvCxnSpPr>
        <p:spPr>
          <a:xfrm>
            <a:off x="10453151" y="967345"/>
            <a:ext cx="0" cy="3872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5557AE7A-CE33-5A39-4D07-A14D156CA02D}"/>
              </a:ext>
            </a:extLst>
          </p:cNvPr>
          <p:cNvCxnSpPr>
            <a:cxnSpLocks/>
          </p:cNvCxnSpPr>
          <p:nvPr/>
        </p:nvCxnSpPr>
        <p:spPr>
          <a:xfrm>
            <a:off x="10520441" y="1078217"/>
            <a:ext cx="0" cy="38857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1362518-99A4-2724-D1F1-481B637018FF}"/>
              </a:ext>
            </a:extLst>
          </p:cNvPr>
          <p:cNvCxnSpPr>
            <a:cxnSpLocks/>
          </p:cNvCxnSpPr>
          <p:nvPr/>
        </p:nvCxnSpPr>
        <p:spPr>
          <a:xfrm>
            <a:off x="10610529" y="1269510"/>
            <a:ext cx="0" cy="37996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4F950567-6D16-1525-7681-71C505F7D0E4}"/>
              </a:ext>
            </a:extLst>
          </p:cNvPr>
          <p:cNvCxnSpPr>
            <a:cxnSpLocks/>
          </p:cNvCxnSpPr>
          <p:nvPr/>
        </p:nvCxnSpPr>
        <p:spPr>
          <a:xfrm>
            <a:off x="10772555" y="1585398"/>
            <a:ext cx="0" cy="31104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Gruppo 312">
            <a:extLst>
              <a:ext uri="{FF2B5EF4-FFF2-40B4-BE49-F238E27FC236}">
                <a16:creationId xmlns:a16="http://schemas.microsoft.com/office/drawing/2014/main" id="{B477117C-4D92-8418-1652-751CF8337F70}"/>
              </a:ext>
            </a:extLst>
          </p:cNvPr>
          <p:cNvGrpSpPr/>
          <p:nvPr/>
        </p:nvGrpSpPr>
        <p:grpSpPr>
          <a:xfrm>
            <a:off x="8124992" y="3371283"/>
            <a:ext cx="2646000" cy="2646000"/>
            <a:chOff x="8101782" y="669999"/>
            <a:chExt cx="2700000" cy="2700000"/>
          </a:xfrm>
        </p:grpSpPr>
        <p:sp>
          <p:nvSpPr>
            <p:cNvPr id="314" name="Ovale 313">
              <a:extLst>
                <a:ext uri="{FF2B5EF4-FFF2-40B4-BE49-F238E27FC236}">
                  <a16:creationId xmlns:a16="http://schemas.microsoft.com/office/drawing/2014/main" id="{C7ADEFCA-2D80-E6A3-38AD-B6DAE93AFC59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15" name="Connettore diritto 314">
              <a:extLst>
                <a:ext uri="{FF2B5EF4-FFF2-40B4-BE49-F238E27FC236}">
                  <a16:creationId xmlns:a16="http://schemas.microsoft.com/office/drawing/2014/main" id="{87463004-C35B-79B6-C355-1EBEA14A83E9}"/>
                </a:ext>
              </a:extLst>
            </p:cNvPr>
            <p:cNvCxnSpPr>
              <a:cxnSpLocks/>
              <a:stCxn id="314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ttore diritto 315">
              <a:extLst>
                <a:ext uri="{FF2B5EF4-FFF2-40B4-BE49-F238E27FC236}">
                  <a16:creationId xmlns:a16="http://schemas.microsoft.com/office/drawing/2014/main" id="{16A16AFF-C7F3-DA6E-43D9-4797EEBA9085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F29D82F6-735B-6FEC-EF2E-6F937B6889D7}"/>
              </a:ext>
            </a:extLst>
          </p:cNvPr>
          <p:cNvCxnSpPr>
            <a:cxnSpLocks/>
          </p:cNvCxnSpPr>
          <p:nvPr/>
        </p:nvCxnSpPr>
        <p:spPr>
          <a:xfrm>
            <a:off x="10705806" y="1585398"/>
            <a:ext cx="0" cy="35191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76E8FBA1-CA98-BD27-E6F7-6FA0CBBFF151}"/>
              </a:ext>
            </a:extLst>
          </p:cNvPr>
          <p:cNvCxnSpPr>
            <a:cxnSpLocks/>
          </p:cNvCxnSpPr>
          <p:nvPr/>
        </p:nvCxnSpPr>
        <p:spPr>
          <a:xfrm>
            <a:off x="10292587" y="1581228"/>
            <a:ext cx="0" cy="2097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BFE1031D-9EC3-2896-63B6-81D88A730F72}"/>
              </a:ext>
            </a:extLst>
          </p:cNvPr>
          <p:cNvCxnSpPr>
            <a:cxnSpLocks/>
          </p:cNvCxnSpPr>
          <p:nvPr/>
        </p:nvCxnSpPr>
        <p:spPr>
          <a:xfrm>
            <a:off x="8145358" y="1585398"/>
            <a:ext cx="0" cy="33308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942C590C-D1F4-FFBE-95D1-A0DFD8E46A9F}"/>
              </a:ext>
            </a:extLst>
          </p:cNvPr>
          <p:cNvCxnSpPr>
            <a:cxnSpLocks/>
          </p:cNvCxnSpPr>
          <p:nvPr/>
        </p:nvCxnSpPr>
        <p:spPr>
          <a:xfrm>
            <a:off x="9173236" y="1585398"/>
            <a:ext cx="0" cy="44054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7C32DA8A-9F32-E46B-AE4A-AD86DDD06E3C}"/>
              </a:ext>
            </a:extLst>
          </p:cNvPr>
          <p:cNvCxnSpPr>
            <a:cxnSpLocks/>
          </p:cNvCxnSpPr>
          <p:nvPr/>
        </p:nvCxnSpPr>
        <p:spPr>
          <a:xfrm>
            <a:off x="5430982" y="1909702"/>
            <a:ext cx="64928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9B953E15-3A63-9B02-CA3C-B8456012838D}"/>
              </a:ext>
            </a:extLst>
          </p:cNvPr>
          <p:cNvCxnSpPr>
            <a:cxnSpLocks/>
          </p:cNvCxnSpPr>
          <p:nvPr/>
        </p:nvCxnSpPr>
        <p:spPr>
          <a:xfrm>
            <a:off x="8134175" y="1908086"/>
            <a:ext cx="0" cy="30907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1E144C4E-FF4C-00DE-1F92-92AF64FC6C01}"/>
              </a:ext>
            </a:extLst>
          </p:cNvPr>
          <p:cNvCxnSpPr>
            <a:cxnSpLocks/>
          </p:cNvCxnSpPr>
          <p:nvPr/>
        </p:nvCxnSpPr>
        <p:spPr>
          <a:xfrm>
            <a:off x="10372676" y="1902371"/>
            <a:ext cx="0" cy="1820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B4CDAED5-5284-BF9E-820C-7AE399213BD0}"/>
              </a:ext>
            </a:extLst>
          </p:cNvPr>
          <p:cNvCxnSpPr>
            <a:cxnSpLocks/>
          </p:cNvCxnSpPr>
          <p:nvPr/>
        </p:nvCxnSpPr>
        <p:spPr>
          <a:xfrm>
            <a:off x="10766297" y="1858708"/>
            <a:ext cx="0" cy="31482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6928C65F-20B1-60E1-D625-45FC4F5D5D4A}"/>
              </a:ext>
            </a:extLst>
          </p:cNvPr>
          <p:cNvCxnSpPr>
            <a:cxnSpLocks/>
          </p:cNvCxnSpPr>
          <p:nvPr/>
        </p:nvCxnSpPr>
        <p:spPr>
          <a:xfrm>
            <a:off x="6280727" y="2102045"/>
            <a:ext cx="54200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508A280C-B984-4298-F010-8EA331E2573A}"/>
              </a:ext>
            </a:extLst>
          </p:cNvPr>
          <p:cNvCxnSpPr>
            <a:cxnSpLocks/>
          </p:cNvCxnSpPr>
          <p:nvPr/>
        </p:nvCxnSpPr>
        <p:spPr>
          <a:xfrm>
            <a:off x="8196498" y="2102045"/>
            <a:ext cx="0" cy="3030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52A561BF-EB27-EF68-CFA6-FFCF73B16F2A}"/>
              </a:ext>
            </a:extLst>
          </p:cNvPr>
          <p:cNvCxnSpPr>
            <a:cxnSpLocks/>
          </p:cNvCxnSpPr>
          <p:nvPr/>
        </p:nvCxnSpPr>
        <p:spPr>
          <a:xfrm>
            <a:off x="10447996" y="2101924"/>
            <a:ext cx="0" cy="17297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561D3DC0-1629-79F9-A65D-BC78F7B55906}"/>
              </a:ext>
            </a:extLst>
          </p:cNvPr>
          <p:cNvCxnSpPr>
            <a:cxnSpLocks/>
          </p:cNvCxnSpPr>
          <p:nvPr/>
        </p:nvCxnSpPr>
        <p:spPr>
          <a:xfrm>
            <a:off x="10801323" y="1908086"/>
            <a:ext cx="0" cy="27953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9A11BAF1-033C-8D95-50BF-F9C8C180D199}"/>
              </a:ext>
            </a:extLst>
          </p:cNvPr>
          <p:cNvCxnSpPr>
            <a:cxnSpLocks/>
          </p:cNvCxnSpPr>
          <p:nvPr/>
        </p:nvCxnSpPr>
        <p:spPr>
          <a:xfrm>
            <a:off x="8903253" y="2101862"/>
            <a:ext cx="0" cy="38008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405DD4C7-410F-833F-7411-A5A715270112}"/>
              </a:ext>
            </a:extLst>
          </p:cNvPr>
          <p:cNvCxnSpPr>
            <a:cxnSpLocks/>
          </p:cNvCxnSpPr>
          <p:nvPr/>
        </p:nvCxnSpPr>
        <p:spPr>
          <a:xfrm>
            <a:off x="5379739" y="2207240"/>
            <a:ext cx="62355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Gruppo 239">
            <a:extLst>
              <a:ext uri="{FF2B5EF4-FFF2-40B4-BE49-F238E27FC236}">
                <a16:creationId xmlns:a16="http://schemas.microsoft.com/office/drawing/2014/main" id="{8CDEDCDB-63DA-EA92-C0BC-6820D30CCF6E}"/>
              </a:ext>
            </a:extLst>
          </p:cNvPr>
          <p:cNvGrpSpPr/>
          <p:nvPr/>
        </p:nvGrpSpPr>
        <p:grpSpPr>
          <a:xfrm>
            <a:off x="8150139" y="3394524"/>
            <a:ext cx="2599200" cy="2599200"/>
            <a:chOff x="8101782" y="669999"/>
            <a:chExt cx="2700000" cy="2700000"/>
          </a:xfrm>
        </p:grpSpPr>
        <p:sp>
          <p:nvSpPr>
            <p:cNvPr id="241" name="Ovale 240">
              <a:extLst>
                <a:ext uri="{FF2B5EF4-FFF2-40B4-BE49-F238E27FC236}">
                  <a16:creationId xmlns:a16="http://schemas.microsoft.com/office/drawing/2014/main" id="{96017643-B3EF-6353-BB6D-ED5E8B5F276C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6CA4676F-E6AB-9898-3188-BDD6A4EB433E}"/>
                </a:ext>
              </a:extLst>
            </p:cNvPr>
            <p:cNvCxnSpPr>
              <a:cxnSpLocks/>
              <a:stCxn id="241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diritto 242">
              <a:extLst>
                <a:ext uri="{FF2B5EF4-FFF2-40B4-BE49-F238E27FC236}">
                  <a16:creationId xmlns:a16="http://schemas.microsoft.com/office/drawing/2014/main" id="{5CA073F7-A84A-2CF9-82AD-6AD2D8A5D90D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A5FD3601-D5C5-292A-2FB5-E1AB52A04458}"/>
              </a:ext>
            </a:extLst>
          </p:cNvPr>
          <p:cNvCxnSpPr>
            <a:cxnSpLocks/>
          </p:cNvCxnSpPr>
          <p:nvPr/>
        </p:nvCxnSpPr>
        <p:spPr>
          <a:xfrm>
            <a:off x="10516634" y="2205965"/>
            <a:ext cx="0" cy="17554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037BBD7F-E70E-1156-5043-56C0EE9B26D7}"/>
              </a:ext>
            </a:extLst>
          </p:cNvPr>
          <p:cNvCxnSpPr>
            <a:cxnSpLocks/>
          </p:cNvCxnSpPr>
          <p:nvPr/>
        </p:nvCxnSpPr>
        <p:spPr>
          <a:xfrm>
            <a:off x="10747434" y="2205965"/>
            <a:ext cx="0" cy="2489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E0740440-17E7-604F-99AD-109644A4A0A2}"/>
              </a:ext>
            </a:extLst>
          </p:cNvPr>
          <p:cNvCxnSpPr>
            <a:cxnSpLocks/>
          </p:cNvCxnSpPr>
          <p:nvPr/>
        </p:nvCxnSpPr>
        <p:spPr>
          <a:xfrm>
            <a:off x="8275043" y="2203081"/>
            <a:ext cx="0" cy="30426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C3C8FAF9-9C1E-CF5B-F5BA-B63497B4CCF8}"/>
              </a:ext>
            </a:extLst>
          </p:cNvPr>
          <p:cNvCxnSpPr>
            <a:cxnSpLocks/>
          </p:cNvCxnSpPr>
          <p:nvPr/>
        </p:nvCxnSpPr>
        <p:spPr>
          <a:xfrm>
            <a:off x="8781333" y="2203081"/>
            <a:ext cx="0" cy="36059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2BC0F2F-36DC-83EA-858E-C1D0F747739A}"/>
              </a:ext>
            </a:extLst>
          </p:cNvPr>
          <p:cNvCxnSpPr>
            <a:cxnSpLocks/>
          </p:cNvCxnSpPr>
          <p:nvPr/>
        </p:nvCxnSpPr>
        <p:spPr>
          <a:xfrm>
            <a:off x="10722922" y="2301273"/>
            <a:ext cx="0" cy="23878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2" name="Gruppo 251">
            <a:extLst>
              <a:ext uri="{FF2B5EF4-FFF2-40B4-BE49-F238E27FC236}">
                <a16:creationId xmlns:a16="http://schemas.microsoft.com/office/drawing/2014/main" id="{654DAC11-FAF6-1181-A657-6230ABEA5751}"/>
              </a:ext>
            </a:extLst>
          </p:cNvPr>
          <p:cNvGrpSpPr/>
          <p:nvPr/>
        </p:nvGrpSpPr>
        <p:grpSpPr>
          <a:xfrm>
            <a:off x="8177722" y="3420871"/>
            <a:ext cx="2545200" cy="2545200"/>
            <a:chOff x="8101782" y="669999"/>
            <a:chExt cx="2700000" cy="2700000"/>
          </a:xfrm>
        </p:grpSpPr>
        <p:sp>
          <p:nvSpPr>
            <p:cNvPr id="253" name="Ovale 252">
              <a:extLst>
                <a:ext uri="{FF2B5EF4-FFF2-40B4-BE49-F238E27FC236}">
                  <a16:creationId xmlns:a16="http://schemas.microsoft.com/office/drawing/2014/main" id="{CDB10F12-8949-62EA-4CD3-92CFEE1ACCEB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D8BE9926-BC00-B8DF-C669-1F927A9F57AF}"/>
                </a:ext>
              </a:extLst>
            </p:cNvPr>
            <p:cNvCxnSpPr>
              <a:cxnSpLocks/>
              <a:stCxn id="253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7BB76C15-C532-6A7E-115F-7128CA11316A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E17B7D12-E7F7-B209-61F5-8AEC4A58E29D}"/>
              </a:ext>
            </a:extLst>
          </p:cNvPr>
          <p:cNvCxnSpPr>
            <a:cxnSpLocks/>
          </p:cNvCxnSpPr>
          <p:nvPr/>
        </p:nvCxnSpPr>
        <p:spPr>
          <a:xfrm>
            <a:off x="8504235" y="2309277"/>
            <a:ext cx="0" cy="32354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A37C38F6-E4F5-B1D7-3310-745C96A3496E}"/>
              </a:ext>
            </a:extLst>
          </p:cNvPr>
          <p:cNvCxnSpPr>
            <a:cxnSpLocks/>
          </p:cNvCxnSpPr>
          <p:nvPr/>
        </p:nvCxnSpPr>
        <p:spPr>
          <a:xfrm>
            <a:off x="10660233" y="2309277"/>
            <a:ext cx="0" cy="19911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B1820FA8-6058-F9CD-AB66-00A37EE2E443}"/>
              </a:ext>
            </a:extLst>
          </p:cNvPr>
          <p:cNvCxnSpPr>
            <a:cxnSpLocks/>
          </p:cNvCxnSpPr>
          <p:nvPr/>
        </p:nvCxnSpPr>
        <p:spPr>
          <a:xfrm flipV="1">
            <a:off x="9047644" y="1906941"/>
            <a:ext cx="0" cy="4083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4A061D74-2072-9829-E8BE-122DDC234D83}"/>
              </a:ext>
            </a:extLst>
          </p:cNvPr>
          <p:cNvGrpSpPr/>
          <p:nvPr/>
        </p:nvGrpSpPr>
        <p:grpSpPr>
          <a:xfrm>
            <a:off x="8125327" y="872051"/>
            <a:ext cx="1069148" cy="1438200"/>
            <a:chOff x="8125327" y="872051"/>
            <a:chExt cx="1069148" cy="1438200"/>
          </a:xfrm>
        </p:grpSpPr>
        <p:sp>
          <p:nvSpPr>
            <p:cNvPr id="54" name="Figura a mano libera: forma 53">
              <a:extLst>
                <a:ext uri="{FF2B5EF4-FFF2-40B4-BE49-F238E27FC236}">
                  <a16:creationId xmlns:a16="http://schemas.microsoft.com/office/drawing/2014/main" id="{9FBC63BD-EB9B-8308-865D-85D40BBF1CC2}"/>
                </a:ext>
              </a:extLst>
            </p:cNvPr>
            <p:cNvSpPr/>
            <p:nvPr/>
          </p:nvSpPr>
          <p:spPr>
            <a:xfrm>
              <a:off x="8506327" y="872289"/>
              <a:ext cx="688148" cy="1435769"/>
            </a:xfrm>
            <a:custGeom>
              <a:avLst/>
              <a:gdLst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397042 w 687903"/>
                <a:gd name="connsiteY6" fmla="*/ 1227222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8148"/>
                <a:gd name="connsiteY0" fmla="*/ 0 h 1435769"/>
                <a:gd name="connsiteX1" fmla="*/ 559469 w 688148"/>
                <a:gd name="connsiteY1" fmla="*/ 96253 h 1435769"/>
                <a:gd name="connsiteX2" fmla="*/ 643690 w 688148"/>
                <a:gd name="connsiteY2" fmla="*/ 208548 h 1435769"/>
                <a:gd name="connsiteX3" fmla="*/ 685800 w 688148"/>
                <a:gd name="connsiteY3" fmla="*/ 399048 h 1435769"/>
                <a:gd name="connsiteX4" fmla="*/ 667753 w 688148"/>
                <a:gd name="connsiteY4" fmla="*/ 715879 h 1435769"/>
                <a:gd name="connsiteX5" fmla="*/ 544248 w 688148"/>
                <a:gd name="connsiteY5" fmla="*/ 1034590 h 1435769"/>
                <a:gd name="connsiteX6" fmla="*/ 397042 w 688148"/>
                <a:gd name="connsiteY6" fmla="*/ 1227222 h 1435769"/>
                <a:gd name="connsiteX7" fmla="*/ 272716 w 688148"/>
                <a:gd name="connsiteY7" fmla="*/ 1333500 h 1435769"/>
                <a:gd name="connsiteX8" fmla="*/ 0 w 688148"/>
                <a:gd name="connsiteY8" fmla="*/ 1435769 h 143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8148" h="1435769">
                  <a:moveTo>
                    <a:pt x="312821" y="0"/>
                  </a:moveTo>
                  <a:cubicBezTo>
                    <a:pt x="438651" y="2673"/>
                    <a:pt x="512345" y="49463"/>
                    <a:pt x="559469" y="96253"/>
                  </a:cubicBezTo>
                  <a:cubicBezTo>
                    <a:pt x="606593" y="143043"/>
                    <a:pt x="634666" y="188161"/>
                    <a:pt x="643690" y="208548"/>
                  </a:cubicBezTo>
                  <a:cubicBezTo>
                    <a:pt x="652714" y="228935"/>
                    <a:pt x="681790" y="314493"/>
                    <a:pt x="685800" y="399048"/>
                  </a:cubicBezTo>
                  <a:cubicBezTo>
                    <a:pt x="689811" y="483603"/>
                    <a:pt x="691345" y="609955"/>
                    <a:pt x="667753" y="715879"/>
                  </a:cubicBezTo>
                  <a:cubicBezTo>
                    <a:pt x="644161" y="821803"/>
                    <a:pt x="589366" y="949366"/>
                    <a:pt x="544248" y="1034590"/>
                  </a:cubicBezTo>
                  <a:cubicBezTo>
                    <a:pt x="499130" y="1119814"/>
                    <a:pt x="442297" y="1177404"/>
                    <a:pt x="397042" y="1227222"/>
                  </a:cubicBezTo>
                  <a:cubicBezTo>
                    <a:pt x="351787" y="1277040"/>
                    <a:pt x="333542" y="1287044"/>
                    <a:pt x="272716" y="1333500"/>
                  </a:cubicBezTo>
                  <a:cubicBezTo>
                    <a:pt x="205874" y="1367924"/>
                    <a:pt x="110958" y="1435935"/>
                    <a:pt x="0" y="14357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Figura a mano libera: forma 54">
              <a:extLst>
                <a:ext uri="{FF2B5EF4-FFF2-40B4-BE49-F238E27FC236}">
                  <a16:creationId xmlns:a16="http://schemas.microsoft.com/office/drawing/2014/main" id="{A9309CFE-5F0F-4256-A9A0-570410B8B314}"/>
                </a:ext>
              </a:extLst>
            </p:cNvPr>
            <p:cNvSpPr/>
            <p:nvPr/>
          </p:nvSpPr>
          <p:spPr>
            <a:xfrm>
              <a:off x="8125327" y="872051"/>
              <a:ext cx="691815" cy="1438200"/>
            </a:xfrm>
            <a:custGeom>
              <a:avLst/>
              <a:gdLst>
                <a:gd name="connsiteX0" fmla="*/ 691815 w 691815"/>
                <a:gd name="connsiteY0" fmla="*/ 0 h 1437774"/>
                <a:gd name="connsiteX1" fmla="*/ 393031 w 691815"/>
                <a:gd name="connsiteY1" fmla="*/ 94248 h 1437774"/>
                <a:gd name="connsiteX2" fmla="*/ 256673 w 691815"/>
                <a:gd name="connsiteY2" fmla="*/ 208548 h 1437774"/>
                <a:gd name="connsiteX3" fmla="*/ 132347 w 691815"/>
                <a:gd name="connsiteY3" fmla="*/ 401053 h 1437774"/>
                <a:gd name="connsiteX4" fmla="*/ 20052 w 691815"/>
                <a:gd name="connsiteY4" fmla="*/ 715879 h 1437774"/>
                <a:gd name="connsiteX5" fmla="*/ 4010 w 691815"/>
                <a:gd name="connsiteY5" fmla="*/ 986590 h 1437774"/>
                <a:gd name="connsiteX6" fmla="*/ 66173 w 691815"/>
                <a:gd name="connsiteY6" fmla="*/ 1229227 h 1437774"/>
                <a:gd name="connsiteX7" fmla="*/ 148389 w 691815"/>
                <a:gd name="connsiteY7" fmla="*/ 1335506 h 1437774"/>
                <a:gd name="connsiteX8" fmla="*/ 380999 w 691815"/>
                <a:gd name="connsiteY8" fmla="*/ 1437774 h 1437774"/>
                <a:gd name="connsiteX0" fmla="*/ 691815 w 691815"/>
                <a:gd name="connsiteY0" fmla="*/ 210 h 1437984"/>
                <a:gd name="connsiteX1" fmla="*/ 393031 w 691815"/>
                <a:gd name="connsiteY1" fmla="*/ 94458 h 1437984"/>
                <a:gd name="connsiteX2" fmla="*/ 256673 w 691815"/>
                <a:gd name="connsiteY2" fmla="*/ 208758 h 1437984"/>
                <a:gd name="connsiteX3" fmla="*/ 132347 w 691815"/>
                <a:gd name="connsiteY3" fmla="*/ 401263 h 1437984"/>
                <a:gd name="connsiteX4" fmla="*/ 20052 w 691815"/>
                <a:gd name="connsiteY4" fmla="*/ 716089 h 1437984"/>
                <a:gd name="connsiteX5" fmla="*/ 4010 w 691815"/>
                <a:gd name="connsiteY5" fmla="*/ 986800 h 1437984"/>
                <a:gd name="connsiteX6" fmla="*/ 66173 w 691815"/>
                <a:gd name="connsiteY6" fmla="*/ 1229437 h 1437984"/>
                <a:gd name="connsiteX7" fmla="*/ 148389 w 691815"/>
                <a:gd name="connsiteY7" fmla="*/ 1335716 h 1437984"/>
                <a:gd name="connsiteX8" fmla="*/ 380999 w 691815"/>
                <a:gd name="connsiteY8" fmla="*/ 1437984 h 1437984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38 h 1438200"/>
                <a:gd name="connsiteX1" fmla="*/ 393031 w 691815"/>
                <a:gd name="connsiteY1" fmla="*/ 94486 h 1438200"/>
                <a:gd name="connsiteX2" fmla="*/ 256673 w 691815"/>
                <a:gd name="connsiteY2" fmla="*/ 208786 h 1438200"/>
                <a:gd name="connsiteX3" fmla="*/ 132347 w 691815"/>
                <a:gd name="connsiteY3" fmla="*/ 401291 h 1438200"/>
                <a:gd name="connsiteX4" fmla="*/ 20052 w 691815"/>
                <a:gd name="connsiteY4" fmla="*/ 716117 h 1438200"/>
                <a:gd name="connsiteX5" fmla="*/ 4010 w 691815"/>
                <a:gd name="connsiteY5" fmla="*/ 986828 h 1438200"/>
                <a:gd name="connsiteX6" fmla="*/ 66173 w 691815"/>
                <a:gd name="connsiteY6" fmla="*/ 1229465 h 1438200"/>
                <a:gd name="connsiteX7" fmla="*/ 148389 w 691815"/>
                <a:gd name="connsiteY7" fmla="*/ 1335744 h 1438200"/>
                <a:gd name="connsiteX8" fmla="*/ 380999 w 691815"/>
                <a:gd name="connsiteY8" fmla="*/ 1438012 h 14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1815" h="1438200">
                  <a:moveTo>
                    <a:pt x="691815" y="238"/>
                  </a:moveTo>
                  <a:cubicBezTo>
                    <a:pt x="558633" y="-4107"/>
                    <a:pt x="463550" y="51707"/>
                    <a:pt x="393031" y="94486"/>
                  </a:cubicBezTo>
                  <a:cubicBezTo>
                    <a:pt x="322512" y="137265"/>
                    <a:pt x="300120" y="157652"/>
                    <a:pt x="256673" y="208786"/>
                  </a:cubicBezTo>
                  <a:cubicBezTo>
                    <a:pt x="213226" y="259920"/>
                    <a:pt x="171784" y="316736"/>
                    <a:pt x="132347" y="401291"/>
                  </a:cubicBezTo>
                  <a:cubicBezTo>
                    <a:pt x="92910" y="485846"/>
                    <a:pt x="41441" y="618528"/>
                    <a:pt x="20052" y="716117"/>
                  </a:cubicBezTo>
                  <a:cubicBezTo>
                    <a:pt x="-1337" y="813706"/>
                    <a:pt x="-3677" y="901270"/>
                    <a:pt x="4010" y="986828"/>
                  </a:cubicBezTo>
                  <a:cubicBezTo>
                    <a:pt x="11697" y="1072386"/>
                    <a:pt x="30078" y="1159280"/>
                    <a:pt x="66173" y="1229465"/>
                  </a:cubicBezTo>
                  <a:cubicBezTo>
                    <a:pt x="102268" y="1299650"/>
                    <a:pt x="95918" y="1300986"/>
                    <a:pt x="148389" y="1335744"/>
                  </a:cubicBezTo>
                  <a:cubicBezTo>
                    <a:pt x="200860" y="1370502"/>
                    <a:pt x="286918" y="1442357"/>
                    <a:pt x="380999" y="14380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927C7E3B-6239-A332-2A1C-94D035CA1AB7}"/>
              </a:ext>
            </a:extLst>
          </p:cNvPr>
          <p:cNvGrpSpPr/>
          <p:nvPr/>
        </p:nvGrpSpPr>
        <p:grpSpPr>
          <a:xfrm>
            <a:off x="10258434" y="868279"/>
            <a:ext cx="510424" cy="1441784"/>
            <a:chOff x="10258434" y="868279"/>
            <a:chExt cx="510424" cy="1441784"/>
          </a:xfrm>
        </p:grpSpPr>
        <p:sp>
          <p:nvSpPr>
            <p:cNvPr id="56" name="Figura a mano libera: forma 55">
              <a:extLst>
                <a:ext uri="{FF2B5EF4-FFF2-40B4-BE49-F238E27FC236}">
                  <a16:creationId xmlns:a16="http://schemas.microsoft.com/office/drawing/2014/main" id="{B10F3888-7F55-8BF3-CF01-BACB5A45B9CD}"/>
                </a:ext>
              </a:extLst>
            </p:cNvPr>
            <p:cNvSpPr/>
            <p:nvPr/>
          </p:nvSpPr>
          <p:spPr>
            <a:xfrm>
              <a:off x="10345153" y="868279"/>
              <a:ext cx="423705" cy="1441784"/>
            </a:xfrm>
            <a:custGeom>
              <a:avLst/>
              <a:gdLst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  <a:gd name="connsiteX0" fmla="*/ 0 w 423705"/>
                <a:gd name="connsiteY0" fmla="*/ 0 h 1441784"/>
                <a:gd name="connsiteX1" fmla="*/ 106279 w 423705"/>
                <a:gd name="connsiteY1" fmla="*/ 102268 h 1441784"/>
                <a:gd name="connsiteX2" fmla="*/ 172452 w 423705"/>
                <a:gd name="connsiteY2" fmla="*/ 210553 h 1441784"/>
                <a:gd name="connsiteX3" fmla="*/ 260684 w 423705"/>
                <a:gd name="connsiteY3" fmla="*/ 399047 h 1441784"/>
                <a:gd name="connsiteX4" fmla="*/ 356936 w 423705"/>
                <a:gd name="connsiteY4" fmla="*/ 719889 h 1441784"/>
                <a:gd name="connsiteX5" fmla="*/ 419100 w 423705"/>
                <a:gd name="connsiteY5" fmla="*/ 992605 h 1441784"/>
                <a:gd name="connsiteX6" fmla="*/ 417094 w 423705"/>
                <a:gd name="connsiteY6" fmla="*/ 1231232 h 1441784"/>
                <a:gd name="connsiteX7" fmla="*/ 401052 w 423705"/>
                <a:gd name="connsiteY7" fmla="*/ 1345532 h 1441784"/>
                <a:gd name="connsiteX8" fmla="*/ 318836 w 423705"/>
                <a:gd name="connsiteY8" fmla="*/ 1441784 h 1441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3705" h="1441784">
                  <a:moveTo>
                    <a:pt x="0" y="0"/>
                  </a:moveTo>
                  <a:cubicBezTo>
                    <a:pt x="36963" y="5314"/>
                    <a:pt x="79341" y="71187"/>
                    <a:pt x="106279" y="102268"/>
                  </a:cubicBezTo>
                  <a:cubicBezTo>
                    <a:pt x="133217" y="133349"/>
                    <a:pt x="146718" y="161090"/>
                    <a:pt x="172452" y="210553"/>
                  </a:cubicBezTo>
                  <a:cubicBezTo>
                    <a:pt x="198186" y="260016"/>
                    <a:pt x="229937" y="314158"/>
                    <a:pt x="260684" y="399047"/>
                  </a:cubicBezTo>
                  <a:cubicBezTo>
                    <a:pt x="291431" y="483936"/>
                    <a:pt x="330533" y="620963"/>
                    <a:pt x="356936" y="719889"/>
                  </a:cubicBezTo>
                  <a:cubicBezTo>
                    <a:pt x="383339" y="818815"/>
                    <a:pt x="409074" y="907381"/>
                    <a:pt x="419100" y="992605"/>
                  </a:cubicBezTo>
                  <a:cubicBezTo>
                    <a:pt x="429126" y="1077829"/>
                    <a:pt x="420102" y="1172411"/>
                    <a:pt x="417094" y="1231232"/>
                  </a:cubicBezTo>
                  <a:cubicBezTo>
                    <a:pt x="414086" y="1290053"/>
                    <a:pt x="417428" y="1310440"/>
                    <a:pt x="401052" y="1345532"/>
                  </a:cubicBezTo>
                  <a:cubicBezTo>
                    <a:pt x="384676" y="1380624"/>
                    <a:pt x="371809" y="1439278"/>
                    <a:pt x="318836" y="144178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Figura a mano libera: forma 57">
              <a:extLst>
                <a:ext uri="{FF2B5EF4-FFF2-40B4-BE49-F238E27FC236}">
                  <a16:creationId xmlns:a16="http://schemas.microsoft.com/office/drawing/2014/main" id="{165D8424-991C-CCFF-AAF4-D072D8F512F8}"/>
                </a:ext>
              </a:extLst>
            </p:cNvPr>
            <p:cNvSpPr/>
            <p:nvPr/>
          </p:nvSpPr>
          <p:spPr>
            <a:xfrm>
              <a:off x="10258434" y="870211"/>
              <a:ext cx="402636" cy="1438134"/>
            </a:xfrm>
            <a:custGeom>
              <a:avLst/>
              <a:gdLst>
                <a:gd name="connsiteX0" fmla="*/ 83799 w 402636"/>
                <a:gd name="connsiteY0" fmla="*/ 0 h 1437774"/>
                <a:gd name="connsiteX1" fmla="*/ 11609 w 402636"/>
                <a:gd name="connsiteY1" fmla="*/ 94248 h 1437774"/>
                <a:gd name="connsiteX2" fmla="*/ 5594 w 402636"/>
                <a:gd name="connsiteY2" fmla="*/ 210553 h 1437774"/>
                <a:gd name="connsiteX3" fmla="*/ 1583 w 402636"/>
                <a:gd name="connsiteY3" fmla="*/ 401053 h 1437774"/>
                <a:gd name="connsiteX4" fmla="*/ 33667 w 402636"/>
                <a:gd name="connsiteY4" fmla="*/ 721895 h 1437774"/>
                <a:gd name="connsiteX5" fmla="*/ 101846 w 402636"/>
                <a:gd name="connsiteY5" fmla="*/ 992605 h 1437774"/>
                <a:gd name="connsiteX6" fmla="*/ 188073 w 402636"/>
                <a:gd name="connsiteY6" fmla="*/ 1229227 h 1437774"/>
                <a:gd name="connsiteX7" fmla="*/ 262267 w 402636"/>
                <a:gd name="connsiteY7" fmla="*/ 1337511 h 1437774"/>
                <a:gd name="connsiteX8" fmla="*/ 402636 w 402636"/>
                <a:gd name="connsiteY8" fmla="*/ 1437774 h 1437774"/>
                <a:gd name="connsiteX0" fmla="*/ 83799 w 402636"/>
                <a:gd name="connsiteY0" fmla="*/ 0 h 1437774"/>
                <a:gd name="connsiteX1" fmla="*/ 11609 w 402636"/>
                <a:gd name="connsiteY1" fmla="*/ 94248 h 1437774"/>
                <a:gd name="connsiteX2" fmla="*/ 5594 w 402636"/>
                <a:gd name="connsiteY2" fmla="*/ 210553 h 1437774"/>
                <a:gd name="connsiteX3" fmla="*/ 1583 w 402636"/>
                <a:gd name="connsiteY3" fmla="*/ 401053 h 1437774"/>
                <a:gd name="connsiteX4" fmla="*/ 33667 w 402636"/>
                <a:gd name="connsiteY4" fmla="*/ 721895 h 1437774"/>
                <a:gd name="connsiteX5" fmla="*/ 101846 w 402636"/>
                <a:gd name="connsiteY5" fmla="*/ 992605 h 1437774"/>
                <a:gd name="connsiteX6" fmla="*/ 188073 w 402636"/>
                <a:gd name="connsiteY6" fmla="*/ 1229227 h 1437774"/>
                <a:gd name="connsiteX7" fmla="*/ 262267 w 402636"/>
                <a:gd name="connsiteY7" fmla="*/ 1337511 h 1437774"/>
                <a:gd name="connsiteX8" fmla="*/ 402636 w 402636"/>
                <a:gd name="connsiteY8" fmla="*/ 1437774 h 1437774"/>
                <a:gd name="connsiteX0" fmla="*/ 83799 w 402636"/>
                <a:gd name="connsiteY0" fmla="*/ 74 h 1437848"/>
                <a:gd name="connsiteX1" fmla="*/ 11609 w 402636"/>
                <a:gd name="connsiteY1" fmla="*/ 94322 h 1437848"/>
                <a:gd name="connsiteX2" fmla="*/ 5594 w 402636"/>
                <a:gd name="connsiteY2" fmla="*/ 210627 h 1437848"/>
                <a:gd name="connsiteX3" fmla="*/ 1583 w 402636"/>
                <a:gd name="connsiteY3" fmla="*/ 401127 h 1437848"/>
                <a:gd name="connsiteX4" fmla="*/ 33667 w 402636"/>
                <a:gd name="connsiteY4" fmla="*/ 721969 h 1437848"/>
                <a:gd name="connsiteX5" fmla="*/ 101846 w 402636"/>
                <a:gd name="connsiteY5" fmla="*/ 992679 h 1437848"/>
                <a:gd name="connsiteX6" fmla="*/ 188073 w 402636"/>
                <a:gd name="connsiteY6" fmla="*/ 1229301 h 1437848"/>
                <a:gd name="connsiteX7" fmla="*/ 262267 w 402636"/>
                <a:gd name="connsiteY7" fmla="*/ 1337585 h 1437848"/>
                <a:gd name="connsiteX8" fmla="*/ 402636 w 402636"/>
                <a:gd name="connsiteY8" fmla="*/ 1437848 h 1437848"/>
                <a:gd name="connsiteX0" fmla="*/ 83799 w 402636"/>
                <a:gd name="connsiteY0" fmla="*/ 74 h 1437867"/>
                <a:gd name="connsiteX1" fmla="*/ 11609 w 402636"/>
                <a:gd name="connsiteY1" fmla="*/ 94322 h 1437867"/>
                <a:gd name="connsiteX2" fmla="*/ 5594 w 402636"/>
                <a:gd name="connsiteY2" fmla="*/ 210627 h 1437867"/>
                <a:gd name="connsiteX3" fmla="*/ 1583 w 402636"/>
                <a:gd name="connsiteY3" fmla="*/ 401127 h 1437867"/>
                <a:gd name="connsiteX4" fmla="*/ 33667 w 402636"/>
                <a:gd name="connsiteY4" fmla="*/ 721969 h 1437867"/>
                <a:gd name="connsiteX5" fmla="*/ 101846 w 402636"/>
                <a:gd name="connsiteY5" fmla="*/ 992679 h 1437867"/>
                <a:gd name="connsiteX6" fmla="*/ 188073 w 402636"/>
                <a:gd name="connsiteY6" fmla="*/ 1229301 h 1437867"/>
                <a:gd name="connsiteX7" fmla="*/ 262267 w 402636"/>
                <a:gd name="connsiteY7" fmla="*/ 1337585 h 1437867"/>
                <a:gd name="connsiteX8" fmla="*/ 402636 w 402636"/>
                <a:gd name="connsiteY8" fmla="*/ 1437848 h 1437867"/>
                <a:gd name="connsiteX0" fmla="*/ 83799 w 402636"/>
                <a:gd name="connsiteY0" fmla="*/ 74 h 1438134"/>
                <a:gd name="connsiteX1" fmla="*/ 11609 w 402636"/>
                <a:gd name="connsiteY1" fmla="*/ 94322 h 1438134"/>
                <a:gd name="connsiteX2" fmla="*/ 5594 w 402636"/>
                <a:gd name="connsiteY2" fmla="*/ 210627 h 1438134"/>
                <a:gd name="connsiteX3" fmla="*/ 1583 w 402636"/>
                <a:gd name="connsiteY3" fmla="*/ 401127 h 1438134"/>
                <a:gd name="connsiteX4" fmla="*/ 33667 w 402636"/>
                <a:gd name="connsiteY4" fmla="*/ 721969 h 1438134"/>
                <a:gd name="connsiteX5" fmla="*/ 101846 w 402636"/>
                <a:gd name="connsiteY5" fmla="*/ 992679 h 1438134"/>
                <a:gd name="connsiteX6" fmla="*/ 188073 w 402636"/>
                <a:gd name="connsiteY6" fmla="*/ 1229301 h 1438134"/>
                <a:gd name="connsiteX7" fmla="*/ 262267 w 402636"/>
                <a:gd name="connsiteY7" fmla="*/ 1337585 h 1438134"/>
                <a:gd name="connsiteX8" fmla="*/ 402636 w 402636"/>
                <a:gd name="connsiteY8" fmla="*/ 1437848 h 1438134"/>
                <a:gd name="connsiteX0" fmla="*/ 83799 w 402636"/>
                <a:gd name="connsiteY0" fmla="*/ 74 h 1438134"/>
                <a:gd name="connsiteX1" fmla="*/ 11609 w 402636"/>
                <a:gd name="connsiteY1" fmla="*/ 94322 h 1438134"/>
                <a:gd name="connsiteX2" fmla="*/ 5594 w 402636"/>
                <a:gd name="connsiteY2" fmla="*/ 210627 h 1438134"/>
                <a:gd name="connsiteX3" fmla="*/ 1583 w 402636"/>
                <a:gd name="connsiteY3" fmla="*/ 401127 h 1438134"/>
                <a:gd name="connsiteX4" fmla="*/ 33667 w 402636"/>
                <a:gd name="connsiteY4" fmla="*/ 721969 h 1438134"/>
                <a:gd name="connsiteX5" fmla="*/ 113846 w 402636"/>
                <a:gd name="connsiteY5" fmla="*/ 1038279 h 1438134"/>
                <a:gd name="connsiteX6" fmla="*/ 188073 w 402636"/>
                <a:gd name="connsiteY6" fmla="*/ 1229301 h 1438134"/>
                <a:gd name="connsiteX7" fmla="*/ 262267 w 402636"/>
                <a:gd name="connsiteY7" fmla="*/ 1337585 h 1438134"/>
                <a:gd name="connsiteX8" fmla="*/ 402636 w 402636"/>
                <a:gd name="connsiteY8" fmla="*/ 1437848 h 1438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2636" h="1438134">
                  <a:moveTo>
                    <a:pt x="83799" y="74"/>
                  </a:moveTo>
                  <a:cubicBezTo>
                    <a:pt x="42190" y="-2432"/>
                    <a:pt x="24643" y="59230"/>
                    <a:pt x="11609" y="94322"/>
                  </a:cubicBezTo>
                  <a:cubicBezTo>
                    <a:pt x="-1425" y="129414"/>
                    <a:pt x="7265" y="159493"/>
                    <a:pt x="5594" y="210627"/>
                  </a:cubicBezTo>
                  <a:cubicBezTo>
                    <a:pt x="3923" y="261761"/>
                    <a:pt x="-3096" y="315903"/>
                    <a:pt x="1583" y="401127"/>
                  </a:cubicBezTo>
                  <a:cubicBezTo>
                    <a:pt x="6262" y="486351"/>
                    <a:pt x="14957" y="615777"/>
                    <a:pt x="33667" y="721969"/>
                  </a:cubicBezTo>
                  <a:cubicBezTo>
                    <a:pt x="52377" y="828161"/>
                    <a:pt x="88112" y="953724"/>
                    <a:pt x="113846" y="1038279"/>
                  </a:cubicBezTo>
                  <a:cubicBezTo>
                    <a:pt x="139580" y="1122834"/>
                    <a:pt x="163336" y="1179417"/>
                    <a:pt x="188073" y="1229301"/>
                  </a:cubicBezTo>
                  <a:cubicBezTo>
                    <a:pt x="212810" y="1279185"/>
                    <a:pt x="226507" y="1302827"/>
                    <a:pt x="262267" y="1337585"/>
                  </a:cubicBezTo>
                  <a:cubicBezTo>
                    <a:pt x="298028" y="1372343"/>
                    <a:pt x="326268" y="1443195"/>
                    <a:pt x="402636" y="143784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059CFFAB-601D-1E9A-DC3F-958E23236E41}"/>
              </a:ext>
            </a:extLst>
          </p:cNvPr>
          <p:cNvGrpSpPr/>
          <p:nvPr/>
        </p:nvGrpSpPr>
        <p:grpSpPr>
          <a:xfrm>
            <a:off x="8121101" y="4914901"/>
            <a:ext cx="1078096" cy="1084310"/>
            <a:chOff x="8121101" y="4914901"/>
            <a:chExt cx="1078096" cy="1084310"/>
          </a:xfrm>
        </p:grpSpPr>
        <p:sp>
          <p:nvSpPr>
            <p:cNvPr id="59" name="Figura a mano libera: forma 58">
              <a:extLst>
                <a:ext uri="{FF2B5EF4-FFF2-40B4-BE49-F238E27FC236}">
                  <a16:creationId xmlns:a16="http://schemas.microsoft.com/office/drawing/2014/main" id="{5FD4EE9B-BCBE-5614-B3EE-59FBFB246BB1}"/>
                </a:ext>
              </a:extLst>
            </p:cNvPr>
            <p:cNvSpPr/>
            <p:nvPr/>
          </p:nvSpPr>
          <p:spPr>
            <a:xfrm>
              <a:off x="8143374" y="4915533"/>
              <a:ext cx="1055823" cy="1070578"/>
            </a:xfrm>
            <a:custGeom>
              <a:avLst/>
              <a:gdLst>
                <a:gd name="connsiteX0" fmla="*/ 0 w 1049996"/>
                <a:gd name="connsiteY0" fmla="*/ 0 h 1076827"/>
                <a:gd name="connsiteX1" fmla="*/ 112294 w 1049996"/>
                <a:gd name="connsiteY1" fmla="*/ 28074 h 1076827"/>
                <a:gd name="connsiteX2" fmla="*/ 240631 w 1049996"/>
                <a:gd name="connsiteY2" fmla="*/ 96253 h 1076827"/>
                <a:gd name="connsiteX3" fmla="*/ 374984 w 1049996"/>
                <a:gd name="connsiteY3" fmla="*/ 186490 h 1076827"/>
                <a:gd name="connsiteX4" fmla="*/ 677779 w 1049996"/>
                <a:gd name="connsiteY4" fmla="*/ 449179 h 1076827"/>
                <a:gd name="connsiteX5" fmla="*/ 932447 w 1049996"/>
                <a:gd name="connsiteY5" fmla="*/ 723900 h 1076827"/>
                <a:gd name="connsiteX6" fmla="*/ 1006642 w 1049996"/>
                <a:gd name="connsiteY6" fmla="*/ 840206 h 1076827"/>
                <a:gd name="connsiteX7" fmla="*/ 1048752 w 1049996"/>
                <a:gd name="connsiteY7" fmla="*/ 970548 h 1076827"/>
                <a:gd name="connsiteX8" fmla="*/ 1034715 w 1049996"/>
                <a:gd name="connsiteY8" fmla="*/ 1076827 h 1076827"/>
                <a:gd name="connsiteX0" fmla="*/ 0 w 1049996"/>
                <a:gd name="connsiteY0" fmla="*/ 5585 h 1082412"/>
                <a:gd name="connsiteX1" fmla="*/ 112294 w 1049996"/>
                <a:gd name="connsiteY1" fmla="*/ 33659 h 1082412"/>
                <a:gd name="connsiteX2" fmla="*/ 240631 w 1049996"/>
                <a:gd name="connsiteY2" fmla="*/ 101838 h 1082412"/>
                <a:gd name="connsiteX3" fmla="*/ 374984 w 1049996"/>
                <a:gd name="connsiteY3" fmla="*/ 192075 h 1082412"/>
                <a:gd name="connsiteX4" fmla="*/ 677779 w 1049996"/>
                <a:gd name="connsiteY4" fmla="*/ 454764 h 1082412"/>
                <a:gd name="connsiteX5" fmla="*/ 932447 w 1049996"/>
                <a:gd name="connsiteY5" fmla="*/ 729485 h 1082412"/>
                <a:gd name="connsiteX6" fmla="*/ 1006642 w 1049996"/>
                <a:gd name="connsiteY6" fmla="*/ 845791 h 1082412"/>
                <a:gd name="connsiteX7" fmla="*/ 1048752 w 1049996"/>
                <a:gd name="connsiteY7" fmla="*/ 976133 h 1082412"/>
                <a:gd name="connsiteX8" fmla="*/ 1034715 w 1049996"/>
                <a:gd name="connsiteY8" fmla="*/ 1082412 h 1082412"/>
                <a:gd name="connsiteX0" fmla="*/ 0 w 1056789"/>
                <a:gd name="connsiteY0" fmla="*/ 5585 h 1082412"/>
                <a:gd name="connsiteX1" fmla="*/ 112294 w 1056789"/>
                <a:gd name="connsiteY1" fmla="*/ 33659 h 1082412"/>
                <a:gd name="connsiteX2" fmla="*/ 240631 w 1056789"/>
                <a:gd name="connsiteY2" fmla="*/ 101838 h 1082412"/>
                <a:gd name="connsiteX3" fmla="*/ 374984 w 1056789"/>
                <a:gd name="connsiteY3" fmla="*/ 192075 h 1082412"/>
                <a:gd name="connsiteX4" fmla="*/ 677779 w 1056789"/>
                <a:gd name="connsiteY4" fmla="*/ 454764 h 1082412"/>
                <a:gd name="connsiteX5" fmla="*/ 932447 w 1056789"/>
                <a:gd name="connsiteY5" fmla="*/ 729485 h 1082412"/>
                <a:gd name="connsiteX6" fmla="*/ 1006642 w 1056789"/>
                <a:gd name="connsiteY6" fmla="*/ 845791 h 1082412"/>
                <a:gd name="connsiteX7" fmla="*/ 1048752 w 1056789"/>
                <a:gd name="connsiteY7" fmla="*/ 976133 h 1082412"/>
                <a:gd name="connsiteX8" fmla="*/ 1034715 w 1056789"/>
                <a:gd name="connsiteY8" fmla="*/ 1082412 h 1082412"/>
                <a:gd name="connsiteX0" fmla="*/ 0 w 1056789"/>
                <a:gd name="connsiteY0" fmla="*/ 1371 h 1078198"/>
                <a:gd name="connsiteX1" fmla="*/ 112294 w 1056789"/>
                <a:gd name="connsiteY1" fmla="*/ 29445 h 1078198"/>
                <a:gd name="connsiteX2" fmla="*/ 240631 w 1056789"/>
                <a:gd name="connsiteY2" fmla="*/ 97624 h 1078198"/>
                <a:gd name="connsiteX3" fmla="*/ 374984 w 1056789"/>
                <a:gd name="connsiteY3" fmla="*/ 187861 h 1078198"/>
                <a:gd name="connsiteX4" fmla="*/ 677779 w 1056789"/>
                <a:gd name="connsiteY4" fmla="*/ 450550 h 1078198"/>
                <a:gd name="connsiteX5" fmla="*/ 932447 w 1056789"/>
                <a:gd name="connsiteY5" fmla="*/ 725271 h 1078198"/>
                <a:gd name="connsiteX6" fmla="*/ 1006642 w 1056789"/>
                <a:gd name="connsiteY6" fmla="*/ 841577 h 1078198"/>
                <a:gd name="connsiteX7" fmla="*/ 1048752 w 1056789"/>
                <a:gd name="connsiteY7" fmla="*/ 971919 h 1078198"/>
                <a:gd name="connsiteX8" fmla="*/ 1034715 w 1056789"/>
                <a:gd name="connsiteY8" fmla="*/ 1078198 h 1078198"/>
                <a:gd name="connsiteX0" fmla="*/ 0 w 1054104"/>
                <a:gd name="connsiteY0" fmla="*/ 1371 h 1076293"/>
                <a:gd name="connsiteX1" fmla="*/ 112294 w 1054104"/>
                <a:gd name="connsiteY1" fmla="*/ 29445 h 1076293"/>
                <a:gd name="connsiteX2" fmla="*/ 240631 w 1054104"/>
                <a:gd name="connsiteY2" fmla="*/ 97624 h 1076293"/>
                <a:gd name="connsiteX3" fmla="*/ 374984 w 1054104"/>
                <a:gd name="connsiteY3" fmla="*/ 187861 h 1076293"/>
                <a:gd name="connsiteX4" fmla="*/ 677779 w 1054104"/>
                <a:gd name="connsiteY4" fmla="*/ 450550 h 1076293"/>
                <a:gd name="connsiteX5" fmla="*/ 932447 w 1054104"/>
                <a:gd name="connsiteY5" fmla="*/ 725271 h 1076293"/>
                <a:gd name="connsiteX6" fmla="*/ 1006642 w 1054104"/>
                <a:gd name="connsiteY6" fmla="*/ 841577 h 1076293"/>
                <a:gd name="connsiteX7" fmla="*/ 1048752 w 1054104"/>
                <a:gd name="connsiteY7" fmla="*/ 971919 h 1076293"/>
                <a:gd name="connsiteX8" fmla="*/ 1029000 w 1054104"/>
                <a:gd name="connsiteY8" fmla="*/ 1076293 h 1076293"/>
                <a:gd name="connsiteX0" fmla="*/ 0 w 1055823"/>
                <a:gd name="connsiteY0" fmla="*/ 1371 h 1070578"/>
                <a:gd name="connsiteX1" fmla="*/ 112294 w 1055823"/>
                <a:gd name="connsiteY1" fmla="*/ 29445 h 1070578"/>
                <a:gd name="connsiteX2" fmla="*/ 240631 w 1055823"/>
                <a:gd name="connsiteY2" fmla="*/ 97624 h 1070578"/>
                <a:gd name="connsiteX3" fmla="*/ 374984 w 1055823"/>
                <a:gd name="connsiteY3" fmla="*/ 187861 h 1070578"/>
                <a:gd name="connsiteX4" fmla="*/ 677779 w 1055823"/>
                <a:gd name="connsiteY4" fmla="*/ 450550 h 1070578"/>
                <a:gd name="connsiteX5" fmla="*/ 932447 w 1055823"/>
                <a:gd name="connsiteY5" fmla="*/ 725271 h 1070578"/>
                <a:gd name="connsiteX6" fmla="*/ 1006642 w 1055823"/>
                <a:gd name="connsiteY6" fmla="*/ 841577 h 1070578"/>
                <a:gd name="connsiteX7" fmla="*/ 1048752 w 1055823"/>
                <a:gd name="connsiteY7" fmla="*/ 971919 h 1070578"/>
                <a:gd name="connsiteX8" fmla="*/ 1032810 w 1055823"/>
                <a:gd name="connsiteY8" fmla="*/ 1070578 h 1070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823" h="1070578">
                  <a:moveTo>
                    <a:pt x="0" y="1371"/>
                  </a:moveTo>
                  <a:cubicBezTo>
                    <a:pt x="23261" y="-5246"/>
                    <a:pt x="72189" y="13403"/>
                    <a:pt x="112294" y="29445"/>
                  </a:cubicBezTo>
                  <a:cubicBezTo>
                    <a:pt x="152399" y="45487"/>
                    <a:pt x="196849" y="71221"/>
                    <a:pt x="240631" y="97624"/>
                  </a:cubicBezTo>
                  <a:cubicBezTo>
                    <a:pt x="284413" y="124027"/>
                    <a:pt x="302126" y="129040"/>
                    <a:pt x="374984" y="187861"/>
                  </a:cubicBezTo>
                  <a:cubicBezTo>
                    <a:pt x="447842" y="246682"/>
                    <a:pt x="584869" y="360982"/>
                    <a:pt x="677779" y="450550"/>
                  </a:cubicBezTo>
                  <a:cubicBezTo>
                    <a:pt x="770690" y="540118"/>
                    <a:pt x="877637" y="660100"/>
                    <a:pt x="932447" y="725271"/>
                  </a:cubicBezTo>
                  <a:cubicBezTo>
                    <a:pt x="987258" y="790442"/>
                    <a:pt x="987258" y="800469"/>
                    <a:pt x="1006642" y="841577"/>
                  </a:cubicBezTo>
                  <a:cubicBezTo>
                    <a:pt x="1026026" y="882685"/>
                    <a:pt x="1044073" y="932482"/>
                    <a:pt x="1048752" y="971919"/>
                  </a:cubicBezTo>
                  <a:cubicBezTo>
                    <a:pt x="1053431" y="1011356"/>
                    <a:pt x="1068237" y="1039163"/>
                    <a:pt x="1032810" y="107057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Figura a mano libera: forma 59">
              <a:extLst>
                <a:ext uri="{FF2B5EF4-FFF2-40B4-BE49-F238E27FC236}">
                  <a16:creationId xmlns:a16="http://schemas.microsoft.com/office/drawing/2014/main" id="{7BF6D38D-DB01-16E9-78B0-CC3DC614A3CA}"/>
                </a:ext>
              </a:extLst>
            </p:cNvPr>
            <p:cNvSpPr/>
            <p:nvPr/>
          </p:nvSpPr>
          <p:spPr>
            <a:xfrm>
              <a:off x="8121101" y="4914901"/>
              <a:ext cx="1052977" cy="1084310"/>
            </a:xfrm>
            <a:custGeom>
              <a:avLst/>
              <a:gdLst>
                <a:gd name="connsiteX0" fmla="*/ 15113 w 1045818"/>
                <a:gd name="connsiteY0" fmla="*/ 0 h 1077707"/>
                <a:gd name="connsiteX1" fmla="*/ 3081 w 1045818"/>
                <a:gd name="connsiteY1" fmla="*/ 74195 h 1077707"/>
                <a:gd name="connsiteX2" fmla="*/ 65244 w 1045818"/>
                <a:gd name="connsiteY2" fmla="*/ 212558 h 1077707"/>
                <a:gd name="connsiteX3" fmla="*/ 147460 w 1045818"/>
                <a:gd name="connsiteY3" fmla="*/ 332874 h 1077707"/>
                <a:gd name="connsiteX4" fmla="*/ 374055 w 1045818"/>
                <a:gd name="connsiteY4" fmla="*/ 631658 h 1077707"/>
                <a:gd name="connsiteX5" fmla="*/ 652786 w 1045818"/>
                <a:gd name="connsiteY5" fmla="*/ 898358 h 1077707"/>
                <a:gd name="connsiteX6" fmla="*/ 775107 w 1045818"/>
                <a:gd name="connsiteY6" fmla="*/ 986589 h 1077707"/>
                <a:gd name="connsiteX7" fmla="*/ 927507 w 1045818"/>
                <a:gd name="connsiteY7" fmla="*/ 1070811 h 1077707"/>
                <a:gd name="connsiteX8" fmla="*/ 1045818 w 1045818"/>
                <a:gd name="connsiteY8" fmla="*/ 1066800 h 1077707"/>
                <a:gd name="connsiteX0" fmla="*/ 15113 w 1045818"/>
                <a:gd name="connsiteY0" fmla="*/ 0 h 1084310"/>
                <a:gd name="connsiteX1" fmla="*/ 3081 w 1045818"/>
                <a:gd name="connsiteY1" fmla="*/ 74195 h 1084310"/>
                <a:gd name="connsiteX2" fmla="*/ 65244 w 1045818"/>
                <a:gd name="connsiteY2" fmla="*/ 212558 h 1084310"/>
                <a:gd name="connsiteX3" fmla="*/ 147460 w 1045818"/>
                <a:gd name="connsiteY3" fmla="*/ 332874 h 1084310"/>
                <a:gd name="connsiteX4" fmla="*/ 374055 w 1045818"/>
                <a:gd name="connsiteY4" fmla="*/ 631658 h 1084310"/>
                <a:gd name="connsiteX5" fmla="*/ 652786 w 1045818"/>
                <a:gd name="connsiteY5" fmla="*/ 898358 h 1084310"/>
                <a:gd name="connsiteX6" fmla="*/ 775107 w 1045818"/>
                <a:gd name="connsiteY6" fmla="*/ 986589 h 1084310"/>
                <a:gd name="connsiteX7" fmla="*/ 927507 w 1045818"/>
                <a:gd name="connsiteY7" fmla="*/ 1070811 h 1084310"/>
                <a:gd name="connsiteX8" fmla="*/ 1045818 w 1045818"/>
                <a:gd name="connsiteY8" fmla="*/ 1066800 h 1084310"/>
                <a:gd name="connsiteX0" fmla="*/ 22272 w 1052977"/>
                <a:gd name="connsiteY0" fmla="*/ 0 h 1084310"/>
                <a:gd name="connsiteX1" fmla="*/ 10240 w 1052977"/>
                <a:gd name="connsiteY1" fmla="*/ 74195 h 1084310"/>
                <a:gd name="connsiteX2" fmla="*/ 72403 w 1052977"/>
                <a:gd name="connsiteY2" fmla="*/ 212558 h 1084310"/>
                <a:gd name="connsiteX3" fmla="*/ 154619 w 1052977"/>
                <a:gd name="connsiteY3" fmla="*/ 332874 h 1084310"/>
                <a:gd name="connsiteX4" fmla="*/ 381214 w 1052977"/>
                <a:gd name="connsiteY4" fmla="*/ 631658 h 1084310"/>
                <a:gd name="connsiteX5" fmla="*/ 659945 w 1052977"/>
                <a:gd name="connsiteY5" fmla="*/ 898358 h 1084310"/>
                <a:gd name="connsiteX6" fmla="*/ 782266 w 1052977"/>
                <a:gd name="connsiteY6" fmla="*/ 986589 h 1084310"/>
                <a:gd name="connsiteX7" fmla="*/ 934666 w 1052977"/>
                <a:gd name="connsiteY7" fmla="*/ 1070811 h 1084310"/>
                <a:gd name="connsiteX8" fmla="*/ 1052977 w 1052977"/>
                <a:gd name="connsiteY8" fmla="*/ 1066800 h 10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977" h="1084310">
                  <a:moveTo>
                    <a:pt x="22272" y="0"/>
                  </a:moveTo>
                  <a:cubicBezTo>
                    <a:pt x="-12687" y="19384"/>
                    <a:pt x="1885" y="38769"/>
                    <a:pt x="10240" y="74195"/>
                  </a:cubicBezTo>
                  <a:cubicBezTo>
                    <a:pt x="18595" y="109621"/>
                    <a:pt x="48340" y="169445"/>
                    <a:pt x="72403" y="212558"/>
                  </a:cubicBezTo>
                  <a:cubicBezTo>
                    <a:pt x="96466" y="255671"/>
                    <a:pt x="103151" y="263024"/>
                    <a:pt x="154619" y="332874"/>
                  </a:cubicBezTo>
                  <a:cubicBezTo>
                    <a:pt x="206087" y="402724"/>
                    <a:pt x="296993" y="537411"/>
                    <a:pt x="381214" y="631658"/>
                  </a:cubicBezTo>
                  <a:cubicBezTo>
                    <a:pt x="465435" y="725905"/>
                    <a:pt x="593103" y="839203"/>
                    <a:pt x="659945" y="898358"/>
                  </a:cubicBezTo>
                  <a:cubicBezTo>
                    <a:pt x="726787" y="957513"/>
                    <a:pt x="736479" y="957847"/>
                    <a:pt x="782266" y="986589"/>
                  </a:cubicBezTo>
                  <a:cubicBezTo>
                    <a:pt x="828053" y="1015331"/>
                    <a:pt x="889548" y="1057443"/>
                    <a:pt x="934666" y="1070811"/>
                  </a:cubicBezTo>
                  <a:cubicBezTo>
                    <a:pt x="979784" y="1084179"/>
                    <a:pt x="1024000" y="1094539"/>
                    <a:pt x="1052977" y="10668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9BF1892F-0F21-8036-E24C-951FF4A9BDE4}"/>
              </a:ext>
            </a:extLst>
          </p:cNvPr>
          <p:cNvGrpSpPr/>
          <p:nvPr/>
        </p:nvGrpSpPr>
        <p:grpSpPr>
          <a:xfrm>
            <a:off x="10252773" y="3668453"/>
            <a:ext cx="515385" cy="1442575"/>
            <a:chOff x="10252773" y="3668453"/>
            <a:chExt cx="515385" cy="1442575"/>
          </a:xfrm>
        </p:grpSpPr>
        <p:sp>
          <p:nvSpPr>
            <p:cNvPr id="61" name="Figura a mano libera: forma 60">
              <a:extLst>
                <a:ext uri="{FF2B5EF4-FFF2-40B4-BE49-F238E27FC236}">
                  <a16:creationId xmlns:a16="http://schemas.microsoft.com/office/drawing/2014/main" id="{05400271-2E51-66F1-20B6-503814BCB661}"/>
                </a:ext>
              </a:extLst>
            </p:cNvPr>
            <p:cNvSpPr/>
            <p:nvPr/>
          </p:nvSpPr>
          <p:spPr>
            <a:xfrm>
              <a:off x="10252773" y="3674935"/>
              <a:ext cx="455674" cy="1436093"/>
            </a:xfrm>
            <a:custGeom>
              <a:avLst/>
              <a:gdLst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9327 w 455674"/>
                <a:gd name="connsiteY6" fmla="*/ 1291427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674" h="1436093">
                  <a:moveTo>
                    <a:pt x="41811" y="0"/>
                  </a:moveTo>
                  <a:cubicBezTo>
                    <a:pt x="6329" y="19889"/>
                    <a:pt x="8947" y="66449"/>
                    <a:pt x="2808" y="110508"/>
                  </a:cubicBezTo>
                  <a:cubicBezTo>
                    <a:pt x="-3331" y="154567"/>
                    <a:pt x="2086" y="212348"/>
                    <a:pt x="4975" y="264352"/>
                  </a:cubicBezTo>
                  <a:cubicBezTo>
                    <a:pt x="7864" y="316356"/>
                    <a:pt x="5697" y="332246"/>
                    <a:pt x="20143" y="422530"/>
                  </a:cubicBezTo>
                  <a:cubicBezTo>
                    <a:pt x="34589" y="512814"/>
                    <a:pt x="62035" y="682188"/>
                    <a:pt x="91648" y="806058"/>
                  </a:cubicBezTo>
                  <a:cubicBezTo>
                    <a:pt x="121261" y="929928"/>
                    <a:pt x="168209" y="1084856"/>
                    <a:pt x="197822" y="1165751"/>
                  </a:cubicBezTo>
                  <a:cubicBezTo>
                    <a:pt x="227435" y="1246646"/>
                    <a:pt x="242242" y="1253508"/>
                    <a:pt x="269327" y="1291427"/>
                  </a:cubicBezTo>
                  <a:cubicBezTo>
                    <a:pt x="296412" y="1329347"/>
                    <a:pt x="329276" y="1370516"/>
                    <a:pt x="360334" y="1393268"/>
                  </a:cubicBezTo>
                  <a:cubicBezTo>
                    <a:pt x="391392" y="1416020"/>
                    <a:pt x="419723" y="1452458"/>
                    <a:pt x="455674" y="142793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Figura a mano libera: forma 61">
              <a:extLst>
                <a:ext uri="{FF2B5EF4-FFF2-40B4-BE49-F238E27FC236}">
                  <a16:creationId xmlns:a16="http://schemas.microsoft.com/office/drawing/2014/main" id="{89CFC674-E59F-0510-273A-2EDC3584A8D5}"/>
                </a:ext>
              </a:extLst>
            </p:cNvPr>
            <p:cNvSpPr/>
            <p:nvPr/>
          </p:nvSpPr>
          <p:spPr>
            <a:xfrm>
              <a:off x="10292417" y="3668453"/>
              <a:ext cx="475741" cy="1434419"/>
            </a:xfrm>
            <a:custGeom>
              <a:avLst/>
              <a:gdLst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6482 h 1434419"/>
                <a:gd name="connsiteX1" fmla="*/ 69338 w 475741"/>
                <a:gd name="connsiteY1" fmla="*/ 32483 h 1434419"/>
                <a:gd name="connsiteX2" fmla="*/ 158178 w 475741"/>
                <a:gd name="connsiteY2" fmla="*/ 155992 h 1434419"/>
                <a:gd name="connsiteX3" fmla="*/ 225350 w 475741"/>
                <a:gd name="connsiteY3" fmla="*/ 283835 h 1434419"/>
                <a:gd name="connsiteX4" fmla="*/ 368360 w 475741"/>
                <a:gd name="connsiteY4" fmla="*/ 630527 h 1434419"/>
                <a:gd name="connsiteX5" fmla="*/ 457200 w 475741"/>
                <a:gd name="connsiteY5" fmla="*/ 1005388 h 1434419"/>
                <a:gd name="connsiteX6" fmla="*/ 468034 w 475741"/>
                <a:gd name="connsiteY6" fmla="*/ 1163566 h 1434419"/>
                <a:gd name="connsiteX7" fmla="*/ 472368 w 475741"/>
                <a:gd name="connsiteY7" fmla="*/ 1334745 h 1434419"/>
                <a:gd name="connsiteX8" fmla="*/ 416030 w 475741"/>
                <a:gd name="connsiteY8" fmla="*/ 1434419 h 143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741" h="1434419">
                  <a:moveTo>
                    <a:pt x="0" y="6482"/>
                  </a:moveTo>
                  <a:cubicBezTo>
                    <a:pt x="34822" y="-10122"/>
                    <a:pt x="42975" y="7565"/>
                    <a:pt x="69338" y="32483"/>
                  </a:cubicBezTo>
                  <a:cubicBezTo>
                    <a:pt x="95701" y="57401"/>
                    <a:pt x="132176" y="114100"/>
                    <a:pt x="158178" y="155992"/>
                  </a:cubicBezTo>
                  <a:cubicBezTo>
                    <a:pt x="184180" y="197884"/>
                    <a:pt x="190320" y="204746"/>
                    <a:pt x="225350" y="283835"/>
                  </a:cubicBezTo>
                  <a:cubicBezTo>
                    <a:pt x="260380" y="362924"/>
                    <a:pt x="329718" y="510268"/>
                    <a:pt x="368360" y="630527"/>
                  </a:cubicBezTo>
                  <a:cubicBezTo>
                    <a:pt x="407002" y="750786"/>
                    <a:pt x="440588" y="916548"/>
                    <a:pt x="457200" y="1005388"/>
                  </a:cubicBezTo>
                  <a:cubicBezTo>
                    <a:pt x="473812" y="1094228"/>
                    <a:pt x="465506" y="1108673"/>
                    <a:pt x="468034" y="1163566"/>
                  </a:cubicBezTo>
                  <a:cubicBezTo>
                    <a:pt x="470562" y="1218459"/>
                    <a:pt x="481035" y="1289603"/>
                    <a:pt x="472368" y="1334745"/>
                  </a:cubicBezTo>
                  <a:cubicBezTo>
                    <a:pt x="463701" y="1379887"/>
                    <a:pt x="447485" y="1416678"/>
                    <a:pt x="416030" y="143441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olo 3">
            <a:extLst>
              <a:ext uri="{FF2B5EF4-FFF2-40B4-BE49-F238E27FC236}">
                <a16:creationId xmlns:a16="http://schemas.microsoft.com/office/drawing/2014/main" id="{8E950D96-E57A-9958-242B-2A8FFC84C9F9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F65761ED-50C0-3752-C9E7-C99DAB770ED0}"/>
              </a:ext>
            </a:extLst>
          </p:cNvPr>
          <p:cNvCxnSpPr>
            <a:cxnSpLocks/>
            <a:stCxn id="74" idx="3"/>
          </p:cNvCxnSpPr>
          <p:nvPr/>
        </p:nvCxnSpPr>
        <p:spPr>
          <a:xfrm>
            <a:off x="6274402" y="2308058"/>
            <a:ext cx="5379003" cy="25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66F6B9-0A0D-BED4-5958-79BDB758F15A}"/>
              </a:ext>
            </a:extLst>
          </p:cNvPr>
          <p:cNvSpPr txBox="1"/>
          <p:nvPr/>
        </p:nvSpPr>
        <p:spPr>
          <a:xfrm>
            <a:off x="11686331" y="284024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56DF980-989A-D434-48D8-1B589BBDF044}"/>
              </a:ext>
            </a:extLst>
          </p:cNvPr>
          <p:cNvSpPr txBox="1"/>
          <p:nvPr/>
        </p:nvSpPr>
        <p:spPr>
          <a:xfrm>
            <a:off x="-1" y="390127"/>
            <a:ext cx="5071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Applicando quanto detto nella procedura risolutiva con piani posti a quote diverse otterremo tanti punti che poi collegati tra loro definiranno le curve di compenetrazione tra il </a:t>
            </a:r>
            <a:r>
              <a:rPr lang="it-IT" dirty="0">
                <a:solidFill>
                  <a:srgbClr val="00B050"/>
                </a:solidFill>
              </a:rPr>
              <a:t>cilindro</a:t>
            </a:r>
            <a:r>
              <a:rPr lang="it-IT" dirty="0"/>
              <a:t> e la </a:t>
            </a:r>
            <a:r>
              <a:rPr lang="it-IT" dirty="0">
                <a:solidFill>
                  <a:srgbClr val="00B0F0"/>
                </a:solidFill>
              </a:rPr>
              <a:t>sfera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EAE4DDE-4444-058A-0942-56663F6D4F86}"/>
              </a:ext>
            </a:extLst>
          </p:cNvPr>
          <p:cNvSpPr txBox="1"/>
          <p:nvPr/>
        </p:nvSpPr>
        <p:spPr>
          <a:xfrm>
            <a:off x="0" y="1766524"/>
            <a:ext cx="4259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semplicità indicheremo le tracce dei piani come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, . . .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265B05A5-691E-2E1F-38A5-C0C0CFC54423}"/>
              </a:ext>
            </a:extLst>
          </p:cNvPr>
          <p:cNvSpPr txBox="1"/>
          <p:nvPr/>
        </p:nvSpPr>
        <p:spPr>
          <a:xfrm>
            <a:off x="5079049" y="1947726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14736DC-0D35-A0E9-447F-84AC50F30D28}"/>
              </a:ext>
            </a:extLst>
          </p:cNvPr>
          <p:cNvSpPr txBox="1"/>
          <p:nvPr/>
        </p:nvSpPr>
        <p:spPr>
          <a:xfrm>
            <a:off x="5944743" y="1842291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488196E-189B-E08E-9557-61DCF99DEFE8}"/>
              </a:ext>
            </a:extLst>
          </p:cNvPr>
          <p:cNvSpPr txBox="1"/>
          <p:nvPr/>
        </p:nvSpPr>
        <p:spPr>
          <a:xfrm>
            <a:off x="5087805" y="1614053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14F001E-EE37-5F67-6985-929F6BA5C0ED}"/>
              </a:ext>
            </a:extLst>
          </p:cNvPr>
          <p:cNvSpPr txBox="1"/>
          <p:nvPr/>
        </p:nvSpPr>
        <p:spPr>
          <a:xfrm>
            <a:off x="5759864" y="1333340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8B94F75-90BD-CCF9-43AA-4CB32F72062D}"/>
              </a:ext>
            </a:extLst>
          </p:cNvPr>
          <p:cNvSpPr txBox="1"/>
          <p:nvPr/>
        </p:nvSpPr>
        <p:spPr>
          <a:xfrm>
            <a:off x="5098382" y="1024093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391D9FEC-7E8F-C2BE-9547-110618F11BB9}"/>
              </a:ext>
            </a:extLst>
          </p:cNvPr>
          <p:cNvSpPr txBox="1"/>
          <p:nvPr/>
        </p:nvSpPr>
        <p:spPr>
          <a:xfrm>
            <a:off x="5648432" y="861549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85E40413-6EE6-12D5-0B26-8351E52EF571}"/>
              </a:ext>
            </a:extLst>
          </p:cNvPr>
          <p:cNvSpPr txBox="1"/>
          <p:nvPr/>
        </p:nvSpPr>
        <p:spPr>
          <a:xfrm>
            <a:off x="5098709" y="719701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EC4C2D3F-069F-8DDD-2CDB-5C4EB83B785A}"/>
              </a:ext>
            </a:extLst>
          </p:cNvPr>
          <p:cNvSpPr txBox="1"/>
          <p:nvPr/>
        </p:nvSpPr>
        <p:spPr>
          <a:xfrm>
            <a:off x="5638626" y="576402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24465391-AD0D-A68F-1227-89CC43CC3DD0}"/>
              </a:ext>
            </a:extLst>
          </p:cNvPr>
          <p:cNvSpPr txBox="1"/>
          <p:nvPr/>
        </p:nvSpPr>
        <p:spPr>
          <a:xfrm>
            <a:off x="5837177" y="2123392"/>
            <a:ext cx="43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9FFF99F9-3A6B-E3D3-8C50-DD441C9914C4}"/>
              </a:ext>
            </a:extLst>
          </p:cNvPr>
          <p:cNvSpPr txBox="1"/>
          <p:nvPr/>
        </p:nvSpPr>
        <p:spPr>
          <a:xfrm>
            <a:off x="0" y="2385865"/>
            <a:ext cx="162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B42446D-7A0D-244C-0387-8FAED8253572}"/>
              </a:ext>
            </a:extLst>
          </p:cNvPr>
          <p:cNvSpPr txBox="1"/>
          <p:nvPr/>
        </p:nvSpPr>
        <p:spPr>
          <a:xfrm>
            <a:off x="1613151" y="2385865"/>
            <a:ext cx="162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FF9862B5-E56A-296A-1F25-51A634C28D02}"/>
              </a:ext>
            </a:extLst>
          </p:cNvPr>
          <p:cNvSpPr txBox="1"/>
          <p:nvPr/>
        </p:nvSpPr>
        <p:spPr>
          <a:xfrm>
            <a:off x="0" y="2752496"/>
            <a:ext cx="1521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FA9BEA89-0D49-2A25-1FA8-823D670166A0}"/>
              </a:ext>
            </a:extLst>
          </p:cNvPr>
          <p:cNvSpPr txBox="1"/>
          <p:nvPr/>
        </p:nvSpPr>
        <p:spPr>
          <a:xfrm>
            <a:off x="1618342" y="2759257"/>
            <a:ext cx="162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0C98843-2229-99E1-B3BF-0DC9B1168E01}"/>
              </a:ext>
            </a:extLst>
          </p:cNvPr>
          <p:cNvSpPr txBox="1"/>
          <p:nvPr/>
        </p:nvSpPr>
        <p:spPr>
          <a:xfrm>
            <a:off x="0" y="3109024"/>
            <a:ext cx="1521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C66DCFB-D70D-603A-EAFB-41CC6913A516}"/>
              </a:ext>
            </a:extLst>
          </p:cNvPr>
          <p:cNvSpPr txBox="1"/>
          <p:nvPr/>
        </p:nvSpPr>
        <p:spPr>
          <a:xfrm>
            <a:off x="1614262" y="3125594"/>
            <a:ext cx="1521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C113C049-6277-73A1-F23D-054449D1889E}"/>
              </a:ext>
            </a:extLst>
          </p:cNvPr>
          <p:cNvSpPr txBox="1"/>
          <p:nvPr/>
        </p:nvSpPr>
        <p:spPr>
          <a:xfrm>
            <a:off x="3257331" y="3143137"/>
            <a:ext cx="1521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20705662-FF7E-8414-DF85-EDFE7E57D990}"/>
              </a:ext>
            </a:extLst>
          </p:cNvPr>
          <p:cNvSpPr txBox="1"/>
          <p:nvPr/>
        </p:nvSpPr>
        <p:spPr>
          <a:xfrm>
            <a:off x="0" y="3554049"/>
            <a:ext cx="4959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0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  <a:r>
              <a:rPr lang="it-IT" dirty="0">
                <a:solidFill>
                  <a:srgbClr val="FF0000"/>
                </a:solidFill>
              </a:rPr>
              <a:t>, essendo tangenti al cilindro, contengono una sola generatrice.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3D92C79-F5C8-A5D5-A0BD-6892751B6D6C}"/>
              </a:ext>
            </a:extLst>
          </p:cNvPr>
          <p:cNvSpPr txBox="1"/>
          <p:nvPr/>
        </p:nvSpPr>
        <p:spPr>
          <a:xfrm>
            <a:off x="0" y="4241620"/>
            <a:ext cx="6715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Intersecando la circonferenza di sezione della sfera complanare con la generatrice del cilindro si determineranno i punti estremi della curva di compenetrazione dei solidi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40306DA3-427A-EDCC-2762-24B062365736}"/>
              </a:ext>
            </a:extLst>
          </p:cNvPr>
          <p:cNvSpPr txBox="1"/>
          <p:nvPr/>
        </p:nvSpPr>
        <p:spPr>
          <a:xfrm>
            <a:off x="0" y="5131352"/>
            <a:ext cx="162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1199FE9-9003-A789-D38B-198613DEDE22}"/>
              </a:ext>
            </a:extLst>
          </p:cNvPr>
          <p:cNvSpPr txBox="1"/>
          <p:nvPr/>
        </p:nvSpPr>
        <p:spPr>
          <a:xfrm>
            <a:off x="1633095" y="5143455"/>
            <a:ext cx="15211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CFBB83B8-5BA0-59F4-1E50-B712027B140D}"/>
              </a:ext>
            </a:extLst>
          </p:cNvPr>
          <p:cNvSpPr txBox="1"/>
          <p:nvPr/>
        </p:nvSpPr>
        <p:spPr>
          <a:xfrm>
            <a:off x="0" y="5606785"/>
            <a:ext cx="6034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Collegando opportunamente questi punti otterremo le curve di compenetrazione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01D6158-2DF9-BD8E-9D1F-5136A5A08753}"/>
              </a:ext>
            </a:extLst>
          </p:cNvPr>
          <p:cNvSpPr txBox="1"/>
          <p:nvPr/>
        </p:nvSpPr>
        <p:spPr>
          <a:xfrm>
            <a:off x="0" y="6316619"/>
            <a:ext cx="16131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05162059-EB3E-CD77-C5EA-6A6DDB600B0B}"/>
              </a:ext>
            </a:extLst>
          </p:cNvPr>
          <p:cNvSpPr txBox="1"/>
          <p:nvPr/>
        </p:nvSpPr>
        <p:spPr>
          <a:xfrm>
            <a:off x="3273457" y="6328095"/>
            <a:ext cx="17776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Curve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C10407D1-51E9-0DC4-A1B5-7352EE73F73C}"/>
              </a:ext>
            </a:extLst>
          </p:cNvPr>
          <p:cNvCxnSpPr>
            <a:cxnSpLocks/>
          </p:cNvCxnSpPr>
          <p:nvPr/>
        </p:nvCxnSpPr>
        <p:spPr>
          <a:xfrm>
            <a:off x="10747434" y="2204972"/>
            <a:ext cx="0" cy="2484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uppo 98">
            <a:extLst>
              <a:ext uri="{FF2B5EF4-FFF2-40B4-BE49-F238E27FC236}">
                <a16:creationId xmlns:a16="http://schemas.microsoft.com/office/drawing/2014/main" id="{2DF02404-0B97-E1EA-16B5-856F41B72F06}"/>
              </a:ext>
            </a:extLst>
          </p:cNvPr>
          <p:cNvGrpSpPr/>
          <p:nvPr/>
        </p:nvGrpSpPr>
        <p:grpSpPr>
          <a:xfrm>
            <a:off x="8101159" y="3343602"/>
            <a:ext cx="2700000" cy="2700000"/>
            <a:chOff x="8101782" y="669999"/>
            <a:chExt cx="2700000" cy="2700000"/>
          </a:xfrm>
        </p:grpSpPr>
        <p:sp>
          <p:nvSpPr>
            <p:cNvPr id="100" name="Ovale 99">
              <a:extLst>
                <a:ext uri="{FF2B5EF4-FFF2-40B4-BE49-F238E27FC236}">
                  <a16:creationId xmlns:a16="http://schemas.microsoft.com/office/drawing/2014/main" id="{2A885D78-77FB-41EE-844D-62E78D0A4F39}"/>
                </a:ext>
              </a:extLst>
            </p:cNvPr>
            <p:cNvSpPr/>
            <p:nvPr/>
          </p:nvSpPr>
          <p:spPr>
            <a:xfrm>
              <a:off x="8101782" y="669999"/>
              <a:ext cx="2700000" cy="27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1" name="Connettore diritto 100">
              <a:extLst>
                <a:ext uri="{FF2B5EF4-FFF2-40B4-BE49-F238E27FC236}">
                  <a16:creationId xmlns:a16="http://schemas.microsoft.com/office/drawing/2014/main" id="{38DBEFE1-DDCD-CE62-050A-8F27E256C9CF}"/>
                </a:ext>
              </a:extLst>
            </p:cNvPr>
            <p:cNvCxnSpPr>
              <a:cxnSpLocks/>
              <a:stCxn id="100" idx="0"/>
            </p:cNvCxnSpPr>
            <p:nvPr/>
          </p:nvCxnSpPr>
          <p:spPr>
            <a:xfrm>
              <a:off x="9451782" y="669999"/>
              <a:ext cx="0" cy="142922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>
              <a:extLst>
                <a:ext uri="{FF2B5EF4-FFF2-40B4-BE49-F238E27FC236}">
                  <a16:creationId xmlns:a16="http://schemas.microsoft.com/office/drawing/2014/main" id="{F98CADF8-3336-8563-C910-D416282A48E6}"/>
                </a:ext>
              </a:extLst>
            </p:cNvPr>
            <p:cNvCxnSpPr>
              <a:cxnSpLocks/>
            </p:cNvCxnSpPr>
            <p:nvPr/>
          </p:nvCxnSpPr>
          <p:spPr>
            <a:xfrm>
              <a:off x="9294309" y="2019999"/>
              <a:ext cx="15074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D529593-1358-A901-DA96-3028955752D9}"/>
              </a:ext>
            </a:extLst>
          </p:cNvPr>
          <p:cNvCxnSpPr>
            <a:cxnSpLocks/>
          </p:cNvCxnSpPr>
          <p:nvPr/>
        </p:nvCxnSpPr>
        <p:spPr>
          <a:xfrm flipV="1">
            <a:off x="7261739" y="879271"/>
            <a:ext cx="0" cy="4555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F4CB55C3-37F1-1239-5F03-2D7E9AEFD70C}"/>
              </a:ext>
            </a:extLst>
          </p:cNvPr>
          <p:cNvCxnSpPr>
            <a:cxnSpLocks/>
          </p:cNvCxnSpPr>
          <p:nvPr/>
        </p:nvCxnSpPr>
        <p:spPr>
          <a:xfrm flipV="1">
            <a:off x="7981006" y="879271"/>
            <a:ext cx="0" cy="57977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Pulsante di azione: vuoto 7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6E60DD9-C55B-17D6-D9A2-7C748B4BEE89}"/>
              </a:ext>
            </a:extLst>
          </p:cNvPr>
          <p:cNvSpPr/>
          <p:nvPr/>
        </p:nvSpPr>
        <p:spPr>
          <a:xfrm>
            <a:off x="10805528" y="923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15099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34" grpId="0"/>
      <p:bldP spid="36" grpId="0"/>
      <p:bldP spid="42" grpId="0"/>
      <p:bldP spid="45" grpId="0"/>
      <p:bldP spid="47" grpId="0"/>
      <p:bldP spid="48" grpId="0"/>
      <p:bldP spid="50" grpId="0"/>
      <p:bldP spid="73" grpId="0"/>
      <p:bldP spid="74" grpId="0"/>
      <p:bldP spid="88" grpId="0"/>
      <p:bldP spid="21" grpId="0"/>
      <p:bldP spid="57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6" grpId="0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7EF79DB-73A8-EACD-EE4F-530071C2FC1E}"/>
              </a:ext>
            </a:extLst>
          </p:cNvPr>
          <p:cNvCxnSpPr>
            <a:cxnSpLocks/>
          </p:cNvCxnSpPr>
          <p:nvPr/>
        </p:nvCxnSpPr>
        <p:spPr>
          <a:xfrm>
            <a:off x="5021040" y="3210195"/>
            <a:ext cx="700470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E3C4F7-D36D-133C-8A6D-F63538094BB9}"/>
              </a:ext>
            </a:extLst>
          </p:cNvPr>
          <p:cNvCxnSpPr>
            <a:cxnSpLocks/>
          </p:cNvCxnSpPr>
          <p:nvPr/>
        </p:nvCxnSpPr>
        <p:spPr>
          <a:xfrm>
            <a:off x="9451782" y="119605"/>
            <a:ext cx="0" cy="30905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1B8D815-07DB-8816-F925-48DCC365477A}"/>
              </a:ext>
            </a:extLst>
          </p:cNvPr>
          <p:cNvCxnSpPr>
            <a:cxnSpLocks/>
          </p:cNvCxnSpPr>
          <p:nvPr/>
        </p:nvCxnSpPr>
        <p:spPr>
          <a:xfrm>
            <a:off x="9291064" y="1860195"/>
            <a:ext cx="29538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91E6C5E-C824-EBD6-1BDA-199ADFBCDEAC}"/>
              </a:ext>
            </a:extLst>
          </p:cNvPr>
          <p:cNvCxnSpPr>
            <a:cxnSpLocks/>
          </p:cNvCxnSpPr>
          <p:nvPr/>
        </p:nvCxnSpPr>
        <p:spPr>
          <a:xfrm>
            <a:off x="9450620" y="3210195"/>
            <a:ext cx="0" cy="1563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01C3933-FACF-A48B-B890-197A15D019F0}"/>
              </a:ext>
            </a:extLst>
          </p:cNvPr>
          <p:cNvCxnSpPr>
            <a:cxnSpLocks/>
          </p:cNvCxnSpPr>
          <p:nvPr/>
        </p:nvCxnSpPr>
        <p:spPr>
          <a:xfrm>
            <a:off x="9408160" y="4694364"/>
            <a:ext cx="790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9686A6C-098E-8201-2396-BC8A00B77748}"/>
              </a:ext>
            </a:extLst>
          </p:cNvPr>
          <p:cNvCxnSpPr>
            <a:cxnSpLocks/>
          </p:cNvCxnSpPr>
          <p:nvPr/>
        </p:nvCxnSpPr>
        <p:spPr>
          <a:xfrm>
            <a:off x="9449154" y="4666827"/>
            <a:ext cx="0" cy="47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911EB04-DCDC-7038-E230-4D514477C3CD}"/>
              </a:ext>
            </a:extLst>
          </p:cNvPr>
          <p:cNvCxnSpPr>
            <a:cxnSpLocks/>
            <a:endCxn id="29" idx="6"/>
          </p:cNvCxnSpPr>
          <p:nvPr/>
        </p:nvCxnSpPr>
        <p:spPr>
          <a:xfrm flipH="1" flipV="1">
            <a:off x="7261006" y="1590219"/>
            <a:ext cx="327" cy="38442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0046F5EE-A8AC-BB2E-211E-70741127473C}"/>
              </a:ext>
            </a:extLst>
          </p:cNvPr>
          <p:cNvCxnSpPr>
            <a:cxnSpLocks/>
          </p:cNvCxnSpPr>
          <p:nvPr/>
        </p:nvCxnSpPr>
        <p:spPr>
          <a:xfrm flipV="1">
            <a:off x="7981375" y="3210195"/>
            <a:ext cx="0" cy="34667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BAAFA39-DF89-27E3-FA55-2C20FE847B12}"/>
              </a:ext>
            </a:extLst>
          </p:cNvPr>
          <p:cNvCxnSpPr>
            <a:cxnSpLocks/>
            <a:endCxn id="56" idx="4"/>
          </p:cNvCxnSpPr>
          <p:nvPr/>
        </p:nvCxnSpPr>
        <p:spPr>
          <a:xfrm flipV="1">
            <a:off x="10689155" y="1587492"/>
            <a:ext cx="12933" cy="18624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337AFCD6-9F66-739F-1C14-F4E9D787182C}"/>
              </a:ext>
            </a:extLst>
          </p:cNvPr>
          <p:cNvCxnSpPr>
            <a:cxnSpLocks/>
          </p:cNvCxnSpPr>
          <p:nvPr/>
        </p:nvCxnSpPr>
        <p:spPr>
          <a:xfrm flipH="1" flipV="1">
            <a:off x="11408828" y="1590095"/>
            <a:ext cx="1967" cy="3104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1B88694A-7073-C677-E693-0F0BF244E84A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7981006" y="1590219"/>
            <a:ext cx="369" cy="16199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83A9CAA-316F-7EF6-37E3-96362E39F79A}"/>
              </a:ext>
            </a:extLst>
          </p:cNvPr>
          <p:cNvCxnSpPr>
            <a:cxnSpLocks/>
            <a:stCxn id="29" idx="4"/>
          </p:cNvCxnSpPr>
          <p:nvPr/>
        </p:nvCxnSpPr>
        <p:spPr>
          <a:xfrm>
            <a:off x="7621006" y="2310219"/>
            <a:ext cx="88532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076B682-4E97-EADC-85BC-739B47B35CF1}"/>
              </a:ext>
            </a:extLst>
          </p:cNvPr>
          <p:cNvCxnSpPr>
            <a:cxnSpLocks/>
            <a:stCxn id="29" idx="0"/>
          </p:cNvCxnSpPr>
          <p:nvPr/>
        </p:nvCxnSpPr>
        <p:spPr>
          <a:xfrm>
            <a:off x="7621006" y="870219"/>
            <a:ext cx="12423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E6B61521-36EF-B290-A5B9-2498DEEE89E0}"/>
              </a:ext>
            </a:extLst>
          </p:cNvPr>
          <p:cNvSpPr/>
          <p:nvPr/>
        </p:nvSpPr>
        <p:spPr>
          <a:xfrm flipH="1">
            <a:off x="7261006" y="870219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Figura a mano libera: forma 53">
            <a:extLst>
              <a:ext uri="{FF2B5EF4-FFF2-40B4-BE49-F238E27FC236}">
                <a16:creationId xmlns:a16="http://schemas.microsoft.com/office/drawing/2014/main" id="{9FBC63BD-EB9B-8308-865D-85D40BBF1CC2}"/>
              </a:ext>
            </a:extLst>
          </p:cNvPr>
          <p:cNvSpPr/>
          <p:nvPr/>
        </p:nvSpPr>
        <p:spPr>
          <a:xfrm>
            <a:off x="8506326" y="872289"/>
            <a:ext cx="687903" cy="1435769"/>
          </a:xfrm>
          <a:custGeom>
            <a:avLst/>
            <a:gdLst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401053 w 687903"/>
              <a:gd name="connsiteY6" fmla="*/ 1229227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  <a:gd name="connsiteX0" fmla="*/ 312821 w 687903"/>
              <a:gd name="connsiteY0" fmla="*/ 0 h 1435769"/>
              <a:gd name="connsiteX1" fmla="*/ 559469 w 687903"/>
              <a:gd name="connsiteY1" fmla="*/ 96253 h 1435769"/>
              <a:gd name="connsiteX2" fmla="*/ 643690 w 687903"/>
              <a:gd name="connsiteY2" fmla="*/ 208548 h 1435769"/>
              <a:gd name="connsiteX3" fmla="*/ 685800 w 687903"/>
              <a:gd name="connsiteY3" fmla="*/ 399048 h 1435769"/>
              <a:gd name="connsiteX4" fmla="*/ 667753 w 687903"/>
              <a:gd name="connsiteY4" fmla="*/ 715879 h 1435769"/>
              <a:gd name="connsiteX5" fmla="*/ 551448 w 687903"/>
              <a:gd name="connsiteY5" fmla="*/ 986590 h 1435769"/>
              <a:gd name="connsiteX6" fmla="*/ 397042 w 687903"/>
              <a:gd name="connsiteY6" fmla="*/ 1227222 h 1435769"/>
              <a:gd name="connsiteX7" fmla="*/ 272716 w 687903"/>
              <a:gd name="connsiteY7" fmla="*/ 1333500 h 1435769"/>
              <a:gd name="connsiteX8" fmla="*/ 0 w 687903"/>
              <a:gd name="connsiteY8" fmla="*/ 1435769 h 1435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7903" h="1435769">
                <a:moveTo>
                  <a:pt x="312821" y="0"/>
                </a:moveTo>
                <a:cubicBezTo>
                  <a:pt x="438651" y="2673"/>
                  <a:pt x="512345" y="49463"/>
                  <a:pt x="559469" y="96253"/>
                </a:cubicBezTo>
                <a:cubicBezTo>
                  <a:pt x="606593" y="143043"/>
                  <a:pt x="634666" y="188161"/>
                  <a:pt x="643690" y="208548"/>
                </a:cubicBezTo>
                <a:cubicBezTo>
                  <a:pt x="652714" y="228935"/>
                  <a:pt x="681790" y="314493"/>
                  <a:pt x="685800" y="399048"/>
                </a:cubicBezTo>
                <a:cubicBezTo>
                  <a:pt x="689811" y="483603"/>
                  <a:pt x="690145" y="617955"/>
                  <a:pt x="667753" y="715879"/>
                </a:cubicBezTo>
                <a:cubicBezTo>
                  <a:pt x="645361" y="813803"/>
                  <a:pt x="596566" y="901366"/>
                  <a:pt x="551448" y="986590"/>
                </a:cubicBezTo>
                <a:cubicBezTo>
                  <a:pt x="506330" y="1071814"/>
                  <a:pt x="451518" y="1171409"/>
                  <a:pt x="397042" y="1227222"/>
                </a:cubicBezTo>
                <a:cubicBezTo>
                  <a:pt x="342566" y="1283035"/>
                  <a:pt x="333542" y="1287044"/>
                  <a:pt x="272716" y="1333500"/>
                </a:cubicBezTo>
                <a:cubicBezTo>
                  <a:pt x="205874" y="1367924"/>
                  <a:pt x="110958" y="1435935"/>
                  <a:pt x="0" y="1435769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igura a mano libera: forma 54">
            <a:extLst>
              <a:ext uri="{FF2B5EF4-FFF2-40B4-BE49-F238E27FC236}">
                <a16:creationId xmlns:a16="http://schemas.microsoft.com/office/drawing/2014/main" id="{A9309CFE-5F0F-4256-A9A0-570410B8B314}"/>
              </a:ext>
            </a:extLst>
          </p:cNvPr>
          <p:cNvSpPr/>
          <p:nvPr/>
        </p:nvSpPr>
        <p:spPr>
          <a:xfrm>
            <a:off x="8125327" y="872051"/>
            <a:ext cx="691815" cy="1432800"/>
          </a:xfrm>
          <a:custGeom>
            <a:avLst/>
            <a:gdLst>
              <a:gd name="connsiteX0" fmla="*/ 691815 w 691815"/>
              <a:gd name="connsiteY0" fmla="*/ 0 h 1437774"/>
              <a:gd name="connsiteX1" fmla="*/ 393031 w 691815"/>
              <a:gd name="connsiteY1" fmla="*/ 94248 h 1437774"/>
              <a:gd name="connsiteX2" fmla="*/ 256673 w 691815"/>
              <a:gd name="connsiteY2" fmla="*/ 208548 h 1437774"/>
              <a:gd name="connsiteX3" fmla="*/ 132347 w 691815"/>
              <a:gd name="connsiteY3" fmla="*/ 401053 h 1437774"/>
              <a:gd name="connsiteX4" fmla="*/ 20052 w 691815"/>
              <a:gd name="connsiteY4" fmla="*/ 715879 h 1437774"/>
              <a:gd name="connsiteX5" fmla="*/ 4010 w 691815"/>
              <a:gd name="connsiteY5" fmla="*/ 986590 h 1437774"/>
              <a:gd name="connsiteX6" fmla="*/ 66173 w 691815"/>
              <a:gd name="connsiteY6" fmla="*/ 1229227 h 1437774"/>
              <a:gd name="connsiteX7" fmla="*/ 148389 w 691815"/>
              <a:gd name="connsiteY7" fmla="*/ 1335506 h 1437774"/>
              <a:gd name="connsiteX8" fmla="*/ 380999 w 691815"/>
              <a:gd name="connsiteY8" fmla="*/ 1437774 h 1437774"/>
              <a:gd name="connsiteX0" fmla="*/ 691815 w 691815"/>
              <a:gd name="connsiteY0" fmla="*/ 210 h 1437984"/>
              <a:gd name="connsiteX1" fmla="*/ 393031 w 691815"/>
              <a:gd name="connsiteY1" fmla="*/ 94458 h 1437984"/>
              <a:gd name="connsiteX2" fmla="*/ 256673 w 691815"/>
              <a:gd name="connsiteY2" fmla="*/ 208758 h 1437984"/>
              <a:gd name="connsiteX3" fmla="*/ 132347 w 691815"/>
              <a:gd name="connsiteY3" fmla="*/ 401263 h 1437984"/>
              <a:gd name="connsiteX4" fmla="*/ 20052 w 691815"/>
              <a:gd name="connsiteY4" fmla="*/ 716089 h 1437984"/>
              <a:gd name="connsiteX5" fmla="*/ 4010 w 691815"/>
              <a:gd name="connsiteY5" fmla="*/ 986800 h 1437984"/>
              <a:gd name="connsiteX6" fmla="*/ 66173 w 691815"/>
              <a:gd name="connsiteY6" fmla="*/ 1229437 h 1437984"/>
              <a:gd name="connsiteX7" fmla="*/ 148389 w 691815"/>
              <a:gd name="connsiteY7" fmla="*/ 1335716 h 1437984"/>
              <a:gd name="connsiteX8" fmla="*/ 380999 w 691815"/>
              <a:gd name="connsiteY8" fmla="*/ 1437984 h 1437984"/>
              <a:gd name="connsiteX0" fmla="*/ 691815 w 691815"/>
              <a:gd name="connsiteY0" fmla="*/ 210 h 1438172"/>
              <a:gd name="connsiteX1" fmla="*/ 393031 w 691815"/>
              <a:gd name="connsiteY1" fmla="*/ 94458 h 1438172"/>
              <a:gd name="connsiteX2" fmla="*/ 256673 w 691815"/>
              <a:gd name="connsiteY2" fmla="*/ 208758 h 1438172"/>
              <a:gd name="connsiteX3" fmla="*/ 132347 w 691815"/>
              <a:gd name="connsiteY3" fmla="*/ 401263 h 1438172"/>
              <a:gd name="connsiteX4" fmla="*/ 20052 w 691815"/>
              <a:gd name="connsiteY4" fmla="*/ 716089 h 1438172"/>
              <a:gd name="connsiteX5" fmla="*/ 4010 w 691815"/>
              <a:gd name="connsiteY5" fmla="*/ 986800 h 1438172"/>
              <a:gd name="connsiteX6" fmla="*/ 66173 w 691815"/>
              <a:gd name="connsiteY6" fmla="*/ 1229437 h 1438172"/>
              <a:gd name="connsiteX7" fmla="*/ 148389 w 691815"/>
              <a:gd name="connsiteY7" fmla="*/ 1335716 h 1438172"/>
              <a:gd name="connsiteX8" fmla="*/ 380999 w 691815"/>
              <a:gd name="connsiteY8" fmla="*/ 1437984 h 1438172"/>
              <a:gd name="connsiteX0" fmla="*/ 691815 w 691815"/>
              <a:gd name="connsiteY0" fmla="*/ 210 h 1438172"/>
              <a:gd name="connsiteX1" fmla="*/ 393031 w 691815"/>
              <a:gd name="connsiteY1" fmla="*/ 94458 h 1438172"/>
              <a:gd name="connsiteX2" fmla="*/ 256673 w 691815"/>
              <a:gd name="connsiteY2" fmla="*/ 208758 h 1438172"/>
              <a:gd name="connsiteX3" fmla="*/ 132347 w 691815"/>
              <a:gd name="connsiteY3" fmla="*/ 401263 h 1438172"/>
              <a:gd name="connsiteX4" fmla="*/ 20052 w 691815"/>
              <a:gd name="connsiteY4" fmla="*/ 716089 h 1438172"/>
              <a:gd name="connsiteX5" fmla="*/ 4010 w 691815"/>
              <a:gd name="connsiteY5" fmla="*/ 986800 h 1438172"/>
              <a:gd name="connsiteX6" fmla="*/ 66173 w 691815"/>
              <a:gd name="connsiteY6" fmla="*/ 1229437 h 1438172"/>
              <a:gd name="connsiteX7" fmla="*/ 148389 w 691815"/>
              <a:gd name="connsiteY7" fmla="*/ 1335716 h 1438172"/>
              <a:gd name="connsiteX8" fmla="*/ 380999 w 691815"/>
              <a:gd name="connsiteY8" fmla="*/ 1437984 h 1438172"/>
              <a:gd name="connsiteX0" fmla="*/ 691815 w 691815"/>
              <a:gd name="connsiteY0" fmla="*/ 238 h 1438200"/>
              <a:gd name="connsiteX1" fmla="*/ 393031 w 691815"/>
              <a:gd name="connsiteY1" fmla="*/ 94486 h 1438200"/>
              <a:gd name="connsiteX2" fmla="*/ 256673 w 691815"/>
              <a:gd name="connsiteY2" fmla="*/ 208786 h 1438200"/>
              <a:gd name="connsiteX3" fmla="*/ 132347 w 691815"/>
              <a:gd name="connsiteY3" fmla="*/ 401291 h 1438200"/>
              <a:gd name="connsiteX4" fmla="*/ 20052 w 691815"/>
              <a:gd name="connsiteY4" fmla="*/ 716117 h 1438200"/>
              <a:gd name="connsiteX5" fmla="*/ 4010 w 691815"/>
              <a:gd name="connsiteY5" fmla="*/ 986828 h 1438200"/>
              <a:gd name="connsiteX6" fmla="*/ 66173 w 691815"/>
              <a:gd name="connsiteY6" fmla="*/ 1229465 h 1438200"/>
              <a:gd name="connsiteX7" fmla="*/ 148389 w 691815"/>
              <a:gd name="connsiteY7" fmla="*/ 1335744 h 1438200"/>
              <a:gd name="connsiteX8" fmla="*/ 380999 w 691815"/>
              <a:gd name="connsiteY8" fmla="*/ 1438012 h 14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1815" h="1438200">
                <a:moveTo>
                  <a:pt x="691815" y="238"/>
                </a:moveTo>
                <a:cubicBezTo>
                  <a:pt x="558633" y="-4107"/>
                  <a:pt x="463550" y="51707"/>
                  <a:pt x="393031" y="94486"/>
                </a:cubicBezTo>
                <a:cubicBezTo>
                  <a:pt x="322512" y="137265"/>
                  <a:pt x="300120" y="157652"/>
                  <a:pt x="256673" y="208786"/>
                </a:cubicBezTo>
                <a:cubicBezTo>
                  <a:pt x="213226" y="259920"/>
                  <a:pt x="171784" y="316736"/>
                  <a:pt x="132347" y="401291"/>
                </a:cubicBezTo>
                <a:cubicBezTo>
                  <a:pt x="92910" y="485846"/>
                  <a:pt x="41441" y="618528"/>
                  <a:pt x="20052" y="716117"/>
                </a:cubicBezTo>
                <a:cubicBezTo>
                  <a:pt x="-1337" y="813706"/>
                  <a:pt x="-3677" y="901270"/>
                  <a:pt x="4010" y="986828"/>
                </a:cubicBezTo>
                <a:cubicBezTo>
                  <a:pt x="11697" y="1072386"/>
                  <a:pt x="30078" y="1159280"/>
                  <a:pt x="66173" y="1229465"/>
                </a:cubicBezTo>
                <a:cubicBezTo>
                  <a:pt x="102268" y="1299650"/>
                  <a:pt x="95918" y="1300986"/>
                  <a:pt x="148389" y="1335744"/>
                </a:cubicBezTo>
                <a:cubicBezTo>
                  <a:pt x="200860" y="1370502"/>
                  <a:pt x="286918" y="1442357"/>
                  <a:pt x="380999" y="1438012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Figura a mano libera: forma 55">
            <a:extLst>
              <a:ext uri="{FF2B5EF4-FFF2-40B4-BE49-F238E27FC236}">
                <a16:creationId xmlns:a16="http://schemas.microsoft.com/office/drawing/2014/main" id="{B10F3888-7F55-8BF3-CF01-BACB5A45B9CD}"/>
              </a:ext>
            </a:extLst>
          </p:cNvPr>
          <p:cNvSpPr/>
          <p:nvPr/>
        </p:nvSpPr>
        <p:spPr>
          <a:xfrm>
            <a:off x="10345152" y="872089"/>
            <a:ext cx="420723" cy="1432800"/>
          </a:xfrm>
          <a:custGeom>
            <a:avLst/>
            <a:gdLst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19454"/>
              <a:gd name="connsiteY0" fmla="*/ 0 h 1441784"/>
              <a:gd name="connsiteX1" fmla="*/ 106279 w 419454"/>
              <a:gd name="connsiteY1" fmla="*/ 102268 h 1441784"/>
              <a:gd name="connsiteX2" fmla="*/ 172452 w 419454"/>
              <a:gd name="connsiteY2" fmla="*/ 210553 h 1441784"/>
              <a:gd name="connsiteX3" fmla="*/ 260684 w 419454"/>
              <a:gd name="connsiteY3" fmla="*/ 399047 h 1441784"/>
              <a:gd name="connsiteX4" fmla="*/ 356936 w 419454"/>
              <a:gd name="connsiteY4" fmla="*/ 719889 h 1441784"/>
              <a:gd name="connsiteX5" fmla="*/ 419100 w 419454"/>
              <a:gd name="connsiteY5" fmla="*/ 992605 h 1441784"/>
              <a:gd name="connsiteX6" fmla="*/ 417094 w 419454"/>
              <a:gd name="connsiteY6" fmla="*/ 1231232 h 1441784"/>
              <a:gd name="connsiteX7" fmla="*/ 401052 w 419454"/>
              <a:gd name="connsiteY7" fmla="*/ 1345532 h 1441784"/>
              <a:gd name="connsiteX8" fmla="*/ 318836 w 419454"/>
              <a:gd name="connsiteY8" fmla="*/ 1441784 h 1441784"/>
              <a:gd name="connsiteX0" fmla="*/ 0 w 423704"/>
              <a:gd name="connsiteY0" fmla="*/ 0 h 1441784"/>
              <a:gd name="connsiteX1" fmla="*/ 106279 w 423704"/>
              <a:gd name="connsiteY1" fmla="*/ 102268 h 1441784"/>
              <a:gd name="connsiteX2" fmla="*/ 172452 w 423704"/>
              <a:gd name="connsiteY2" fmla="*/ 210553 h 1441784"/>
              <a:gd name="connsiteX3" fmla="*/ 260684 w 423704"/>
              <a:gd name="connsiteY3" fmla="*/ 399047 h 1441784"/>
              <a:gd name="connsiteX4" fmla="*/ 356936 w 423704"/>
              <a:gd name="connsiteY4" fmla="*/ 719889 h 1441784"/>
              <a:gd name="connsiteX5" fmla="*/ 419100 w 423704"/>
              <a:gd name="connsiteY5" fmla="*/ 992605 h 1441784"/>
              <a:gd name="connsiteX6" fmla="*/ 417094 w 423704"/>
              <a:gd name="connsiteY6" fmla="*/ 1231232 h 1441784"/>
              <a:gd name="connsiteX7" fmla="*/ 401052 w 423704"/>
              <a:gd name="connsiteY7" fmla="*/ 1345532 h 1441784"/>
              <a:gd name="connsiteX8" fmla="*/ 318836 w 423704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0723" h="1441784">
                <a:moveTo>
                  <a:pt x="0" y="0"/>
                </a:moveTo>
                <a:cubicBezTo>
                  <a:pt x="40773" y="1504"/>
                  <a:pt x="73448" y="52440"/>
                  <a:pt x="106279" y="102268"/>
                </a:cubicBezTo>
                <a:cubicBezTo>
                  <a:pt x="139110" y="152096"/>
                  <a:pt x="146718" y="161090"/>
                  <a:pt x="172452" y="210553"/>
                </a:cubicBezTo>
                <a:cubicBezTo>
                  <a:pt x="198186" y="260016"/>
                  <a:pt x="229937" y="314158"/>
                  <a:pt x="260684" y="399047"/>
                </a:cubicBezTo>
                <a:cubicBezTo>
                  <a:pt x="291431" y="483936"/>
                  <a:pt x="331228" y="620963"/>
                  <a:pt x="356936" y="719889"/>
                </a:cubicBezTo>
                <a:cubicBezTo>
                  <a:pt x="382645" y="818815"/>
                  <a:pt x="404910" y="886552"/>
                  <a:pt x="414935" y="992605"/>
                </a:cubicBezTo>
                <a:cubicBezTo>
                  <a:pt x="424960" y="1098658"/>
                  <a:pt x="419408" y="1172411"/>
                  <a:pt x="417094" y="1231232"/>
                </a:cubicBezTo>
                <a:cubicBezTo>
                  <a:pt x="414780" y="1290053"/>
                  <a:pt x="406836" y="1312115"/>
                  <a:pt x="401052" y="1345532"/>
                </a:cubicBezTo>
                <a:cubicBezTo>
                  <a:pt x="387952" y="1382225"/>
                  <a:pt x="371809" y="1439278"/>
                  <a:pt x="318836" y="1441784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igura a mano libera: forma 57">
            <a:extLst>
              <a:ext uri="{FF2B5EF4-FFF2-40B4-BE49-F238E27FC236}">
                <a16:creationId xmlns:a16="http://schemas.microsoft.com/office/drawing/2014/main" id="{165D8424-991C-CCFF-AAF4-D072D8F512F8}"/>
              </a:ext>
            </a:extLst>
          </p:cNvPr>
          <p:cNvSpPr/>
          <p:nvPr/>
        </p:nvSpPr>
        <p:spPr>
          <a:xfrm>
            <a:off x="10255338" y="872116"/>
            <a:ext cx="402636" cy="1432800"/>
          </a:xfrm>
          <a:custGeom>
            <a:avLst/>
            <a:gdLst>
              <a:gd name="connsiteX0" fmla="*/ 83799 w 402636"/>
              <a:gd name="connsiteY0" fmla="*/ 0 h 1437774"/>
              <a:gd name="connsiteX1" fmla="*/ 11609 w 402636"/>
              <a:gd name="connsiteY1" fmla="*/ 94248 h 1437774"/>
              <a:gd name="connsiteX2" fmla="*/ 5594 w 402636"/>
              <a:gd name="connsiteY2" fmla="*/ 210553 h 1437774"/>
              <a:gd name="connsiteX3" fmla="*/ 1583 w 402636"/>
              <a:gd name="connsiteY3" fmla="*/ 401053 h 1437774"/>
              <a:gd name="connsiteX4" fmla="*/ 33667 w 402636"/>
              <a:gd name="connsiteY4" fmla="*/ 721895 h 1437774"/>
              <a:gd name="connsiteX5" fmla="*/ 101846 w 402636"/>
              <a:gd name="connsiteY5" fmla="*/ 992605 h 1437774"/>
              <a:gd name="connsiteX6" fmla="*/ 188073 w 402636"/>
              <a:gd name="connsiteY6" fmla="*/ 1229227 h 1437774"/>
              <a:gd name="connsiteX7" fmla="*/ 262267 w 402636"/>
              <a:gd name="connsiteY7" fmla="*/ 1337511 h 1437774"/>
              <a:gd name="connsiteX8" fmla="*/ 402636 w 402636"/>
              <a:gd name="connsiteY8" fmla="*/ 1437774 h 1437774"/>
              <a:gd name="connsiteX0" fmla="*/ 83799 w 402636"/>
              <a:gd name="connsiteY0" fmla="*/ 0 h 1437774"/>
              <a:gd name="connsiteX1" fmla="*/ 11609 w 402636"/>
              <a:gd name="connsiteY1" fmla="*/ 94248 h 1437774"/>
              <a:gd name="connsiteX2" fmla="*/ 5594 w 402636"/>
              <a:gd name="connsiteY2" fmla="*/ 210553 h 1437774"/>
              <a:gd name="connsiteX3" fmla="*/ 1583 w 402636"/>
              <a:gd name="connsiteY3" fmla="*/ 401053 h 1437774"/>
              <a:gd name="connsiteX4" fmla="*/ 33667 w 402636"/>
              <a:gd name="connsiteY4" fmla="*/ 721895 h 1437774"/>
              <a:gd name="connsiteX5" fmla="*/ 101846 w 402636"/>
              <a:gd name="connsiteY5" fmla="*/ 992605 h 1437774"/>
              <a:gd name="connsiteX6" fmla="*/ 188073 w 402636"/>
              <a:gd name="connsiteY6" fmla="*/ 1229227 h 1437774"/>
              <a:gd name="connsiteX7" fmla="*/ 262267 w 402636"/>
              <a:gd name="connsiteY7" fmla="*/ 1337511 h 1437774"/>
              <a:gd name="connsiteX8" fmla="*/ 402636 w 402636"/>
              <a:gd name="connsiteY8" fmla="*/ 1437774 h 1437774"/>
              <a:gd name="connsiteX0" fmla="*/ 83799 w 402636"/>
              <a:gd name="connsiteY0" fmla="*/ 74 h 1437848"/>
              <a:gd name="connsiteX1" fmla="*/ 11609 w 402636"/>
              <a:gd name="connsiteY1" fmla="*/ 94322 h 1437848"/>
              <a:gd name="connsiteX2" fmla="*/ 5594 w 402636"/>
              <a:gd name="connsiteY2" fmla="*/ 210627 h 1437848"/>
              <a:gd name="connsiteX3" fmla="*/ 1583 w 402636"/>
              <a:gd name="connsiteY3" fmla="*/ 401127 h 1437848"/>
              <a:gd name="connsiteX4" fmla="*/ 33667 w 402636"/>
              <a:gd name="connsiteY4" fmla="*/ 721969 h 1437848"/>
              <a:gd name="connsiteX5" fmla="*/ 101846 w 402636"/>
              <a:gd name="connsiteY5" fmla="*/ 992679 h 1437848"/>
              <a:gd name="connsiteX6" fmla="*/ 188073 w 402636"/>
              <a:gd name="connsiteY6" fmla="*/ 1229301 h 1437848"/>
              <a:gd name="connsiteX7" fmla="*/ 262267 w 402636"/>
              <a:gd name="connsiteY7" fmla="*/ 1337585 h 1437848"/>
              <a:gd name="connsiteX8" fmla="*/ 402636 w 402636"/>
              <a:gd name="connsiteY8" fmla="*/ 1437848 h 1437848"/>
              <a:gd name="connsiteX0" fmla="*/ 83799 w 402636"/>
              <a:gd name="connsiteY0" fmla="*/ 74 h 1437867"/>
              <a:gd name="connsiteX1" fmla="*/ 11609 w 402636"/>
              <a:gd name="connsiteY1" fmla="*/ 94322 h 1437867"/>
              <a:gd name="connsiteX2" fmla="*/ 5594 w 402636"/>
              <a:gd name="connsiteY2" fmla="*/ 210627 h 1437867"/>
              <a:gd name="connsiteX3" fmla="*/ 1583 w 402636"/>
              <a:gd name="connsiteY3" fmla="*/ 401127 h 1437867"/>
              <a:gd name="connsiteX4" fmla="*/ 33667 w 402636"/>
              <a:gd name="connsiteY4" fmla="*/ 721969 h 1437867"/>
              <a:gd name="connsiteX5" fmla="*/ 101846 w 402636"/>
              <a:gd name="connsiteY5" fmla="*/ 992679 h 1437867"/>
              <a:gd name="connsiteX6" fmla="*/ 188073 w 402636"/>
              <a:gd name="connsiteY6" fmla="*/ 1229301 h 1437867"/>
              <a:gd name="connsiteX7" fmla="*/ 262267 w 402636"/>
              <a:gd name="connsiteY7" fmla="*/ 1337585 h 1437867"/>
              <a:gd name="connsiteX8" fmla="*/ 402636 w 402636"/>
              <a:gd name="connsiteY8" fmla="*/ 1437848 h 1437867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636" h="1438134">
                <a:moveTo>
                  <a:pt x="83799" y="74"/>
                </a:moveTo>
                <a:cubicBezTo>
                  <a:pt x="42190" y="-2432"/>
                  <a:pt x="24643" y="59230"/>
                  <a:pt x="11609" y="94322"/>
                </a:cubicBezTo>
                <a:cubicBezTo>
                  <a:pt x="-1425" y="129414"/>
                  <a:pt x="7265" y="159493"/>
                  <a:pt x="5594" y="210627"/>
                </a:cubicBezTo>
                <a:cubicBezTo>
                  <a:pt x="3923" y="261761"/>
                  <a:pt x="-3096" y="315903"/>
                  <a:pt x="1583" y="401127"/>
                </a:cubicBezTo>
                <a:cubicBezTo>
                  <a:pt x="6262" y="486351"/>
                  <a:pt x="16957" y="623377"/>
                  <a:pt x="33667" y="721969"/>
                </a:cubicBezTo>
                <a:cubicBezTo>
                  <a:pt x="50377" y="820561"/>
                  <a:pt x="76112" y="908124"/>
                  <a:pt x="101846" y="992679"/>
                </a:cubicBezTo>
                <a:cubicBezTo>
                  <a:pt x="127580" y="1077234"/>
                  <a:pt x="161336" y="1171817"/>
                  <a:pt x="188073" y="1229301"/>
                </a:cubicBezTo>
                <a:cubicBezTo>
                  <a:pt x="214810" y="1286785"/>
                  <a:pt x="215077" y="1276157"/>
                  <a:pt x="262267" y="1337585"/>
                </a:cubicBezTo>
                <a:cubicBezTo>
                  <a:pt x="294218" y="1372343"/>
                  <a:pt x="326268" y="1443195"/>
                  <a:pt x="402636" y="1437848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11531AE7-6954-7A8D-E7E9-8362A197ED92}"/>
              </a:ext>
            </a:extLst>
          </p:cNvPr>
          <p:cNvGrpSpPr/>
          <p:nvPr/>
        </p:nvGrpSpPr>
        <p:grpSpPr>
          <a:xfrm>
            <a:off x="8121101" y="4907079"/>
            <a:ext cx="1078096" cy="1092132"/>
            <a:chOff x="8121101" y="4907079"/>
            <a:chExt cx="1078096" cy="1092132"/>
          </a:xfrm>
        </p:grpSpPr>
        <p:sp>
          <p:nvSpPr>
            <p:cNvPr id="59" name="Figura a mano libera: forma 58">
              <a:extLst>
                <a:ext uri="{FF2B5EF4-FFF2-40B4-BE49-F238E27FC236}">
                  <a16:creationId xmlns:a16="http://schemas.microsoft.com/office/drawing/2014/main" id="{5FD4EE9B-BCBE-5614-B3EE-59FBFB246BB1}"/>
                </a:ext>
              </a:extLst>
            </p:cNvPr>
            <p:cNvSpPr/>
            <p:nvPr/>
          </p:nvSpPr>
          <p:spPr>
            <a:xfrm>
              <a:off x="8143374" y="4907079"/>
              <a:ext cx="1055823" cy="1079031"/>
            </a:xfrm>
            <a:custGeom>
              <a:avLst/>
              <a:gdLst>
                <a:gd name="connsiteX0" fmla="*/ 0 w 1049996"/>
                <a:gd name="connsiteY0" fmla="*/ 0 h 1076827"/>
                <a:gd name="connsiteX1" fmla="*/ 112294 w 1049996"/>
                <a:gd name="connsiteY1" fmla="*/ 28074 h 1076827"/>
                <a:gd name="connsiteX2" fmla="*/ 240631 w 1049996"/>
                <a:gd name="connsiteY2" fmla="*/ 96253 h 1076827"/>
                <a:gd name="connsiteX3" fmla="*/ 374984 w 1049996"/>
                <a:gd name="connsiteY3" fmla="*/ 186490 h 1076827"/>
                <a:gd name="connsiteX4" fmla="*/ 677779 w 1049996"/>
                <a:gd name="connsiteY4" fmla="*/ 449179 h 1076827"/>
                <a:gd name="connsiteX5" fmla="*/ 932447 w 1049996"/>
                <a:gd name="connsiteY5" fmla="*/ 723900 h 1076827"/>
                <a:gd name="connsiteX6" fmla="*/ 1006642 w 1049996"/>
                <a:gd name="connsiteY6" fmla="*/ 840206 h 1076827"/>
                <a:gd name="connsiteX7" fmla="*/ 1048752 w 1049996"/>
                <a:gd name="connsiteY7" fmla="*/ 970548 h 1076827"/>
                <a:gd name="connsiteX8" fmla="*/ 1034715 w 1049996"/>
                <a:gd name="connsiteY8" fmla="*/ 1076827 h 1076827"/>
                <a:gd name="connsiteX0" fmla="*/ 0 w 1049996"/>
                <a:gd name="connsiteY0" fmla="*/ 5585 h 1082412"/>
                <a:gd name="connsiteX1" fmla="*/ 112294 w 1049996"/>
                <a:gd name="connsiteY1" fmla="*/ 33659 h 1082412"/>
                <a:gd name="connsiteX2" fmla="*/ 240631 w 1049996"/>
                <a:gd name="connsiteY2" fmla="*/ 101838 h 1082412"/>
                <a:gd name="connsiteX3" fmla="*/ 374984 w 1049996"/>
                <a:gd name="connsiteY3" fmla="*/ 192075 h 1082412"/>
                <a:gd name="connsiteX4" fmla="*/ 677779 w 1049996"/>
                <a:gd name="connsiteY4" fmla="*/ 454764 h 1082412"/>
                <a:gd name="connsiteX5" fmla="*/ 932447 w 1049996"/>
                <a:gd name="connsiteY5" fmla="*/ 729485 h 1082412"/>
                <a:gd name="connsiteX6" fmla="*/ 1006642 w 1049996"/>
                <a:gd name="connsiteY6" fmla="*/ 845791 h 1082412"/>
                <a:gd name="connsiteX7" fmla="*/ 1048752 w 1049996"/>
                <a:gd name="connsiteY7" fmla="*/ 976133 h 1082412"/>
                <a:gd name="connsiteX8" fmla="*/ 1034715 w 1049996"/>
                <a:gd name="connsiteY8" fmla="*/ 1082412 h 1082412"/>
                <a:gd name="connsiteX0" fmla="*/ 0 w 1056789"/>
                <a:gd name="connsiteY0" fmla="*/ 5585 h 1082412"/>
                <a:gd name="connsiteX1" fmla="*/ 112294 w 1056789"/>
                <a:gd name="connsiteY1" fmla="*/ 33659 h 1082412"/>
                <a:gd name="connsiteX2" fmla="*/ 240631 w 1056789"/>
                <a:gd name="connsiteY2" fmla="*/ 101838 h 1082412"/>
                <a:gd name="connsiteX3" fmla="*/ 374984 w 1056789"/>
                <a:gd name="connsiteY3" fmla="*/ 192075 h 1082412"/>
                <a:gd name="connsiteX4" fmla="*/ 677779 w 1056789"/>
                <a:gd name="connsiteY4" fmla="*/ 454764 h 1082412"/>
                <a:gd name="connsiteX5" fmla="*/ 932447 w 1056789"/>
                <a:gd name="connsiteY5" fmla="*/ 729485 h 1082412"/>
                <a:gd name="connsiteX6" fmla="*/ 1006642 w 1056789"/>
                <a:gd name="connsiteY6" fmla="*/ 845791 h 1082412"/>
                <a:gd name="connsiteX7" fmla="*/ 1048752 w 1056789"/>
                <a:gd name="connsiteY7" fmla="*/ 976133 h 1082412"/>
                <a:gd name="connsiteX8" fmla="*/ 1034715 w 1056789"/>
                <a:gd name="connsiteY8" fmla="*/ 1082412 h 1082412"/>
                <a:gd name="connsiteX0" fmla="*/ 0 w 1056789"/>
                <a:gd name="connsiteY0" fmla="*/ 1371 h 1078198"/>
                <a:gd name="connsiteX1" fmla="*/ 112294 w 1056789"/>
                <a:gd name="connsiteY1" fmla="*/ 29445 h 1078198"/>
                <a:gd name="connsiteX2" fmla="*/ 240631 w 1056789"/>
                <a:gd name="connsiteY2" fmla="*/ 97624 h 1078198"/>
                <a:gd name="connsiteX3" fmla="*/ 374984 w 1056789"/>
                <a:gd name="connsiteY3" fmla="*/ 187861 h 1078198"/>
                <a:gd name="connsiteX4" fmla="*/ 677779 w 1056789"/>
                <a:gd name="connsiteY4" fmla="*/ 450550 h 1078198"/>
                <a:gd name="connsiteX5" fmla="*/ 932447 w 1056789"/>
                <a:gd name="connsiteY5" fmla="*/ 725271 h 1078198"/>
                <a:gd name="connsiteX6" fmla="*/ 1006642 w 1056789"/>
                <a:gd name="connsiteY6" fmla="*/ 841577 h 1078198"/>
                <a:gd name="connsiteX7" fmla="*/ 1048752 w 1056789"/>
                <a:gd name="connsiteY7" fmla="*/ 971919 h 1078198"/>
                <a:gd name="connsiteX8" fmla="*/ 1034715 w 1056789"/>
                <a:gd name="connsiteY8" fmla="*/ 1078198 h 1078198"/>
                <a:gd name="connsiteX0" fmla="*/ 0 w 1054104"/>
                <a:gd name="connsiteY0" fmla="*/ 1371 h 1076293"/>
                <a:gd name="connsiteX1" fmla="*/ 112294 w 1054104"/>
                <a:gd name="connsiteY1" fmla="*/ 29445 h 1076293"/>
                <a:gd name="connsiteX2" fmla="*/ 240631 w 1054104"/>
                <a:gd name="connsiteY2" fmla="*/ 97624 h 1076293"/>
                <a:gd name="connsiteX3" fmla="*/ 374984 w 1054104"/>
                <a:gd name="connsiteY3" fmla="*/ 187861 h 1076293"/>
                <a:gd name="connsiteX4" fmla="*/ 677779 w 1054104"/>
                <a:gd name="connsiteY4" fmla="*/ 450550 h 1076293"/>
                <a:gd name="connsiteX5" fmla="*/ 932447 w 1054104"/>
                <a:gd name="connsiteY5" fmla="*/ 725271 h 1076293"/>
                <a:gd name="connsiteX6" fmla="*/ 1006642 w 1054104"/>
                <a:gd name="connsiteY6" fmla="*/ 841577 h 1076293"/>
                <a:gd name="connsiteX7" fmla="*/ 1048752 w 1054104"/>
                <a:gd name="connsiteY7" fmla="*/ 971919 h 1076293"/>
                <a:gd name="connsiteX8" fmla="*/ 1029000 w 1054104"/>
                <a:gd name="connsiteY8" fmla="*/ 1076293 h 1076293"/>
                <a:gd name="connsiteX0" fmla="*/ 0 w 1055823"/>
                <a:gd name="connsiteY0" fmla="*/ 1371 h 1070578"/>
                <a:gd name="connsiteX1" fmla="*/ 112294 w 1055823"/>
                <a:gd name="connsiteY1" fmla="*/ 29445 h 1070578"/>
                <a:gd name="connsiteX2" fmla="*/ 240631 w 1055823"/>
                <a:gd name="connsiteY2" fmla="*/ 97624 h 1070578"/>
                <a:gd name="connsiteX3" fmla="*/ 374984 w 1055823"/>
                <a:gd name="connsiteY3" fmla="*/ 187861 h 1070578"/>
                <a:gd name="connsiteX4" fmla="*/ 677779 w 1055823"/>
                <a:gd name="connsiteY4" fmla="*/ 450550 h 1070578"/>
                <a:gd name="connsiteX5" fmla="*/ 932447 w 1055823"/>
                <a:gd name="connsiteY5" fmla="*/ 725271 h 1070578"/>
                <a:gd name="connsiteX6" fmla="*/ 1006642 w 1055823"/>
                <a:gd name="connsiteY6" fmla="*/ 841577 h 1070578"/>
                <a:gd name="connsiteX7" fmla="*/ 1048752 w 1055823"/>
                <a:gd name="connsiteY7" fmla="*/ 971919 h 1070578"/>
                <a:gd name="connsiteX8" fmla="*/ 1032810 w 1055823"/>
                <a:gd name="connsiteY8" fmla="*/ 1070578 h 1070578"/>
                <a:gd name="connsiteX0" fmla="*/ 0 w 1055823"/>
                <a:gd name="connsiteY0" fmla="*/ 2131 h 1071338"/>
                <a:gd name="connsiteX1" fmla="*/ 116877 w 1055823"/>
                <a:gd name="connsiteY1" fmla="*/ 21038 h 1071338"/>
                <a:gd name="connsiteX2" fmla="*/ 240631 w 1055823"/>
                <a:gd name="connsiteY2" fmla="*/ 98384 h 1071338"/>
                <a:gd name="connsiteX3" fmla="*/ 374984 w 1055823"/>
                <a:gd name="connsiteY3" fmla="*/ 188621 h 1071338"/>
                <a:gd name="connsiteX4" fmla="*/ 677779 w 1055823"/>
                <a:gd name="connsiteY4" fmla="*/ 451310 h 1071338"/>
                <a:gd name="connsiteX5" fmla="*/ 932447 w 1055823"/>
                <a:gd name="connsiteY5" fmla="*/ 726031 h 1071338"/>
                <a:gd name="connsiteX6" fmla="*/ 1006642 w 1055823"/>
                <a:gd name="connsiteY6" fmla="*/ 842337 h 1071338"/>
                <a:gd name="connsiteX7" fmla="*/ 1048752 w 1055823"/>
                <a:gd name="connsiteY7" fmla="*/ 972679 h 1071338"/>
                <a:gd name="connsiteX8" fmla="*/ 1032810 w 1055823"/>
                <a:gd name="connsiteY8" fmla="*/ 1071338 h 1071338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32447 w 1055823"/>
                <a:gd name="connsiteY5" fmla="*/ 728689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6642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1778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823" h="1079031">
                  <a:moveTo>
                    <a:pt x="0" y="9824"/>
                  </a:moveTo>
                  <a:cubicBezTo>
                    <a:pt x="16386" y="-8252"/>
                    <a:pt x="69897" y="-1062"/>
                    <a:pt x="116877" y="28731"/>
                  </a:cubicBezTo>
                  <a:cubicBezTo>
                    <a:pt x="163857" y="58524"/>
                    <a:pt x="197613" y="78147"/>
                    <a:pt x="240631" y="106077"/>
                  </a:cubicBezTo>
                  <a:cubicBezTo>
                    <a:pt x="283649" y="134007"/>
                    <a:pt x="302126" y="137493"/>
                    <a:pt x="374984" y="196314"/>
                  </a:cubicBezTo>
                  <a:cubicBezTo>
                    <a:pt x="447842" y="255135"/>
                    <a:pt x="586014" y="368671"/>
                    <a:pt x="677779" y="459003"/>
                  </a:cubicBezTo>
                  <a:cubicBezTo>
                    <a:pt x="769544" y="549335"/>
                    <a:pt x="871572" y="673137"/>
                    <a:pt x="925572" y="738308"/>
                  </a:cubicBezTo>
                  <a:cubicBezTo>
                    <a:pt x="979572" y="803479"/>
                    <a:pt x="981248" y="809686"/>
                    <a:pt x="1001778" y="850030"/>
                  </a:cubicBezTo>
                  <a:cubicBezTo>
                    <a:pt x="1022308" y="890374"/>
                    <a:pt x="1044073" y="940935"/>
                    <a:pt x="1048752" y="980372"/>
                  </a:cubicBezTo>
                  <a:cubicBezTo>
                    <a:pt x="1053431" y="1019809"/>
                    <a:pt x="1068237" y="1047616"/>
                    <a:pt x="1032810" y="107903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Figura a mano libera: forma 59">
              <a:extLst>
                <a:ext uri="{FF2B5EF4-FFF2-40B4-BE49-F238E27FC236}">
                  <a16:creationId xmlns:a16="http://schemas.microsoft.com/office/drawing/2014/main" id="{7BF6D38D-DB01-16E9-78B0-CC3DC614A3CA}"/>
                </a:ext>
              </a:extLst>
            </p:cNvPr>
            <p:cNvSpPr/>
            <p:nvPr/>
          </p:nvSpPr>
          <p:spPr>
            <a:xfrm>
              <a:off x="8121101" y="4914901"/>
              <a:ext cx="1052977" cy="1084310"/>
            </a:xfrm>
            <a:custGeom>
              <a:avLst/>
              <a:gdLst>
                <a:gd name="connsiteX0" fmla="*/ 15113 w 1045818"/>
                <a:gd name="connsiteY0" fmla="*/ 0 h 1077707"/>
                <a:gd name="connsiteX1" fmla="*/ 3081 w 1045818"/>
                <a:gd name="connsiteY1" fmla="*/ 74195 h 1077707"/>
                <a:gd name="connsiteX2" fmla="*/ 65244 w 1045818"/>
                <a:gd name="connsiteY2" fmla="*/ 212558 h 1077707"/>
                <a:gd name="connsiteX3" fmla="*/ 147460 w 1045818"/>
                <a:gd name="connsiteY3" fmla="*/ 332874 h 1077707"/>
                <a:gd name="connsiteX4" fmla="*/ 374055 w 1045818"/>
                <a:gd name="connsiteY4" fmla="*/ 631658 h 1077707"/>
                <a:gd name="connsiteX5" fmla="*/ 652786 w 1045818"/>
                <a:gd name="connsiteY5" fmla="*/ 898358 h 1077707"/>
                <a:gd name="connsiteX6" fmla="*/ 775107 w 1045818"/>
                <a:gd name="connsiteY6" fmla="*/ 986589 h 1077707"/>
                <a:gd name="connsiteX7" fmla="*/ 927507 w 1045818"/>
                <a:gd name="connsiteY7" fmla="*/ 1070811 h 1077707"/>
                <a:gd name="connsiteX8" fmla="*/ 1045818 w 1045818"/>
                <a:gd name="connsiteY8" fmla="*/ 1066800 h 1077707"/>
                <a:gd name="connsiteX0" fmla="*/ 15113 w 1045818"/>
                <a:gd name="connsiteY0" fmla="*/ 0 h 1084310"/>
                <a:gd name="connsiteX1" fmla="*/ 3081 w 1045818"/>
                <a:gd name="connsiteY1" fmla="*/ 74195 h 1084310"/>
                <a:gd name="connsiteX2" fmla="*/ 65244 w 1045818"/>
                <a:gd name="connsiteY2" fmla="*/ 212558 h 1084310"/>
                <a:gd name="connsiteX3" fmla="*/ 147460 w 1045818"/>
                <a:gd name="connsiteY3" fmla="*/ 332874 h 1084310"/>
                <a:gd name="connsiteX4" fmla="*/ 374055 w 1045818"/>
                <a:gd name="connsiteY4" fmla="*/ 631658 h 1084310"/>
                <a:gd name="connsiteX5" fmla="*/ 652786 w 1045818"/>
                <a:gd name="connsiteY5" fmla="*/ 898358 h 1084310"/>
                <a:gd name="connsiteX6" fmla="*/ 775107 w 1045818"/>
                <a:gd name="connsiteY6" fmla="*/ 986589 h 1084310"/>
                <a:gd name="connsiteX7" fmla="*/ 927507 w 1045818"/>
                <a:gd name="connsiteY7" fmla="*/ 1070811 h 1084310"/>
                <a:gd name="connsiteX8" fmla="*/ 1045818 w 1045818"/>
                <a:gd name="connsiteY8" fmla="*/ 1066800 h 1084310"/>
                <a:gd name="connsiteX0" fmla="*/ 22272 w 1052977"/>
                <a:gd name="connsiteY0" fmla="*/ 0 h 1084310"/>
                <a:gd name="connsiteX1" fmla="*/ 10240 w 1052977"/>
                <a:gd name="connsiteY1" fmla="*/ 74195 h 1084310"/>
                <a:gd name="connsiteX2" fmla="*/ 72403 w 1052977"/>
                <a:gd name="connsiteY2" fmla="*/ 212558 h 1084310"/>
                <a:gd name="connsiteX3" fmla="*/ 154619 w 1052977"/>
                <a:gd name="connsiteY3" fmla="*/ 332874 h 1084310"/>
                <a:gd name="connsiteX4" fmla="*/ 381214 w 1052977"/>
                <a:gd name="connsiteY4" fmla="*/ 631658 h 1084310"/>
                <a:gd name="connsiteX5" fmla="*/ 659945 w 1052977"/>
                <a:gd name="connsiteY5" fmla="*/ 898358 h 1084310"/>
                <a:gd name="connsiteX6" fmla="*/ 782266 w 1052977"/>
                <a:gd name="connsiteY6" fmla="*/ 986589 h 1084310"/>
                <a:gd name="connsiteX7" fmla="*/ 934666 w 1052977"/>
                <a:gd name="connsiteY7" fmla="*/ 1070811 h 1084310"/>
                <a:gd name="connsiteX8" fmla="*/ 1052977 w 1052977"/>
                <a:gd name="connsiteY8" fmla="*/ 1066800 h 10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977" h="1084310">
                  <a:moveTo>
                    <a:pt x="22272" y="0"/>
                  </a:moveTo>
                  <a:cubicBezTo>
                    <a:pt x="-12687" y="19384"/>
                    <a:pt x="1885" y="38769"/>
                    <a:pt x="10240" y="74195"/>
                  </a:cubicBezTo>
                  <a:cubicBezTo>
                    <a:pt x="18595" y="109621"/>
                    <a:pt x="48340" y="169445"/>
                    <a:pt x="72403" y="212558"/>
                  </a:cubicBezTo>
                  <a:cubicBezTo>
                    <a:pt x="96466" y="255671"/>
                    <a:pt x="103151" y="263024"/>
                    <a:pt x="154619" y="332874"/>
                  </a:cubicBezTo>
                  <a:cubicBezTo>
                    <a:pt x="206087" y="402724"/>
                    <a:pt x="296993" y="537411"/>
                    <a:pt x="381214" y="631658"/>
                  </a:cubicBezTo>
                  <a:cubicBezTo>
                    <a:pt x="465435" y="725905"/>
                    <a:pt x="593103" y="839203"/>
                    <a:pt x="659945" y="898358"/>
                  </a:cubicBezTo>
                  <a:cubicBezTo>
                    <a:pt x="726787" y="957513"/>
                    <a:pt x="736479" y="957847"/>
                    <a:pt x="782266" y="986589"/>
                  </a:cubicBezTo>
                  <a:cubicBezTo>
                    <a:pt x="828053" y="1015331"/>
                    <a:pt x="889548" y="1057443"/>
                    <a:pt x="934666" y="1070811"/>
                  </a:cubicBezTo>
                  <a:cubicBezTo>
                    <a:pt x="979784" y="1084179"/>
                    <a:pt x="1024000" y="1094539"/>
                    <a:pt x="1052977" y="10668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0" name="Gruppo 109">
            <a:extLst>
              <a:ext uri="{FF2B5EF4-FFF2-40B4-BE49-F238E27FC236}">
                <a16:creationId xmlns:a16="http://schemas.microsoft.com/office/drawing/2014/main" id="{FA6A84E1-062C-C50C-A2D3-94493FC44CD5}"/>
              </a:ext>
            </a:extLst>
          </p:cNvPr>
          <p:cNvGrpSpPr/>
          <p:nvPr/>
        </p:nvGrpSpPr>
        <p:grpSpPr>
          <a:xfrm>
            <a:off x="10252773" y="3668453"/>
            <a:ext cx="515385" cy="1442575"/>
            <a:chOff x="10252773" y="3668453"/>
            <a:chExt cx="515385" cy="1442575"/>
          </a:xfrm>
        </p:grpSpPr>
        <p:sp>
          <p:nvSpPr>
            <p:cNvPr id="61" name="Figura a mano libera: forma 60">
              <a:extLst>
                <a:ext uri="{FF2B5EF4-FFF2-40B4-BE49-F238E27FC236}">
                  <a16:creationId xmlns:a16="http://schemas.microsoft.com/office/drawing/2014/main" id="{05400271-2E51-66F1-20B6-503814BCB661}"/>
                </a:ext>
              </a:extLst>
            </p:cNvPr>
            <p:cNvSpPr/>
            <p:nvPr/>
          </p:nvSpPr>
          <p:spPr>
            <a:xfrm>
              <a:off x="10252773" y="3674935"/>
              <a:ext cx="455674" cy="1436093"/>
            </a:xfrm>
            <a:custGeom>
              <a:avLst/>
              <a:gdLst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9327 w 455674"/>
                <a:gd name="connsiteY6" fmla="*/ 1291427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5517 w 455674"/>
                <a:gd name="connsiteY6" fmla="*/ 1293332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674" h="1436093">
                  <a:moveTo>
                    <a:pt x="41811" y="0"/>
                  </a:moveTo>
                  <a:cubicBezTo>
                    <a:pt x="6329" y="19889"/>
                    <a:pt x="8947" y="66449"/>
                    <a:pt x="2808" y="110508"/>
                  </a:cubicBezTo>
                  <a:cubicBezTo>
                    <a:pt x="-3331" y="154567"/>
                    <a:pt x="2086" y="212348"/>
                    <a:pt x="4975" y="264352"/>
                  </a:cubicBezTo>
                  <a:cubicBezTo>
                    <a:pt x="7864" y="316356"/>
                    <a:pt x="5697" y="332246"/>
                    <a:pt x="20143" y="422530"/>
                  </a:cubicBezTo>
                  <a:cubicBezTo>
                    <a:pt x="34589" y="512814"/>
                    <a:pt x="62035" y="682188"/>
                    <a:pt x="91648" y="806058"/>
                  </a:cubicBezTo>
                  <a:cubicBezTo>
                    <a:pt x="121261" y="929928"/>
                    <a:pt x="168844" y="1084539"/>
                    <a:pt x="197822" y="1165751"/>
                  </a:cubicBezTo>
                  <a:cubicBezTo>
                    <a:pt x="226800" y="1246963"/>
                    <a:pt x="238432" y="1255413"/>
                    <a:pt x="265517" y="1293332"/>
                  </a:cubicBezTo>
                  <a:cubicBezTo>
                    <a:pt x="292602" y="1331252"/>
                    <a:pt x="329276" y="1370516"/>
                    <a:pt x="360334" y="1393268"/>
                  </a:cubicBezTo>
                  <a:cubicBezTo>
                    <a:pt x="391392" y="1416020"/>
                    <a:pt x="419723" y="1452458"/>
                    <a:pt x="455674" y="142793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Figura a mano libera: forma 61">
              <a:extLst>
                <a:ext uri="{FF2B5EF4-FFF2-40B4-BE49-F238E27FC236}">
                  <a16:creationId xmlns:a16="http://schemas.microsoft.com/office/drawing/2014/main" id="{89CFC674-E59F-0510-273A-2EDC3584A8D5}"/>
                </a:ext>
              </a:extLst>
            </p:cNvPr>
            <p:cNvSpPr/>
            <p:nvPr/>
          </p:nvSpPr>
          <p:spPr>
            <a:xfrm>
              <a:off x="10292417" y="3668453"/>
              <a:ext cx="475741" cy="1434419"/>
            </a:xfrm>
            <a:custGeom>
              <a:avLst/>
              <a:gdLst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6482 h 1434419"/>
                <a:gd name="connsiteX1" fmla="*/ 69338 w 475741"/>
                <a:gd name="connsiteY1" fmla="*/ 32483 h 1434419"/>
                <a:gd name="connsiteX2" fmla="*/ 158178 w 475741"/>
                <a:gd name="connsiteY2" fmla="*/ 155992 h 1434419"/>
                <a:gd name="connsiteX3" fmla="*/ 225350 w 475741"/>
                <a:gd name="connsiteY3" fmla="*/ 283835 h 1434419"/>
                <a:gd name="connsiteX4" fmla="*/ 368360 w 475741"/>
                <a:gd name="connsiteY4" fmla="*/ 630527 h 1434419"/>
                <a:gd name="connsiteX5" fmla="*/ 457200 w 475741"/>
                <a:gd name="connsiteY5" fmla="*/ 1005388 h 1434419"/>
                <a:gd name="connsiteX6" fmla="*/ 468034 w 475741"/>
                <a:gd name="connsiteY6" fmla="*/ 1163566 h 1434419"/>
                <a:gd name="connsiteX7" fmla="*/ 472368 w 475741"/>
                <a:gd name="connsiteY7" fmla="*/ 1334745 h 1434419"/>
                <a:gd name="connsiteX8" fmla="*/ 416030 w 475741"/>
                <a:gd name="connsiteY8" fmla="*/ 1434419 h 143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741" h="1434419">
                  <a:moveTo>
                    <a:pt x="0" y="6482"/>
                  </a:moveTo>
                  <a:cubicBezTo>
                    <a:pt x="34822" y="-10122"/>
                    <a:pt x="42975" y="7565"/>
                    <a:pt x="69338" y="32483"/>
                  </a:cubicBezTo>
                  <a:cubicBezTo>
                    <a:pt x="95701" y="57401"/>
                    <a:pt x="132176" y="114100"/>
                    <a:pt x="158178" y="155992"/>
                  </a:cubicBezTo>
                  <a:cubicBezTo>
                    <a:pt x="184180" y="197884"/>
                    <a:pt x="190320" y="204746"/>
                    <a:pt x="225350" y="283835"/>
                  </a:cubicBezTo>
                  <a:cubicBezTo>
                    <a:pt x="260380" y="362924"/>
                    <a:pt x="329718" y="510268"/>
                    <a:pt x="368360" y="630527"/>
                  </a:cubicBezTo>
                  <a:cubicBezTo>
                    <a:pt x="407002" y="750786"/>
                    <a:pt x="440588" y="916548"/>
                    <a:pt x="457200" y="1005388"/>
                  </a:cubicBezTo>
                  <a:cubicBezTo>
                    <a:pt x="473812" y="1094228"/>
                    <a:pt x="465506" y="1108673"/>
                    <a:pt x="468034" y="1163566"/>
                  </a:cubicBezTo>
                  <a:cubicBezTo>
                    <a:pt x="470562" y="1218459"/>
                    <a:pt x="481035" y="1289603"/>
                    <a:pt x="472368" y="1334745"/>
                  </a:cubicBezTo>
                  <a:cubicBezTo>
                    <a:pt x="463701" y="1379887"/>
                    <a:pt x="447485" y="1416678"/>
                    <a:pt x="416030" y="143441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EB31B59E-6CB4-410A-4EE1-19968F4FCA14}"/>
              </a:ext>
            </a:extLst>
          </p:cNvPr>
          <p:cNvGrpSpPr/>
          <p:nvPr/>
        </p:nvGrpSpPr>
        <p:grpSpPr>
          <a:xfrm>
            <a:off x="10697567" y="869133"/>
            <a:ext cx="720000" cy="1440000"/>
            <a:chOff x="11791861" y="891929"/>
            <a:chExt cx="728333" cy="1440000"/>
          </a:xfrm>
        </p:grpSpPr>
        <p:sp>
          <p:nvSpPr>
            <p:cNvPr id="42" name="Arco 41">
              <a:extLst>
                <a:ext uri="{FF2B5EF4-FFF2-40B4-BE49-F238E27FC236}">
                  <a16:creationId xmlns:a16="http://schemas.microsoft.com/office/drawing/2014/main" id="{122348DB-6501-FF74-80E3-CFB3F8781A10}"/>
                </a:ext>
              </a:extLst>
            </p:cNvPr>
            <p:cNvSpPr/>
            <p:nvPr/>
          </p:nvSpPr>
          <p:spPr>
            <a:xfrm>
              <a:off x="11791861" y="891929"/>
              <a:ext cx="720000" cy="1440000"/>
            </a:xfrm>
            <a:prstGeom prst="arc">
              <a:avLst>
                <a:gd name="adj1" fmla="val 16222463"/>
                <a:gd name="adj2" fmla="val 541805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0" name="Arco 249">
              <a:extLst>
                <a:ext uri="{FF2B5EF4-FFF2-40B4-BE49-F238E27FC236}">
                  <a16:creationId xmlns:a16="http://schemas.microsoft.com/office/drawing/2014/main" id="{C7C3A059-CED0-F56C-12E5-F5C1A0CE52EF}"/>
                </a:ext>
              </a:extLst>
            </p:cNvPr>
            <p:cNvSpPr/>
            <p:nvPr/>
          </p:nvSpPr>
          <p:spPr>
            <a:xfrm flipH="1">
              <a:off x="11800194" y="891929"/>
              <a:ext cx="720000" cy="1440000"/>
            </a:xfrm>
            <a:prstGeom prst="arc">
              <a:avLst>
                <a:gd name="adj1" fmla="val 16200000"/>
                <a:gd name="adj2" fmla="val 5351518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636A59A8-A6AF-6626-8EF5-FA22259AF1C8}"/>
              </a:ext>
            </a:extLst>
          </p:cNvPr>
          <p:cNvCxnSpPr>
            <a:cxnSpLocks/>
          </p:cNvCxnSpPr>
          <p:nvPr/>
        </p:nvCxnSpPr>
        <p:spPr>
          <a:xfrm>
            <a:off x="7685764" y="882265"/>
            <a:ext cx="124904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E647A827-D151-7ABE-6F22-FED2929F4BED}"/>
              </a:ext>
            </a:extLst>
          </p:cNvPr>
          <p:cNvCxnSpPr>
            <a:cxnSpLocks/>
          </p:cNvCxnSpPr>
          <p:nvPr/>
        </p:nvCxnSpPr>
        <p:spPr>
          <a:xfrm>
            <a:off x="7719672" y="899029"/>
            <a:ext cx="12441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E273993D-BA51-3000-683C-6C05C849E187}"/>
              </a:ext>
            </a:extLst>
          </p:cNvPr>
          <p:cNvCxnSpPr>
            <a:cxnSpLocks/>
          </p:cNvCxnSpPr>
          <p:nvPr/>
        </p:nvCxnSpPr>
        <p:spPr>
          <a:xfrm>
            <a:off x="7749004" y="919420"/>
            <a:ext cx="12630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D6934D0E-5C5D-573E-2B1B-2566CE7BEA1F}"/>
              </a:ext>
            </a:extLst>
          </p:cNvPr>
          <p:cNvCxnSpPr>
            <a:cxnSpLocks/>
          </p:cNvCxnSpPr>
          <p:nvPr/>
        </p:nvCxnSpPr>
        <p:spPr>
          <a:xfrm>
            <a:off x="7796878" y="956813"/>
            <a:ext cx="126312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AE1245F9-F351-0C29-5895-B1EB6CD99DE0}"/>
              </a:ext>
            </a:extLst>
          </p:cNvPr>
          <p:cNvCxnSpPr>
            <a:cxnSpLocks/>
          </p:cNvCxnSpPr>
          <p:nvPr/>
        </p:nvCxnSpPr>
        <p:spPr>
          <a:xfrm>
            <a:off x="7844254" y="1012425"/>
            <a:ext cx="125548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1D8EA0AD-0ED4-15B9-325C-5F49CE25F799}"/>
              </a:ext>
            </a:extLst>
          </p:cNvPr>
          <p:cNvCxnSpPr>
            <a:cxnSpLocks/>
          </p:cNvCxnSpPr>
          <p:nvPr/>
        </p:nvCxnSpPr>
        <p:spPr>
          <a:xfrm>
            <a:off x="7874743" y="1083493"/>
            <a:ext cx="127084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83B31BB0-5DC5-AE5B-5CC6-998A92C572E1}"/>
              </a:ext>
            </a:extLst>
          </p:cNvPr>
          <p:cNvCxnSpPr>
            <a:cxnSpLocks/>
          </p:cNvCxnSpPr>
          <p:nvPr/>
        </p:nvCxnSpPr>
        <p:spPr>
          <a:xfrm>
            <a:off x="7913310" y="1173464"/>
            <a:ext cx="1263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B7ECFC8C-3819-AC81-78F7-604360A51012}"/>
              </a:ext>
            </a:extLst>
          </p:cNvPr>
          <p:cNvCxnSpPr>
            <a:cxnSpLocks/>
          </p:cNvCxnSpPr>
          <p:nvPr/>
        </p:nvCxnSpPr>
        <p:spPr>
          <a:xfrm>
            <a:off x="7947966" y="1284114"/>
            <a:ext cx="124626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DD77C1ED-CE31-4B39-EF46-EE91F416F16E}"/>
              </a:ext>
            </a:extLst>
          </p:cNvPr>
          <p:cNvCxnSpPr>
            <a:cxnSpLocks/>
          </p:cNvCxnSpPr>
          <p:nvPr/>
        </p:nvCxnSpPr>
        <p:spPr>
          <a:xfrm>
            <a:off x="7979584" y="1426512"/>
            <a:ext cx="12146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8A99FF75-DD97-5E61-31E7-35AE4119263D}"/>
              </a:ext>
            </a:extLst>
          </p:cNvPr>
          <p:cNvCxnSpPr>
            <a:cxnSpLocks/>
            <a:stCxn id="29" idx="2"/>
            <a:endCxn id="54" idx="4"/>
          </p:cNvCxnSpPr>
          <p:nvPr/>
        </p:nvCxnSpPr>
        <p:spPr>
          <a:xfrm flipV="1">
            <a:off x="7981006" y="1588168"/>
            <a:ext cx="1193073" cy="20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D6B96146-0D2E-9E10-5DD3-CBDF24ED7DDE}"/>
              </a:ext>
            </a:extLst>
          </p:cNvPr>
          <p:cNvCxnSpPr>
            <a:cxnSpLocks/>
          </p:cNvCxnSpPr>
          <p:nvPr/>
        </p:nvCxnSpPr>
        <p:spPr>
          <a:xfrm>
            <a:off x="7675761" y="2297539"/>
            <a:ext cx="90150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FBE06E79-362D-7B1B-D792-A422627BE51F}"/>
              </a:ext>
            </a:extLst>
          </p:cNvPr>
          <p:cNvCxnSpPr>
            <a:cxnSpLocks/>
          </p:cNvCxnSpPr>
          <p:nvPr/>
        </p:nvCxnSpPr>
        <p:spPr>
          <a:xfrm>
            <a:off x="7718837" y="2280775"/>
            <a:ext cx="9247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910B55E3-FBEA-6D53-593A-44AEC3078CE0}"/>
              </a:ext>
            </a:extLst>
          </p:cNvPr>
          <p:cNvCxnSpPr>
            <a:cxnSpLocks/>
          </p:cNvCxnSpPr>
          <p:nvPr/>
        </p:nvCxnSpPr>
        <p:spPr>
          <a:xfrm>
            <a:off x="7745877" y="2260384"/>
            <a:ext cx="92636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424F8DBF-29C7-7B4A-4416-A8BC5956566F}"/>
              </a:ext>
            </a:extLst>
          </p:cNvPr>
          <p:cNvCxnSpPr>
            <a:cxnSpLocks/>
          </p:cNvCxnSpPr>
          <p:nvPr/>
        </p:nvCxnSpPr>
        <p:spPr>
          <a:xfrm>
            <a:off x="7786875" y="2222991"/>
            <a:ext cx="9427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EACC2CE3-8A94-7407-4381-E02AFAED5157}"/>
              </a:ext>
            </a:extLst>
          </p:cNvPr>
          <p:cNvCxnSpPr>
            <a:cxnSpLocks/>
          </p:cNvCxnSpPr>
          <p:nvPr/>
        </p:nvCxnSpPr>
        <p:spPr>
          <a:xfrm>
            <a:off x="7834251" y="2167379"/>
            <a:ext cx="98289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90FF5653-D09C-6DD9-50DF-70B5B79C0036}"/>
              </a:ext>
            </a:extLst>
          </p:cNvPr>
          <p:cNvCxnSpPr>
            <a:cxnSpLocks/>
          </p:cNvCxnSpPr>
          <p:nvPr/>
        </p:nvCxnSpPr>
        <p:spPr>
          <a:xfrm>
            <a:off x="7864740" y="2096311"/>
            <a:ext cx="104827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C43A1391-D81D-F49A-70CF-DB5F64C2334F}"/>
              </a:ext>
            </a:extLst>
          </p:cNvPr>
          <p:cNvCxnSpPr>
            <a:cxnSpLocks/>
          </p:cNvCxnSpPr>
          <p:nvPr/>
        </p:nvCxnSpPr>
        <p:spPr>
          <a:xfrm>
            <a:off x="7903307" y="2006340"/>
            <a:ext cx="108114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08471A8B-333D-405B-CAA6-1953EA733972}"/>
              </a:ext>
            </a:extLst>
          </p:cNvPr>
          <p:cNvCxnSpPr>
            <a:cxnSpLocks/>
          </p:cNvCxnSpPr>
          <p:nvPr/>
        </p:nvCxnSpPr>
        <p:spPr>
          <a:xfrm>
            <a:off x="7937963" y="1895690"/>
            <a:ext cx="109504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6E29B334-223C-E4FF-160D-6EFCD7198622}"/>
              </a:ext>
            </a:extLst>
          </p:cNvPr>
          <p:cNvCxnSpPr>
            <a:cxnSpLocks/>
          </p:cNvCxnSpPr>
          <p:nvPr/>
        </p:nvCxnSpPr>
        <p:spPr>
          <a:xfrm>
            <a:off x="7969581" y="1753292"/>
            <a:ext cx="115362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01D4D44-4654-1690-266F-B9FB50AE7EEC}"/>
              </a:ext>
            </a:extLst>
          </p:cNvPr>
          <p:cNvCxnSpPr>
            <a:cxnSpLocks/>
          </p:cNvCxnSpPr>
          <p:nvPr/>
        </p:nvCxnSpPr>
        <p:spPr>
          <a:xfrm>
            <a:off x="10370180" y="882440"/>
            <a:ext cx="74350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69504CAB-D228-A5A8-AF4E-2752516488B2}"/>
              </a:ext>
            </a:extLst>
          </p:cNvPr>
          <p:cNvCxnSpPr>
            <a:cxnSpLocks/>
          </p:cNvCxnSpPr>
          <p:nvPr/>
        </p:nvCxnSpPr>
        <p:spPr>
          <a:xfrm>
            <a:off x="10389296" y="899204"/>
            <a:ext cx="75344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19A210B8-6DC9-58BE-838A-C14ED45EEEEE}"/>
              </a:ext>
            </a:extLst>
          </p:cNvPr>
          <p:cNvCxnSpPr>
            <a:cxnSpLocks/>
          </p:cNvCxnSpPr>
          <p:nvPr/>
        </p:nvCxnSpPr>
        <p:spPr>
          <a:xfrm>
            <a:off x="10417231" y="919595"/>
            <a:ext cx="77369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FD92973E-AE5C-C1CC-D3D2-FC07A89A382A}"/>
              </a:ext>
            </a:extLst>
          </p:cNvPr>
          <p:cNvCxnSpPr>
            <a:cxnSpLocks/>
          </p:cNvCxnSpPr>
          <p:nvPr/>
        </p:nvCxnSpPr>
        <p:spPr>
          <a:xfrm>
            <a:off x="10437146" y="956988"/>
            <a:ext cx="79551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B4C2A0BA-A5FA-938B-D86D-460A7F924268}"/>
              </a:ext>
            </a:extLst>
          </p:cNvPr>
          <p:cNvCxnSpPr>
            <a:cxnSpLocks/>
          </p:cNvCxnSpPr>
          <p:nvPr/>
        </p:nvCxnSpPr>
        <p:spPr>
          <a:xfrm>
            <a:off x="10464869" y="1012600"/>
            <a:ext cx="80082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CD108246-E5D9-9EEA-C184-80694A8DF6D2}"/>
              </a:ext>
            </a:extLst>
          </p:cNvPr>
          <p:cNvCxnSpPr>
            <a:cxnSpLocks/>
          </p:cNvCxnSpPr>
          <p:nvPr/>
        </p:nvCxnSpPr>
        <p:spPr>
          <a:xfrm>
            <a:off x="10516529" y="1083668"/>
            <a:ext cx="78555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56C1DC73-6F97-B2F2-10E6-68CEBCB81163}"/>
              </a:ext>
            </a:extLst>
          </p:cNvPr>
          <p:cNvCxnSpPr>
            <a:cxnSpLocks/>
          </p:cNvCxnSpPr>
          <p:nvPr/>
        </p:nvCxnSpPr>
        <p:spPr>
          <a:xfrm>
            <a:off x="10567756" y="1173639"/>
            <a:ext cx="7812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1C1C5347-9AD9-E60C-C0D3-B83BDCBA06DD}"/>
              </a:ext>
            </a:extLst>
          </p:cNvPr>
          <p:cNvCxnSpPr>
            <a:cxnSpLocks/>
          </p:cNvCxnSpPr>
          <p:nvPr/>
        </p:nvCxnSpPr>
        <p:spPr>
          <a:xfrm>
            <a:off x="10607318" y="1284289"/>
            <a:ext cx="7657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DF9DEA53-8206-D526-E48B-B081415998ED}"/>
              </a:ext>
            </a:extLst>
          </p:cNvPr>
          <p:cNvCxnSpPr>
            <a:cxnSpLocks/>
          </p:cNvCxnSpPr>
          <p:nvPr/>
        </p:nvCxnSpPr>
        <p:spPr>
          <a:xfrm>
            <a:off x="10650873" y="1426687"/>
            <a:ext cx="74842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081E9CA9-DA61-93DE-5C69-C36ACCE00B55}"/>
              </a:ext>
            </a:extLst>
          </p:cNvPr>
          <p:cNvCxnSpPr>
            <a:cxnSpLocks/>
          </p:cNvCxnSpPr>
          <p:nvPr/>
        </p:nvCxnSpPr>
        <p:spPr>
          <a:xfrm>
            <a:off x="10689155" y="2297714"/>
            <a:ext cx="44006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B51D2362-6FB8-3D51-A61C-567797C36806}"/>
              </a:ext>
            </a:extLst>
          </p:cNvPr>
          <p:cNvCxnSpPr>
            <a:cxnSpLocks/>
          </p:cNvCxnSpPr>
          <p:nvPr/>
        </p:nvCxnSpPr>
        <p:spPr>
          <a:xfrm>
            <a:off x="10708447" y="2280950"/>
            <a:ext cx="4495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4B41418B-8A54-AB98-78B2-B364F5C2EBF6}"/>
              </a:ext>
            </a:extLst>
          </p:cNvPr>
          <p:cNvCxnSpPr>
            <a:cxnSpLocks/>
          </p:cNvCxnSpPr>
          <p:nvPr/>
        </p:nvCxnSpPr>
        <p:spPr>
          <a:xfrm>
            <a:off x="10733908" y="2260559"/>
            <a:ext cx="45701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A2F8EF94-7EAF-F1DA-5496-3228132F6C8F}"/>
              </a:ext>
            </a:extLst>
          </p:cNvPr>
          <p:cNvCxnSpPr>
            <a:cxnSpLocks/>
          </p:cNvCxnSpPr>
          <p:nvPr/>
        </p:nvCxnSpPr>
        <p:spPr>
          <a:xfrm>
            <a:off x="10749339" y="2223166"/>
            <a:ext cx="47819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88E7FB88-848B-4C21-0707-E051D3ECDC36}"/>
              </a:ext>
            </a:extLst>
          </p:cNvPr>
          <p:cNvCxnSpPr>
            <a:cxnSpLocks/>
          </p:cNvCxnSpPr>
          <p:nvPr/>
        </p:nvCxnSpPr>
        <p:spPr>
          <a:xfrm>
            <a:off x="10756140" y="2167554"/>
            <a:ext cx="50955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DC310585-0064-5D42-4BEC-398F69EC6EC8}"/>
              </a:ext>
            </a:extLst>
          </p:cNvPr>
          <p:cNvCxnSpPr>
            <a:cxnSpLocks/>
          </p:cNvCxnSpPr>
          <p:nvPr/>
        </p:nvCxnSpPr>
        <p:spPr>
          <a:xfrm>
            <a:off x="10756140" y="2096486"/>
            <a:ext cx="5514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150368BF-514E-E219-5E5B-2FEF2FCF5871}"/>
              </a:ext>
            </a:extLst>
          </p:cNvPr>
          <p:cNvCxnSpPr>
            <a:cxnSpLocks/>
          </p:cNvCxnSpPr>
          <p:nvPr/>
        </p:nvCxnSpPr>
        <p:spPr>
          <a:xfrm>
            <a:off x="10765875" y="2006515"/>
            <a:ext cx="57648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A1C5BF29-1C01-A8F0-28D3-1F0B9739C6BD}"/>
              </a:ext>
            </a:extLst>
          </p:cNvPr>
          <p:cNvCxnSpPr>
            <a:cxnSpLocks/>
          </p:cNvCxnSpPr>
          <p:nvPr/>
        </p:nvCxnSpPr>
        <p:spPr>
          <a:xfrm>
            <a:off x="10765875" y="1895865"/>
            <a:ext cx="6108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CACD7B95-B512-E4F9-2D57-727F645E0E80}"/>
              </a:ext>
            </a:extLst>
          </p:cNvPr>
          <p:cNvCxnSpPr>
            <a:cxnSpLocks/>
          </p:cNvCxnSpPr>
          <p:nvPr/>
        </p:nvCxnSpPr>
        <p:spPr>
          <a:xfrm>
            <a:off x="10740728" y="1753467"/>
            <a:ext cx="6562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E2F759D2-A1EC-3ECC-95EE-FA5F1DBE8BBE}"/>
              </a:ext>
            </a:extLst>
          </p:cNvPr>
          <p:cNvCxnSpPr>
            <a:cxnSpLocks/>
          </p:cNvCxnSpPr>
          <p:nvPr/>
        </p:nvCxnSpPr>
        <p:spPr>
          <a:xfrm>
            <a:off x="10695621" y="1589841"/>
            <a:ext cx="7219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6CB77D03-2FFF-97CA-D6F9-D57837192E65}"/>
              </a:ext>
            </a:extLst>
          </p:cNvPr>
          <p:cNvCxnSpPr>
            <a:cxnSpLocks/>
          </p:cNvCxnSpPr>
          <p:nvPr/>
        </p:nvCxnSpPr>
        <p:spPr>
          <a:xfrm flipV="1">
            <a:off x="7266177" y="4919952"/>
            <a:ext cx="905159" cy="5225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2F768123-7EC0-3803-B468-0DBBDFD7C8FB}"/>
              </a:ext>
            </a:extLst>
          </p:cNvPr>
          <p:cNvCxnSpPr>
            <a:cxnSpLocks/>
          </p:cNvCxnSpPr>
          <p:nvPr/>
        </p:nvCxnSpPr>
        <p:spPr>
          <a:xfrm flipV="1">
            <a:off x="7271855" y="4907507"/>
            <a:ext cx="954565" cy="5511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F5AB0EB8-D123-B9B2-B36E-63A55E0E6C6B}"/>
              </a:ext>
            </a:extLst>
          </p:cNvPr>
          <p:cNvCxnSpPr>
            <a:cxnSpLocks/>
          </p:cNvCxnSpPr>
          <p:nvPr/>
        </p:nvCxnSpPr>
        <p:spPr>
          <a:xfrm flipV="1">
            <a:off x="7288700" y="4924457"/>
            <a:ext cx="949143" cy="5479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27CD1F98-4FB1-4059-27F2-95EC01E09418}"/>
              </a:ext>
            </a:extLst>
          </p:cNvPr>
          <p:cNvCxnSpPr>
            <a:cxnSpLocks/>
          </p:cNvCxnSpPr>
          <p:nvPr/>
        </p:nvCxnSpPr>
        <p:spPr>
          <a:xfrm flipV="1">
            <a:off x="7303072" y="4945843"/>
            <a:ext cx="972518" cy="5614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694D2466-BBB8-6F2E-D127-9E5C14066096}"/>
              </a:ext>
            </a:extLst>
          </p:cNvPr>
          <p:cNvCxnSpPr>
            <a:cxnSpLocks/>
          </p:cNvCxnSpPr>
          <p:nvPr/>
        </p:nvCxnSpPr>
        <p:spPr>
          <a:xfrm flipV="1">
            <a:off x="7334916" y="4972686"/>
            <a:ext cx="1005402" cy="5804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26327B45-4B04-0BBD-D954-233A02CB30EA}"/>
              </a:ext>
            </a:extLst>
          </p:cNvPr>
          <p:cNvCxnSpPr>
            <a:cxnSpLocks/>
          </p:cNvCxnSpPr>
          <p:nvPr/>
        </p:nvCxnSpPr>
        <p:spPr>
          <a:xfrm flipV="1">
            <a:off x="7366734" y="5020271"/>
            <a:ext cx="1033301" cy="5965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BD814200-CB6B-23E6-8B57-FB42F9D14BED}"/>
              </a:ext>
            </a:extLst>
          </p:cNvPr>
          <p:cNvCxnSpPr>
            <a:cxnSpLocks/>
          </p:cNvCxnSpPr>
          <p:nvPr/>
        </p:nvCxnSpPr>
        <p:spPr>
          <a:xfrm flipV="1">
            <a:off x="7407233" y="5074826"/>
            <a:ext cx="1078251" cy="6225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450DF1BB-A452-E5DB-E4B8-AE63EFA436FE}"/>
              </a:ext>
            </a:extLst>
          </p:cNvPr>
          <p:cNvCxnSpPr>
            <a:cxnSpLocks/>
          </p:cNvCxnSpPr>
          <p:nvPr/>
        </p:nvCxnSpPr>
        <p:spPr>
          <a:xfrm flipV="1">
            <a:off x="7474466" y="5150327"/>
            <a:ext cx="1101548" cy="6359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284EA0C-C5F6-70BB-4F45-A21529849F17}"/>
              </a:ext>
            </a:extLst>
          </p:cNvPr>
          <p:cNvCxnSpPr>
            <a:cxnSpLocks/>
          </p:cNvCxnSpPr>
          <p:nvPr/>
        </p:nvCxnSpPr>
        <p:spPr>
          <a:xfrm flipV="1">
            <a:off x="7538620" y="5244892"/>
            <a:ext cx="1158397" cy="6688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02E67310-994D-7C4E-56DA-711E3E69F9C1}"/>
              </a:ext>
            </a:extLst>
          </p:cNvPr>
          <p:cNvCxnSpPr>
            <a:cxnSpLocks/>
            <a:endCxn id="59" idx="4"/>
          </p:cNvCxnSpPr>
          <p:nvPr/>
        </p:nvCxnSpPr>
        <p:spPr>
          <a:xfrm flipV="1">
            <a:off x="7621334" y="5366082"/>
            <a:ext cx="1199819" cy="6873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7EDEA12D-CAEB-4DC5-4179-BBF89CF1D638}"/>
              </a:ext>
            </a:extLst>
          </p:cNvPr>
          <p:cNvCxnSpPr>
            <a:cxnSpLocks/>
          </p:cNvCxnSpPr>
          <p:nvPr/>
        </p:nvCxnSpPr>
        <p:spPr>
          <a:xfrm flipV="1">
            <a:off x="7986375" y="5955113"/>
            <a:ext cx="1220125" cy="7044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4954A876-FEFA-2C9C-6639-EE8DA382C257}"/>
              </a:ext>
            </a:extLst>
          </p:cNvPr>
          <p:cNvCxnSpPr>
            <a:cxnSpLocks/>
          </p:cNvCxnSpPr>
          <p:nvPr/>
        </p:nvCxnSpPr>
        <p:spPr>
          <a:xfrm flipV="1">
            <a:off x="7955279" y="5939588"/>
            <a:ext cx="1247016" cy="7199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9C569B9A-C8F6-ECE8-5CE3-1EC78B3AE3D6}"/>
              </a:ext>
            </a:extLst>
          </p:cNvPr>
          <p:cNvCxnSpPr>
            <a:cxnSpLocks/>
          </p:cNvCxnSpPr>
          <p:nvPr/>
        </p:nvCxnSpPr>
        <p:spPr>
          <a:xfrm flipV="1">
            <a:off x="7945660" y="5918518"/>
            <a:ext cx="1252344" cy="7230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67797321-72EF-D8F7-7041-F5374B9507EB}"/>
              </a:ext>
            </a:extLst>
          </p:cNvPr>
          <p:cNvCxnSpPr>
            <a:cxnSpLocks/>
          </p:cNvCxnSpPr>
          <p:nvPr/>
        </p:nvCxnSpPr>
        <p:spPr>
          <a:xfrm flipV="1">
            <a:off x="7930892" y="5877520"/>
            <a:ext cx="1263337" cy="7293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A8A16B3-9107-2B68-45AE-45B466101361}"/>
              </a:ext>
            </a:extLst>
          </p:cNvPr>
          <p:cNvCxnSpPr>
            <a:cxnSpLocks/>
          </p:cNvCxnSpPr>
          <p:nvPr/>
        </p:nvCxnSpPr>
        <p:spPr>
          <a:xfrm flipV="1">
            <a:off x="7903307" y="5824526"/>
            <a:ext cx="1271489" cy="734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C45123DD-AB52-A3BB-353A-0B90930EC3E0}"/>
              </a:ext>
            </a:extLst>
          </p:cNvPr>
          <p:cNvCxnSpPr>
            <a:cxnSpLocks/>
          </p:cNvCxnSpPr>
          <p:nvPr/>
        </p:nvCxnSpPr>
        <p:spPr>
          <a:xfrm flipV="1">
            <a:off x="7864740" y="5756343"/>
            <a:ext cx="1286019" cy="7424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907387D6-4C3C-3052-48D3-EA630684C7D3}"/>
              </a:ext>
            </a:extLst>
          </p:cNvPr>
          <p:cNvCxnSpPr>
            <a:cxnSpLocks/>
          </p:cNvCxnSpPr>
          <p:nvPr/>
        </p:nvCxnSpPr>
        <p:spPr>
          <a:xfrm flipV="1">
            <a:off x="7834251" y="5679872"/>
            <a:ext cx="1269016" cy="7326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D53BE3E0-5E0F-FA7D-9443-3D161693C2DD}"/>
              </a:ext>
            </a:extLst>
          </p:cNvPr>
          <p:cNvCxnSpPr>
            <a:cxnSpLocks/>
          </p:cNvCxnSpPr>
          <p:nvPr/>
        </p:nvCxnSpPr>
        <p:spPr>
          <a:xfrm flipV="1">
            <a:off x="7776693" y="5595753"/>
            <a:ext cx="1250975" cy="7222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57EDCB59-27CB-93ED-97E9-F8E3B93FB263}"/>
              </a:ext>
            </a:extLst>
          </p:cNvPr>
          <p:cNvCxnSpPr>
            <a:cxnSpLocks/>
          </p:cNvCxnSpPr>
          <p:nvPr/>
        </p:nvCxnSpPr>
        <p:spPr>
          <a:xfrm flipV="1">
            <a:off x="7703813" y="5485468"/>
            <a:ext cx="1230078" cy="7101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F10E188E-0615-F24A-DC0B-43D1A2C7996C}"/>
              </a:ext>
            </a:extLst>
          </p:cNvPr>
          <p:cNvCxnSpPr>
            <a:cxnSpLocks/>
          </p:cNvCxnSpPr>
          <p:nvPr/>
        </p:nvCxnSpPr>
        <p:spPr>
          <a:xfrm flipH="1">
            <a:off x="10666358" y="4687275"/>
            <a:ext cx="734202" cy="423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2B948F98-43FC-E801-C094-AEC88355F3E0}"/>
              </a:ext>
            </a:extLst>
          </p:cNvPr>
          <p:cNvCxnSpPr>
            <a:cxnSpLocks/>
          </p:cNvCxnSpPr>
          <p:nvPr/>
        </p:nvCxnSpPr>
        <p:spPr>
          <a:xfrm flipH="1">
            <a:off x="10657974" y="4671196"/>
            <a:ext cx="736908" cy="4254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063A240D-2435-6B21-C287-0CECE52201CB}"/>
              </a:ext>
            </a:extLst>
          </p:cNvPr>
          <p:cNvCxnSpPr>
            <a:cxnSpLocks/>
          </p:cNvCxnSpPr>
          <p:nvPr/>
        </p:nvCxnSpPr>
        <p:spPr>
          <a:xfrm flipH="1">
            <a:off x="10629111" y="4657376"/>
            <a:ext cx="748926" cy="432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E9AAFAEC-76A9-94AD-79DA-152C84E03C2D}"/>
              </a:ext>
            </a:extLst>
          </p:cNvPr>
          <p:cNvCxnSpPr>
            <a:cxnSpLocks/>
          </p:cNvCxnSpPr>
          <p:nvPr/>
        </p:nvCxnSpPr>
        <p:spPr>
          <a:xfrm flipH="1">
            <a:off x="10602028" y="4622494"/>
            <a:ext cx="761636" cy="4397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3B8DFC6D-B373-89C9-C2CF-454D30D603BC}"/>
              </a:ext>
            </a:extLst>
          </p:cNvPr>
          <p:cNvCxnSpPr>
            <a:cxnSpLocks/>
          </p:cNvCxnSpPr>
          <p:nvPr/>
        </p:nvCxnSpPr>
        <p:spPr>
          <a:xfrm flipH="1">
            <a:off x="10567756" y="4576665"/>
            <a:ext cx="764064" cy="4411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D3C2A652-B783-A994-B2F0-5CCA9CC44B1B}"/>
              </a:ext>
            </a:extLst>
          </p:cNvPr>
          <p:cNvCxnSpPr>
            <a:cxnSpLocks/>
          </p:cNvCxnSpPr>
          <p:nvPr/>
        </p:nvCxnSpPr>
        <p:spPr>
          <a:xfrm flipH="1">
            <a:off x="10508820" y="4512974"/>
            <a:ext cx="791183" cy="4567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966C10AE-BEAD-2AC8-8415-15EADBB20D83}"/>
              </a:ext>
            </a:extLst>
          </p:cNvPr>
          <p:cNvCxnSpPr>
            <a:cxnSpLocks/>
          </p:cNvCxnSpPr>
          <p:nvPr/>
        </p:nvCxnSpPr>
        <p:spPr>
          <a:xfrm flipH="1">
            <a:off x="10464869" y="4432465"/>
            <a:ext cx="794635" cy="4587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BC17962-AED1-9FA7-78B0-FDF83D4C85C4}"/>
              </a:ext>
            </a:extLst>
          </p:cNvPr>
          <p:cNvCxnSpPr>
            <a:cxnSpLocks/>
          </p:cNvCxnSpPr>
          <p:nvPr/>
        </p:nvCxnSpPr>
        <p:spPr>
          <a:xfrm flipH="1">
            <a:off x="10426369" y="4343514"/>
            <a:ext cx="765901" cy="442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BDFACBB8-8A04-2310-A22C-2D1D3D066869}"/>
              </a:ext>
            </a:extLst>
          </p:cNvPr>
          <p:cNvCxnSpPr>
            <a:cxnSpLocks/>
          </p:cNvCxnSpPr>
          <p:nvPr/>
        </p:nvCxnSpPr>
        <p:spPr>
          <a:xfrm flipH="1">
            <a:off x="10384374" y="4216127"/>
            <a:ext cx="743743" cy="4294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8E845FBF-0B4C-CE44-17E3-A34D4F181E9D}"/>
              </a:ext>
            </a:extLst>
          </p:cNvPr>
          <p:cNvCxnSpPr>
            <a:cxnSpLocks/>
          </p:cNvCxnSpPr>
          <p:nvPr/>
        </p:nvCxnSpPr>
        <p:spPr>
          <a:xfrm flipH="1">
            <a:off x="10340063" y="4076381"/>
            <a:ext cx="705340" cy="4040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E5301986-4C5D-F6B1-4D76-A0A8DDAE1752}"/>
              </a:ext>
            </a:extLst>
          </p:cNvPr>
          <p:cNvCxnSpPr>
            <a:cxnSpLocks/>
          </p:cNvCxnSpPr>
          <p:nvPr/>
        </p:nvCxnSpPr>
        <p:spPr>
          <a:xfrm flipH="1">
            <a:off x="10263577" y="3461458"/>
            <a:ext cx="432044" cy="2494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0E5584AF-2546-313D-4AF9-ACF4B4173011}"/>
              </a:ext>
            </a:extLst>
          </p:cNvPr>
          <p:cNvCxnSpPr>
            <a:cxnSpLocks/>
          </p:cNvCxnSpPr>
          <p:nvPr/>
        </p:nvCxnSpPr>
        <p:spPr>
          <a:xfrm flipH="1">
            <a:off x="10255007" y="3475677"/>
            <a:ext cx="447081" cy="2581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35D4EA26-6C74-0B29-580D-8DE3C813CD8B}"/>
              </a:ext>
            </a:extLst>
          </p:cNvPr>
          <p:cNvCxnSpPr>
            <a:cxnSpLocks/>
          </p:cNvCxnSpPr>
          <p:nvPr/>
        </p:nvCxnSpPr>
        <p:spPr>
          <a:xfrm flipH="1">
            <a:off x="10260909" y="3488261"/>
            <a:ext cx="460167" cy="2656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A90ACC1E-96CE-28D2-4D15-BCE8F9ED8756}"/>
              </a:ext>
            </a:extLst>
          </p:cNvPr>
          <p:cNvCxnSpPr>
            <a:cxnSpLocks/>
          </p:cNvCxnSpPr>
          <p:nvPr/>
        </p:nvCxnSpPr>
        <p:spPr>
          <a:xfrm flipH="1">
            <a:off x="10255195" y="3522911"/>
            <a:ext cx="480650" cy="2775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47EFD008-C302-8F90-8F54-ABBAD1FC0C47}"/>
              </a:ext>
            </a:extLst>
          </p:cNvPr>
          <p:cNvCxnSpPr>
            <a:cxnSpLocks/>
          </p:cNvCxnSpPr>
          <p:nvPr/>
        </p:nvCxnSpPr>
        <p:spPr>
          <a:xfrm flipH="1">
            <a:off x="10255338" y="3571199"/>
            <a:ext cx="508092" cy="29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E28052BB-9AAC-BC8C-0A0D-ABADC4871763}"/>
              </a:ext>
            </a:extLst>
          </p:cNvPr>
          <p:cNvCxnSpPr>
            <a:cxnSpLocks/>
          </p:cNvCxnSpPr>
          <p:nvPr/>
        </p:nvCxnSpPr>
        <p:spPr>
          <a:xfrm flipH="1">
            <a:off x="10256974" y="3630996"/>
            <a:ext cx="545023" cy="3146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7203660-7BD1-EA24-3D9A-848BA326A33D}"/>
              </a:ext>
            </a:extLst>
          </p:cNvPr>
          <p:cNvCxnSpPr>
            <a:cxnSpLocks/>
          </p:cNvCxnSpPr>
          <p:nvPr/>
        </p:nvCxnSpPr>
        <p:spPr>
          <a:xfrm flipH="1">
            <a:off x="10263746" y="3717281"/>
            <a:ext cx="568739" cy="3283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E81B8132-44B6-35C4-C02F-10ADD0ADF78C}"/>
              </a:ext>
            </a:extLst>
          </p:cNvPr>
          <p:cNvCxnSpPr>
            <a:cxnSpLocks/>
          </p:cNvCxnSpPr>
          <p:nvPr/>
        </p:nvCxnSpPr>
        <p:spPr>
          <a:xfrm flipH="1">
            <a:off x="10279509" y="3811816"/>
            <a:ext cx="610535" cy="3524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B01BE6FC-2AED-0073-EC4B-AB1DE3CED625}"/>
              </a:ext>
            </a:extLst>
          </p:cNvPr>
          <p:cNvCxnSpPr>
            <a:cxnSpLocks/>
          </p:cNvCxnSpPr>
          <p:nvPr/>
        </p:nvCxnSpPr>
        <p:spPr>
          <a:xfrm flipH="1">
            <a:off x="10304245" y="3934167"/>
            <a:ext cx="658678" cy="3802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EE2D2EC-97C4-AE48-458F-6D31243CF313}"/>
              </a:ext>
            </a:extLst>
          </p:cNvPr>
          <p:cNvSpPr/>
          <p:nvPr/>
        </p:nvSpPr>
        <p:spPr>
          <a:xfrm>
            <a:off x="9255298" y="511650"/>
            <a:ext cx="396000" cy="2700000"/>
          </a:xfrm>
          <a:prstGeom prst="arc">
            <a:avLst>
              <a:gd name="adj1" fmla="val 7019888"/>
              <a:gd name="adj2" fmla="val 696452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4" name="Arco 333">
            <a:extLst>
              <a:ext uri="{FF2B5EF4-FFF2-40B4-BE49-F238E27FC236}">
                <a16:creationId xmlns:a16="http://schemas.microsoft.com/office/drawing/2014/main" id="{9FC96714-D1F3-91F2-4669-076454F035E7}"/>
              </a:ext>
            </a:extLst>
          </p:cNvPr>
          <p:cNvSpPr/>
          <p:nvPr/>
        </p:nvSpPr>
        <p:spPr>
          <a:xfrm>
            <a:off x="9004945" y="510142"/>
            <a:ext cx="900000" cy="2700000"/>
          </a:xfrm>
          <a:prstGeom prst="arc">
            <a:avLst>
              <a:gd name="adj1" fmla="val 14843173"/>
              <a:gd name="adj2" fmla="val 1018960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5" name="Arco 334">
            <a:extLst>
              <a:ext uri="{FF2B5EF4-FFF2-40B4-BE49-F238E27FC236}">
                <a16:creationId xmlns:a16="http://schemas.microsoft.com/office/drawing/2014/main" id="{EB559D56-70BC-9D9E-CA60-5090351E8D40}"/>
              </a:ext>
            </a:extLst>
          </p:cNvPr>
          <p:cNvSpPr/>
          <p:nvPr/>
        </p:nvSpPr>
        <p:spPr>
          <a:xfrm>
            <a:off x="8769677" y="509069"/>
            <a:ext cx="1368000" cy="2700000"/>
          </a:xfrm>
          <a:prstGeom prst="arc">
            <a:avLst>
              <a:gd name="adj1" fmla="val 14602590"/>
              <a:gd name="adj2" fmla="val 921005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Arco 135">
            <a:extLst>
              <a:ext uri="{FF2B5EF4-FFF2-40B4-BE49-F238E27FC236}">
                <a16:creationId xmlns:a16="http://schemas.microsoft.com/office/drawing/2014/main" id="{C44F8530-1E55-ED86-3D19-DBBF3EA35849}"/>
              </a:ext>
            </a:extLst>
          </p:cNvPr>
          <p:cNvSpPr/>
          <p:nvPr/>
        </p:nvSpPr>
        <p:spPr>
          <a:xfrm>
            <a:off x="8573558" y="514631"/>
            <a:ext cx="1764000" cy="2700000"/>
          </a:xfrm>
          <a:prstGeom prst="arc">
            <a:avLst>
              <a:gd name="adj1" fmla="val 14304938"/>
              <a:gd name="adj2" fmla="val 917410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Arco 136">
            <a:extLst>
              <a:ext uri="{FF2B5EF4-FFF2-40B4-BE49-F238E27FC236}">
                <a16:creationId xmlns:a16="http://schemas.microsoft.com/office/drawing/2014/main" id="{29AC0BC5-4140-00B8-1EBF-5F1AED5C2D1C}"/>
              </a:ext>
            </a:extLst>
          </p:cNvPr>
          <p:cNvSpPr/>
          <p:nvPr/>
        </p:nvSpPr>
        <p:spPr>
          <a:xfrm>
            <a:off x="8393000" y="517364"/>
            <a:ext cx="2124000" cy="2700000"/>
          </a:xfrm>
          <a:prstGeom prst="arc">
            <a:avLst>
              <a:gd name="adj1" fmla="val 14060658"/>
              <a:gd name="adj2" fmla="val 932007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Arco 137">
            <a:extLst>
              <a:ext uri="{FF2B5EF4-FFF2-40B4-BE49-F238E27FC236}">
                <a16:creationId xmlns:a16="http://schemas.microsoft.com/office/drawing/2014/main" id="{56ABC25D-B1CD-37DE-8150-57D5BA1BDD6D}"/>
              </a:ext>
            </a:extLst>
          </p:cNvPr>
          <p:cNvSpPr/>
          <p:nvPr/>
        </p:nvSpPr>
        <p:spPr>
          <a:xfrm>
            <a:off x="8286095" y="519325"/>
            <a:ext cx="2340000" cy="2700000"/>
          </a:xfrm>
          <a:prstGeom prst="arc">
            <a:avLst>
              <a:gd name="adj1" fmla="val 13897954"/>
              <a:gd name="adj2" fmla="val 950137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Arco 138">
            <a:extLst>
              <a:ext uri="{FF2B5EF4-FFF2-40B4-BE49-F238E27FC236}">
                <a16:creationId xmlns:a16="http://schemas.microsoft.com/office/drawing/2014/main" id="{E8C33315-6D9F-65EE-A217-93201A68546B}"/>
              </a:ext>
            </a:extLst>
          </p:cNvPr>
          <p:cNvSpPr/>
          <p:nvPr/>
        </p:nvSpPr>
        <p:spPr>
          <a:xfrm>
            <a:off x="8194322" y="510213"/>
            <a:ext cx="2520000" cy="2700000"/>
          </a:xfrm>
          <a:prstGeom prst="arc">
            <a:avLst>
              <a:gd name="adj1" fmla="val 13758032"/>
              <a:gd name="adj2" fmla="val 955032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D0269C0B-6598-76D4-48E6-FC867A33C427}"/>
              </a:ext>
            </a:extLst>
          </p:cNvPr>
          <p:cNvSpPr/>
          <p:nvPr/>
        </p:nvSpPr>
        <p:spPr>
          <a:xfrm>
            <a:off x="8141361" y="511091"/>
            <a:ext cx="2628000" cy="2700000"/>
          </a:xfrm>
          <a:prstGeom prst="arc">
            <a:avLst>
              <a:gd name="adj1" fmla="val 1074784"/>
              <a:gd name="adj2" fmla="val 959909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32AF1261-991E-B5A5-EBDC-C2F91C5FAED0}"/>
              </a:ext>
            </a:extLst>
          </p:cNvPr>
          <p:cNvCxnSpPr>
            <a:cxnSpLocks/>
          </p:cNvCxnSpPr>
          <p:nvPr/>
        </p:nvCxnSpPr>
        <p:spPr>
          <a:xfrm>
            <a:off x="8119047" y="4461885"/>
            <a:ext cx="2340704" cy="4127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50C7473C-B684-E70E-508D-8BE09DC39A41}"/>
              </a:ext>
            </a:extLst>
          </p:cNvPr>
          <p:cNvCxnSpPr>
            <a:cxnSpLocks/>
          </p:cNvCxnSpPr>
          <p:nvPr/>
        </p:nvCxnSpPr>
        <p:spPr>
          <a:xfrm rot="1200000">
            <a:off x="8100674" y="4694549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1EC242A9-333E-C8C0-51FD-76B8FDF23A55}"/>
              </a:ext>
            </a:extLst>
          </p:cNvPr>
          <p:cNvCxnSpPr>
            <a:cxnSpLocks/>
          </p:cNvCxnSpPr>
          <p:nvPr/>
        </p:nvCxnSpPr>
        <p:spPr>
          <a:xfrm rot="1800000">
            <a:off x="8103867" y="4696304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DCB35AA8-C701-BD14-D968-E23B34F4304F}"/>
              </a:ext>
            </a:extLst>
          </p:cNvPr>
          <p:cNvCxnSpPr>
            <a:cxnSpLocks/>
          </p:cNvCxnSpPr>
          <p:nvPr/>
        </p:nvCxnSpPr>
        <p:spPr>
          <a:xfrm rot="2400000">
            <a:off x="8102649" y="4695706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44F9B99-D903-812A-3332-44CC99D85657}"/>
              </a:ext>
            </a:extLst>
          </p:cNvPr>
          <p:cNvCxnSpPr>
            <a:cxnSpLocks/>
          </p:cNvCxnSpPr>
          <p:nvPr/>
        </p:nvCxnSpPr>
        <p:spPr>
          <a:xfrm rot="3000000">
            <a:off x="8102794" y="4698295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C59B418-CBA4-BC0D-F32E-FB52A04CB36D}"/>
              </a:ext>
            </a:extLst>
          </p:cNvPr>
          <p:cNvCxnSpPr>
            <a:cxnSpLocks/>
          </p:cNvCxnSpPr>
          <p:nvPr/>
        </p:nvCxnSpPr>
        <p:spPr>
          <a:xfrm rot="3600000">
            <a:off x="8095963" y="4688250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B8700774-AA50-23FF-1644-5012307485BC}"/>
              </a:ext>
            </a:extLst>
          </p:cNvPr>
          <p:cNvCxnSpPr>
            <a:cxnSpLocks/>
          </p:cNvCxnSpPr>
          <p:nvPr/>
        </p:nvCxnSpPr>
        <p:spPr>
          <a:xfrm rot="4200000">
            <a:off x="8099239" y="4691183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79341077-702B-5A58-E1BE-7B8977ACC154}"/>
              </a:ext>
            </a:extLst>
          </p:cNvPr>
          <p:cNvCxnSpPr>
            <a:cxnSpLocks/>
          </p:cNvCxnSpPr>
          <p:nvPr/>
        </p:nvCxnSpPr>
        <p:spPr>
          <a:xfrm rot="4800000">
            <a:off x="8098499" y="4693491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8C099ADF-82A3-67F1-72B3-59DD6F89E752}"/>
              </a:ext>
            </a:extLst>
          </p:cNvPr>
          <p:cNvCxnSpPr>
            <a:cxnSpLocks/>
          </p:cNvCxnSpPr>
          <p:nvPr/>
        </p:nvCxnSpPr>
        <p:spPr>
          <a:xfrm>
            <a:off x="9448106" y="3348639"/>
            <a:ext cx="431" cy="26957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1E1AEF38-C1F2-1FD4-13D9-7BA2DDF74FF1}"/>
              </a:ext>
            </a:extLst>
          </p:cNvPr>
          <p:cNvCxnSpPr>
            <a:cxnSpLocks/>
          </p:cNvCxnSpPr>
          <p:nvPr/>
        </p:nvCxnSpPr>
        <p:spPr>
          <a:xfrm rot="6000000">
            <a:off x="8096160" y="4698639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DC38BD95-EA77-6385-A16F-B7DC3F6568C4}"/>
              </a:ext>
            </a:extLst>
          </p:cNvPr>
          <p:cNvCxnSpPr>
            <a:cxnSpLocks/>
          </p:cNvCxnSpPr>
          <p:nvPr/>
        </p:nvCxnSpPr>
        <p:spPr>
          <a:xfrm flipH="1">
            <a:off x="9093646" y="3432191"/>
            <a:ext cx="816002" cy="22419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EE64355D-0CDA-F1A9-8266-F40CDB771F61}"/>
              </a:ext>
            </a:extLst>
          </p:cNvPr>
          <p:cNvCxnSpPr>
            <a:cxnSpLocks/>
          </p:cNvCxnSpPr>
          <p:nvPr/>
        </p:nvCxnSpPr>
        <p:spPr>
          <a:xfrm flipH="1">
            <a:off x="8970860" y="3534835"/>
            <a:ext cx="1150306" cy="19923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6C89837-FC01-CEB4-F4D1-6C5C738CB84E}"/>
              </a:ext>
            </a:extLst>
          </p:cNvPr>
          <p:cNvCxnSpPr>
            <a:cxnSpLocks/>
          </p:cNvCxnSpPr>
          <p:nvPr/>
        </p:nvCxnSpPr>
        <p:spPr>
          <a:xfrm flipH="1">
            <a:off x="8863332" y="3736675"/>
            <a:ext cx="1394066" cy="16613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3C4064A-018A-00F2-F148-A522EC58CE02}"/>
              </a:ext>
            </a:extLst>
          </p:cNvPr>
          <p:cNvCxnSpPr>
            <a:cxnSpLocks/>
          </p:cNvCxnSpPr>
          <p:nvPr/>
        </p:nvCxnSpPr>
        <p:spPr>
          <a:xfrm flipH="1">
            <a:off x="8743120" y="4007732"/>
            <a:ext cx="1529519" cy="12834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FB517CCD-4130-3B0E-0BAE-4CCF38883EEB}"/>
              </a:ext>
            </a:extLst>
          </p:cNvPr>
          <p:cNvCxnSpPr>
            <a:cxnSpLocks/>
          </p:cNvCxnSpPr>
          <p:nvPr/>
        </p:nvCxnSpPr>
        <p:spPr>
          <a:xfrm flipH="1">
            <a:off x="8608945" y="4213044"/>
            <a:ext cx="1681892" cy="9710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1522C3E-E869-56C7-2E52-158A3B2F1582}"/>
              </a:ext>
            </a:extLst>
          </p:cNvPr>
          <p:cNvCxnSpPr>
            <a:cxnSpLocks/>
          </p:cNvCxnSpPr>
          <p:nvPr/>
        </p:nvCxnSpPr>
        <p:spPr>
          <a:xfrm flipH="1">
            <a:off x="8459075" y="4376685"/>
            <a:ext cx="1878703" cy="6837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D68D4EE-0D0E-0215-20A6-2247FBFBEB02}"/>
              </a:ext>
            </a:extLst>
          </p:cNvPr>
          <p:cNvCxnSpPr>
            <a:cxnSpLocks/>
          </p:cNvCxnSpPr>
          <p:nvPr/>
        </p:nvCxnSpPr>
        <p:spPr>
          <a:xfrm flipH="1">
            <a:off x="8188068" y="4535014"/>
            <a:ext cx="2188659" cy="3859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A62F329B-014F-2D92-DF61-8DC3C36FF162}"/>
              </a:ext>
            </a:extLst>
          </p:cNvPr>
          <p:cNvCxnSpPr>
            <a:cxnSpLocks/>
          </p:cNvCxnSpPr>
          <p:nvPr/>
        </p:nvCxnSpPr>
        <p:spPr>
          <a:xfrm flipH="1">
            <a:off x="8094583" y="4696934"/>
            <a:ext cx="232264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69111AF-B950-7C79-33C7-A320D3523190}"/>
              </a:ext>
            </a:extLst>
          </p:cNvPr>
          <p:cNvGrpSpPr/>
          <p:nvPr/>
        </p:nvGrpSpPr>
        <p:grpSpPr>
          <a:xfrm>
            <a:off x="8099617" y="3344906"/>
            <a:ext cx="2702170" cy="2702607"/>
            <a:chOff x="8099622" y="3344906"/>
            <a:chExt cx="2702170" cy="2702607"/>
          </a:xfrm>
        </p:grpSpPr>
        <p:sp>
          <p:nvSpPr>
            <p:cNvPr id="2" name="Arco 1">
              <a:extLst>
                <a:ext uri="{FF2B5EF4-FFF2-40B4-BE49-F238E27FC236}">
                  <a16:creationId xmlns:a16="http://schemas.microsoft.com/office/drawing/2014/main" id="{9E4CB556-A9EC-0FB8-6A9E-EDE307D08128}"/>
                </a:ext>
              </a:extLst>
            </p:cNvPr>
            <p:cNvSpPr/>
            <p:nvPr/>
          </p:nvSpPr>
          <p:spPr>
            <a:xfrm>
              <a:off x="8099947" y="3344993"/>
              <a:ext cx="2700000" cy="2700000"/>
            </a:xfrm>
            <a:prstGeom prst="arc">
              <a:avLst>
                <a:gd name="adj1" fmla="val 10190526"/>
                <a:gd name="adj2" fmla="val 18598185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07FEE104-E9DE-AAEC-2666-592034390D62}"/>
                </a:ext>
              </a:extLst>
            </p:cNvPr>
            <p:cNvSpPr/>
            <p:nvPr/>
          </p:nvSpPr>
          <p:spPr>
            <a:xfrm>
              <a:off x="8101792" y="3347513"/>
              <a:ext cx="2700000" cy="2700000"/>
            </a:xfrm>
            <a:prstGeom prst="arc">
              <a:avLst>
                <a:gd name="adj1" fmla="val 969099"/>
                <a:gd name="adj2" fmla="val 6251449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Arco 9">
              <a:extLst>
                <a:ext uri="{FF2B5EF4-FFF2-40B4-BE49-F238E27FC236}">
                  <a16:creationId xmlns:a16="http://schemas.microsoft.com/office/drawing/2014/main" id="{A1314026-1735-628F-5F21-89BB90CCAF28}"/>
                </a:ext>
              </a:extLst>
            </p:cNvPr>
            <p:cNvSpPr/>
            <p:nvPr/>
          </p:nvSpPr>
          <p:spPr>
            <a:xfrm>
              <a:off x="8099622" y="3344906"/>
              <a:ext cx="2700000" cy="2700000"/>
            </a:xfrm>
            <a:prstGeom prst="arc">
              <a:avLst>
                <a:gd name="adj1" fmla="val 6193900"/>
                <a:gd name="adj2" fmla="val 10189466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Arco 12">
              <a:extLst>
                <a:ext uri="{FF2B5EF4-FFF2-40B4-BE49-F238E27FC236}">
                  <a16:creationId xmlns:a16="http://schemas.microsoft.com/office/drawing/2014/main" id="{398E3DA8-0160-81B4-CD0A-12914A962AFE}"/>
                </a:ext>
              </a:extLst>
            </p:cNvPr>
            <p:cNvSpPr/>
            <p:nvPr/>
          </p:nvSpPr>
          <p:spPr>
            <a:xfrm>
              <a:off x="8099896" y="3347226"/>
              <a:ext cx="2700000" cy="2700000"/>
            </a:xfrm>
            <a:prstGeom prst="arc">
              <a:avLst>
                <a:gd name="adj1" fmla="val 18587686"/>
                <a:gd name="adj2" fmla="val 942009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A2261473-BB57-8B46-8285-5D146DE6A125}"/>
              </a:ext>
            </a:extLst>
          </p:cNvPr>
          <p:cNvGrpSpPr/>
          <p:nvPr/>
        </p:nvGrpSpPr>
        <p:grpSpPr>
          <a:xfrm>
            <a:off x="8104265" y="508892"/>
            <a:ext cx="2701124" cy="2700000"/>
            <a:chOff x="8103209" y="508892"/>
            <a:chExt cx="2701124" cy="2702341"/>
          </a:xfrm>
        </p:grpSpPr>
        <p:sp>
          <p:nvSpPr>
            <p:cNvPr id="15" name="Arco 14">
              <a:extLst>
                <a:ext uri="{FF2B5EF4-FFF2-40B4-BE49-F238E27FC236}">
                  <a16:creationId xmlns:a16="http://schemas.microsoft.com/office/drawing/2014/main" id="{77CDF31D-D003-9A43-9718-0419C4332360}"/>
                </a:ext>
              </a:extLst>
            </p:cNvPr>
            <p:cNvSpPr/>
            <p:nvPr/>
          </p:nvSpPr>
          <p:spPr>
            <a:xfrm>
              <a:off x="8104050" y="508943"/>
              <a:ext cx="2700000" cy="2700000"/>
            </a:xfrm>
            <a:prstGeom prst="arc">
              <a:avLst>
                <a:gd name="adj1" fmla="val 13631621"/>
                <a:gd name="adj2" fmla="val 18790465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Arco 20">
              <a:extLst>
                <a:ext uri="{FF2B5EF4-FFF2-40B4-BE49-F238E27FC236}">
                  <a16:creationId xmlns:a16="http://schemas.microsoft.com/office/drawing/2014/main" id="{2366A72C-3E4F-8D93-5088-68E4896CAAC0}"/>
                </a:ext>
              </a:extLst>
            </p:cNvPr>
            <p:cNvSpPr/>
            <p:nvPr/>
          </p:nvSpPr>
          <p:spPr>
            <a:xfrm>
              <a:off x="8103819" y="511233"/>
              <a:ext cx="2700000" cy="2700000"/>
            </a:xfrm>
            <a:prstGeom prst="arc">
              <a:avLst>
                <a:gd name="adj1" fmla="val 1166924"/>
                <a:gd name="adj2" fmla="val 9625684"/>
              </a:avLst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Arco 22">
              <a:extLst>
                <a:ext uri="{FF2B5EF4-FFF2-40B4-BE49-F238E27FC236}">
                  <a16:creationId xmlns:a16="http://schemas.microsoft.com/office/drawing/2014/main" id="{E46C3136-B2F9-BE16-B060-16104601264B}"/>
                </a:ext>
              </a:extLst>
            </p:cNvPr>
            <p:cNvSpPr/>
            <p:nvPr/>
          </p:nvSpPr>
          <p:spPr>
            <a:xfrm>
              <a:off x="8103209" y="509780"/>
              <a:ext cx="2700000" cy="2700000"/>
            </a:xfrm>
            <a:prstGeom prst="arc">
              <a:avLst>
                <a:gd name="adj1" fmla="val 9611056"/>
                <a:gd name="adj2" fmla="val 13634134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Arco 26">
              <a:extLst>
                <a:ext uri="{FF2B5EF4-FFF2-40B4-BE49-F238E27FC236}">
                  <a16:creationId xmlns:a16="http://schemas.microsoft.com/office/drawing/2014/main" id="{52CAC246-72C1-62CD-8117-B68B033C4C03}"/>
                </a:ext>
              </a:extLst>
            </p:cNvPr>
            <p:cNvSpPr/>
            <p:nvPr/>
          </p:nvSpPr>
          <p:spPr>
            <a:xfrm>
              <a:off x="8104333" y="508892"/>
              <a:ext cx="2700000" cy="2700000"/>
            </a:xfrm>
            <a:prstGeom prst="arc">
              <a:avLst>
                <a:gd name="adj1" fmla="val 18769675"/>
                <a:gd name="adj2" fmla="val 1182172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2" name="Arco 31">
            <a:extLst>
              <a:ext uri="{FF2B5EF4-FFF2-40B4-BE49-F238E27FC236}">
                <a16:creationId xmlns:a16="http://schemas.microsoft.com/office/drawing/2014/main" id="{7E0E3C51-B8DF-F08A-74C6-9A8A69816F07}"/>
              </a:ext>
            </a:extLst>
          </p:cNvPr>
          <p:cNvSpPr/>
          <p:nvPr/>
        </p:nvSpPr>
        <p:spPr>
          <a:xfrm>
            <a:off x="8140416" y="507911"/>
            <a:ext cx="2628000" cy="2700000"/>
          </a:xfrm>
          <a:prstGeom prst="arc">
            <a:avLst>
              <a:gd name="adj1" fmla="val 13657287"/>
              <a:gd name="adj2" fmla="val 1872895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6734FA2-D310-02A2-4ACD-8647AB697CF0}"/>
              </a:ext>
            </a:extLst>
          </p:cNvPr>
          <p:cNvCxnSpPr>
            <a:cxnSpLocks/>
          </p:cNvCxnSpPr>
          <p:nvPr/>
        </p:nvCxnSpPr>
        <p:spPr>
          <a:xfrm>
            <a:off x="10345152" y="871395"/>
            <a:ext cx="70025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0AB5C783-7BD2-4816-91CE-EF487A34403D}"/>
              </a:ext>
            </a:extLst>
          </p:cNvPr>
          <p:cNvCxnSpPr>
            <a:cxnSpLocks/>
          </p:cNvCxnSpPr>
          <p:nvPr/>
        </p:nvCxnSpPr>
        <p:spPr>
          <a:xfrm>
            <a:off x="8863332" y="869133"/>
            <a:ext cx="1563037" cy="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C100655C-8901-A896-5C97-A9E2E083A57B}"/>
              </a:ext>
            </a:extLst>
          </p:cNvPr>
          <p:cNvCxnSpPr>
            <a:cxnSpLocks/>
          </p:cNvCxnSpPr>
          <p:nvPr/>
        </p:nvCxnSpPr>
        <p:spPr>
          <a:xfrm>
            <a:off x="10657974" y="2309581"/>
            <a:ext cx="4108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23B597C-03C4-0B76-DA9B-04DF743DDF5A}"/>
              </a:ext>
            </a:extLst>
          </p:cNvPr>
          <p:cNvCxnSpPr>
            <a:cxnSpLocks/>
          </p:cNvCxnSpPr>
          <p:nvPr/>
        </p:nvCxnSpPr>
        <p:spPr>
          <a:xfrm>
            <a:off x="8539051" y="2308489"/>
            <a:ext cx="2083951" cy="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0B286C6C-5B79-8DB9-D7AD-71E4AA29A36F}"/>
              </a:ext>
            </a:extLst>
          </p:cNvPr>
          <p:cNvCxnSpPr>
            <a:cxnSpLocks/>
          </p:cNvCxnSpPr>
          <p:nvPr/>
        </p:nvCxnSpPr>
        <p:spPr>
          <a:xfrm flipV="1">
            <a:off x="7261006" y="4915788"/>
            <a:ext cx="890384" cy="514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59F9086-01F8-974D-68B0-1905680C5B6D}"/>
              </a:ext>
            </a:extLst>
          </p:cNvPr>
          <p:cNvCxnSpPr>
            <a:cxnSpLocks/>
          </p:cNvCxnSpPr>
          <p:nvPr/>
        </p:nvCxnSpPr>
        <p:spPr>
          <a:xfrm flipV="1">
            <a:off x="7982119" y="5975735"/>
            <a:ext cx="1206598" cy="6972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9906B078-72CF-3DFA-9A8C-3BAB46EFAC57}"/>
              </a:ext>
            </a:extLst>
          </p:cNvPr>
          <p:cNvCxnSpPr/>
          <p:nvPr/>
        </p:nvCxnSpPr>
        <p:spPr>
          <a:xfrm>
            <a:off x="7261006" y="5430341"/>
            <a:ext cx="718578" cy="124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24B8F86-80CA-D9BD-E113-003759D599E9}"/>
              </a:ext>
            </a:extLst>
          </p:cNvPr>
          <p:cNvCxnSpPr/>
          <p:nvPr/>
        </p:nvCxnSpPr>
        <p:spPr>
          <a:xfrm>
            <a:off x="10689155" y="3450653"/>
            <a:ext cx="718578" cy="124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8F401604-61D1-5915-4D1E-8DDB708EB5EF}"/>
              </a:ext>
            </a:extLst>
          </p:cNvPr>
          <p:cNvCxnSpPr>
            <a:cxnSpLocks/>
          </p:cNvCxnSpPr>
          <p:nvPr/>
        </p:nvCxnSpPr>
        <p:spPr>
          <a:xfrm flipV="1">
            <a:off x="10311475" y="3449357"/>
            <a:ext cx="377680" cy="2182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EBC73DF-C57A-81A2-994C-0C86D0DB8EB7}"/>
              </a:ext>
            </a:extLst>
          </p:cNvPr>
          <p:cNvCxnSpPr>
            <a:cxnSpLocks/>
          </p:cNvCxnSpPr>
          <p:nvPr/>
        </p:nvCxnSpPr>
        <p:spPr>
          <a:xfrm flipV="1">
            <a:off x="8157168" y="3670055"/>
            <a:ext cx="2145982" cy="124016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58A6436-664F-DC75-1EA2-A00977D4FDB0}"/>
              </a:ext>
            </a:extLst>
          </p:cNvPr>
          <p:cNvCxnSpPr>
            <a:cxnSpLocks/>
          </p:cNvCxnSpPr>
          <p:nvPr/>
        </p:nvCxnSpPr>
        <p:spPr>
          <a:xfrm flipV="1">
            <a:off x="10686660" y="4691183"/>
            <a:ext cx="726466" cy="419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015E4955-36C3-693E-4AFD-3A9A32395100}"/>
              </a:ext>
            </a:extLst>
          </p:cNvPr>
          <p:cNvCxnSpPr>
            <a:cxnSpLocks/>
            <a:endCxn id="61" idx="8"/>
          </p:cNvCxnSpPr>
          <p:nvPr/>
        </p:nvCxnSpPr>
        <p:spPr>
          <a:xfrm flipV="1">
            <a:off x="9191949" y="5102872"/>
            <a:ext cx="1516498" cy="87074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olo 3">
            <a:extLst>
              <a:ext uri="{FF2B5EF4-FFF2-40B4-BE49-F238E27FC236}">
                <a16:creationId xmlns:a16="http://schemas.microsoft.com/office/drawing/2014/main" id="{F2D74D69-8BAF-B373-8E28-BD9F6EB301FD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CBEC5EC-484D-55E7-825E-DC93EB8A072A}"/>
              </a:ext>
            </a:extLst>
          </p:cNvPr>
          <p:cNvSpPr txBox="1"/>
          <p:nvPr/>
        </p:nvSpPr>
        <p:spPr>
          <a:xfrm>
            <a:off x="11686331" y="284024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AF0345D-B2AE-BC42-B39E-FD5135709A39}"/>
              </a:ext>
            </a:extLst>
          </p:cNvPr>
          <p:cNvSpPr txBox="1"/>
          <p:nvPr/>
        </p:nvSpPr>
        <p:spPr>
          <a:xfrm>
            <a:off x="267855" y="1173464"/>
            <a:ext cx="4097348" cy="1218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DDAFE2B-2E7B-2ED2-9122-11B6C08FF3E8}"/>
              </a:ext>
            </a:extLst>
          </p:cNvPr>
          <p:cNvSpPr txBox="1"/>
          <p:nvPr/>
        </p:nvSpPr>
        <p:spPr>
          <a:xfrm>
            <a:off x="-15308" y="1803191"/>
            <a:ext cx="491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tutte le costruzioni e le operazioni geometriche la composizione si presenta come nell’immagine a fianco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6553D98-8251-B643-7766-12498DFC09A8}"/>
              </a:ext>
            </a:extLst>
          </p:cNvPr>
          <p:cNvSpPr txBox="1"/>
          <p:nvPr/>
        </p:nvSpPr>
        <p:spPr>
          <a:xfrm>
            <a:off x="-15308" y="2793951"/>
            <a:ext cx="4244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si completa la rappresentazione mediante le seguenti campiture dinamiche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5AEF527-97F7-DFF5-1DAC-A9E8CB1BB100}"/>
              </a:ext>
            </a:extLst>
          </p:cNvPr>
          <p:cNvSpPr txBox="1"/>
          <p:nvPr/>
        </p:nvSpPr>
        <p:spPr>
          <a:xfrm>
            <a:off x="17342" y="3811816"/>
            <a:ext cx="397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Campitura dinamica del cilindro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CE8DC76-DC49-C710-9FED-9E2C344316EB}"/>
              </a:ext>
            </a:extLst>
          </p:cNvPr>
          <p:cNvSpPr txBox="1"/>
          <p:nvPr/>
        </p:nvSpPr>
        <p:spPr>
          <a:xfrm>
            <a:off x="41324" y="4288044"/>
            <a:ext cx="397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Campitura dinamica della sfera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A66A278-7C47-4245-8B94-E77F226C8080}"/>
              </a:ext>
            </a:extLst>
          </p:cNvPr>
          <p:cNvCxnSpPr>
            <a:cxnSpLocks/>
          </p:cNvCxnSpPr>
          <p:nvPr/>
        </p:nvCxnSpPr>
        <p:spPr>
          <a:xfrm>
            <a:off x="9450566" y="1819533"/>
            <a:ext cx="0" cy="28947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7A737EA-607D-3E70-72E2-2F433DCE2C04}"/>
              </a:ext>
            </a:extLst>
          </p:cNvPr>
          <p:cNvSpPr/>
          <p:nvPr/>
        </p:nvSpPr>
        <p:spPr>
          <a:xfrm>
            <a:off x="10805528" y="923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8331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500"/>
                            </p:stCondLst>
                            <p:childTnLst>
                              <p:par>
                                <p:cTn id="2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000"/>
                            </p:stCondLst>
                            <p:childTnLst>
                              <p:par>
                                <p:cTn id="2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2500"/>
                            </p:stCondLst>
                            <p:childTnLst>
                              <p:par>
                                <p:cTn id="2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3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3500"/>
                            </p:stCondLst>
                            <p:childTnLst>
                              <p:par>
                                <p:cTn id="2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4000"/>
                            </p:stCondLst>
                            <p:childTnLst>
                              <p:par>
                                <p:cTn id="2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0"/>
                            </p:stCondLst>
                            <p:childTnLst>
                              <p:par>
                                <p:cTn id="3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500"/>
                            </p:stCondLst>
                            <p:childTnLst>
                              <p:par>
                                <p:cTn id="3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500"/>
                            </p:stCondLst>
                            <p:childTnLst>
                              <p:par>
                                <p:cTn id="3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7000"/>
                            </p:stCondLst>
                            <p:childTnLst>
                              <p:par>
                                <p:cTn id="3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7500"/>
                            </p:stCondLst>
                            <p:childTnLst>
                              <p:par>
                                <p:cTn id="3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8000"/>
                            </p:stCondLst>
                            <p:childTnLst>
                              <p:par>
                                <p:cTn id="3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5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9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334" grpId="0" animBg="1"/>
      <p:bldP spid="3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32" grpId="0" animBg="1"/>
      <p:bldP spid="12" grpId="0"/>
      <p:bldP spid="17" grpId="0"/>
      <p:bldP spid="36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7EF79DB-73A8-EACD-EE4F-530071C2FC1E}"/>
              </a:ext>
            </a:extLst>
          </p:cNvPr>
          <p:cNvCxnSpPr/>
          <p:nvPr/>
        </p:nvCxnSpPr>
        <p:spPr>
          <a:xfrm>
            <a:off x="5021040" y="3210195"/>
            <a:ext cx="732407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E3C4F7-D36D-133C-8A6D-F63538094BB9}"/>
              </a:ext>
            </a:extLst>
          </p:cNvPr>
          <p:cNvCxnSpPr>
            <a:cxnSpLocks/>
          </p:cNvCxnSpPr>
          <p:nvPr/>
        </p:nvCxnSpPr>
        <p:spPr>
          <a:xfrm>
            <a:off x="9451782" y="503806"/>
            <a:ext cx="0" cy="27063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1B8D815-07DB-8816-F925-48DCC365477A}"/>
              </a:ext>
            </a:extLst>
          </p:cNvPr>
          <p:cNvCxnSpPr>
            <a:cxnSpLocks/>
          </p:cNvCxnSpPr>
          <p:nvPr/>
        </p:nvCxnSpPr>
        <p:spPr>
          <a:xfrm>
            <a:off x="9291064" y="1860195"/>
            <a:ext cx="29538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91E6C5E-C824-EBD6-1BDA-199ADFBCDEAC}"/>
              </a:ext>
            </a:extLst>
          </p:cNvPr>
          <p:cNvCxnSpPr>
            <a:cxnSpLocks/>
          </p:cNvCxnSpPr>
          <p:nvPr/>
        </p:nvCxnSpPr>
        <p:spPr>
          <a:xfrm>
            <a:off x="9448537" y="3210195"/>
            <a:ext cx="0" cy="1563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401C3933-FACF-A48B-B890-197A15D019F0}"/>
              </a:ext>
            </a:extLst>
          </p:cNvPr>
          <p:cNvCxnSpPr>
            <a:cxnSpLocks/>
          </p:cNvCxnSpPr>
          <p:nvPr/>
        </p:nvCxnSpPr>
        <p:spPr>
          <a:xfrm>
            <a:off x="9408160" y="4694364"/>
            <a:ext cx="790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9686A6C-098E-8201-2396-BC8A00B77748}"/>
              </a:ext>
            </a:extLst>
          </p:cNvPr>
          <p:cNvCxnSpPr>
            <a:cxnSpLocks/>
          </p:cNvCxnSpPr>
          <p:nvPr/>
        </p:nvCxnSpPr>
        <p:spPr>
          <a:xfrm>
            <a:off x="9449154" y="4666827"/>
            <a:ext cx="0" cy="47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83A9CAA-316F-7EF6-37E3-96362E39F79A}"/>
              </a:ext>
            </a:extLst>
          </p:cNvPr>
          <p:cNvCxnSpPr>
            <a:cxnSpLocks/>
            <a:stCxn id="29" idx="4"/>
          </p:cNvCxnSpPr>
          <p:nvPr/>
        </p:nvCxnSpPr>
        <p:spPr>
          <a:xfrm>
            <a:off x="7621006" y="2310219"/>
            <a:ext cx="88532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076B682-4E97-EADC-85BC-739B47B35CF1}"/>
              </a:ext>
            </a:extLst>
          </p:cNvPr>
          <p:cNvCxnSpPr>
            <a:cxnSpLocks/>
            <a:stCxn id="29" idx="0"/>
          </p:cNvCxnSpPr>
          <p:nvPr/>
        </p:nvCxnSpPr>
        <p:spPr>
          <a:xfrm>
            <a:off x="7621006" y="870219"/>
            <a:ext cx="12423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E6B61521-36EF-B290-A5B9-2498DEEE89E0}"/>
              </a:ext>
            </a:extLst>
          </p:cNvPr>
          <p:cNvSpPr/>
          <p:nvPr/>
        </p:nvSpPr>
        <p:spPr>
          <a:xfrm flipH="1">
            <a:off x="7261006" y="870219"/>
            <a:ext cx="720000" cy="14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26E86053-F1CB-D493-113F-A564519F268F}"/>
              </a:ext>
            </a:extLst>
          </p:cNvPr>
          <p:cNvGrpSpPr/>
          <p:nvPr/>
        </p:nvGrpSpPr>
        <p:grpSpPr>
          <a:xfrm>
            <a:off x="8125327" y="872051"/>
            <a:ext cx="1068902" cy="1436007"/>
            <a:chOff x="8125327" y="872051"/>
            <a:chExt cx="1068902" cy="1436007"/>
          </a:xfrm>
        </p:grpSpPr>
        <p:sp>
          <p:nvSpPr>
            <p:cNvPr id="54" name="Figura a mano libera: forma 53">
              <a:extLst>
                <a:ext uri="{FF2B5EF4-FFF2-40B4-BE49-F238E27FC236}">
                  <a16:creationId xmlns:a16="http://schemas.microsoft.com/office/drawing/2014/main" id="{9FBC63BD-EB9B-8308-865D-85D40BBF1CC2}"/>
                </a:ext>
              </a:extLst>
            </p:cNvPr>
            <p:cNvSpPr/>
            <p:nvPr/>
          </p:nvSpPr>
          <p:spPr>
            <a:xfrm>
              <a:off x="8506326" y="872289"/>
              <a:ext cx="687903" cy="1435769"/>
            </a:xfrm>
            <a:custGeom>
              <a:avLst/>
              <a:gdLst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397042 w 687903"/>
                <a:gd name="connsiteY6" fmla="*/ 1227222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903" h="1435769">
                  <a:moveTo>
                    <a:pt x="312821" y="0"/>
                  </a:moveTo>
                  <a:cubicBezTo>
                    <a:pt x="438651" y="2673"/>
                    <a:pt x="512345" y="49463"/>
                    <a:pt x="559469" y="96253"/>
                  </a:cubicBezTo>
                  <a:cubicBezTo>
                    <a:pt x="606593" y="143043"/>
                    <a:pt x="634666" y="188161"/>
                    <a:pt x="643690" y="208548"/>
                  </a:cubicBezTo>
                  <a:cubicBezTo>
                    <a:pt x="652714" y="228935"/>
                    <a:pt x="681790" y="314493"/>
                    <a:pt x="685800" y="399048"/>
                  </a:cubicBezTo>
                  <a:cubicBezTo>
                    <a:pt x="689811" y="483603"/>
                    <a:pt x="690145" y="617955"/>
                    <a:pt x="667753" y="715879"/>
                  </a:cubicBezTo>
                  <a:cubicBezTo>
                    <a:pt x="645361" y="813803"/>
                    <a:pt x="596566" y="901366"/>
                    <a:pt x="551448" y="986590"/>
                  </a:cubicBezTo>
                  <a:cubicBezTo>
                    <a:pt x="506330" y="1071814"/>
                    <a:pt x="451518" y="1171409"/>
                    <a:pt x="397042" y="1227222"/>
                  </a:cubicBezTo>
                  <a:cubicBezTo>
                    <a:pt x="342566" y="1283035"/>
                    <a:pt x="333542" y="1287044"/>
                    <a:pt x="272716" y="1333500"/>
                  </a:cubicBezTo>
                  <a:cubicBezTo>
                    <a:pt x="205874" y="1367924"/>
                    <a:pt x="110958" y="1435935"/>
                    <a:pt x="0" y="14357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Figura a mano libera: forma 54">
              <a:extLst>
                <a:ext uri="{FF2B5EF4-FFF2-40B4-BE49-F238E27FC236}">
                  <a16:creationId xmlns:a16="http://schemas.microsoft.com/office/drawing/2014/main" id="{A9309CFE-5F0F-4256-A9A0-570410B8B314}"/>
                </a:ext>
              </a:extLst>
            </p:cNvPr>
            <p:cNvSpPr/>
            <p:nvPr/>
          </p:nvSpPr>
          <p:spPr>
            <a:xfrm>
              <a:off x="8125327" y="872051"/>
              <a:ext cx="691815" cy="1432800"/>
            </a:xfrm>
            <a:custGeom>
              <a:avLst/>
              <a:gdLst>
                <a:gd name="connsiteX0" fmla="*/ 691815 w 691815"/>
                <a:gd name="connsiteY0" fmla="*/ 0 h 1437774"/>
                <a:gd name="connsiteX1" fmla="*/ 393031 w 691815"/>
                <a:gd name="connsiteY1" fmla="*/ 94248 h 1437774"/>
                <a:gd name="connsiteX2" fmla="*/ 256673 w 691815"/>
                <a:gd name="connsiteY2" fmla="*/ 208548 h 1437774"/>
                <a:gd name="connsiteX3" fmla="*/ 132347 w 691815"/>
                <a:gd name="connsiteY3" fmla="*/ 401053 h 1437774"/>
                <a:gd name="connsiteX4" fmla="*/ 20052 w 691815"/>
                <a:gd name="connsiteY4" fmla="*/ 715879 h 1437774"/>
                <a:gd name="connsiteX5" fmla="*/ 4010 w 691815"/>
                <a:gd name="connsiteY5" fmla="*/ 986590 h 1437774"/>
                <a:gd name="connsiteX6" fmla="*/ 66173 w 691815"/>
                <a:gd name="connsiteY6" fmla="*/ 1229227 h 1437774"/>
                <a:gd name="connsiteX7" fmla="*/ 148389 w 691815"/>
                <a:gd name="connsiteY7" fmla="*/ 1335506 h 1437774"/>
                <a:gd name="connsiteX8" fmla="*/ 380999 w 691815"/>
                <a:gd name="connsiteY8" fmla="*/ 1437774 h 1437774"/>
                <a:gd name="connsiteX0" fmla="*/ 691815 w 691815"/>
                <a:gd name="connsiteY0" fmla="*/ 210 h 1437984"/>
                <a:gd name="connsiteX1" fmla="*/ 393031 w 691815"/>
                <a:gd name="connsiteY1" fmla="*/ 94458 h 1437984"/>
                <a:gd name="connsiteX2" fmla="*/ 256673 w 691815"/>
                <a:gd name="connsiteY2" fmla="*/ 208758 h 1437984"/>
                <a:gd name="connsiteX3" fmla="*/ 132347 w 691815"/>
                <a:gd name="connsiteY3" fmla="*/ 401263 h 1437984"/>
                <a:gd name="connsiteX4" fmla="*/ 20052 w 691815"/>
                <a:gd name="connsiteY4" fmla="*/ 716089 h 1437984"/>
                <a:gd name="connsiteX5" fmla="*/ 4010 w 691815"/>
                <a:gd name="connsiteY5" fmla="*/ 986800 h 1437984"/>
                <a:gd name="connsiteX6" fmla="*/ 66173 w 691815"/>
                <a:gd name="connsiteY6" fmla="*/ 1229437 h 1437984"/>
                <a:gd name="connsiteX7" fmla="*/ 148389 w 691815"/>
                <a:gd name="connsiteY7" fmla="*/ 1335716 h 1437984"/>
                <a:gd name="connsiteX8" fmla="*/ 380999 w 691815"/>
                <a:gd name="connsiteY8" fmla="*/ 1437984 h 1437984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38 h 1438200"/>
                <a:gd name="connsiteX1" fmla="*/ 393031 w 691815"/>
                <a:gd name="connsiteY1" fmla="*/ 94486 h 1438200"/>
                <a:gd name="connsiteX2" fmla="*/ 256673 w 691815"/>
                <a:gd name="connsiteY2" fmla="*/ 208786 h 1438200"/>
                <a:gd name="connsiteX3" fmla="*/ 132347 w 691815"/>
                <a:gd name="connsiteY3" fmla="*/ 401291 h 1438200"/>
                <a:gd name="connsiteX4" fmla="*/ 20052 w 691815"/>
                <a:gd name="connsiteY4" fmla="*/ 716117 h 1438200"/>
                <a:gd name="connsiteX5" fmla="*/ 4010 w 691815"/>
                <a:gd name="connsiteY5" fmla="*/ 986828 h 1438200"/>
                <a:gd name="connsiteX6" fmla="*/ 66173 w 691815"/>
                <a:gd name="connsiteY6" fmla="*/ 1229465 h 1438200"/>
                <a:gd name="connsiteX7" fmla="*/ 148389 w 691815"/>
                <a:gd name="connsiteY7" fmla="*/ 1335744 h 1438200"/>
                <a:gd name="connsiteX8" fmla="*/ 380999 w 691815"/>
                <a:gd name="connsiteY8" fmla="*/ 1438012 h 14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1815" h="1438200">
                  <a:moveTo>
                    <a:pt x="691815" y="238"/>
                  </a:moveTo>
                  <a:cubicBezTo>
                    <a:pt x="558633" y="-4107"/>
                    <a:pt x="463550" y="51707"/>
                    <a:pt x="393031" y="94486"/>
                  </a:cubicBezTo>
                  <a:cubicBezTo>
                    <a:pt x="322512" y="137265"/>
                    <a:pt x="300120" y="157652"/>
                    <a:pt x="256673" y="208786"/>
                  </a:cubicBezTo>
                  <a:cubicBezTo>
                    <a:pt x="213226" y="259920"/>
                    <a:pt x="171784" y="316736"/>
                    <a:pt x="132347" y="401291"/>
                  </a:cubicBezTo>
                  <a:cubicBezTo>
                    <a:pt x="92910" y="485846"/>
                    <a:pt x="41441" y="618528"/>
                    <a:pt x="20052" y="716117"/>
                  </a:cubicBezTo>
                  <a:cubicBezTo>
                    <a:pt x="-1337" y="813706"/>
                    <a:pt x="-3677" y="901270"/>
                    <a:pt x="4010" y="986828"/>
                  </a:cubicBezTo>
                  <a:cubicBezTo>
                    <a:pt x="11697" y="1072386"/>
                    <a:pt x="30078" y="1159280"/>
                    <a:pt x="66173" y="1229465"/>
                  </a:cubicBezTo>
                  <a:cubicBezTo>
                    <a:pt x="102268" y="1299650"/>
                    <a:pt x="95918" y="1300986"/>
                    <a:pt x="148389" y="1335744"/>
                  </a:cubicBezTo>
                  <a:cubicBezTo>
                    <a:pt x="200860" y="1370502"/>
                    <a:pt x="286918" y="1442357"/>
                    <a:pt x="380999" y="14380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8" name="Figura a mano libera: forma 57">
            <a:extLst>
              <a:ext uri="{FF2B5EF4-FFF2-40B4-BE49-F238E27FC236}">
                <a16:creationId xmlns:a16="http://schemas.microsoft.com/office/drawing/2014/main" id="{165D8424-991C-CCFF-AAF4-D072D8F512F8}"/>
              </a:ext>
            </a:extLst>
          </p:cNvPr>
          <p:cNvSpPr/>
          <p:nvPr/>
        </p:nvSpPr>
        <p:spPr>
          <a:xfrm>
            <a:off x="10255338" y="872116"/>
            <a:ext cx="402636" cy="1432800"/>
          </a:xfrm>
          <a:custGeom>
            <a:avLst/>
            <a:gdLst>
              <a:gd name="connsiteX0" fmla="*/ 83799 w 402636"/>
              <a:gd name="connsiteY0" fmla="*/ 0 h 1437774"/>
              <a:gd name="connsiteX1" fmla="*/ 11609 w 402636"/>
              <a:gd name="connsiteY1" fmla="*/ 94248 h 1437774"/>
              <a:gd name="connsiteX2" fmla="*/ 5594 w 402636"/>
              <a:gd name="connsiteY2" fmla="*/ 210553 h 1437774"/>
              <a:gd name="connsiteX3" fmla="*/ 1583 w 402636"/>
              <a:gd name="connsiteY3" fmla="*/ 401053 h 1437774"/>
              <a:gd name="connsiteX4" fmla="*/ 33667 w 402636"/>
              <a:gd name="connsiteY4" fmla="*/ 721895 h 1437774"/>
              <a:gd name="connsiteX5" fmla="*/ 101846 w 402636"/>
              <a:gd name="connsiteY5" fmla="*/ 992605 h 1437774"/>
              <a:gd name="connsiteX6" fmla="*/ 188073 w 402636"/>
              <a:gd name="connsiteY6" fmla="*/ 1229227 h 1437774"/>
              <a:gd name="connsiteX7" fmla="*/ 262267 w 402636"/>
              <a:gd name="connsiteY7" fmla="*/ 1337511 h 1437774"/>
              <a:gd name="connsiteX8" fmla="*/ 402636 w 402636"/>
              <a:gd name="connsiteY8" fmla="*/ 1437774 h 1437774"/>
              <a:gd name="connsiteX0" fmla="*/ 83799 w 402636"/>
              <a:gd name="connsiteY0" fmla="*/ 0 h 1437774"/>
              <a:gd name="connsiteX1" fmla="*/ 11609 w 402636"/>
              <a:gd name="connsiteY1" fmla="*/ 94248 h 1437774"/>
              <a:gd name="connsiteX2" fmla="*/ 5594 w 402636"/>
              <a:gd name="connsiteY2" fmla="*/ 210553 h 1437774"/>
              <a:gd name="connsiteX3" fmla="*/ 1583 w 402636"/>
              <a:gd name="connsiteY3" fmla="*/ 401053 h 1437774"/>
              <a:gd name="connsiteX4" fmla="*/ 33667 w 402636"/>
              <a:gd name="connsiteY4" fmla="*/ 721895 h 1437774"/>
              <a:gd name="connsiteX5" fmla="*/ 101846 w 402636"/>
              <a:gd name="connsiteY5" fmla="*/ 992605 h 1437774"/>
              <a:gd name="connsiteX6" fmla="*/ 188073 w 402636"/>
              <a:gd name="connsiteY6" fmla="*/ 1229227 h 1437774"/>
              <a:gd name="connsiteX7" fmla="*/ 262267 w 402636"/>
              <a:gd name="connsiteY7" fmla="*/ 1337511 h 1437774"/>
              <a:gd name="connsiteX8" fmla="*/ 402636 w 402636"/>
              <a:gd name="connsiteY8" fmla="*/ 1437774 h 1437774"/>
              <a:gd name="connsiteX0" fmla="*/ 83799 w 402636"/>
              <a:gd name="connsiteY0" fmla="*/ 74 h 1437848"/>
              <a:gd name="connsiteX1" fmla="*/ 11609 w 402636"/>
              <a:gd name="connsiteY1" fmla="*/ 94322 h 1437848"/>
              <a:gd name="connsiteX2" fmla="*/ 5594 w 402636"/>
              <a:gd name="connsiteY2" fmla="*/ 210627 h 1437848"/>
              <a:gd name="connsiteX3" fmla="*/ 1583 w 402636"/>
              <a:gd name="connsiteY3" fmla="*/ 401127 h 1437848"/>
              <a:gd name="connsiteX4" fmla="*/ 33667 w 402636"/>
              <a:gd name="connsiteY4" fmla="*/ 721969 h 1437848"/>
              <a:gd name="connsiteX5" fmla="*/ 101846 w 402636"/>
              <a:gd name="connsiteY5" fmla="*/ 992679 h 1437848"/>
              <a:gd name="connsiteX6" fmla="*/ 188073 w 402636"/>
              <a:gd name="connsiteY6" fmla="*/ 1229301 h 1437848"/>
              <a:gd name="connsiteX7" fmla="*/ 262267 w 402636"/>
              <a:gd name="connsiteY7" fmla="*/ 1337585 h 1437848"/>
              <a:gd name="connsiteX8" fmla="*/ 402636 w 402636"/>
              <a:gd name="connsiteY8" fmla="*/ 1437848 h 1437848"/>
              <a:gd name="connsiteX0" fmla="*/ 83799 w 402636"/>
              <a:gd name="connsiteY0" fmla="*/ 74 h 1437867"/>
              <a:gd name="connsiteX1" fmla="*/ 11609 w 402636"/>
              <a:gd name="connsiteY1" fmla="*/ 94322 h 1437867"/>
              <a:gd name="connsiteX2" fmla="*/ 5594 w 402636"/>
              <a:gd name="connsiteY2" fmla="*/ 210627 h 1437867"/>
              <a:gd name="connsiteX3" fmla="*/ 1583 w 402636"/>
              <a:gd name="connsiteY3" fmla="*/ 401127 h 1437867"/>
              <a:gd name="connsiteX4" fmla="*/ 33667 w 402636"/>
              <a:gd name="connsiteY4" fmla="*/ 721969 h 1437867"/>
              <a:gd name="connsiteX5" fmla="*/ 101846 w 402636"/>
              <a:gd name="connsiteY5" fmla="*/ 992679 h 1437867"/>
              <a:gd name="connsiteX6" fmla="*/ 188073 w 402636"/>
              <a:gd name="connsiteY6" fmla="*/ 1229301 h 1437867"/>
              <a:gd name="connsiteX7" fmla="*/ 262267 w 402636"/>
              <a:gd name="connsiteY7" fmla="*/ 1337585 h 1437867"/>
              <a:gd name="connsiteX8" fmla="*/ 402636 w 402636"/>
              <a:gd name="connsiteY8" fmla="*/ 1437848 h 1437867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  <a:gd name="connsiteX0" fmla="*/ 83799 w 402636"/>
              <a:gd name="connsiteY0" fmla="*/ 74 h 1438134"/>
              <a:gd name="connsiteX1" fmla="*/ 11609 w 402636"/>
              <a:gd name="connsiteY1" fmla="*/ 94322 h 1438134"/>
              <a:gd name="connsiteX2" fmla="*/ 5594 w 402636"/>
              <a:gd name="connsiteY2" fmla="*/ 210627 h 1438134"/>
              <a:gd name="connsiteX3" fmla="*/ 1583 w 402636"/>
              <a:gd name="connsiteY3" fmla="*/ 401127 h 1438134"/>
              <a:gd name="connsiteX4" fmla="*/ 33667 w 402636"/>
              <a:gd name="connsiteY4" fmla="*/ 721969 h 1438134"/>
              <a:gd name="connsiteX5" fmla="*/ 101846 w 402636"/>
              <a:gd name="connsiteY5" fmla="*/ 992679 h 1438134"/>
              <a:gd name="connsiteX6" fmla="*/ 188073 w 402636"/>
              <a:gd name="connsiteY6" fmla="*/ 1229301 h 1438134"/>
              <a:gd name="connsiteX7" fmla="*/ 262267 w 402636"/>
              <a:gd name="connsiteY7" fmla="*/ 1337585 h 1438134"/>
              <a:gd name="connsiteX8" fmla="*/ 402636 w 402636"/>
              <a:gd name="connsiteY8" fmla="*/ 1437848 h 143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636" h="1438134">
                <a:moveTo>
                  <a:pt x="83799" y="74"/>
                </a:moveTo>
                <a:cubicBezTo>
                  <a:pt x="42190" y="-2432"/>
                  <a:pt x="24643" y="59230"/>
                  <a:pt x="11609" y="94322"/>
                </a:cubicBezTo>
                <a:cubicBezTo>
                  <a:pt x="-1425" y="129414"/>
                  <a:pt x="7265" y="159493"/>
                  <a:pt x="5594" y="210627"/>
                </a:cubicBezTo>
                <a:cubicBezTo>
                  <a:pt x="3923" y="261761"/>
                  <a:pt x="-3096" y="315903"/>
                  <a:pt x="1583" y="401127"/>
                </a:cubicBezTo>
                <a:cubicBezTo>
                  <a:pt x="6262" y="486351"/>
                  <a:pt x="16957" y="623377"/>
                  <a:pt x="33667" y="721969"/>
                </a:cubicBezTo>
                <a:cubicBezTo>
                  <a:pt x="50377" y="820561"/>
                  <a:pt x="76112" y="908124"/>
                  <a:pt x="101846" y="992679"/>
                </a:cubicBezTo>
                <a:cubicBezTo>
                  <a:pt x="127580" y="1077234"/>
                  <a:pt x="161336" y="1171817"/>
                  <a:pt x="188073" y="1229301"/>
                </a:cubicBezTo>
                <a:cubicBezTo>
                  <a:pt x="214810" y="1286785"/>
                  <a:pt x="215077" y="1276157"/>
                  <a:pt x="262267" y="1337585"/>
                </a:cubicBezTo>
                <a:cubicBezTo>
                  <a:pt x="294218" y="1372343"/>
                  <a:pt x="326268" y="1443195"/>
                  <a:pt x="402636" y="1437848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11531AE7-6954-7A8D-E7E9-8362A197ED92}"/>
              </a:ext>
            </a:extLst>
          </p:cNvPr>
          <p:cNvGrpSpPr/>
          <p:nvPr/>
        </p:nvGrpSpPr>
        <p:grpSpPr>
          <a:xfrm>
            <a:off x="8121101" y="4907079"/>
            <a:ext cx="1078096" cy="1092132"/>
            <a:chOff x="8121101" y="4907079"/>
            <a:chExt cx="1078096" cy="1092132"/>
          </a:xfrm>
        </p:grpSpPr>
        <p:sp>
          <p:nvSpPr>
            <p:cNvPr id="59" name="Figura a mano libera: forma 58">
              <a:extLst>
                <a:ext uri="{FF2B5EF4-FFF2-40B4-BE49-F238E27FC236}">
                  <a16:creationId xmlns:a16="http://schemas.microsoft.com/office/drawing/2014/main" id="{5FD4EE9B-BCBE-5614-B3EE-59FBFB246BB1}"/>
                </a:ext>
              </a:extLst>
            </p:cNvPr>
            <p:cNvSpPr/>
            <p:nvPr/>
          </p:nvSpPr>
          <p:spPr>
            <a:xfrm>
              <a:off x="8143374" y="4907079"/>
              <a:ext cx="1055823" cy="1079031"/>
            </a:xfrm>
            <a:custGeom>
              <a:avLst/>
              <a:gdLst>
                <a:gd name="connsiteX0" fmla="*/ 0 w 1049996"/>
                <a:gd name="connsiteY0" fmla="*/ 0 h 1076827"/>
                <a:gd name="connsiteX1" fmla="*/ 112294 w 1049996"/>
                <a:gd name="connsiteY1" fmla="*/ 28074 h 1076827"/>
                <a:gd name="connsiteX2" fmla="*/ 240631 w 1049996"/>
                <a:gd name="connsiteY2" fmla="*/ 96253 h 1076827"/>
                <a:gd name="connsiteX3" fmla="*/ 374984 w 1049996"/>
                <a:gd name="connsiteY3" fmla="*/ 186490 h 1076827"/>
                <a:gd name="connsiteX4" fmla="*/ 677779 w 1049996"/>
                <a:gd name="connsiteY4" fmla="*/ 449179 h 1076827"/>
                <a:gd name="connsiteX5" fmla="*/ 932447 w 1049996"/>
                <a:gd name="connsiteY5" fmla="*/ 723900 h 1076827"/>
                <a:gd name="connsiteX6" fmla="*/ 1006642 w 1049996"/>
                <a:gd name="connsiteY6" fmla="*/ 840206 h 1076827"/>
                <a:gd name="connsiteX7" fmla="*/ 1048752 w 1049996"/>
                <a:gd name="connsiteY7" fmla="*/ 970548 h 1076827"/>
                <a:gd name="connsiteX8" fmla="*/ 1034715 w 1049996"/>
                <a:gd name="connsiteY8" fmla="*/ 1076827 h 1076827"/>
                <a:gd name="connsiteX0" fmla="*/ 0 w 1049996"/>
                <a:gd name="connsiteY0" fmla="*/ 5585 h 1082412"/>
                <a:gd name="connsiteX1" fmla="*/ 112294 w 1049996"/>
                <a:gd name="connsiteY1" fmla="*/ 33659 h 1082412"/>
                <a:gd name="connsiteX2" fmla="*/ 240631 w 1049996"/>
                <a:gd name="connsiteY2" fmla="*/ 101838 h 1082412"/>
                <a:gd name="connsiteX3" fmla="*/ 374984 w 1049996"/>
                <a:gd name="connsiteY3" fmla="*/ 192075 h 1082412"/>
                <a:gd name="connsiteX4" fmla="*/ 677779 w 1049996"/>
                <a:gd name="connsiteY4" fmla="*/ 454764 h 1082412"/>
                <a:gd name="connsiteX5" fmla="*/ 932447 w 1049996"/>
                <a:gd name="connsiteY5" fmla="*/ 729485 h 1082412"/>
                <a:gd name="connsiteX6" fmla="*/ 1006642 w 1049996"/>
                <a:gd name="connsiteY6" fmla="*/ 845791 h 1082412"/>
                <a:gd name="connsiteX7" fmla="*/ 1048752 w 1049996"/>
                <a:gd name="connsiteY7" fmla="*/ 976133 h 1082412"/>
                <a:gd name="connsiteX8" fmla="*/ 1034715 w 1049996"/>
                <a:gd name="connsiteY8" fmla="*/ 1082412 h 1082412"/>
                <a:gd name="connsiteX0" fmla="*/ 0 w 1056789"/>
                <a:gd name="connsiteY0" fmla="*/ 5585 h 1082412"/>
                <a:gd name="connsiteX1" fmla="*/ 112294 w 1056789"/>
                <a:gd name="connsiteY1" fmla="*/ 33659 h 1082412"/>
                <a:gd name="connsiteX2" fmla="*/ 240631 w 1056789"/>
                <a:gd name="connsiteY2" fmla="*/ 101838 h 1082412"/>
                <a:gd name="connsiteX3" fmla="*/ 374984 w 1056789"/>
                <a:gd name="connsiteY3" fmla="*/ 192075 h 1082412"/>
                <a:gd name="connsiteX4" fmla="*/ 677779 w 1056789"/>
                <a:gd name="connsiteY4" fmla="*/ 454764 h 1082412"/>
                <a:gd name="connsiteX5" fmla="*/ 932447 w 1056789"/>
                <a:gd name="connsiteY5" fmla="*/ 729485 h 1082412"/>
                <a:gd name="connsiteX6" fmla="*/ 1006642 w 1056789"/>
                <a:gd name="connsiteY6" fmla="*/ 845791 h 1082412"/>
                <a:gd name="connsiteX7" fmla="*/ 1048752 w 1056789"/>
                <a:gd name="connsiteY7" fmla="*/ 976133 h 1082412"/>
                <a:gd name="connsiteX8" fmla="*/ 1034715 w 1056789"/>
                <a:gd name="connsiteY8" fmla="*/ 1082412 h 1082412"/>
                <a:gd name="connsiteX0" fmla="*/ 0 w 1056789"/>
                <a:gd name="connsiteY0" fmla="*/ 1371 h 1078198"/>
                <a:gd name="connsiteX1" fmla="*/ 112294 w 1056789"/>
                <a:gd name="connsiteY1" fmla="*/ 29445 h 1078198"/>
                <a:gd name="connsiteX2" fmla="*/ 240631 w 1056789"/>
                <a:gd name="connsiteY2" fmla="*/ 97624 h 1078198"/>
                <a:gd name="connsiteX3" fmla="*/ 374984 w 1056789"/>
                <a:gd name="connsiteY3" fmla="*/ 187861 h 1078198"/>
                <a:gd name="connsiteX4" fmla="*/ 677779 w 1056789"/>
                <a:gd name="connsiteY4" fmla="*/ 450550 h 1078198"/>
                <a:gd name="connsiteX5" fmla="*/ 932447 w 1056789"/>
                <a:gd name="connsiteY5" fmla="*/ 725271 h 1078198"/>
                <a:gd name="connsiteX6" fmla="*/ 1006642 w 1056789"/>
                <a:gd name="connsiteY6" fmla="*/ 841577 h 1078198"/>
                <a:gd name="connsiteX7" fmla="*/ 1048752 w 1056789"/>
                <a:gd name="connsiteY7" fmla="*/ 971919 h 1078198"/>
                <a:gd name="connsiteX8" fmla="*/ 1034715 w 1056789"/>
                <a:gd name="connsiteY8" fmla="*/ 1078198 h 1078198"/>
                <a:gd name="connsiteX0" fmla="*/ 0 w 1054104"/>
                <a:gd name="connsiteY0" fmla="*/ 1371 h 1076293"/>
                <a:gd name="connsiteX1" fmla="*/ 112294 w 1054104"/>
                <a:gd name="connsiteY1" fmla="*/ 29445 h 1076293"/>
                <a:gd name="connsiteX2" fmla="*/ 240631 w 1054104"/>
                <a:gd name="connsiteY2" fmla="*/ 97624 h 1076293"/>
                <a:gd name="connsiteX3" fmla="*/ 374984 w 1054104"/>
                <a:gd name="connsiteY3" fmla="*/ 187861 h 1076293"/>
                <a:gd name="connsiteX4" fmla="*/ 677779 w 1054104"/>
                <a:gd name="connsiteY4" fmla="*/ 450550 h 1076293"/>
                <a:gd name="connsiteX5" fmla="*/ 932447 w 1054104"/>
                <a:gd name="connsiteY5" fmla="*/ 725271 h 1076293"/>
                <a:gd name="connsiteX6" fmla="*/ 1006642 w 1054104"/>
                <a:gd name="connsiteY6" fmla="*/ 841577 h 1076293"/>
                <a:gd name="connsiteX7" fmla="*/ 1048752 w 1054104"/>
                <a:gd name="connsiteY7" fmla="*/ 971919 h 1076293"/>
                <a:gd name="connsiteX8" fmla="*/ 1029000 w 1054104"/>
                <a:gd name="connsiteY8" fmla="*/ 1076293 h 1076293"/>
                <a:gd name="connsiteX0" fmla="*/ 0 w 1055823"/>
                <a:gd name="connsiteY0" fmla="*/ 1371 h 1070578"/>
                <a:gd name="connsiteX1" fmla="*/ 112294 w 1055823"/>
                <a:gd name="connsiteY1" fmla="*/ 29445 h 1070578"/>
                <a:gd name="connsiteX2" fmla="*/ 240631 w 1055823"/>
                <a:gd name="connsiteY2" fmla="*/ 97624 h 1070578"/>
                <a:gd name="connsiteX3" fmla="*/ 374984 w 1055823"/>
                <a:gd name="connsiteY3" fmla="*/ 187861 h 1070578"/>
                <a:gd name="connsiteX4" fmla="*/ 677779 w 1055823"/>
                <a:gd name="connsiteY4" fmla="*/ 450550 h 1070578"/>
                <a:gd name="connsiteX5" fmla="*/ 932447 w 1055823"/>
                <a:gd name="connsiteY5" fmla="*/ 725271 h 1070578"/>
                <a:gd name="connsiteX6" fmla="*/ 1006642 w 1055823"/>
                <a:gd name="connsiteY6" fmla="*/ 841577 h 1070578"/>
                <a:gd name="connsiteX7" fmla="*/ 1048752 w 1055823"/>
                <a:gd name="connsiteY7" fmla="*/ 971919 h 1070578"/>
                <a:gd name="connsiteX8" fmla="*/ 1032810 w 1055823"/>
                <a:gd name="connsiteY8" fmla="*/ 1070578 h 1070578"/>
                <a:gd name="connsiteX0" fmla="*/ 0 w 1055823"/>
                <a:gd name="connsiteY0" fmla="*/ 2131 h 1071338"/>
                <a:gd name="connsiteX1" fmla="*/ 116877 w 1055823"/>
                <a:gd name="connsiteY1" fmla="*/ 21038 h 1071338"/>
                <a:gd name="connsiteX2" fmla="*/ 240631 w 1055823"/>
                <a:gd name="connsiteY2" fmla="*/ 98384 h 1071338"/>
                <a:gd name="connsiteX3" fmla="*/ 374984 w 1055823"/>
                <a:gd name="connsiteY3" fmla="*/ 188621 h 1071338"/>
                <a:gd name="connsiteX4" fmla="*/ 677779 w 1055823"/>
                <a:gd name="connsiteY4" fmla="*/ 451310 h 1071338"/>
                <a:gd name="connsiteX5" fmla="*/ 932447 w 1055823"/>
                <a:gd name="connsiteY5" fmla="*/ 726031 h 1071338"/>
                <a:gd name="connsiteX6" fmla="*/ 1006642 w 1055823"/>
                <a:gd name="connsiteY6" fmla="*/ 842337 h 1071338"/>
                <a:gd name="connsiteX7" fmla="*/ 1048752 w 1055823"/>
                <a:gd name="connsiteY7" fmla="*/ 972679 h 1071338"/>
                <a:gd name="connsiteX8" fmla="*/ 1032810 w 1055823"/>
                <a:gd name="connsiteY8" fmla="*/ 1071338 h 1071338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32447 w 1055823"/>
                <a:gd name="connsiteY5" fmla="*/ 728689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6642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1778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823" h="1079031">
                  <a:moveTo>
                    <a:pt x="0" y="9824"/>
                  </a:moveTo>
                  <a:cubicBezTo>
                    <a:pt x="16386" y="-8252"/>
                    <a:pt x="69897" y="-1062"/>
                    <a:pt x="116877" y="28731"/>
                  </a:cubicBezTo>
                  <a:cubicBezTo>
                    <a:pt x="163857" y="58524"/>
                    <a:pt x="197613" y="78147"/>
                    <a:pt x="240631" y="106077"/>
                  </a:cubicBezTo>
                  <a:cubicBezTo>
                    <a:pt x="283649" y="134007"/>
                    <a:pt x="302126" y="137493"/>
                    <a:pt x="374984" y="196314"/>
                  </a:cubicBezTo>
                  <a:cubicBezTo>
                    <a:pt x="447842" y="255135"/>
                    <a:pt x="586014" y="368671"/>
                    <a:pt x="677779" y="459003"/>
                  </a:cubicBezTo>
                  <a:cubicBezTo>
                    <a:pt x="769544" y="549335"/>
                    <a:pt x="871572" y="673137"/>
                    <a:pt x="925572" y="738308"/>
                  </a:cubicBezTo>
                  <a:cubicBezTo>
                    <a:pt x="979572" y="803479"/>
                    <a:pt x="981248" y="809686"/>
                    <a:pt x="1001778" y="850030"/>
                  </a:cubicBezTo>
                  <a:cubicBezTo>
                    <a:pt x="1022308" y="890374"/>
                    <a:pt x="1044073" y="940935"/>
                    <a:pt x="1048752" y="980372"/>
                  </a:cubicBezTo>
                  <a:cubicBezTo>
                    <a:pt x="1053431" y="1019809"/>
                    <a:pt x="1068237" y="1047616"/>
                    <a:pt x="1032810" y="107903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Figura a mano libera: forma 59">
              <a:extLst>
                <a:ext uri="{FF2B5EF4-FFF2-40B4-BE49-F238E27FC236}">
                  <a16:creationId xmlns:a16="http://schemas.microsoft.com/office/drawing/2014/main" id="{7BF6D38D-DB01-16E9-78B0-CC3DC614A3CA}"/>
                </a:ext>
              </a:extLst>
            </p:cNvPr>
            <p:cNvSpPr/>
            <p:nvPr/>
          </p:nvSpPr>
          <p:spPr>
            <a:xfrm>
              <a:off x="8121101" y="4914901"/>
              <a:ext cx="1052977" cy="1084310"/>
            </a:xfrm>
            <a:custGeom>
              <a:avLst/>
              <a:gdLst>
                <a:gd name="connsiteX0" fmla="*/ 15113 w 1045818"/>
                <a:gd name="connsiteY0" fmla="*/ 0 h 1077707"/>
                <a:gd name="connsiteX1" fmla="*/ 3081 w 1045818"/>
                <a:gd name="connsiteY1" fmla="*/ 74195 h 1077707"/>
                <a:gd name="connsiteX2" fmla="*/ 65244 w 1045818"/>
                <a:gd name="connsiteY2" fmla="*/ 212558 h 1077707"/>
                <a:gd name="connsiteX3" fmla="*/ 147460 w 1045818"/>
                <a:gd name="connsiteY3" fmla="*/ 332874 h 1077707"/>
                <a:gd name="connsiteX4" fmla="*/ 374055 w 1045818"/>
                <a:gd name="connsiteY4" fmla="*/ 631658 h 1077707"/>
                <a:gd name="connsiteX5" fmla="*/ 652786 w 1045818"/>
                <a:gd name="connsiteY5" fmla="*/ 898358 h 1077707"/>
                <a:gd name="connsiteX6" fmla="*/ 775107 w 1045818"/>
                <a:gd name="connsiteY6" fmla="*/ 986589 h 1077707"/>
                <a:gd name="connsiteX7" fmla="*/ 927507 w 1045818"/>
                <a:gd name="connsiteY7" fmla="*/ 1070811 h 1077707"/>
                <a:gd name="connsiteX8" fmla="*/ 1045818 w 1045818"/>
                <a:gd name="connsiteY8" fmla="*/ 1066800 h 1077707"/>
                <a:gd name="connsiteX0" fmla="*/ 15113 w 1045818"/>
                <a:gd name="connsiteY0" fmla="*/ 0 h 1084310"/>
                <a:gd name="connsiteX1" fmla="*/ 3081 w 1045818"/>
                <a:gd name="connsiteY1" fmla="*/ 74195 h 1084310"/>
                <a:gd name="connsiteX2" fmla="*/ 65244 w 1045818"/>
                <a:gd name="connsiteY2" fmla="*/ 212558 h 1084310"/>
                <a:gd name="connsiteX3" fmla="*/ 147460 w 1045818"/>
                <a:gd name="connsiteY3" fmla="*/ 332874 h 1084310"/>
                <a:gd name="connsiteX4" fmla="*/ 374055 w 1045818"/>
                <a:gd name="connsiteY4" fmla="*/ 631658 h 1084310"/>
                <a:gd name="connsiteX5" fmla="*/ 652786 w 1045818"/>
                <a:gd name="connsiteY5" fmla="*/ 898358 h 1084310"/>
                <a:gd name="connsiteX6" fmla="*/ 775107 w 1045818"/>
                <a:gd name="connsiteY6" fmla="*/ 986589 h 1084310"/>
                <a:gd name="connsiteX7" fmla="*/ 927507 w 1045818"/>
                <a:gd name="connsiteY7" fmla="*/ 1070811 h 1084310"/>
                <a:gd name="connsiteX8" fmla="*/ 1045818 w 1045818"/>
                <a:gd name="connsiteY8" fmla="*/ 1066800 h 1084310"/>
                <a:gd name="connsiteX0" fmla="*/ 22272 w 1052977"/>
                <a:gd name="connsiteY0" fmla="*/ 0 h 1084310"/>
                <a:gd name="connsiteX1" fmla="*/ 10240 w 1052977"/>
                <a:gd name="connsiteY1" fmla="*/ 74195 h 1084310"/>
                <a:gd name="connsiteX2" fmla="*/ 72403 w 1052977"/>
                <a:gd name="connsiteY2" fmla="*/ 212558 h 1084310"/>
                <a:gd name="connsiteX3" fmla="*/ 154619 w 1052977"/>
                <a:gd name="connsiteY3" fmla="*/ 332874 h 1084310"/>
                <a:gd name="connsiteX4" fmla="*/ 381214 w 1052977"/>
                <a:gd name="connsiteY4" fmla="*/ 631658 h 1084310"/>
                <a:gd name="connsiteX5" fmla="*/ 659945 w 1052977"/>
                <a:gd name="connsiteY5" fmla="*/ 898358 h 1084310"/>
                <a:gd name="connsiteX6" fmla="*/ 782266 w 1052977"/>
                <a:gd name="connsiteY6" fmla="*/ 986589 h 1084310"/>
                <a:gd name="connsiteX7" fmla="*/ 934666 w 1052977"/>
                <a:gd name="connsiteY7" fmla="*/ 1070811 h 1084310"/>
                <a:gd name="connsiteX8" fmla="*/ 1052977 w 1052977"/>
                <a:gd name="connsiteY8" fmla="*/ 1066800 h 10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977" h="1084310">
                  <a:moveTo>
                    <a:pt x="22272" y="0"/>
                  </a:moveTo>
                  <a:cubicBezTo>
                    <a:pt x="-12687" y="19384"/>
                    <a:pt x="1885" y="38769"/>
                    <a:pt x="10240" y="74195"/>
                  </a:cubicBezTo>
                  <a:cubicBezTo>
                    <a:pt x="18595" y="109621"/>
                    <a:pt x="48340" y="169445"/>
                    <a:pt x="72403" y="212558"/>
                  </a:cubicBezTo>
                  <a:cubicBezTo>
                    <a:pt x="96466" y="255671"/>
                    <a:pt x="103151" y="263024"/>
                    <a:pt x="154619" y="332874"/>
                  </a:cubicBezTo>
                  <a:cubicBezTo>
                    <a:pt x="206087" y="402724"/>
                    <a:pt x="296993" y="537411"/>
                    <a:pt x="381214" y="631658"/>
                  </a:cubicBezTo>
                  <a:cubicBezTo>
                    <a:pt x="465435" y="725905"/>
                    <a:pt x="593103" y="839203"/>
                    <a:pt x="659945" y="898358"/>
                  </a:cubicBezTo>
                  <a:cubicBezTo>
                    <a:pt x="726787" y="957513"/>
                    <a:pt x="736479" y="957847"/>
                    <a:pt x="782266" y="986589"/>
                  </a:cubicBezTo>
                  <a:cubicBezTo>
                    <a:pt x="828053" y="1015331"/>
                    <a:pt x="889548" y="1057443"/>
                    <a:pt x="934666" y="1070811"/>
                  </a:cubicBezTo>
                  <a:cubicBezTo>
                    <a:pt x="979784" y="1084179"/>
                    <a:pt x="1024000" y="1094539"/>
                    <a:pt x="1052977" y="10668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0" name="Gruppo 109">
            <a:extLst>
              <a:ext uri="{FF2B5EF4-FFF2-40B4-BE49-F238E27FC236}">
                <a16:creationId xmlns:a16="http://schemas.microsoft.com/office/drawing/2014/main" id="{FA6A84E1-062C-C50C-A2D3-94493FC44CD5}"/>
              </a:ext>
            </a:extLst>
          </p:cNvPr>
          <p:cNvGrpSpPr/>
          <p:nvPr/>
        </p:nvGrpSpPr>
        <p:grpSpPr>
          <a:xfrm>
            <a:off x="10252773" y="3668453"/>
            <a:ext cx="520219" cy="1442575"/>
            <a:chOff x="10252773" y="3668453"/>
            <a:chExt cx="520219" cy="1442575"/>
          </a:xfrm>
        </p:grpSpPr>
        <p:sp>
          <p:nvSpPr>
            <p:cNvPr id="61" name="Figura a mano libera: forma 60">
              <a:extLst>
                <a:ext uri="{FF2B5EF4-FFF2-40B4-BE49-F238E27FC236}">
                  <a16:creationId xmlns:a16="http://schemas.microsoft.com/office/drawing/2014/main" id="{05400271-2E51-66F1-20B6-503814BCB661}"/>
                </a:ext>
              </a:extLst>
            </p:cNvPr>
            <p:cNvSpPr/>
            <p:nvPr/>
          </p:nvSpPr>
          <p:spPr>
            <a:xfrm>
              <a:off x="10252773" y="3674935"/>
              <a:ext cx="455674" cy="1436093"/>
            </a:xfrm>
            <a:custGeom>
              <a:avLst/>
              <a:gdLst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9327 w 455674"/>
                <a:gd name="connsiteY6" fmla="*/ 1291427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5517 w 455674"/>
                <a:gd name="connsiteY6" fmla="*/ 1293332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674" h="1436093">
                  <a:moveTo>
                    <a:pt x="41811" y="0"/>
                  </a:moveTo>
                  <a:cubicBezTo>
                    <a:pt x="6329" y="19889"/>
                    <a:pt x="8947" y="66449"/>
                    <a:pt x="2808" y="110508"/>
                  </a:cubicBezTo>
                  <a:cubicBezTo>
                    <a:pt x="-3331" y="154567"/>
                    <a:pt x="2086" y="212348"/>
                    <a:pt x="4975" y="264352"/>
                  </a:cubicBezTo>
                  <a:cubicBezTo>
                    <a:pt x="7864" y="316356"/>
                    <a:pt x="5697" y="332246"/>
                    <a:pt x="20143" y="422530"/>
                  </a:cubicBezTo>
                  <a:cubicBezTo>
                    <a:pt x="34589" y="512814"/>
                    <a:pt x="62035" y="682188"/>
                    <a:pt x="91648" y="806058"/>
                  </a:cubicBezTo>
                  <a:cubicBezTo>
                    <a:pt x="121261" y="929928"/>
                    <a:pt x="168844" y="1084539"/>
                    <a:pt x="197822" y="1165751"/>
                  </a:cubicBezTo>
                  <a:cubicBezTo>
                    <a:pt x="226800" y="1246963"/>
                    <a:pt x="238432" y="1255413"/>
                    <a:pt x="265517" y="1293332"/>
                  </a:cubicBezTo>
                  <a:cubicBezTo>
                    <a:pt x="292602" y="1331252"/>
                    <a:pt x="329276" y="1370516"/>
                    <a:pt x="360334" y="1393268"/>
                  </a:cubicBezTo>
                  <a:cubicBezTo>
                    <a:pt x="391392" y="1416020"/>
                    <a:pt x="419723" y="1452458"/>
                    <a:pt x="455674" y="142793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Figura a mano libera: forma 61">
              <a:extLst>
                <a:ext uri="{FF2B5EF4-FFF2-40B4-BE49-F238E27FC236}">
                  <a16:creationId xmlns:a16="http://schemas.microsoft.com/office/drawing/2014/main" id="{89CFC674-E59F-0510-273A-2EDC3584A8D5}"/>
                </a:ext>
              </a:extLst>
            </p:cNvPr>
            <p:cNvSpPr/>
            <p:nvPr/>
          </p:nvSpPr>
          <p:spPr>
            <a:xfrm>
              <a:off x="10292417" y="3668453"/>
              <a:ext cx="480575" cy="1434419"/>
            </a:xfrm>
            <a:custGeom>
              <a:avLst/>
              <a:gdLst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6482 h 1434419"/>
                <a:gd name="connsiteX1" fmla="*/ 69338 w 475741"/>
                <a:gd name="connsiteY1" fmla="*/ 32483 h 1434419"/>
                <a:gd name="connsiteX2" fmla="*/ 158178 w 475741"/>
                <a:gd name="connsiteY2" fmla="*/ 155992 h 1434419"/>
                <a:gd name="connsiteX3" fmla="*/ 225350 w 475741"/>
                <a:gd name="connsiteY3" fmla="*/ 283835 h 1434419"/>
                <a:gd name="connsiteX4" fmla="*/ 368360 w 475741"/>
                <a:gd name="connsiteY4" fmla="*/ 630527 h 1434419"/>
                <a:gd name="connsiteX5" fmla="*/ 457200 w 475741"/>
                <a:gd name="connsiteY5" fmla="*/ 1005388 h 1434419"/>
                <a:gd name="connsiteX6" fmla="*/ 468034 w 475741"/>
                <a:gd name="connsiteY6" fmla="*/ 1163566 h 1434419"/>
                <a:gd name="connsiteX7" fmla="*/ 472368 w 475741"/>
                <a:gd name="connsiteY7" fmla="*/ 1334745 h 1434419"/>
                <a:gd name="connsiteX8" fmla="*/ 416030 w 475741"/>
                <a:gd name="connsiteY8" fmla="*/ 1434419 h 1434419"/>
                <a:gd name="connsiteX0" fmla="*/ 0 w 480575"/>
                <a:gd name="connsiteY0" fmla="*/ 6482 h 1434419"/>
                <a:gd name="connsiteX1" fmla="*/ 69338 w 480575"/>
                <a:gd name="connsiteY1" fmla="*/ 32483 h 1434419"/>
                <a:gd name="connsiteX2" fmla="*/ 158178 w 480575"/>
                <a:gd name="connsiteY2" fmla="*/ 155992 h 1434419"/>
                <a:gd name="connsiteX3" fmla="*/ 225350 w 480575"/>
                <a:gd name="connsiteY3" fmla="*/ 283835 h 1434419"/>
                <a:gd name="connsiteX4" fmla="*/ 368360 w 480575"/>
                <a:gd name="connsiteY4" fmla="*/ 630527 h 1434419"/>
                <a:gd name="connsiteX5" fmla="*/ 457200 w 480575"/>
                <a:gd name="connsiteY5" fmla="*/ 1005388 h 1434419"/>
                <a:gd name="connsiteX6" fmla="*/ 479323 w 480575"/>
                <a:gd name="connsiteY6" fmla="*/ 1163566 h 1434419"/>
                <a:gd name="connsiteX7" fmla="*/ 472368 w 480575"/>
                <a:gd name="connsiteY7" fmla="*/ 1334745 h 1434419"/>
                <a:gd name="connsiteX8" fmla="*/ 416030 w 480575"/>
                <a:gd name="connsiteY8" fmla="*/ 1434419 h 143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0575" h="1434419">
                  <a:moveTo>
                    <a:pt x="0" y="6482"/>
                  </a:moveTo>
                  <a:cubicBezTo>
                    <a:pt x="34822" y="-10122"/>
                    <a:pt x="42975" y="7565"/>
                    <a:pt x="69338" y="32483"/>
                  </a:cubicBezTo>
                  <a:cubicBezTo>
                    <a:pt x="95701" y="57401"/>
                    <a:pt x="132176" y="114100"/>
                    <a:pt x="158178" y="155992"/>
                  </a:cubicBezTo>
                  <a:cubicBezTo>
                    <a:pt x="184180" y="197884"/>
                    <a:pt x="190320" y="204746"/>
                    <a:pt x="225350" y="283835"/>
                  </a:cubicBezTo>
                  <a:cubicBezTo>
                    <a:pt x="260380" y="362924"/>
                    <a:pt x="329718" y="510268"/>
                    <a:pt x="368360" y="630527"/>
                  </a:cubicBezTo>
                  <a:cubicBezTo>
                    <a:pt x="407002" y="750786"/>
                    <a:pt x="438706" y="916548"/>
                    <a:pt x="457200" y="1005388"/>
                  </a:cubicBezTo>
                  <a:cubicBezTo>
                    <a:pt x="475694" y="1094228"/>
                    <a:pt x="476795" y="1108673"/>
                    <a:pt x="479323" y="1163566"/>
                  </a:cubicBezTo>
                  <a:cubicBezTo>
                    <a:pt x="481851" y="1218459"/>
                    <a:pt x="481035" y="1289603"/>
                    <a:pt x="472368" y="1334745"/>
                  </a:cubicBezTo>
                  <a:cubicBezTo>
                    <a:pt x="463701" y="1379887"/>
                    <a:pt x="447485" y="1416678"/>
                    <a:pt x="416030" y="143441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EB31B59E-6CB4-410A-4EE1-19968F4FCA14}"/>
              </a:ext>
            </a:extLst>
          </p:cNvPr>
          <p:cNvGrpSpPr/>
          <p:nvPr/>
        </p:nvGrpSpPr>
        <p:grpSpPr>
          <a:xfrm>
            <a:off x="10697567" y="869133"/>
            <a:ext cx="720000" cy="1440000"/>
            <a:chOff x="11791861" y="891929"/>
            <a:chExt cx="728333" cy="1440000"/>
          </a:xfrm>
        </p:grpSpPr>
        <p:sp>
          <p:nvSpPr>
            <p:cNvPr id="42" name="Arco 41">
              <a:extLst>
                <a:ext uri="{FF2B5EF4-FFF2-40B4-BE49-F238E27FC236}">
                  <a16:creationId xmlns:a16="http://schemas.microsoft.com/office/drawing/2014/main" id="{122348DB-6501-FF74-80E3-CFB3F8781A10}"/>
                </a:ext>
              </a:extLst>
            </p:cNvPr>
            <p:cNvSpPr/>
            <p:nvPr/>
          </p:nvSpPr>
          <p:spPr>
            <a:xfrm>
              <a:off x="11791861" y="891929"/>
              <a:ext cx="720000" cy="1440000"/>
            </a:xfrm>
            <a:prstGeom prst="arc">
              <a:avLst>
                <a:gd name="adj1" fmla="val 16222463"/>
                <a:gd name="adj2" fmla="val 541805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0" name="Arco 249">
              <a:extLst>
                <a:ext uri="{FF2B5EF4-FFF2-40B4-BE49-F238E27FC236}">
                  <a16:creationId xmlns:a16="http://schemas.microsoft.com/office/drawing/2014/main" id="{C7C3A059-CED0-F56C-12E5-F5C1A0CE52EF}"/>
                </a:ext>
              </a:extLst>
            </p:cNvPr>
            <p:cNvSpPr/>
            <p:nvPr/>
          </p:nvSpPr>
          <p:spPr>
            <a:xfrm flipH="1">
              <a:off x="11800194" y="891929"/>
              <a:ext cx="720000" cy="1440000"/>
            </a:xfrm>
            <a:prstGeom prst="arc">
              <a:avLst>
                <a:gd name="adj1" fmla="val 16200000"/>
                <a:gd name="adj2" fmla="val 5351518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uppo 3">
            <a:extLst>
              <a:ext uri="{FF2B5EF4-FFF2-40B4-BE49-F238E27FC236}">
                <a16:creationId xmlns:a16="http://schemas.microsoft.com/office/drawing/2014/main" id="{0291C436-0DF1-1DDD-282D-014BAB03904C}"/>
              </a:ext>
            </a:extLst>
          </p:cNvPr>
          <p:cNvGrpSpPr/>
          <p:nvPr/>
        </p:nvGrpSpPr>
        <p:grpSpPr>
          <a:xfrm>
            <a:off x="7675761" y="882265"/>
            <a:ext cx="1518468" cy="1415274"/>
            <a:chOff x="7675761" y="882265"/>
            <a:chExt cx="1518468" cy="1415274"/>
          </a:xfrm>
        </p:grpSpPr>
        <p:cxnSp>
          <p:nvCxnSpPr>
            <p:cNvPr id="263" name="Connettore diritto 262">
              <a:extLst>
                <a:ext uri="{FF2B5EF4-FFF2-40B4-BE49-F238E27FC236}">
                  <a16:creationId xmlns:a16="http://schemas.microsoft.com/office/drawing/2014/main" id="{636A59A8-A6AF-6626-8EF5-FA22259AF1C8}"/>
                </a:ext>
              </a:extLst>
            </p:cNvPr>
            <p:cNvCxnSpPr>
              <a:cxnSpLocks/>
            </p:cNvCxnSpPr>
            <p:nvPr/>
          </p:nvCxnSpPr>
          <p:spPr>
            <a:xfrm>
              <a:off x="7685764" y="882265"/>
              <a:ext cx="124904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diritto 263">
              <a:extLst>
                <a:ext uri="{FF2B5EF4-FFF2-40B4-BE49-F238E27FC236}">
                  <a16:creationId xmlns:a16="http://schemas.microsoft.com/office/drawing/2014/main" id="{E647A827-D151-7ABE-6F22-FED2929F4BED}"/>
                </a:ext>
              </a:extLst>
            </p:cNvPr>
            <p:cNvCxnSpPr>
              <a:cxnSpLocks/>
            </p:cNvCxnSpPr>
            <p:nvPr/>
          </p:nvCxnSpPr>
          <p:spPr>
            <a:xfrm>
              <a:off x="7719672" y="899029"/>
              <a:ext cx="124418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diritto 264">
              <a:extLst>
                <a:ext uri="{FF2B5EF4-FFF2-40B4-BE49-F238E27FC236}">
                  <a16:creationId xmlns:a16="http://schemas.microsoft.com/office/drawing/2014/main" id="{E273993D-BA51-3000-683C-6C05C849E187}"/>
                </a:ext>
              </a:extLst>
            </p:cNvPr>
            <p:cNvCxnSpPr>
              <a:cxnSpLocks/>
            </p:cNvCxnSpPr>
            <p:nvPr/>
          </p:nvCxnSpPr>
          <p:spPr>
            <a:xfrm>
              <a:off x="7749004" y="919420"/>
              <a:ext cx="126304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D6934D0E-5C5D-573E-2B1B-2566CE7BEA1F}"/>
                </a:ext>
              </a:extLst>
            </p:cNvPr>
            <p:cNvCxnSpPr>
              <a:cxnSpLocks/>
            </p:cNvCxnSpPr>
            <p:nvPr/>
          </p:nvCxnSpPr>
          <p:spPr>
            <a:xfrm>
              <a:off x="7796878" y="956813"/>
              <a:ext cx="1263127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AE1245F9-F351-0C29-5895-B1EB6CD99DE0}"/>
                </a:ext>
              </a:extLst>
            </p:cNvPr>
            <p:cNvCxnSpPr>
              <a:cxnSpLocks/>
            </p:cNvCxnSpPr>
            <p:nvPr/>
          </p:nvCxnSpPr>
          <p:spPr>
            <a:xfrm>
              <a:off x="7844254" y="1012425"/>
              <a:ext cx="125548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1D8EA0AD-0ED4-15B9-325C-5F49CE25F799}"/>
                </a:ext>
              </a:extLst>
            </p:cNvPr>
            <p:cNvCxnSpPr>
              <a:cxnSpLocks/>
            </p:cNvCxnSpPr>
            <p:nvPr/>
          </p:nvCxnSpPr>
          <p:spPr>
            <a:xfrm>
              <a:off x="7874743" y="1083493"/>
              <a:ext cx="127084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83B31BB0-5DC5-AE5B-5CC6-998A92C572E1}"/>
                </a:ext>
              </a:extLst>
            </p:cNvPr>
            <p:cNvCxnSpPr>
              <a:cxnSpLocks/>
            </p:cNvCxnSpPr>
            <p:nvPr/>
          </p:nvCxnSpPr>
          <p:spPr>
            <a:xfrm>
              <a:off x="7913310" y="1173464"/>
              <a:ext cx="126389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B7ECFC8C-3819-AC81-78F7-604360A51012}"/>
                </a:ext>
              </a:extLst>
            </p:cNvPr>
            <p:cNvCxnSpPr>
              <a:cxnSpLocks/>
            </p:cNvCxnSpPr>
            <p:nvPr/>
          </p:nvCxnSpPr>
          <p:spPr>
            <a:xfrm>
              <a:off x="7947966" y="1284114"/>
              <a:ext cx="1246263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DD77C1ED-CE31-4B39-EF46-EE91F416F16E}"/>
                </a:ext>
              </a:extLst>
            </p:cNvPr>
            <p:cNvCxnSpPr>
              <a:cxnSpLocks/>
            </p:cNvCxnSpPr>
            <p:nvPr/>
          </p:nvCxnSpPr>
          <p:spPr>
            <a:xfrm>
              <a:off x="7979584" y="1426512"/>
              <a:ext cx="121464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8A99FF75-DD97-5E61-31E7-35AE4119263D}"/>
                </a:ext>
              </a:extLst>
            </p:cNvPr>
            <p:cNvCxnSpPr>
              <a:cxnSpLocks/>
              <a:stCxn id="29" idx="2"/>
              <a:endCxn id="54" idx="4"/>
            </p:cNvCxnSpPr>
            <p:nvPr/>
          </p:nvCxnSpPr>
          <p:spPr>
            <a:xfrm flipV="1">
              <a:off x="7981006" y="1588168"/>
              <a:ext cx="1193073" cy="205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D6B96146-0D2E-9E10-5DD3-CBDF24ED7DDE}"/>
                </a:ext>
              </a:extLst>
            </p:cNvPr>
            <p:cNvCxnSpPr>
              <a:cxnSpLocks/>
            </p:cNvCxnSpPr>
            <p:nvPr/>
          </p:nvCxnSpPr>
          <p:spPr>
            <a:xfrm>
              <a:off x="7675761" y="2297539"/>
              <a:ext cx="90150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FBE06E79-362D-7B1B-D792-A422627BE51F}"/>
                </a:ext>
              </a:extLst>
            </p:cNvPr>
            <p:cNvCxnSpPr>
              <a:cxnSpLocks/>
            </p:cNvCxnSpPr>
            <p:nvPr/>
          </p:nvCxnSpPr>
          <p:spPr>
            <a:xfrm>
              <a:off x="7718837" y="2280775"/>
              <a:ext cx="924744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910B55E3-FBEA-6D53-593A-44AEC3078CE0}"/>
                </a:ext>
              </a:extLst>
            </p:cNvPr>
            <p:cNvCxnSpPr>
              <a:cxnSpLocks/>
            </p:cNvCxnSpPr>
            <p:nvPr/>
          </p:nvCxnSpPr>
          <p:spPr>
            <a:xfrm>
              <a:off x="7745877" y="2260384"/>
              <a:ext cx="92636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424F8DBF-29C7-7B4A-4416-A8BC5956566F}"/>
                </a:ext>
              </a:extLst>
            </p:cNvPr>
            <p:cNvCxnSpPr>
              <a:cxnSpLocks/>
            </p:cNvCxnSpPr>
            <p:nvPr/>
          </p:nvCxnSpPr>
          <p:spPr>
            <a:xfrm>
              <a:off x="7786875" y="2222991"/>
              <a:ext cx="94278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diritto 280">
              <a:extLst>
                <a:ext uri="{FF2B5EF4-FFF2-40B4-BE49-F238E27FC236}">
                  <a16:creationId xmlns:a16="http://schemas.microsoft.com/office/drawing/2014/main" id="{EACC2CE3-8A94-7407-4381-E02AFAED5157}"/>
                </a:ext>
              </a:extLst>
            </p:cNvPr>
            <p:cNvCxnSpPr>
              <a:cxnSpLocks/>
            </p:cNvCxnSpPr>
            <p:nvPr/>
          </p:nvCxnSpPr>
          <p:spPr>
            <a:xfrm>
              <a:off x="7834251" y="2167379"/>
              <a:ext cx="98289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diritto 281">
              <a:extLst>
                <a:ext uri="{FF2B5EF4-FFF2-40B4-BE49-F238E27FC236}">
                  <a16:creationId xmlns:a16="http://schemas.microsoft.com/office/drawing/2014/main" id="{90FF5653-D09C-6DD9-50DF-70B5B79C0036}"/>
                </a:ext>
              </a:extLst>
            </p:cNvPr>
            <p:cNvCxnSpPr>
              <a:cxnSpLocks/>
            </p:cNvCxnSpPr>
            <p:nvPr/>
          </p:nvCxnSpPr>
          <p:spPr>
            <a:xfrm>
              <a:off x="7864740" y="2096311"/>
              <a:ext cx="1048279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diritto 282">
              <a:extLst>
                <a:ext uri="{FF2B5EF4-FFF2-40B4-BE49-F238E27FC236}">
                  <a16:creationId xmlns:a16="http://schemas.microsoft.com/office/drawing/2014/main" id="{C43A1391-D81D-F49A-70CF-DB5F64C2334F}"/>
                </a:ext>
              </a:extLst>
            </p:cNvPr>
            <p:cNvCxnSpPr>
              <a:cxnSpLocks/>
            </p:cNvCxnSpPr>
            <p:nvPr/>
          </p:nvCxnSpPr>
          <p:spPr>
            <a:xfrm>
              <a:off x="7903307" y="2006340"/>
              <a:ext cx="1081149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diritto 283">
              <a:extLst>
                <a:ext uri="{FF2B5EF4-FFF2-40B4-BE49-F238E27FC236}">
                  <a16:creationId xmlns:a16="http://schemas.microsoft.com/office/drawing/2014/main" id="{08471A8B-333D-405B-CAA6-1953EA733972}"/>
                </a:ext>
              </a:extLst>
            </p:cNvPr>
            <p:cNvCxnSpPr>
              <a:cxnSpLocks/>
            </p:cNvCxnSpPr>
            <p:nvPr/>
          </p:nvCxnSpPr>
          <p:spPr>
            <a:xfrm>
              <a:off x="7937963" y="1895690"/>
              <a:ext cx="109504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diritto 284">
              <a:extLst>
                <a:ext uri="{FF2B5EF4-FFF2-40B4-BE49-F238E27FC236}">
                  <a16:creationId xmlns:a16="http://schemas.microsoft.com/office/drawing/2014/main" id="{6E29B334-223C-E4FF-160D-6EFCD7198622}"/>
                </a:ext>
              </a:extLst>
            </p:cNvPr>
            <p:cNvCxnSpPr>
              <a:cxnSpLocks/>
            </p:cNvCxnSpPr>
            <p:nvPr/>
          </p:nvCxnSpPr>
          <p:spPr>
            <a:xfrm>
              <a:off x="7969581" y="1753292"/>
              <a:ext cx="115362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E01D4D44-4654-1690-266F-B9FB50AE7EEC}"/>
              </a:ext>
            </a:extLst>
          </p:cNvPr>
          <p:cNvCxnSpPr>
            <a:cxnSpLocks/>
          </p:cNvCxnSpPr>
          <p:nvPr/>
        </p:nvCxnSpPr>
        <p:spPr>
          <a:xfrm>
            <a:off x="10370180" y="882440"/>
            <a:ext cx="74350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69504CAB-D228-A5A8-AF4E-2752516488B2}"/>
              </a:ext>
            </a:extLst>
          </p:cNvPr>
          <p:cNvCxnSpPr>
            <a:cxnSpLocks/>
          </p:cNvCxnSpPr>
          <p:nvPr/>
        </p:nvCxnSpPr>
        <p:spPr>
          <a:xfrm>
            <a:off x="10389296" y="899204"/>
            <a:ext cx="75344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19A210B8-6DC9-58BE-838A-C14ED45EEEEE}"/>
              </a:ext>
            </a:extLst>
          </p:cNvPr>
          <p:cNvCxnSpPr>
            <a:cxnSpLocks/>
          </p:cNvCxnSpPr>
          <p:nvPr/>
        </p:nvCxnSpPr>
        <p:spPr>
          <a:xfrm>
            <a:off x="10417231" y="919595"/>
            <a:ext cx="77369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FD92973E-AE5C-C1CC-D3D2-FC07A89A382A}"/>
              </a:ext>
            </a:extLst>
          </p:cNvPr>
          <p:cNvCxnSpPr>
            <a:cxnSpLocks/>
          </p:cNvCxnSpPr>
          <p:nvPr/>
        </p:nvCxnSpPr>
        <p:spPr>
          <a:xfrm>
            <a:off x="10437146" y="956988"/>
            <a:ext cx="79551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B4C2A0BA-A5FA-938B-D86D-460A7F924268}"/>
              </a:ext>
            </a:extLst>
          </p:cNvPr>
          <p:cNvCxnSpPr>
            <a:cxnSpLocks/>
          </p:cNvCxnSpPr>
          <p:nvPr/>
        </p:nvCxnSpPr>
        <p:spPr>
          <a:xfrm>
            <a:off x="10464869" y="1012600"/>
            <a:ext cx="80082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CD108246-E5D9-9EEA-C184-80694A8DF6D2}"/>
              </a:ext>
            </a:extLst>
          </p:cNvPr>
          <p:cNvCxnSpPr>
            <a:cxnSpLocks/>
          </p:cNvCxnSpPr>
          <p:nvPr/>
        </p:nvCxnSpPr>
        <p:spPr>
          <a:xfrm>
            <a:off x="10516529" y="1083668"/>
            <a:ext cx="78555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56C1DC73-6F97-B2F2-10E6-68CEBCB81163}"/>
              </a:ext>
            </a:extLst>
          </p:cNvPr>
          <p:cNvCxnSpPr>
            <a:cxnSpLocks/>
          </p:cNvCxnSpPr>
          <p:nvPr/>
        </p:nvCxnSpPr>
        <p:spPr>
          <a:xfrm>
            <a:off x="10567756" y="1173639"/>
            <a:ext cx="7812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1C1C5347-9AD9-E60C-C0D3-B83BDCBA06DD}"/>
              </a:ext>
            </a:extLst>
          </p:cNvPr>
          <p:cNvCxnSpPr>
            <a:cxnSpLocks/>
          </p:cNvCxnSpPr>
          <p:nvPr/>
        </p:nvCxnSpPr>
        <p:spPr>
          <a:xfrm>
            <a:off x="10607318" y="1284289"/>
            <a:ext cx="7657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DF9DEA53-8206-D526-E48B-B081415998ED}"/>
              </a:ext>
            </a:extLst>
          </p:cNvPr>
          <p:cNvCxnSpPr>
            <a:cxnSpLocks/>
          </p:cNvCxnSpPr>
          <p:nvPr/>
        </p:nvCxnSpPr>
        <p:spPr>
          <a:xfrm>
            <a:off x="10650873" y="1426687"/>
            <a:ext cx="74842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081E9CA9-DA61-93DE-5C69-C36ACCE00B55}"/>
              </a:ext>
            </a:extLst>
          </p:cNvPr>
          <p:cNvCxnSpPr>
            <a:cxnSpLocks/>
          </p:cNvCxnSpPr>
          <p:nvPr/>
        </p:nvCxnSpPr>
        <p:spPr>
          <a:xfrm>
            <a:off x="10689155" y="2297714"/>
            <a:ext cx="44006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B51D2362-6FB8-3D51-A61C-567797C36806}"/>
              </a:ext>
            </a:extLst>
          </p:cNvPr>
          <p:cNvCxnSpPr>
            <a:cxnSpLocks/>
          </p:cNvCxnSpPr>
          <p:nvPr/>
        </p:nvCxnSpPr>
        <p:spPr>
          <a:xfrm>
            <a:off x="10708447" y="2280950"/>
            <a:ext cx="4495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4B41418B-8A54-AB98-78B2-B364F5C2EBF6}"/>
              </a:ext>
            </a:extLst>
          </p:cNvPr>
          <p:cNvCxnSpPr>
            <a:cxnSpLocks/>
          </p:cNvCxnSpPr>
          <p:nvPr/>
        </p:nvCxnSpPr>
        <p:spPr>
          <a:xfrm>
            <a:off x="10733908" y="2260559"/>
            <a:ext cx="45701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A2F8EF94-7EAF-F1DA-5496-3228132F6C8F}"/>
              </a:ext>
            </a:extLst>
          </p:cNvPr>
          <p:cNvCxnSpPr>
            <a:cxnSpLocks/>
          </p:cNvCxnSpPr>
          <p:nvPr/>
        </p:nvCxnSpPr>
        <p:spPr>
          <a:xfrm>
            <a:off x="10749339" y="2223166"/>
            <a:ext cx="47819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88E7FB88-848B-4C21-0707-E051D3ECDC36}"/>
              </a:ext>
            </a:extLst>
          </p:cNvPr>
          <p:cNvCxnSpPr>
            <a:cxnSpLocks/>
          </p:cNvCxnSpPr>
          <p:nvPr/>
        </p:nvCxnSpPr>
        <p:spPr>
          <a:xfrm>
            <a:off x="10756140" y="2167554"/>
            <a:ext cx="50955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DC310585-0064-5D42-4BEC-398F69EC6EC8}"/>
              </a:ext>
            </a:extLst>
          </p:cNvPr>
          <p:cNvCxnSpPr>
            <a:cxnSpLocks/>
          </p:cNvCxnSpPr>
          <p:nvPr/>
        </p:nvCxnSpPr>
        <p:spPr>
          <a:xfrm>
            <a:off x="10756140" y="2096486"/>
            <a:ext cx="5514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150368BF-514E-E219-5E5B-2FEF2FCF5871}"/>
              </a:ext>
            </a:extLst>
          </p:cNvPr>
          <p:cNvCxnSpPr>
            <a:cxnSpLocks/>
          </p:cNvCxnSpPr>
          <p:nvPr/>
        </p:nvCxnSpPr>
        <p:spPr>
          <a:xfrm>
            <a:off x="10765875" y="2006515"/>
            <a:ext cx="57648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A1C5BF29-1C01-A8F0-28D3-1F0B9739C6BD}"/>
              </a:ext>
            </a:extLst>
          </p:cNvPr>
          <p:cNvCxnSpPr>
            <a:cxnSpLocks/>
          </p:cNvCxnSpPr>
          <p:nvPr/>
        </p:nvCxnSpPr>
        <p:spPr>
          <a:xfrm>
            <a:off x="10765875" y="1895865"/>
            <a:ext cx="6108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CACD7B95-B512-E4F9-2D57-727F645E0E80}"/>
              </a:ext>
            </a:extLst>
          </p:cNvPr>
          <p:cNvCxnSpPr>
            <a:cxnSpLocks/>
          </p:cNvCxnSpPr>
          <p:nvPr/>
        </p:nvCxnSpPr>
        <p:spPr>
          <a:xfrm>
            <a:off x="10740728" y="1753467"/>
            <a:ext cx="6562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E2F759D2-A1EC-3ECC-95EE-FA5F1DBE8BBE}"/>
              </a:ext>
            </a:extLst>
          </p:cNvPr>
          <p:cNvCxnSpPr>
            <a:cxnSpLocks/>
          </p:cNvCxnSpPr>
          <p:nvPr/>
        </p:nvCxnSpPr>
        <p:spPr>
          <a:xfrm>
            <a:off x="10695621" y="1589841"/>
            <a:ext cx="72194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563766F4-CD0B-BEE1-6BD8-4F281F8C17B8}"/>
              </a:ext>
            </a:extLst>
          </p:cNvPr>
          <p:cNvGrpSpPr/>
          <p:nvPr/>
        </p:nvGrpSpPr>
        <p:grpSpPr>
          <a:xfrm>
            <a:off x="7266177" y="4907507"/>
            <a:ext cx="1940323" cy="1752046"/>
            <a:chOff x="7266177" y="4907507"/>
            <a:chExt cx="1940323" cy="1752046"/>
          </a:xfrm>
        </p:grpSpPr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6CB77D03-2FFF-97CA-D6F9-D57837192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66177" y="4919952"/>
              <a:ext cx="905159" cy="52259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2F768123-7EC0-3803-B468-0DBBDFD7C8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1855" y="4907507"/>
              <a:ext cx="954565" cy="55111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F5AB0EB8-D123-B9B2-B36E-63A55E0E6C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8700" y="4924457"/>
              <a:ext cx="949143" cy="54798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27CD1F98-4FB1-4059-27F2-95EC01E094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03072" y="4945843"/>
              <a:ext cx="972518" cy="56148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id="{694D2466-BBB8-6F2E-D127-9E5C140660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34916" y="4972686"/>
              <a:ext cx="1005402" cy="58046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diritto 216">
              <a:extLst>
                <a:ext uri="{FF2B5EF4-FFF2-40B4-BE49-F238E27FC236}">
                  <a16:creationId xmlns:a16="http://schemas.microsoft.com/office/drawing/2014/main" id="{26327B45-4B04-0BBD-D954-233A02CB30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66734" y="5020271"/>
              <a:ext cx="1033301" cy="59657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diritto 217">
              <a:extLst>
                <a:ext uri="{FF2B5EF4-FFF2-40B4-BE49-F238E27FC236}">
                  <a16:creationId xmlns:a16="http://schemas.microsoft.com/office/drawing/2014/main" id="{BD814200-CB6B-23E6-8B57-FB42F9D14B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233" y="5074826"/>
              <a:ext cx="1078251" cy="62252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id="{450DF1BB-A452-E5DB-E4B8-AE63EFA43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74466" y="5150327"/>
              <a:ext cx="1101548" cy="63598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3284EA0C-C5F6-70BB-4F45-A21529849F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38620" y="5244892"/>
              <a:ext cx="1158397" cy="66880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02E67310-994D-7C4E-56DA-711E3E69F9C1}"/>
                </a:ext>
              </a:extLst>
            </p:cNvPr>
            <p:cNvCxnSpPr>
              <a:cxnSpLocks/>
              <a:endCxn id="59" idx="4"/>
            </p:cNvCxnSpPr>
            <p:nvPr/>
          </p:nvCxnSpPr>
          <p:spPr>
            <a:xfrm flipV="1">
              <a:off x="7621334" y="5366082"/>
              <a:ext cx="1199819" cy="68735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diritto 221">
              <a:extLst>
                <a:ext uri="{FF2B5EF4-FFF2-40B4-BE49-F238E27FC236}">
                  <a16:creationId xmlns:a16="http://schemas.microsoft.com/office/drawing/2014/main" id="{7EDEA12D-CAEB-4DC5-4179-BBF89CF1D6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86375" y="5955113"/>
              <a:ext cx="1220125" cy="70444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diritto 222">
              <a:extLst>
                <a:ext uri="{FF2B5EF4-FFF2-40B4-BE49-F238E27FC236}">
                  <a16:creationId xmlns:a16="http://schemas.microsoft.com/office/drawing/2014/main" id="{4954A876-FEFA-2C9C-6639-EE8DA382C2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55279" y="5939588"/>
              <a:ext cx="1247016" cy="71996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diritto 223">
              <a:extLst>
                <a:ext uri="{FF2B5EF4-FFF2-40B4-BE49-F238E27FC236}">
                  <a16:creationId xmlns:a16="http://schemas.microsoft.com/office/drawing/2014/main" id="{9C569B9A-C8F6-ECE8-5CE3-1EC78B3AE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45660" y="5918518"/>
              <a:ext cx="1252344" cy="72304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diritto 224">
              <a:extLst>
                <a:ext uri="{FF2B5EF4-FFF2-40B4-BE49-F238E27FC236}">
                  <a16:creationId xmlns:a16="http://schemas.microsoft.com/office/drawing/2014/main" id="{67797321-72EF-D8F7-7041-F5374B9507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0892" y="5877520"/>
              <a:ext cx="1263337" cy="72938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diritto 225">
              <a:extLst>
                <a:ext uri="{FF2B5EF4-FFF2-40B4-BE49-F238E27FC236}">
                  <a16:creationId xmlns:a16="http://schemas.microsoft.com/office/drawing/2014/main" id="{6A8A16B3-9107-2B68-45AE-45B4661013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03307" y="5824526"/>
              <a:ext cx="1271489" cy="73409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diritto 226">
              <a:extLst>
                <a:ext uri="{FF2B5EF4-FFF2-40B4-BE49-F238E27FC236}">
                  <a16:creationId xmlns:a16="http://schemas.microsoft.com/office/drawing/2014/main" id="{C45123DD-AB52-A3BB-353A-0B90930EC3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64740" y="5756343"/>
              <a:ext cx="1286019" cy="74248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diritto 227">
              <a:extLst>
                <a:ext uri="{FF2B5EF4-FFF2-40B4-BE49-F238E27FC236}">
                  <a16:creationId xmlns:a16="http://schemas.microsoft.com/office/drawing/2014/main" id="{907387D6-4C3C-3052-48D3-EA630684C7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34251" y="5679872"/>
              <a:ext cx="1269016" cy="73266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id="{D53BE3E0-5E0F-FA7D-9443-3D161693C2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6693" y="5595753"/>
              <a:ext cx="1250975" cy="72225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diritto 229">
              <a:extLst>
                <a:ext uri="{FF2B5EF4-FFF2-40B4-BE49-F238E27FC236}">
                  <a16:creationId xmlns:a16="http://schemas.microsoft.com/office/drawing/2014/main" id="{57EDCB59-27CB-93ED-97E9-F8E3B93FB2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03813" y="5485468"/>
              <a:ext cx="1230078" cy="71018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F10E188E-0615-F24A-DC0B-43D1A2C7996C}"/>
              </a:ext>
            </a:extLst>
          </p:cNvPr>
          <p:cNvCxnSpPr>
            <a:cxnSpLocks/>
          </p:cNvCxnSpPr>
          <p:nvPr/>
        </p:nvCxnSpPr>
        <p:spPr>
          <a:xfrm flipH="1">
            <a:off x="10666358" y="4687275"/>
            <a:ext cx="734202" cy="423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2B948F98-43FC-E801-C094-AEC88355F3E0}"/>
              </a:ext>
            </a:extLst>
          </p:cNvPr>
          <p:cNvCxnSpPr>
            <a:cxnSpLocks/>
          </p:cNvCxnSpPr>
          <p:nvPr/>
        </p:nvCxnSpPr>
        <p:spPr>
          <a:xfrm flipH="1">
            <a:off x="10657974" y="4671196"/>
            <a:ext cx="736908" cy="4254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063A240D-2435-6B21-C287-0CECE52201CB}"/>
              </a:ext>
            </a:extLst>
          </p:cNvPr>
          <p:cNvCxnSpPr>
            <a:cxnSpLocks/>
          </p:cNvCxnSpPr>
          <p:nvPr/>
        </p:nvCxnSpPr>
        <p:spPr>
          <a:xfrm flipH="1">
            <a:off x="10629111" y="4657376"/>
            <a:ext cx="748926" cy="432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E9AAFAEC-76A9-94AD-79DA-152C84E03C2D}"/>
              </a:ext>
            </a:extLst>
          </p:cNvPr>
          <p:cNvCxnSpPr>
            <a:cxnSpLocks/>
          </p:cNvCxnSpPr>
          <p:nvPr/>
        </p:nvCxnSpPr>
        <p:spPr>
          <a:xfrm flipH="1">
            <a:off x="10602028" y="4622494"/>
            <a:ext cx="761636" cy="4397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3B8DFC6D-B373-89C9-C2CF-454D30D603BC}"/>
              </a:ext>
            </a:extLst>
          </p:cNvPr>
          <p:cNvCxnSpPr>
            <a:cxnSpLocks/>
          </p:cNvCxnSpPr>
          <p:nvPr/>
        </p:nvCxnSpPr>
        <p:spPr>
          <a:xfrm flipH="1">
            <a:off x="10567756" y="4576665"/>
            <a:ext cx="764064" cy="4411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D3C2A652-B783-A994-B2F0-5CCA9CC44B1B}"/>
              </a:ext>
            </a:extLst>
          </p:cNvPr>
          <p:cNvCxnSpPr>
            <a:cxnSpLocks/>
          </p:cNvCxnSpPr>
          <p:nvPr/>
        </p:nvCxnSpPr>
        <p:spPr>
          <a:xfrm flipH="1">
            <a:off x="10508820" y="4512974"/>
            <a:ext cx="791183" cy="4567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966C10AE-BEAD-2AC8-8415-15EADBB20D83}"/>
              </a:ext>
            </a:extLst>
          </p:cNvPr>
          <p:cNvCxnSpPr>
            <a:cxnSpLocks/>
          </p:cNvCxnSpPr>
          <p:nvPr/>
        </p:nvCxnSpPr>
        <p:spPr>
          <a:xfrm flipH="1">
            <a:off x="10464869" y="4432465"/>
            <a:ext cx="794635" cy="4587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BC17962-AED1-9FA7-78B0-FDF83D4C85C4}"/>
              </a:ext>
            </a:extLst>
          </p:cNvPr>
          <p:cNvCxnSpPr>
            <a:cxnSpLocks/>
          </p:cNvCxnSpPr>
          <p:nvPr/>
        </p:nvCxnSpPr>
        <p:spPr>
          <a:xfrm flipH="1">
            <a:off x="10426369" y="4343514"/>
            <a:ext cx="765901" cy="442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BDFACBB8-8A04-2310-A22C-2D1D3D066869}"/>
              </a:ext>
            </a:extLst>
          </p:cNvPr>
          <p:cNvCxnSpPr>
            <a:cxnSpLocks/>
          </p:cNvCxnSpPr>
          <p:nvPr/>
        </p:nvCxnSpPr>
        <p:spPr>
          <a:xfrm flipH="1">
            <a:off x="10384374" y="4216127"/>
            <a:ext cx="743743" cy="4294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8E845FBF-0B4C-CE44-17E3-A34D4F181E9D}"/>
              </a:ext>
            </a:extLst>
          </p:cNvPr>
          <p:cNvCxnSpPr>
            <a:cxnSpLocks/>
          </p:cNvCxnSpPr>
          <p:nvPr/>
        </p:nvCxnSpPr>
        <p:spPr>
          <a:xfrm flipH="1">
            <a:off x="10340063" y="4076381"/>
            <a:ext cx="705340" cy="4040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E5301986-4C5D-F6B1-4D76-A0A8DDAE1752}"/>
              </a:ext>
            </a:extLst>
          </p:cNvPr>
          <p:cNvCxnSpPr>
            <a:cxnSpLocks/>
          </p:cNvCxnSpPr>
          <p:nvPr/>
        </p:nvCxnSpPr>
        <p:spPr>
          <a:xfrm flipH="1">
            <a:off x="10263577" y="3461458"/>
            <a:ext cx="432044" cy="2494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0E5584AF-2546-313D-4AF9-ACF4B4173011}"/>
              </a:ext>
            </a:extLst>
          </p:cNvPr>
          <p:cNvCxnSpPr>
            <a:cxnSpLocks/>
          </p:cNvCxnSpPr>
          <p:nvPr/>
        </p:nvCxnSpPr>
        <p:spPr>
          <a:xfrm flipH="1">
            <a:off x="10255007" y="3475677"/>
            <a:ext cx="447081" cy="2581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35D4EA26-6C74-0B29-580D-8DE3C813CD8B}"/>
              </a:ext>
            </a:extLst>
          </p:cNvPr>
          <p:cNvCxnSpPr>
            <a:cxnSpLocks/>
          </p:cNvCxnSpPr>
          <p:nvPr/>
        </p:nvCxnSpPr>
        <p:spPr>
          <a:xfrm flipH="1">
            <a:off x="10260909" y="3488261"/>
            <a:ext cx="460167" cy="2656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A90ACC1E-96CE-28D2-4D15-BCE8F9ED8756}"/>
              </a:ext>
            </a:extLst>
          </p:cNvPr>
          <p:cNvCxnSpPr>
            <a:cxnSpLocks/>
          </p:cNvCxnSpPr>
          <p:nvPr/>
        </p:nvCxnSpPr>
        <p:spPr>
          <a:xfrm flipH="1">
            <a:off x="10255195" y="3522911"/>
            <a:ext cx="480650" cy="2775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47EFD008-C302-8F90-8F54-ABBAD1FC0C47}"/>
              </a:ext>
            </a:extLst>
          </p:cNvPr>
          <p:cNvCxnSpPr>
            <a:cxnSpLocks/>
          </p:cNvCxnSpPr>
          <p:nvPr/>
        </p:nvCxnSpPr>
        <p:spPr>
          <a:xfrm flipH="1">
            <a:off x="10255338" y="3571199"/>
            <a:ext cx="508092" cy="2933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E28052BB-9AAC-BC8C-0A0D-ABADC4871763}"/>
              </a:ext>
            </a:extLst>
          </p:cNvPr>
          <p:cNvCxnSpPr>
            <a:cxnSpLocks/>
          </p:cNvCxnSpPr>
          <p:nvPr/>
        </p:nvCxnSpPr>
        <p:spPr>
          <a:xfrm flipH="1">
            <a:off x="10256974" y="3630996"/>
            <a:ext cx="545023" cy="3146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7203660-7BD1-EA24-3D9A-848BA326A33D}"/>
              </a:ext>
            </a:extLst>
          </p:cNvPr>
          <p:cNvCxnSpPr>
            <a:cxnSpLocks/>
          </p:cNvCxnSpPr>
          <p:nvPr/>
        </p:nvCxnSpPr>
        <p:spPr>
          <a:xfrm flipH="1">
            <a:off x="10263746" y="3717281"/>
            <a:ext cx="568739" cy="3283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E81B8132-44B6-35C4-C02F-10ADD0ADF78C}"/>
              </a:ext>
            </a:extLst>
          </p:cNvPr>
          <p:cNvCxnSpPr>
            <a:cxnSpLocks/>
          </p:cNvCxnSpPr>
          <p:nvPr/>
        </p:nvCxnSpPr>
        <p:spPr>
          <a:xfrm flipH="1">
            <a:off x="10279509" y="3811816"/>
            <a:ext cx="610535" cy="3524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B01BE6FC-2AED-0073-EC4B-AB1DE3CED625}"/>
              </a:ext>
            </a:extLst>
          </p:cNvPr>
          <p:cNvCxnSpPr>
            <a:cxnSpLocks/>
          </p:cNvCxnSpPr>
          <p:nvPr/>
        </p:nvCxnSpPr>
        <p:spPr>
          <a:xfrm flipH="1">
            <a:off x="10304245" y="3934167"/>
            <a:ext cx="658678" cy="3802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EE2D2EC-97C4-AE48-458F-6D31243CF313}"/>
              </a:ext>
            </a:extLst>
          </p:cNvPr>
          <p:cNvSpPr/>
          <p:nvPr/>
        </p:nvSpPr>
        <p:spPr>
          <a:xfrm>
            <a:off x="9255298" y="511650"/>
            <a:ext cx="396000" cy="2700000"/>
          </a:xfrm>
          <a:prstGeom prst="arc">
            <a:avLst>
              <a:gd name="adj1" fmla="val 7019888"/>
              <a:gd name="adj2" fmla="val 696452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4" name="Arco 333">
            <a:extLst>
              <a:ext uri="{FF2B5EF4-FFF2-40B4-BE49-F238E27FC236}">
                <a16:creationId xmlns:a16="http://schemas.microsoft.com/office/drawing/2014/main" id="{9FC96714-D1F3-91F2-4669-076454F035E7}"/>
              </a:ext>
            </a:extLst>
          </p:cNvPr>
          <p:cNvSpPr/>
          <p:nvPr/>
        </p:nvSpPr>
        <p:spPr>
          <a:xfrm>
            <a:off x="9004945" y="510142"/>
            <a:ext cx="900000" cy="2700000"/>
          </a:xfrm>
          <a:prstGeom prst="arc">
            <a:avLst>
              <a:gd name="adj1" fmla="val 14891627"/>
              <a:gd name="adj2" fmla="val 1018960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5" name="Arco 334">
            <a:extLst>
              <a:ext uri="{FF2B5EF4-FFF2-40B4-BE49-F238E27FC236}">
                <a16:creationId xmlns:a16="http://schemas.microsoft.com/office/drawing/2014/main" id="{EB559D56-70BC-9D9E-CA60-5090351E8D40}"/>
              </a:ext>
            </a:extLst>
          </p:cNvPr>
          <p:cNvSpPr/>
          <p:nvPr/>
        </p:nvSpPr>
        <p:spPr>
          <a:xfrm>
            <a:off x="8769677" y="509069"/>
            <a:ext cx="1368000" cy="2700000"/>
          </a:xfrm>
          <a:prstGeom prst="arc">
            <a:avLst>
              <a:gd name="adj1" fmla="val 14657902"/>
              <a:gd name="adj2" fmla="val 921005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Arco 135">
            <a:extLst>
              <a:ext uri="{FF2B5EF4-FFF2-40B4-BE49-F238E27FC236}">
                <a16:creationId xmlns:a16="http://schemas.microsoft.com/office/drawing/2014/main" id="{C44F8530-1E55-ED86-3D19-DBBF3EA35849}"/>
              </a:ext>
            </a:extLst>
          </p:cNvPr>
          <p:cNvSpPr/>
          <p:nvPr/>
        </p:nvSpPr>
        <p:spPr>
          <a:xfrm>
            <a:off x="8573558" y="514631"/>
            <a:ext cx="1764000" cy="2700000"/>
          </a:xfrm>
          <a:prstGeom prst="arc">
            <a:avLst>
              <a:gd name="adj1" fmla="val 14432771"/>
              <a:gd name="adj2" fmla="val 917410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Arco 136">
            <a:extLst>
              <a:ext uri="{FF2B5EF4-FFF2-40B4-BE49-F238E27FC236}">
                <a16:creationId xmlns:a16="http://schemas.microsoft.com/office/drawing/2014/main" id="{29AC0BC5-4140-00B8-1EBF-5F1AED5C2D1C}"/>
              </a:ext>
            </a:extLst>
          </p:cNvPr>
          <p:cNvSpPr/>
          <p:nvPr/>
        </p:nvSpPr>
        <p:spPr>
          <a:xfrm>
            <a:off x="8393000" y="517364"/>
            <a:ext cx="2124000" cy="2700000"/>
          </a:xfrm>
          <a:prstGeom prst="arc">
            <a:avLst>
              <a:gd name="adj1" fmla="val 14133271"/>
              <a:gd name="adj2" fmla="val 932007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8" name="Arco 137">
            <a:extLst>
              <a:ext uri="{FF2B5EF4-FFF2-40B4-BE49-F238E27FC236}">
                <a16:creationId xmlns:a16="http://schemas.microsoft.com/office/drawing/2014/main" id="{56ABC25D-B1CD-37DE-8150-57D5BA1BDD6D}"/>
              </a:ext>
            </a:extLst>
          </p:cNvPr>
          <p:cNvSpPr/>
          <p:nvPr/>
        </p:nvSpPr>
        <p:spPr>
          <a:xfrm>
            <a:off x="8286095" y="519325"/>
            <a:ext cx="2340000" cy="2700000"/>
          </a:xfrm>
          <a:prstGeom prst="arc">
            <a:avLst>
              <a:gd name="adj1" fmla="val 13897954"/>
              <a:gd name="adj2" fmla="val 950137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Arco 138">
            <a:extLst>
              <a:ext uri="{FF2B5EF4-FFF2-40B4-BE49-F238E27FC236}">
                <a16:creationId xmlns:a16="http://schemas.microsoft.com/office/drawing/2014/main" id="{E8C33315-6D9F-65EE-A217-93201A68546B}"/>
              </a:ext>
            </a:extLst>
          </p:cNvPr>
          <p:cNvSpPr/>
          <p:nvPr/>
        </p:nvSpPr>
        <p:spPr>
          <a:xfrm>
            <a:off x="8194322" y="510213"/>
            <a:ext cx="2520000" cy="2700000"/>
          </a:xfrm>
          <a:prstGeom prst="arc">
            <a:avLst>
              <a:gd name="adj1" fmla="val 13758032"/>
              <a:gd name="adj2" fmla="val 955032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D0269C0B-6598-76D4-48E6-FC867A33C427}"/>
              </a:ext>
            </a:extLst>
          </p:cNvPr>
          <p:cNvSpPr/>
          <p:nvPr/>
        </p:nvSpPr>
        <p:spPr>
          <a:xfrm>
            <a:off x="8141361" y="511091"/>
            <a:ext cx="2628000" cy="2700000"/>
          </a:xfrm>
          <a:prstGeom prst="arc">
            <a:avLst>
              <a:gd name="adj1" fmla="val 75747"/>
              <a:gd name="adj2" fmla="val 959909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32AF1261-991E-B5A5-EBDC-C2F91C5FAED0}"/>
              </a:ext>
            </a:extLst>
          </p:cNvPr>
          <p:cNvCxnSpPr>
            <a:cxnSpLocks/>
          </p:cNvCxnSpPr>
          <p:nvPr/>
        </p:nvCxnSpPr>
        <p:spPr>
          <a:xfrm>
            <a:off x="8119047" y="4461885"/>
            <a:ext cx="2340704" cy="4127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50C7473C-B684-E70E-508D-8BE09DC39A41}"/>
              </a:ext>
            </a:extLst>
          </p:cNvPr>
          <p:cNvCxnSpPr>
            <a:cxnSpLocks/>
          </p:cNvCxnSpPr>
          <p:nvPr/>
        </p:nvCxnSpPr>
        <p:spPr>
          <a:xfrm rot="1200000">
            <a:off x="8100674" y="4694549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1EC242A9-333E-C8C0-51FD-76B8FDF23A55}"/>
              </a:ext>
            </a:extLst>
          </p:cNvPr>
          <p:cNvCxnSpPr>
            <a:cxnSpLocks/>
          </p:cNvCxnSpPr>
          <p:nvPr/>
        </p:nvCxnSpPr>
        <p:spPr>
          <a:xfrm rot="1800000">
            <a:off x="8103867" y="4696304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DCB35AA8-C701-BD14-D968-E23B34F4304F}"/>
              </a:ext>
            </a:extLst>
          </p:cNvPr>
          <p:cNvCxnSpPr>
            <a:cxnSpLocks/>
          </p:cNvCxnSpPr>
          <p:nvPr/>
        </p:nvCxnSpPr>
        <p:spPr>
          <a:xfrm rot="2400000">
            <a:off x="8102649" y="4695706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A44F9B99-D903-812A-3332-44CC99D85657}"/>
              </a:ext>
            </a:extLst>
          </p:cNvPr>
          <p:cNvCxnSpPr>
            <a:cxnSpLocks/>
          </p:cNvCxnSpPr>
          <p:nvPr/>
        </p:nvCxnSpPr>
        <p:spPr>
          <a:xfrm rot="3000000">
            <a:off x="8102794" y="4698295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C59B418-CBA4-BC0D-F32E-FB52A04CB36D}"/>
              </a:ext>
            </a:extLst>
          </p:cNvPr>
          <p:cNvCxnSpPr>
            <a:cxnSpLocks/>
          </p:cNvCxnSpPr>
          <p:nvPr/>
        </p:nvCxnSpPr>
        <p:spPr>
          <a:xfrm rot="3600000">
            <a:off x="8095963" y="4688250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B8700774-AA50-23FF-1644-5012307485BC}"/>
              </a:ext>
            </a:extLst>
          </p:cNvPr>
          <p:cNvCxnSpPr>
            <a:cxnSpLocks/>
          </p:cNvCxnSpPr>
          <p:nvPr/>
        </p:nvCxnSpPr>
        <p:spPr>
          <a:xfrm rot="4200000">
            <a:off x="8099239" y="4691183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79341077-702B-5A58-E1BE-7B8977ACC154}"/>
              </a:ext>
            </a:extLst>
          </p:cNvPr>
          <p:cNvCxnSpPr>
            <a:cxnSpLocks/>
          </p:cNvCxnSpPr>
          <p:nvPr/>
        </p:nvCxnSpPr>
        <p:spPr>
          <a:xfrm rot="4800000">
            <a:off x="8098499" y="4693491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8C099ADF-82A3-67F1-72B3-59DD6F89E752}"/>
              </a:ext>
            </a:extLst>
          </p:cNvPr>
          <p:cNvCxnSpPr>
            <a:cxnSpLocks/>
          </p:cNvCxnSpPr>
          <p:nvPr/>
        </p:nvCxnSpPr>
        <p:spPr>
          <a:xfrm>
            <a:off x="9448106" y="3348639"/>
            <a:ext cx="431" cy="26957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1E1AEF38-C1F2-1FD4-13D9-7BA2DDF74FF1}"/>
              </a:ext>
            </a:extLst>
          </p:cNvPr>
          <p:cNvCxnSpPr>
            <a:cxnSpLocks/>
          </p:cNvCxnSpPr>
          <p:nvPr/>
        </p:nvCxnSpPr>
        <p:spPr>
          <a:xfrm rot="6000000">
            <a:off x="8096160" y="4698639"/>
            <a:ext cx="2700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DC38BD95-EA77-6385-A16F-B7DC3F6568C4}"/>
              </a:ext>
            </a:extLst>
          </p:cNvPr>
          <p:cNvCxnSpPr>
            <a:cxnSpLocks/>
          </p:cNvCxnSpPr>
          <p:nvPr/>
        </p:nvCxnSpPr>
        <p:spPr>
          <a:xfrm flipH="1">
            <a:off x="9093646" y="3432191"/>
            <a:ext cx="816002" cy="22419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EE64355D-0CDA-F1A9-8266-F40CDB771F61}"/>
              </a:ext>
            </a:extLst>
          </p:cNvPr>
          <p:cNvCxnSpPr>
            <a:cxnSpLocks/>
          </p:cNvCxnSpPr>
          <p:nvPr/>
        </p:nvCxnSpPr>
        <p:spPr>
          <a:xfrm flipH="1">
            <a:off x="8970860" y="3534835"/>
            <a:ext cx="1150306" cy="19923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6C89837-FC01-CEB4-F4D1-6C5C738CB84E}"/>
              </a:ext>
            </a:extLst>
          </p:cNvPr>
          <p:cNvCxnSpPr>
            <a:cxnSpLocks/>
          </p:cNvCxnSpPr>
          <p:nvPr/>
        </p:nvCxnSpPr>
        <p:spPr>
          <a:xfrm flipH="1">
            <a:off x="8863332" y="3736675"/>
            <a:ext cx="1394066" cy="16613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3C4064A-018A-00F2-F148-A522EC58CE02}"/>
              </a:ext>
            </a:extLst>
          </p:cNvPr>
          <p:cNvCxnSpPr>
            <a:cxnSpLocks/>
          </p:cNvCxnSpPr>
          <p:nvPr/>
        </p:nvCxnSpPr>
        <p:spPr>
          <a:xfrm flipH="1">
            <a:off x="8743120" y="4007732"/>
            <a:ext cx="1529519" cy="12834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FB517CCD-4130-3B0E-0BAE-4CCF38883EEB}"/>
              </a:ext>
            </a:extLst>
          </p:cNvPr>
          <p:cNvCxnSpPr>
            <a:cxnSpLocks/>
          </p:cNvCxnSpPr>
          <p:nvPr/>
        </p:nvCxnSpPr>
        <p:spPr>
          <a:xfrm flipH="1">
            <a:off x="8608945" y="4213044"/>
            <a:ext cx="1681892" cy="9710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1522C3E-E869-56C7-2E52-158A3B2F1582}"/>
              </a:ext>
            </a:extLst>
          </p:cNvPr>
          <p:cNvCxnSpPr>
            <a:cxnSpLocks/>
          </p:cNvCxnSpPr>
          <p:nvPr/>
        </p:nvCxnSpPr>
        <p:spPr>
          <a:xfrm flipH="1">
            <a:off x="8459075" y="4376685"/>
            <a:ext cx="1878703" cy="6837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D68D4EE-0D0E-0215-20A6-2247FBFBEB02}"/>
              </a:ext>
            </a:extLst>
          </p:cNvPr>
          <p:cNvCxnSpPr>
            <a:cxnSpLocks/>
          </p:cNvCxnSpPr>
          <p:nvPr/>
        </p:nvCxnSpPr>
        <p:spPr>
          <a:xfrm flipH="1">
            <a:off x="8188068" y="4535014"/>
            <a:ext cx="2188659" cy="3859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A62F329B-014F-2D92-DF61-8DC3C36FF162}"/>
              </a:ext>
            </a:extLst>
          </p:cNvPr>
          <p:cNvCxnSpPr>
            <a:cxnSpLocks/>
          </p:cNvCxnSpPr>
          <p:nvPr/>
        </p:nvCxnSpPr>
        <p:spPr>
          <a:xfrm flipH="1">
            <a:off x="8094583" y="4696934"/>
            <a:ext cx="232264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9E4CB556-A9EC-0FB8-6A9E-EDE307D08128}"/>
              </a:ext>
            </a:extLst>
          </p:cNvPr>
          <p:cNvSpPr/>
          <p:nvPr/>
        </p:nvSpPr>
        <p:spPr>
          <a:xfrm>
            <a:off x="8099942" y="3344993"/>
            <a:ext cx="2700000" cy="2700000"/>
          </a:xfrm>
          <a:prstGeom prst="arc">
            <a:avLst>
              <a:gd name="adj1" fmla="val 10190526"/>
              <a:gd name="adj2" fmla="val 1859818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07FEE104-E9DE-AAEC-2666-592034390D62}"/>
              </a:ext>
            </a:extLst>
          </p:cNvPr>
          <p:cNvSpPr/>
          <p:nvPr/>
        </p:nvSpPr>
        <p:spPr>
          <a:xfrm>
            <a:off x="8101787" y="3347513"/>
            <a:ext cx="2700000" cy="2700000"/>
          </a:xfrm>
          <a:prstGeom prst="arc">
            <a:avLst>
              <a:gd name="adj1" fmla="val 969099"/>
              <a:gd name="adj2" fmla="val 6251449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A1314026-1735-628F-5F21-89BB90CCAF28}"/>
              </a:ext>
            </a:extLst>
          </p:cNvPr>
          <p:cNvSpPr/>
          <p:nvPr/>
        </p:nvSpPr>
        <p:spPr>
          <a:xfrm>
            <a:off x="8099617" y="3344906"/>
            <a:ext cx="2700000" cy="2700000"/>
          </a:xfrm>
          <a:prstGeom prst="arc">
            <a:avLst>
              <a:gd name="adj1" fmla="val 6193900"/>
              <a:gd name="adj2" fmla="val 10189466"/>
            </a:avLst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398E3DA8-0160-81B4-CD0A-12914A962AFE}"/>
              </a:ext>
            </a:extLst>
          </p:cNvPr>
          <p:cNvSpPr/>
          <p:nvPr/>
        </p:nvSpPr>
        <p:spPr>
          <a:xfrm>
            <a:off x="8099891" y="3347226"/>
            <a:ext cx="2700000" cy="2700000"/>
          </a:xfrm>
          <a:prstGeom prst="arc">
            <a:avLst>
              <a:gd name="adj1" fmla="val 18587686"/>
              <a:gd name="adj2" fmla="val 942009"/>
            </a:avLst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77CDF31D-D003-9A43-9718-0419C4332360}"/>
              </a:ext>
            </a:extLst>
          </p:cNvPr>
          <p:cNvSpPr/>
          <p:nvPr/>
        </p:nvSpPr>
        <p:spPr>
          <a:xfrm>
            <a:off x="8105106" y="508943"/>
            <a:ext cx="2700000" cy="2697661"/>
          </a:xfrm>
          <a:prstGeom prst="arc">
            <a:avLst>
              <a:gd name="adj1" fmla="val 13631621"/>
              <a:gd name="adj2" fmla="val 1879046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2366A72C-3E4F-8D93-5088-68E4896CAAC0}"/>
              </a:ext>
            </a:extLst>
          </p:cNvPr>
          <p:cNvSpPr/>
          <p:nvPr/>
        </p:nvSpPr>
        <p:spPr>
          <a:xfrm>
            <a:off x="8104875" y="511231"/>
            <a:ext cx="2700000" cy="2697661"/>
          </a:xfrm>
          <a:prstGeom prst="arc">
            <a:avLst>
              <a:gd name="adj1" fmla="val 1166924"/>
              <a:gd name="adj2" fmla="val 9625684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E46C3136-B2F9-BE16-B060-16104601264B}"/>
              </a:ext>
            </a:extLst>
          </p:cNvPr>
          <p:cNvSpPr/>
          <p:nvPr/>
        </p:nvSpPr>
        <p:spPr>
          <a:xfrm>
            <a:off x="8104265" y="509779"/>
            <a:ext cx="2700000" cy="2697661"/>
          </a:xfrm>
          <a:prstGeom prst="arc">
            <a:avLst>
              <a:gd name="adj1" fmla="val 9611056"/>
              <a:gd name="adj2" fmla="val 13634134"/>
            </a:avLst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52CAC246-72C1-62CD-8117-B68B033C4C03}"/>
              </a:ext>
            </a:extLst>
          </p:cNvPr>
          <p:cNvSpPr/>
          <p:nvPr/>
        </p:nvSpPr>
        <p:spPr>
          <a:xfrm>
            <a:off x="8105389" y="508892"/>
            <a:ext cx="2700000" cy="2697661"/>
          </a:xfrm>
          <a:prstGeom prst="arc">
            <a:avLst>
              <a:gd name="adj1" fmla="val 18769675"/>
              <a:gd name="adj2" fmla="val 1182172"/>
            </a:avLst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7E0E3C51-B8DF-F08A-74C6-9A8A69816F07}"/>
              </a:ext>
            </a:extLst>
          </p:cNvPr>
          <p:cNvSpPr/>
          <p:nvPr/>
        </p:nvSpPr>
        <p:spPr>
          <a:xfrm>
            <a:off x="8140416" y="507911"/>
            <a:ext cx="2628000" cy="2700000"/>
          </a:xfrm>
          <a:prstGeom prst="arc">
            <a:avLst>
              <a:gd name="adj1" fmla="val 13657287"/>
              <a:gd name="adj2" fmla="val 1872895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6734FA2-D310-02A2-4ACD-8647AB697CF0}"/>
              </a:ext>
            </a:extLst>
          </p:cNvPr>
          <p:cNvCxnSpPr>
            <a:cxnSpLocks/>
          </p:cNvCxnSpPr>
          <p:nvPr/>
        </p:nvCxnSpPr>
        <p:spPr>
          <a:xfrm>
            <a:off x="10345152" y="871395"/>
            <a:ext cx="70025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0AB5C783-7BD2-4816-91CE-EF487A34403D}"/>
              </a:ext>
            </a:extLst>
          </p:cNvPr>
          <p:cNvCxnSpPr>
            <a:cxnSpLocks/>
          </p:cNvCxnSpPr>
          <p:nvPr/>
        </p:nvCxnSpPr>
        <p:spPr>
          <a:xfrm>
            <a:off x="8863332" y="869133"/>
            <a:ext cx="1563037" cy="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C100655C-8901-A896-5C97-A9E2E083A57B}"/>
              </a:ext>
            </a:extLst>
          </p:cNvPr>
          <p:cNvCxnSpPr>
            <a:cxnSpLocks/>
          </p:cNvCxnSpPr>
          <p:nvPr/>
        </p:nvCxnSpPr>
        <p:spPr>
          <a:xfrm>
            <a:off x="10657974" y="2309581"/>
            <a:ext cx="41087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923B597C-03C4-0B76-DA9B-04DF743DDF5A}"/>
              </a:ext>
            </a:extLst>
          </p:cNvPr>
          <p:cNvCxnSpPr>
            <a:cxnSpLocks/>
          </p:cNvCxnSpPr>
          <p:nvPr/>
        </p:nvCxnSpPr>
        <p:spPr>
          <a:xfrm>
            <a:off x="8539051" y="2308489"/>
            <a:ext cx="2083951" cy="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0B286C6C-5B79-8DB9-D7AD-71E4AA29A36F}"/>
              </a:ext>
            </a:extLst>
          </p:cNvPr>
          <p:cNvCxnSpPr>
            <a:cxnSpLocks/>
          </p:cNvCxnSpPr>
          <p:nvPr/>
        </p:nvCxnSpPr>
        <p:spPr>
          <a:xfrm flipV="1">
            <a:off x="7261006" y="4915788"/>
            <a:ext cx="890384" cy="514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59F9086-01F8-974D-68B0-1905680C5B6D}"/>
              </a:ext>
            </a:extLst>
          </p:cNvPr>
          <p:cNvCxnSpPr>
            <a:cxnSpLocks/>
          </p:cNvCxnSpPr>
          <p:nvPr/>
        </p:nvCxnSpPr>
        <p:spPr>
          <a:xfrm flipV="1">
            <a:off x="7982119" y="5975735"/>
            <a:ext cx="1206598" cy="6972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9906B078-72CF-3DFA-9A8C-3BAB46EFAC57}"/>
              </a:ext>
            </a:extLst>
          </p:cNvPr>
          <p:cNvCxnSpPr/>
          <p:nvPr/>
        </p:nvCxnSpPr>
        <p:spPr>
          <a:xfrm>
            <a:off x="7261006" y="5430341"/>
            <a:ext cx="718578" cy="124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24B8F86-80CA-D9BD-E113-003759D599E9}"/>
              </a:ext>
            </a:extLst>
          </p:cNvPr>
          <p:cNvCxnSpPr/>
          <p:nvPr/>
        </p:nvCxnSpPr>
        <p:spPr>
          <a:xfrm>
            <a:off x="10689155" y="3450653"/>
            <a:ext cx="718578" cy="124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8F401604-61D1-5915-4D1E-8DDB708EB5EF}"/>
              </a:ext>
            </a:extLst>
          </p:cNvPr>
          <p:cNvCxnSpPr>
            <a:cxnSpLocks/>
          </p:cNvCxnSpPr>
          <p:nvPr/>
        </p:nvCxnSpPr>
        <p:spPr>
          <a:xfrm flipV="1">
            <a:off x="10311475" y="3449357"/>
            <a:ext cx="377680" cy="2182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EBC73DF-C57A-81A2-994C-0C86D0DB8EB7}"/>
              </a:ext>
            </a:extLst>
          </p:cNvPr>
          <p:cNvCxnSpPr>
            <a:cxnSpLocks/>
          </p:cNvCxnSpPr>
          <p:nvPr/>
        </p:nvCxnSpPr>
        <p:spPr>
          <a:xfrm flipV="1">
            <a:off x="8157168" y="3670055"/>
            <a:ext cx="2145982" cy="124016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58A6436-664F-DC75-1EA2-A00977D4FDB0}"/>
              </a:ext>
            </a:extLst>
          </p:cNvPr>
          <p:cNvCxnSpPr>
            <a:cxnSpLocks/>
          </p:cNvCxnSpPr>
          <p:nvPr/>
        </p:nvCxnSpPr>
        <p:spPr>
          <a:xfrm flipV="1">
            <a:off x="10686660" y="4691183"/>
            <a:ext cx="726466" cy="419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015E4955-36C3-693E-4AFD-3A9A32395100}"/>
              </a:ext>
            </a:extLst>
          </p:cNvPr>
          <p:cNvCxnSpPr>
            <a:cxnSpLocks/>
            <a:endCxn id="61" idx="8"/>
          </p:cNvCxnSpPr>
          <p:nvPr/>
        </p:nvCxnSpPr>
        <p:spPr>
          <a:xfrm flipV="1">
            <a:off x="9191949" y="5102872"/>
            <a:ext cx="1516498" cy="87074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olo 3">
            <a:extLst>
              <a:ext uri="{FF2B5EF4-FFF2-40B4-BE49-F238E27FC236}">
                <a16:creationId xmlns:a16="http://schemas.microsoft.com/office/drawing/2014/main" id="{F2D74D69-8BAF-B373-8E28-BD9F6EB301FD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985B4A4-B444-8A6B-9C3B-5E142FD093A2}"/>
              </a:ext>
            </a:extLst>
          </p:cNvPr>
          <p:cNvSpPr txBox="1"/>
          <p:nvPr/>
        </p:nvSpPr>
        <p:spPr>
          <a:xfrm>
            <a:off x="28768" y="2875512"/>
            <a:ext cx="4017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l’immagine del cilindro restano evidenziate le due curve di entrata e di uscita del cilindro dalla sfera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F7C1DFAD-5E3C-D2D8-52FF-A279AC93C86A}"/>
              </a:ext>
            </a:extLst>
          </p:cNvPr>
          <p:cNvGrpSpPr/>
          <p:nvPr/>
        </p:nvGrpSpPr>
        <p:grpSpPr>
          <a:xfrm>
            <a:off x="8120389" y="4904349"/>
            <a:ext cx="1078096" cy="1097948"/>
            <a:chOff x="8121101" y="4907079"/>
            <a:chExt cx="1078096" cy="1097948"/>
          </a:xfrm>
        </p:grpSpPr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3B9CAC19-6FA3-F119-D6E1-727A5B8FA3B3}"/>
                </a:ext>
              </a:extLst>
            </p:cNvPr>
            <p:cNvSpPr/>
            <p:nvPr/>
          </p:nvSpPr>
          <p:spPr>
            <a:xfrm>
              <a:off x="8143374" y="4907079"/>
              <a:ext cx="1055823" cy="1079031"/>
            </a:xfrm>
            <a:custGeom>
              <a:avLst/>
              <a:gdLst>
                <a:gd name="connsiteX0" fmla="*/ 0 w 1049996"/>
                <a:gd name="connsiteY0" fmla="*/ 0 h 1076827"/>
                <a:gd name="connsiteX1" fmla="*/ 112294 w 1049996"/>
                <a:gd name="connsiteY1" fmla="*/ 28074 h 1076827"/>
                <a:gd name="connsiteX2" fmla="*/ 240631 w 1049996"/>
                <a:gd name="connsiteY2" fmla="*/ 96253 h 1076827"/>
                <a:gd name="connsiteX3" fmla="*/ 374984 w 1049996"/>
                <a:gd name="connsiteY3" fmla="*/ 186490 h 1076827"/>
                <a:gd name="connsiteX4" fmla="*/ 677779 w 1049996"/>
                <a:gd name="connsiteY4" fmla="*/ 449179 h 1076827"/>
                <a:gd name="connsiteX5" fmla="*/ 932447 w 1049996"/>
                <a:gd name="connsiteY5" fmla="*/ 723900 h 1076827"/>
                <a:gd name="connsiteX6" fmla="*/ 1006642 w 1049996"/>
                <a:gd name="connsiteY6" fmla="*/ 840206 h 1076827"/>
                <a:gd name="connsiteX7" fmla="*/ 1048752 w 1049996"/>
                <a:gd name="connsiteY7" fmla="*/ 970548 h 1076827"/>
                <a:gd name="connsiteX8" fmla="*/ 1034715 w 1049996"/>
                <a:gd name="connsiteY8" fmla="*/ 1076827 h 1076827"/>
                <a:gd name="connsiteX0" fmla="*/ 0 w 1049996"/>
                <a:gd name="connsiteY0" fmla="*/ 5585 h 1082412"/>
                <a:gd name="connsiteX1" fmla="*/ 112294 w 1049996"/>
                <a:gd name="connsiteY1" fmla="*/ 33659 h 1082412"/>
                <a:gd name="connsiteX2" fmla="*/ 240631 w 1049996"/>
                <a:gd name="connsiteY2" fmla="*/ 101838 h 1082412"/>
                <a:gd name="connsiteX3" fmla="*/ 374984 w 1049996"/>
                <a:gd name="connsiteY3" fmla="*/ 192075 h 1082412"/>
                <a:gd name="connsiteX4" fmla="*/ 677779 w 1049996"/>
                <a:gd name="connsiteY4" fmla="*/ 454764 h 1082412"/>
                <a:gd name="connsiteX5" fmla="*/ 932447 w 1049996"/>
                <a:gd name="connsiteY5" fmla="*/ 729485 h 1082412"/>
                <a:gd name="connsiteX6" fmla="*/ 1006642 w 1049996"/>
                <a:gd name="connsiteY6" fmla="*/ 845791 h 1082412"/>
                <a:gd name="connsiteX7" fmla="*/ 1048752 w 1049996"/>
                <a:gd name="connsiteY7" fmla="*/ 976133 h 1082412"/>
                <a:gd name="connsiteX8" fmla="*/ 1034715 w 1049996"/>
                <a:gd name="connsiteY8" fmla="*/ 1082412 h 1082412"/>
                <a:gd name="connsiteX0" fmla="*/ 0 w 1056789"/>
                <a:gd name="connsiteY0" fmla="*/ 5585 h 1082412"/>
                <a:gd name="connsiteX1" fmla="*/ 112294 w 1056789"/>
                <a:gd name="connsiteY1" fmla="*/ 33659 h 1082412"/>
                <a:gd name="connsiteX2" fmla="*/ 240631 w 1056789"/>
                <a:gd name="connsiteY2" fmla="*/ 101838 h 1082412"/>
                <a:gd name="connsiteX3" fmla="*/ 374984 w 1056789"/>
                <a:gd name="connsiteY3" fmla="*/ 192075 h 1082412"/>
                <a:gd name="connsiteX4" fmla="*/ 677779 w 1056789"/>
                <a:gd name="connsiteY4" fmla="*/ 454764 h 1082412"/>
                <a:gd name="connsiteX5" fmla="*/ 932447 w 1056789"/>
                <a:gd name="connsiteY5" fmla="*/ 729485 h 1082412"/>
                <a:gd name="connsiteX6" fmla="*/ 1006642 w 1056789"/>
                <a:gd name="connsiteY6" fmla="*/ 845791 h 1082412"/>
                <a:gd name="connsiteX7" fmla="*/ 1048752 w 1056789"/>
                <a:gd name="connsiteY7" fmla="*/ 976133 h 1082412"/>
                <a:gd name="connsiteX8" fmla="*/ 1034715 w 1056789"/>
                <a:gd name="connsiteY8" fmla="*/ 1082412 h 1082412"/>
                <a:gd name="connsiteX0" fmla="*/ 0 w 1056789"/>
                <a:gd name="connsiteY0" fmla="*/ 1371 h 1078198"/>
                <a:gd name="connsiteX1" fmla="*/ 112294 w 1056789"/>
                <a:gd name="connsiteY1" fmla="*/ 29445 h 1078198"/>
                <a:gd name="connsiteX2" fmla="*/ 240631 w 1056789"/>
                <a:gd name="connsiteY2" fmla="*/ 97624 h 1078198"/>
                <a:gd name="connsiteX3" fmla="*/ 374984 w 1056789"/>
                <a:gd name="connsiteY3" fmla="*/ 187861 h 1078198"/>
                <a:gd name="connsiteX4" fmla="*/ 677779 w 1056789"/>
                <a:gd name="connsiteY4" fmla="*/ 450550 h 1078198"/>
                <a:gd name="connsiteX5" fmla="*/ 932447 w 1056789"/>
                <a:gd name="connsiteY5" fmla="*/ 725271 h 1078198"/>
                <a:gd name="connsiteX6" fmla="*/ 1006642 w 1056789"/>
                <a:gd name="connsiteY6" fmla="*/ 841577 h 1078198"/>
                <a:gd name="connsiteX7" fmla="*/ 1048752 w 1056789"/>
                <a:gd name="connsiteY7" fmla="*/ 971919 h 1078198"/>
                <a:gd name="connsiteX8" fmla="*/ 1034715 w 1056789"/>
                <a:gd name="connsiteY8" fmla="*/ 1078198 h 1078198"/>
                <a:gd name="connsiteX0" fmla="*/ 0 w 1054104"/>
                <a:gd name="connsiteY0" fmla="*/ 1371 h 1076293"/>
                <a:gd name="connsiteX1" fmla="*/ 112294 w 1054104"/>
                <a:gd name="connsiteY1" fmla="*/ 29445 h 1076293"/>
                <a:gd name="connsiteX2" fmla="*/ 240631 w 1054104"/>
                <a:gd name="connsiteY2" fmla="*/ 97624 h 1076293"/>
                <a:gd name="connsiteX3" fmla="*/ 374984 w 1054104"/>
                <a:gd name="connsiteY3" fmla="*/ 187861 h 1076293"/>
                <a:gd name="connsiteX4" fmla="*/ 677779 w 1054104"/>
                <a:gd name="connsiteY4" fmla="*/ 450550 h 1076293"/>
                <a:gd name="connsiteX5" fmla="*/ 932447 w 1054104"/>
                <a:gd name="connsiteY5" fmla="*/ 725271 h 1076293"/>
                <a:gd name="connsiteX6" fmla="*/ 1006642 w 1054104"/>
                <a:gd name="connsiteY6" fmla="*/ 841577 h 1076293"/>
                <a:gd name="connsiteX7" fmla="*/ 1048752 w 1054104"/>
                <a:gd name="connsiteY7" fmla="*/ 971919 h 1076293"/>
                <a:gd name="connsiteX8" fmla="*/ 1029000 w 1054104"/>
                <a:gd name="connsiteY8" fmla="*/ 1076293 h 1076293"/>
                <a:gd name="connsiteX0" fmla="*/ 0 w 1055823"/>
                <a:gd name="connsiteY0" fmla="*/ 1371 h 1070578"/>
                <a:gd name="connsiteX1" fmla="*/ 112294 w 1055823"/>
                <a:gd name="connsiteY1" fmla="*/ 29445 h 1070578"/>
                <a:gd name="connsiteX2" fmla="*/ 240631 w 1055823"/>
                <a:gd name="connsiteY2" fmla="*/ 97624 h 1070578"/>
                <a:gd name="connsiteX3" fmla="*/ 374984 w 1055823"/>
                <a:gd name="connsiteY3" fmla="*/ 187861 h 1070578"/>
                <a:gd name="connsiteX4" fmla="*/ 677779 w 1055823"/>
                <a:gd name="connsiteY4" fmla="*/ 450550 h 1070578"/>
                <a:gd name="connsiteX5" fmla="*/ 932447 w 1055823"/>
                <a:gd name="connsiteY5" fmla="*/ 725271 h 1070578"/>
                <a:gd name="connsiteX6" fmla="*/ 1006642 w 1055823"/>
                <a:gd name="connsiteY6" fmla="*/ 841577 h 1070578"/>
                <a:gd name="connsiteX7" fmla="*/ 1048752 w 1055823"/>
                <a:gd name="connsiteY7" fmla="*/ 971919 h 1070578"/>
                <a:gd name="connsiteX8" fmla="*/ 1032810 w 1055823"/>
                <a:gd name="connsiteY8" fmla="*/ 1070578 h 1070578"/>
                <a:gd name="connsiteX0" fmla="*/ 0 w 1055823"/>
                <a:gd name="connsiteY0" fmla="*/ 2131 h 1071338"/>
                <a:gd name="connsiteX1" fmla="*/ 116877 w 1055823"/>
                <a:gd name="connsiteY1" fmla="*/ 21038 h 1071338"/>
                <a:gd name="connsiteX2" fmla="*/ 240631 w 1055823"/>
                <a:gd name="connsiteY2" fmla="*/ 98384 h 1071338"/>
                <a:gd name="connsiteX3" fmla="*/ 374984 w 1055823"/>
                <a:gd name="connsiteY3" fmla="*/ 188621 h 1071338"/>
                <a:gd name="connsiteX4" fmla="*/ 677779 w 1055823"/>
                <a:gd name="connsiteY4" fmla="*/ 451310 h 1071338"/>
                <a:gd name="connsiteX5" fmla="*/ 932447 w 1055823"/>
                <a:gd name="connsiteY5" fmla="*/ 726031 h 1071338"/>
                <a:gd name="connsiteX6" fmla="*/ 1006642 w 1055823"/>
                <a:gd name="connsiteY6" fmla="*/ 842337 h 1071338"/>
                <a:gd name="connsiteX7" fmla="*/ 1048752 w 1055823"/>
                <a:gd name="connsiteY7" fmla="*/ 972679 h 1071338"/>
                <a:gd name="connsiteX8" fmla="*/ 1032810 w 1055823"/>
                <a:gd name="connsiteY8" fmla="*/ 1071338 h 1071338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32447 w 1055823"/>
                <a:gd name="connsiteY5" fmla="*/ 728689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4789 h 1073996"/>
                <a:gd name="connsiteX1" fmla="*/ 116877 w 1055823"/>
                <a:gd name="connsiteY1" fmla="*/ 23696 h 1073996"/>
                <a:gd name="connsiteX2" fmla="*/ 240631 w 1055823"/>
                <a:gd name="connsiteY2" fmla="*/ 101042 h 1073996"/>
                <a:gd name="connsiteX3" fmla="*/ 374984 w 1055823"/>
                <a:gd name="connsiteY3" fmla="*/ 191279 h 1073996"/>
                <a:gd name="connsiteX4" fmla="*/ 677779 w 1055823"/>
                <a:gd name="connsiteY4" fmla="*/ 453968 h 1073996"/>
                <a:gd name="connsiteX5" fmla="*/ 925572 w 1055823"/>
                <a:gd name="connsiteY5" fmla="*/ 733273 h 1073996"/>
                <a:gd name="connsiteX6" fmla="*/ 1006642 w 1055823"/>
                <a:gd name="connsiteY6" fmla="*/ 844995 h 1073996"/>
                <a:gd name="connsiteX7" fmla="*/ 1048752 w 1055823"/>
                <a:gd name="connsiteY7" fmla="*/ 975337 h 1073996"/>
                <a:gd name="connsiteX8" fmla="*/ 1032810 w 1055823"/>
                <a:gd name="connsiteY8" fmla="*/ 1073996 h 1073996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6642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  <a:gd name="connsiteX0" fmla="*/ 0 w 1055823"/>
                <a:gd name="connsiteY0" fmla="*/ 9824 h 1079031"/>
                <a:gd name="connsiteX1" fmla="*/ 116877 w 1055823"/>
                <a:gd name="connsiteY1" fmla="*/ 28731 h 1079031"/>
                <a:gd name="connsiteX2" fmla="*/ 240631 w 1055823"/>
                <a:gd name="connsiteY2" fmla="*/ 106077 h 1079031"/>
                <a:gd name="connsiteX3" fmla="*/ 374984 w 1055823"/>
                <a:gd name="connsiteY3" fmla="*/ 196314 h 1079031"/>
                <a:gd name="connsiteX4" fmla="*/ 677779 w 1055823"/>
                <a:gd name="connsiteY4" fmla="*/ 459003 h 1079031"/>
                <a:gd name="connsiteX5" fmla="*/ 925572 w 1055823"/>
                <a:gd name="connsiteY5" fmla="*/ 738308 h 1079031"/>
                <a:gd name="connsiteX6" fmla="*/ 1001778 w 1055823"/>
                <a:gd name="connsiteY6" fmla="*/ 850030 h 1079031"/>
                <a:gd name="connsiteX7" fmla="*/ 1048752 w 1055823"/>
                <a:gd name="connsiteY7" fmla="*/ 980372 h 1079031"/>
                <a:gd name="connsiteX8" fmla="*/ 1032810 w 1055823"/>
                <a:gd name="connsiteY8" fmla="*/ 1079031 h 1079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5823" h="1079031">
                  <a:moveTo>
                    <a:pt x="0" y="9824"/>
                  </a:moveTo>
                  <a:cubicBezTo>
                    <a:pt x="16386" y="-8252"/>
                    <a:pt x="69897" y="-1062"/>
                    <a:pt x="116877" y="28731"/>
                  </a:cubicBezTo>
                  <a:cubicBezTo>
                    <a:pt x="163857" y="58524"/>
                    <a:pt x="197613" y="78147"/>
                    <a:pt x="240631" y="106077"/>
                  </a:cubicBezTo>
                  <a:cubicBezTo>
                    <a:pt x="283649" y="134007"/>
                    <a:pt x="302126" y="137493"/>
                    <a:pt x="374984" y="196314"/>
                  </a:cubicBezTo>
                  <a:cubicBezTo>
                    <a:pt x="447842" y="255135"/>
                    <a:pt x="586014" y="368671"/>
                    <a:pt x="677779" y="459003"/>
                  </a:cubicBezTo>
                  <a:cubicBezTo>
                    <a:pt x="769544" y="549335"/>
                    <a:pt x="871572" y="673137"/>
                    <a:pt x="925572" y="738308"/>
                  </a:cubicBezTo>
                  <a:cubicBezTo>
                    <a:pt x="979572" y="803479"/>
                    <a:pt x="981248" y="809686"/>
                    <a:pt x="1001778" y="850030"/>
                  </a:cubicBezTo>
                  <a:cubicBezTo>
                    <a:pt x="1022308" y="890374"/>
                    <a:pt x="1044073" y="940935"/>
                    <a:pt x="1048752" y="980372"/>
                  </a:cubicBezTo>
                  <a:cubicBezTo>
                    <a:pt x="1053431" y="1019809"/>
                    <a:pt x="1068237" y="1047616"/>
                    <a:pt x="1032810" y="107903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0768C185-4CAC-316A-F28E-9DEA18D6DC19}"/>
                </a:ext>
              </a:extLst>
            </p:cNvPr>
            <p:cNvSpPr/>
            <p:nvPr/>
          </p:nvSpPr>
          <p:spPr>
            <a:xfrm>
              <a:off x="8121101" y="4914900"/>
              <a:ext cx="1054800" cy="1090127"/>
            </a:xfrm>
            <a:custGeom>
              <a:avLst/>
              <a:gdLst>
                <a:gd name="connsiteX0" fmla="*/ 15113 w 1045818"/>
                <a:gd name="connsiteY0" fmla="*/ 0 h 1077707"/>
                <a:gd name="connsiteX1" fmla="*/ 3081 w 1045818"/>
                <a:gd name="connsiteY1" fmla="*/ 74195 h 1077707"/>
                <a:gd name="connsiteX2" fmla="*/ 65244 w 1045818"/>
                <a:gd name="connsiteY2" fmla="*/ 212558 h 1077707"/>
                <a:gd name="connsiteX3" fmla="*/ 147460 w 1045818"/>
                <a:gd name="connsiteY3" fmla="*/ 332874 h 1077707"/>
                <a:gd name="connsiteX4" fmla="*/ 374055 w 1045818"/>
                <a:gd name="connsiteY4" fmla="*/ 631658 h 1077707"/>
                <a:gd name="connsiteX5" fmla="*/ 652786 w 1045818"/>
                <a:gd name="connsiteY5" fmla="*/ 898358 h 1077707"/>
                <a:gd name="connsiteX6" fmla="*/ 775107 w 1045818"/>
                <a:gd name="connsiteY6" fmla="*/ 986589 h 1077707"/>
                <a:gd name="connsiteX7" fmla="*/ 927507 w 1045818"/>
                <a:gd name="connsiteY7" fmla="*/ 1070811 h 1077707"/>
                <a:gd name="connsiteX8" fmla="*/ 1045818 w 1045818"/>
                <a:gd name="connsiteY8" fmla="*/ 1066800 h 1077707"/>
                <a:gd name="connsiteX0" fmla="*/ 15113 w 1045818"/>
                <a:gd name="connsiteY0" fmla="*/ 0 h 1084310"/>
                <a:gd name="connsiteX1" fmla="*/ 3081 w 1045818"/>
                <a:gd name="connsiteY1" fmla="*/ 74195 h 1084310"/>
                <a:gd name="connsiteX2" fmla="*/ 65244 w 1045818"/>
                <a:gd name="connsiteY2" fmla="*/ 212558 h 1084310"/>
                <a:gd name="connsiteX3" fmla="*/ 147460 w 1045818"/>
                <a:gd name="connsiteY3" fmla="*/ 332874 h 1084310"/>
                <a:gd name="connsiteX4" fmla="*/ 374055 w 1045818"/>
                <a:gd name="connsiteY4" fmla="*/ 631658 h 1084310"/>
                <a:gd name="connsiteX5" fmla="*/ 652786 w 1045818"/>
                <a:gd name="connsiteY5" fmla="*/ 898358 h 1084310"/>
                <a:gd name="connsiteX6" fmla="*/ 775107 w 1045818"/>
                <a:gd name="connsiteY6" fmla="*/ 986589 h 1084310"/>
                <a:gd name="connsiteX7" fmla="*/ 927507 w 1045818"/>
                <a:gd name="connsiteY7" fmla="*/ 1070811 h 1084310"/>
                <a:gd name="connsiteX8" fmla="*/ 1045818 w 1045818"/>
                <a:gd name="connsiteY8" fmla="*/ 1066800 h 1084310"/>
                <a:gd name="connsiteX0" fmla="*/ 22272 w 1052977"/>
                <a:gd name="connsiteY0" fmla="*/ 0 h 1084310"/>
                <a:gd name="connsiteX1" fmla="*/ 10240 w 1052977"/>
                <a:gd name="connsiteY1" fmla="*/ 74195 h 1084310"/>
                <a:gd name="connsiteX2" fmla="*/ 72403 w 1052977"/>
                <a:gd name="connsiteY2" fmla="*/ 212558 h 1084310"/>
                <a:gd name="connsiteX3" fmla="*/ 154619 w 1052977"/>
                <a:gd name="connsiteY3" fmla="*/ 332874 h 1084310"/>
                <a:gd name="connsiteX4" fmla="*/ 381214 w 1052977"/>
                <a:gd name="connsiteY4" fmla="*/ 631658 h 1084310"/>
                <a:gd name="connsiteX5" fmla="*/ 659945 w 1052977"/>
                <a:gd name="connsiteY5" fmla="*/ 898358 h 1084310"/>
                <a:gd name="connsiteX6" fmla="*/ 782266 w 1052977"/>
                <a:gd name="connsiteY6" fmla="*/ 986589 h 1084310"/>
                <a:gd name="connsiteX7" fmla="*/ 934666 w 1052977"/>
                <a:gd name="connsiteY7" fmla="*/ 1070811 h 1084310"/>
                <a:gd name="connsiteX8" fmla="*/ 1052977 w 1052977"/>
                <a:gd name="connsiteY8" fmla="*/ 1066800 h 1084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977" h="1084310">
                  <a:moveTo>
                    <a:pt x="22272" y="0"/>
                  </a:moveTo>
                  <a:cubicBezTo>
                    <a:pt x="-12687" y="19384"/>
                    <a:pt x="1885" y="38769"/>
                    <a:pt x="10240" y="74195"/>
                  </a:cubicBezTo>
                  <a:cubicBezTo>
                    <a:pt x="18595" y="109621"/>
                    <a:pt x="48340" y="169445"/>
                    <a:pt x="72403" y="212558"/>
                  </a:cubicBezTo>
                  <a:cubicBezTo>
                    <a:pt x="96466" y="255671"/>
                    <a:pt x="103151" y="263024"/>
                    <a:pt x="154619" y="332874"/>
                  </a:cubicBezTo>
                  <a:cubicBezTo>
                    <a:pt x="206087" y="402724"/>
                    <a:pt x="296993" y="537411"/>
                    <a:pt x="381214" y="631658"/>
                  </a:cubicBezTo>
                  <a:cubicBezTo>
                    <a:pt x="465435" y="725905"/>
                    <a:pt x="593103" y="839203"/>
                    <a:pt x="659945" y="898358"/>
                  </a:cubicBezTo>
                  <a:cubicBezTo>
                    <a:pt x="726787" y="957513"/>
                    <a:pt x="736479" y="957847"/>
                    <a:pt x="782266" y="986589"/>
                  </a:cubicBezTo>
                  <a:cubicBezTo>
                    <a:pt x="828053" y="1015331"/>
                    <a:pt x="889548" y="1057443"/>
                    <a:pt x="934666" y="1070811"/>
                  </a:cubicBezTo>
                  <a:cubicBezTo>
                    <a:pt x="979784" y="1084179"/>
                    <a:pt x="1024000" y="1094539"/>
                    <a:pt x="1052977" y="10668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05A3C1B9-D4CD-1670-E04A-4BEFB49465C3}"/>
              </a:ext>
            </a:extLst>
          </p:cNvPr>
          <p:cNvGrpSpPr/>
          <p:nvPr/>
        </p:nvGrpSpPr>
        <p:grpSpPr>
          <a:xfrm>
            <a:off x="10254298" y="3667905"/>
            <a:ext cx="518145" cy="1442575"/>
            <a:chOff x="10252773" y="3668453"/>
            <a:chExt cx="518145" cy="1442575"/>
          </a:xfrm>
        </p:grpSpPr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id="{9A53CAE1-A00E-4D8E-BF50-0BAEC5472563}"/>
                </a:ext>
              </a:extLst>
            </p:cNvPr>
            <p:cNvSpPr/>
            <p:nvPr/>
          </p:nvSpPr>
          <p:spPr>
            <a:xfrm>
              <a:off x="10252773" y="3674935"/>
              <a:ext cx="455674" cy="1436093"/>
            </a:xfrm>
            <a:custGeom>
              <a:avLst/>
              <a:gdLst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27937"/>
                <a:gd name="connsiteX1" fmla="*/ 2808 w 455674"/>
                <a:gd name="connsiteY1" fmla="*/ 110508 h 1427937"/>
                <a:gd name="connsiteX2" fmla="*/ 4975 w 455674"/>
                <a:gd name="connsiteY2" fmla="*/ 264352 h 1427937"/>
                <a:gd name="connsiteX3" fmla="*/ 20143 w 455674"/>
                <a:gd name="connsiteY3" fmla="*/ 422530 h 1427937"/>
                <a:gd name="connsiteX4" fmla="*/ 91648 w 455674"/>
                <a:gd name="connsiteY4" fmla="*/ 806058 h 1427937"/>
                <a:gd name="connsiteX5" fmla="*/ 197822 w 455674"/>
                <a:gd name="connsiteY5" fmla="*/ 1165751 h 1427937"/>
                <a:gd name="connsiteX6" fmla="*/ 269327 w 455674"/>
                <a:gd name="connsiteY6" fmla="*/ 1291427 h 1427937"/>
                <a:gd name="connsiteX7" fmla="*/ 360334 w 455674"/>
                <a:gd name="connsiteY7" fmla="*/ 1393268 h 1427937"/>
                <a:gd name="connsiteX8" fmla="*/ 455674 w 455674"/>
                <a:gd name="connsiteY8" fmla="*/ 1427937 h 1427937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9327 w 455674"/>
                <a:gd name="connsiteY6" fmla="*/ 1291427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  <a:gd name="connsiteX0" fmla="*/ 41811 w 455674"/>
                <a:gd name="connsiteY0" fmla="*/ 0 h 1436093"/>
                <a:gd name="connsiteX1" fmla="*/ 2808 w 455674"/>
                <a:gd name="connsiteY1" fmla="*/ 110508 h 1436093"/>
                <a:gd name="connsiteX2" fmla="*/ 4975 w 455674"/>
                <a:gd name="connsiteY2" fmla="*/ 264352 h 1436093"/>
                <a:gd name="connsiteX3" fmla="*/ 20143 w 455674"/>
                <a:gd name="connsiteY3" fmla="*/ 422530 h 1436093"/>
                <a:gd name="connsiteX4" fmla="*/ 91648 w 455674"/>
                <a:gd name="connsiteY4" fmla="*/ 806058 h 1436093"/>
                <a:gd name="connsiteX5" fmla="*/ 197822 w 455674"/>
                <a:gd name="connsiteY5" fmla="*/ 1165751 h 1436093"/>
                <a:gd name="connsiteX6" fmla="*/ 265517 w 455674"/>
                <a:gd name="connsiteY6" fmla="*/ 1293332 h 1436093"/>
                <a:gd name="connsiteX7" fmla="*/ 360334 w 455674"/>
                <a:gd name="connsiteY7" fmla="*/ 1393268 h 1436093"/>
                <a:gd name="connsiteX8" fmla="*/ 455674 w 455674"/>
                <a:gd name="connsiteY8" fmla="*/ 1427937 h 1436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674" h="1436093">
                  <a:moveTo>
                    <a:pt x="41811" y="0"/>
                  </a:moveTo>
                  <a:cubicBezTo>
                    <a:pt x="6329" y="19889"/>
                    <a:pt x="8947" y="66449"/>
                    <a:pt x="2808" y="110508"/>
                  </a:cubicBezTo>
                  <a:cubicBezTo>
                    <a:pt x="-3331" y="154567"/>
                    <a:pt x="2086" y="212348"/>
                    <a:pt x="4975" y="264352"/>
                  </a:cubicBezTo>
                  <a:cubicBezTo>
                    <a:pt x="7864" y="316356"/>
                    <a:pt x="5697" y="332246"/>
                    <a:pt x="20143" y="422530"/>
                  </a:cubicBezTo>
                  <a:cubicBezTo>
                    <a:pt x="34589" y="512814"/>
                    <a:pt x="62035" y="682188"/>
                    <a:pt x="91648" y="806058"/>
                  </a:cubicBezTo>
                  <a:cubicBezTo>
                    <a:pt x="121261" y="929928"/>
                    <a:pt x="168844" y="1084539"/>
                    <a:pt x="197822" y="1165751"/>
                  </a:cubicBezTo>
                  <a:cubicBezTo>
                    <a:pt x="226800" y="1246963"/>
                    <a:pt x="238432" y="1255413"/>
                    <a:pt x="265517" y="1293332"/>
                  </a:cubicBezTo>
                  <a:cubicBezTo>
                    <a:pt x="292602" y="1331252"/>
                    <a:pt x="329276" y="1370516"/>
                    <a:pt x="360334" y="1393268"/>
                  </a:cubicBezTo>
                  <a:cubicBezTo>
                    <a:pt x="391392" y="1416020"/>
                    <a:pt x="419723" y="1452458"/>
                    <a:pt x="455674" y="142793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1751E633-06EC-E33A-793C-193D3ED1B43F}"/>
                </a:ext>
              </a:extLst>
            </p:cNvPr>
            <p:cNvSpPr/>
            <p:nvPr/>
          </p:nvSpPr>
          <p:spPr>
            <a:xfrm>
              <a:off x="10292417" y="3668453"/>
              <a:ext cx="478501" cy="1434419"/>
            </a:xfrm>
            <a:custGeom>
              <a:avLst/>
              <a:gdLst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0 h 1427937"/>
                <a:gd name="connsiteX1" fmla="*/ 69338 w 475741"/>
                <a:gd name="connsiteY1" fmla="*/ 26001 h 1427937"/>
                <a:gd name="connsiteX2" fmla="*/ 158178 w 475741"/>
                <a:gd name="connsiteY2" fmla="*/ 149510 h 1427937"/>
                <a:gd name="connsiteX3" fmla="*/ 225350 w 475741"/>
                <a:gd name="connsiteY3" fmla="*/ 277353 h 1427937"/>
                <a:gd name="connsiteX4" fmla="*/ 368360 w 475741"/>
                <a:gd name="connsiteY4" fmla="*/ 624045 h 1427937"/>
                <a:gd name="connsiteX5" fmla="*/ 457200 w 475741"/>
                <a:gd name="connsiteY5" fmla="*/ 998906 h 1427937"/>
                <a:gd name="connsiteX6" fmla="*/ 468034 w 475741"/>
                <a:gd name="connsiteY6" fmla="*/ 1157084 h 1427937"/>
                <a:gd name="connsiteX7" fmla="*/ 472368 w 475741"/>
                <a:gd name="connsiteY7" fmla="*/ 1328263 h 1427937"/>
                <a:gd name="connsiteX8" fmla="*/ 416030 w 475741"/>
                <a:gd name="connsiteY8" fmla="*/ 1427937 h 1427937"/>
                <a:gd name="connsiteX0" fmla="*/ 0 w 475741"/>
                <a:gd name="connsiteY0" fmla="*/ 6482 h 1434419"/>
                <a:gd name="connsiteX1" fmla="*/ 69338 w 475741"/>
                <a:gd name="connsiteY1" fmla="*/ 32483 h 1434419"/>
                <a:gd name="connsiteX2" fmla="*/ 158178 w 475741"/>
                <a:gd name="connsiteY2" fmla="*/ 155992 h 1434419"/>
                <a:gd name="connsiteX3" fmla="*/ 225350 w 475741"/>
                <a:gd name="connsiteY3" fmla="*/ 283835 h 1434419"/>
                <a:gd name="connsiteX4" fmla="*/ 368360 w 475741"/>
                <a:gd name="connsiteY4" fmla="*/ 630527 h 1434419"/>
                <a:gd name="connsiteX5" fmla="*/ 457200 w 475741"/>
                <a:gd name="connsiteY5" fmla="*/ 1005388 h 1434419"/>
                <a:gd name="connsiteX6" fmla="*/ 468034 w 475741"/>
                <a:gd name="connsiteY6" fmla="*/ 1163566 h 1434419"/>
                <a:gd name="connsiteX7" fmla="*/ 472368 w 475741"/>
                <a:gd name="connsiteY7" fmla="*/ 1334745 h 1434419"/>
                <a:gd name="connsiteX8" fmla="*/ 416030 w 475741"/>
                <a:gd name="connsiteY8" fmla="*/ 1434419 h 1434419"/>
                <a:gd name="connsiteX0" fmla="*/ 0 w 478501"/>
                <a:gd name="connsiteY0" fmla="*/ 6482 h 1434419"/>
                <a:gd name="connsiteX1" fmla="*/ 69338 w 478501"/>
                <a:gd name="connsiteY1" fmla="*/ 32483 h 1434419"/>
                <a:gd name="connsiteX2" fmla="*/ 158178 w 478501"/>
                <a:gd name="connsiteY2" fmla="*/ 155992 h 1434419"/>
                <a:gd name="connsiteX3" fmla="*/ 225350 w 478501"/>
                <a:gd name="connsiteY3" fmla="*/ 283835 h 1434419"/>
                <a:gd name="connsiteX4" fmla="*/ 368360 w 478501"/>
                <a:gd name="connsiteY4" fmla="*/ 630527 h 1434419"/>
                <a:gd name="connsiteX5" fmla="*/ 457200 w 478501"/>
                <a:gd name="connsiteY5" fmla="*/ 1005388 h 1434419"/>
                <a:gd name="connsiteX6" fmla="*/ 476199 w 478501"/>
                <a:gd name="connsiteY6" fmla="*/ 1158123 h 1434419"/>
                <a:gd name="connsiteX7" fmla="*/ 472368 w 478501"/>
                <a:gd name="connsiteY7" fmla="*/ 1334745 h 1434419"/>
                <a:gd name="connsiteX8" fmla="*/ 416030 w 478501"/>
                <a:gd name="connsiteY8" fmla="*/ 1434419 h 143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8501" h="1434419">
                  <a:moveTo>
                    <a:pt x="0" y="6482"/>
                  </a:moveTo>
                  <a:cubicBezTo>
                    <a:pt x="34822" y="-10122"/>
                    <a:pt x="42975" y="7565"/>
                    <a:pt x="69338" y="32483"/>
                  </a:cubicBezTo>
                  <a:cubicBezTo>
                    <a:pt x="95701" y="57401"/>
                    <a:pt x="132176" y="114100"/>
                    <a:pt x="158178" y="155992"/>
                  </a:cubicBezTo>
                  <a:cubicBezTo>
                    <a:pt x="184180" y="197884"/>
                    <a:pt x="190320" y="204746"/>
                    <a:pt x="225350" y="283835"/>
                  </a:cubicBezTo>
                  <a:cubicBezTo>
                    <a:pt x="260380" y="362924"/>
                    <a:pt x="329718" y="510268"/>
                    <a:pt x="368360" y="630527"/>
                  </a:cubicBezTo>
                  <a:cubicBezTo>
                    <a:pt x="407002" y="750786"/>
                    <a:pt x="439227" y="917455"/>
                    <a:pt x="457200" y="1005388"/>
                  </a:cubicBezTo>
                  <a:cubicBezTo>
                    <a:pt x="475173" y="1093321"/>
                    <a:pt x="473671" y="1103230"/>
                    <a:pt x="476199" y="1158123"/>
                  </a:cubicBezTo>
                  <a:cubicBezTo>
                    <a:pt x="478727" y="1213016"/>
                    <a:pt x="481035" y="1289603"/>
                    <a:pt x="472368" y="1334745"/>
                  </a:cubicBezTo>
                  <a:cubicBezTo>
                    <a:pt x="463701" y="1379887"/>
                    <a:pt x="447485" y="1416678"/>
                    <a:pt x="416030" y="143441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D4AE36D-E2F3-04E0-C903-83C38117EA01}"/>
              </a:ext>
            </a:extLst>
          </p:cNvPr>
          <p:cNvCxnSpPr>
            <a:cxnSpLocks/>
          </p:cNvCxnSpPr>
          <p:nvPr/>
        </p:nvCxnSpPr>
        <p:spPr>
          <a:xfrm>
            <a:off x="9293681" y="1860906"/>
            <a:ext cx="29538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uppo 97">
            <a:extLst>
              <a:ext uri="{FF2B5EF4-FFF2-40B4-BE49-F238E27FC236}">
                <a16:creationId xmlns:a16="http://schemas.microsoft.com/office/drawing/2014/main" id="{78AD565E-F50F-1121-F1C4-B20A88026210}"/>
              </a:ext>
            </a:extLst>
          </p:cNvPr>
          <p:cNvGrpSpPr/>
          <p:nvPr/>
        </p:nvGrpSpPr>
        <p:grpSpPr>
          <a:xfrm>
            <a:off x="8127944" y="872762"/>
            <a:ext cx="1068902" cy="1436007"/>
            <a:chOff x="8125327" y="872051"/>
            <a:chExt cx="1068902" cy="1436007"/>
          </a:xfrm>
        </p:grpSpPr>
        <p:sp>
          <p:nvSpPr>
            <p:cNvPr id="99" name="Figura a mano libera: forma 98">
              <a:extLst>
                <a:ext uri="{FF2B5EF4-FFF2-40B4-BE49-F238E27FC236}">
                  <a16:creationId xmlns:a16="http://schemas.microsoft.com/office/drawing/2014/main" id="{E6D1865A-3A30-B6F0-A3A2-FF128A022362}"/>
                </a:ext>
              </a:extLst>
            </p:cNvPr>
            <p:cNvSpPr/>
            <p:nvPr/>
          </p:nvSpPr>
          <p:spPr>
            <a:xfrm>
              <a:off x="8506326" y="872289"/>
              <a:ext cx="687903" cy="1435769"/>
            </a:xfrm>
            <a:custGeom>
              <a:avLst/>
              <a:gdLst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397042 w 687903"/>
                <a:gd name="connsiteY6" fmla="*/ 1227222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903" h="1435769">
                  <a:moveTo>
                    <a:pt x="312821" y="0"/>
                  </a:moveTo>
                  <a:cubicBezTo>
                    <a:pt x="438651" y="2673"/>
                    <a:pt x="512345" y="49463"/>
                    <a:pt x="559469" y="96253"/>
                  </a:cubicBezTo>
                  <a:cubicBezTo>
                    <a:pt x="606593" y="143043"/>
                    <a:pt x="634666" y="188161"/>
                    <a:pt x="643690" y="208548"/>
                  </a:cubicBezTo>
                  <a:cubicBezTo>
                    <a:pt x="652714" y="228935"/>
                    <a:pt x="681790" y="314493"/>
                    <a:pt x="685800" y="399048"/>
                  </a:cubicBezTo>
                  <a:cubicBezTo>
                    <a:pt x="689811" y="483603"/>
                    <a:pt x="690145" y="617955"/>
                    <a:pt x="667753" y="715879"/>
                  </a:cubicBezTo>
                  <a:cubicBezTo>
                    <a:pt x="645361" y="813803"/>
                    <a:pt x="596566" y="901366"/>
                    <a:pt x="551448" y="986590"/>
                  </a:cubicBezTo>
                  <a:cubicBezTo>
                    <a:pt x="506330" y="1071814"/>
                    <a:pt x="451518" y="1171409"/>
                    <a:pt x="397042" y="1227222"/>
                  </a:cubicBezTo>
                  <a:cubicBezTo>
                    <a:pt x="342566" y="1283035"/>
                    <a:pt x="333542" y="1287044"/>
                    <a:pt x="272716" y="1333500"/>
                  </a:cubicBezTo>
                  <a:cubicBezTo>
                    <a:pt x="205874" y="1367924"/>
                    <a:pt x="110958" y="1435935"/>
                    <a:pt x="0" y="14357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0" name="Figura a mano libera: forma 99">
              <a:extLst>
                <a:ext uri="{FF2B5EF4-FFF2-40B4-BE49-F238E27FC236}">
                  <a16:creationId xmlns:a16="http://schemas.microsoft.com/office/drawing/2014/main" id="{0AF37890-2D32-73CD-47CF-F9C991DE214E}"/>
                </a:ext>
              </a:extLst>
            </p:cNvPr>
            <p:cNvSpPr/>
            <p:nvPr/>
          </p:nvSpPr>
          <p:spPr>
            <a:xfrm>
              <a:off x="8125327" y="872051"/>
              <a:ext cx="691815" cy="1432800"/>
            </a:xfrm>
            <a:custGeom>
              <a:avLst/>
              <a:gdLst>
                <a:gd name="connsiteX0" fmla="*/ 691815 w 691815"/>
                <a:gd name="connsiteY0" fmla="*/ 0 h 1437774"/>
                <a:gd name="connsiteX1" fmla="*/ 393031 w 691815"/>
                <a:gd name="connsiteY1" fmla="*/ 94248 h 1437774"/>
                <a:gd name="connsiteX2" fmla="*/ 256673 w 691815"/>
                <a:gd name="connsiteY2" fmla="*/ 208548 h 1437774"/>
                <a:gd name="connsiteX3" fmla="*/ 132347 w 691815"/>
                <a:gd name="connsiteY3" fmla="*/ 401053 h 1437774"/>
                <a:gd name="connsiteX4" fmla="*/ 20052 w 691815"/>
                <a:gd name="connsiteY4" fmla="*/ 715879 h 1437774"/>
                <a:gd name="connsiteX5" fmla="*/ 4010 w 691815"/>
                <a:gd name="connsiteY5" fmla="*/ 986590 h 1437774"/>
                <a:gd name="connsiteX6" fmla="*/ 66173 w 691815"/>
                <a:gd name="connsiteY6" fmla="*/ 1229227 h 1437774"/>
                <a:gd name="connsiteX7" fmla="*/ 148389 w 691815"/>
                <a:gd name="connsiteY7" fmla="*/ 1335506 h 1437774"/>
                <a:gd name="connsiteX8" fmla="*/ 380999 w 691815"/>
                <a:gd name="connsiteY8" fmla="*/ 1437774 h 1437774"/>
                <a:gd name="connsiteX0" fmla="*/ 691815 w 691815"/>
                <a:gd name="connsiteY0" fmla="*/ 210 h 1437984"/>
                <a:gd name="connsiteX1" fmla="*/ 393031 w 691815"/>
                <a:gd name="connsiteY1" fmla="*/ 94458 h 1437984"/>
                <a:gd name="connsiteX2" fmla="*/ 256673 w 691815"/>
                <a:gd name="connsiteY2" fmla="*/ 208758 h 1437984"/>
                <a:gd name="connsiteX3" fmla="*/ 132347 w 691815"/>
                <a:gd name="connsiteY3" fmla="*/ 401263 h 1437984"/>
                <a:gd name="connsiteX4" fmla="*/ 20052 w 691815"/>
                <a:gd name="connsiteY4" fmla="*/ 716089 h 1437984"/>
                <a:gd name="connsiteX5" fmla="*/ 4010 w 691815"/>
                <a:gd name="connsiteY5" fmla="*/ 986800 h 1437984"/>
                <a:gd name="connsiteX6" fmla="*/ 66173 w 691815"/>
                <a:gd name="connsiteY6" fmla="*/ 1229437 h 1437984"/>
                <a:gd name="connsiteX7" fmla="*/ 148389 w 691815"/>
                <a:gd name="connsiteY7" fmla="*/ 1335716 h 1437984"/>
                <a:gd name="connsiteX8" fmla="*/ 380999 w 691815"/>
                <a:gd name="connsiteY8" fmla="*/ 1437984 h 1437984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38 h 1438200"/>
                <a:gd name="connsiteX1" fmla="*/ 393031 w 691815"/>
                <a:gd name="connsiteY1" fmla="*/ 94486 h 1438200"/>
                <a:gd name="connsiteX2" fmla="*/ 256673 w 691815"/>
                <a:gd name="connsiteY2" fmla="*/ 208786 h 1438200"/>
                <a:gd name="connsiteX3" fmla="*/ 132347 w 691815"/>
                <a:gd name="connsiteY3" fmla="*/ 401291 h 1438200"/>
                <a:gd name="connsiteX4" fmla="*/ 20052 w 691815"/>
                <a:gd name="connsiteY4" fmla="*/ 716117 h 1438200"/>
                <a:gd name="connsiteX5" fmla="*/ 4010 w 691815"/>
                <a:gd name="connsiteY5" fmla="*/ 986828 h 1438200"/>
                <a:gd name="connsiteX6" fmla="*/ 66173 w 691815"/>
                <a:gd name="connsiteY6" fmla="*/ 1229465 h 1438200"/>
                <a:gd name="connsiteX7" fmla="*/ 148389 w 691815"/>
                <a:gd name="connsiteY7" fmla="*/ 1335744 h 1438200"/>
                <a:gd name="connsiteX8" fmla="*/ 380999 w 691815"/>
                <a:gd name="connsiteY8" fmla="*/ 1438012 h 14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1815" h="1438200">
                  <a:moveTo>
                    <a:pt x="691815" y="238"/>
                  </a:moveTo>
                  <a:cubicBezTo>
                    <a:pt x="558633" y="-4107"/>
                    <a:pt x="463550" y="51707"/>
                    <a:pt x="393031" y="94486"/>
                  </a:cubicBezTo>
                  <a:cubicBezTo>
                    <a:pt x="322512" y="137265"/>
                    <a:pt x="300120" y="157652"/>
                    <a:pt x="256673" y="208786"/>
                  </a:cubicBezTo>
                  <a:cubicBezTo>
                    <a:pt x="213226" y="259920"/>
                    <a:pt x="171784" y="316736"/>
                    <a:pt x="132347" y="401291"/>
                  </a:cubicBezTo>
                  <a:cubicBezTo>
                    <a:pt x="92910" y="485846"/>
                    <a:pt x="41441" y="618528"/>
                    <a:pt x="20052" y="716117"/>
                  </a:cubicBezTo>
                  <a:cubicBezTo>
                    <a:pt x="-1337" y="813706"/>
                    <a:pt x="-3677" y="901270"/>
                    <a:pt x="4010" y="986828"/>
                  </a:cubicBezTo>
                  <a:cubicBezTo>
                    <a:pt x="11697" y="1072386"/>
                    <a:pt x="30078" y="1159280"/>
                    <a:pt x="66173" y="1229465"/>
                  </a:cubicBezTo>
                  <a:cubicBezTo>
                    <a:pt x="102268" y="1299650"/>
                    <a:pt x="95918" y="1300986"/>
                    <a:pt x="148389" y="1335744"/>
                  </a:cubicBezTo>
                  <a:cubicBezTo>
                    <a:pt x="200860" y="1370502"/>
                    <a:pt x="286918" y="1442357"/>
                    <a:pt x="380999" y="14380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1" name="Figura a mano libera: forma 100">
            <a:extLst>
              <a:ext uri="{FF2B5EF4-FFF2-40B4-BE49-F238E27FC236}">
                <a16:creationId xmlns:a16="http://schemas.microsoft.com/office/drawing/2014/main" id="{67EEDF64-0F5B-FF61-A6E1-556033C62C68}"/>
              </a:ext>
            </a:extLst>
          </p:cNvPr>
          <p:cNvSpPr/>
          <p:nvPr/>
        </p:nvSpPr>
        <p:spPr>
          <a:xfrm>
            <a:off x="10354823" y="872800"/>
            <a:ext cx="420723" cy="1422796"/>
          </a:xfrm>
          <a:custGeom>
            <a:avLst/>
            <a:gdLst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23705"/>
              <a:gd name="connsiteY0" fmla="*/ 0 h 1441784"/>
              <a:gd name="connsiteX1" fmla="*/ 106279 w 423705"/>
              <a:gd name="connsiteY1" fmla="*/ 102268 h 1441784"/>
              <a:gd name="connsiteX2" fmla="*/ 172452 w 423705"/>
              <a:gd name="connsiteY2" fmla="*/ 210553 h 1441784"/>
              <a:gd name="connsiteX3" fmla="*/ 260684 w 423705"/>
              <a:gd name="connsiteY3" fmla="*/ 399047 h 1441784"/>
              <a:gd name="connsiteX4" fmla="*/ 356936 w 423705"/>
              <a:gd name="connsiteY4" fmla="*/ 719889 h 1441784"/>
              <a:gd name="connsiteX5" fmla="*/ 419100 w 423705"/>
              <a:gd name="connsiteY5" fmla="*/ 992605 h 1441784"/>
              <a:gd name="connsiteX6" fmla="*/ 417094 w 423705"/>
              <a:gd name="connsiteY6" fmla="*/ 1231232 h 1441784"/>
              <a:gd name="connsiteX7" fmla="*/ 401052 w 423705"/>
              <a:gd name="connsiteY7" fmla="*/ 1345532 h 1441784"/>
              <a:gd name="connsiteX8" fmla="*/ 318836 w 423705"/>
              <a:gd name="connsiteY8" fmla="*/ 1441784 h 1441784"/>
              <a:gd name="connsiteX0" fmla="*/ 0 w 419454"/>
              <a:gd name="connsiteY0" fmla="*/ 0 h 1441784"/>
              <a:gd name="connsiteX1" fmla="*/ 106279 w 419454"/>
              <a:gd name="connsiteY1" fmla="*/ 102268 h 1441784"/>
              <a:gd name="connsiteX2" fmla="*/ 172452 w 419454"/>
              <a:gd name="connsiteY2" fmla="*/ 210553 h 1441784"/>
              <a:gd name="connsiteX3" fmla="*/ 260684 w 419454"/>
              <a:gd name="connsiteY3" fmla="*/ 399047 h 1441784"/>
              <a:gd name="connsiteX4" fmla="*/ 356936 w 419454"/>
              <a:gd name="connsiteY4" fmla="*/ 719889 h 1441784"/>
              <a:gd name="connsiteX5" fmla="*/ 419100 w 419454"/>
              <a:gd name="connsiteY5" fmla="*/ 992605 h 1441784"/>
              <a:gd name="connsiteX6" fmla="*/ 417094 w 419454"/>
              <a:gd name="connsiteY6" fmla="*/ 1231232 h 1441784"/>
              <a:gd name="connsiteX7" fmla="*/ 401052 w 419454"/>
              <a:gd name="connsiteY7" fmla="*/ 1345532 h 1441784"/>
              <a:gd name="connsiteX8" fmla="*/ 318836 w 419454"/>
              <a:gd name="connsiteY8" fmla="*/ 1441784 h 1441784"/>
              <a:gd name="connsiteX0" fmla="*/ 0 w 423704"/>
              <a:gd name="connsiteY0" fmla="*/ 0 h 1441784"/>
              <a:gd name="connsiteX1" fmla="*/ 106279 w 423704"/>
              <a:gd name="connsiteY1" fmla="*/ 102268 h 1441784"/>
              <a:gd name="connsiteX2" fmla="*/ 172452 w 423704"/>
              <a:gd name="connsiteY2" fmla="*/ 210553 h 1441784"/>
              <a:gd name="connsiteX3" fmla="*/ 260684 w 423704"/>
              <a:gd name="connsiteY3" fmla="*/ 399047 h 1441784"/>
              <a:gd name="connsiteX4" fmla="*/ 356936 w 423704"/>
              <a:gd name="connsiteY4" fmla="*/ 719889 h 1441784"/>
              <a:gd name="connsiteX5" fmla="*/ 419100 w 423704"/>
              <a:gd name="connsiteY5" fmla="*/ 992605 h 1441784"/>
              <a:gd name="connsiteX6" fmla="*/ 417094 w 423704"/>
              <a:gd name="connsiteY6" fmla="*/ 1231232 h 1441784"/>
              <a:gd name="connsiteX7" fmla="*/ 401052 w 423704"/>
              <a:gd name="connsiteY7" fmla="*/ 1345532 h 1441784"/>
              <a:gd name="connsiteX8" fmla="*/ 318836 w 423704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  <a:gd name="connsiteX0" fmla="*/ 0 w 420723"/>
              <a:gd name="connsiteY0" fmla="*/ 0 h 1441784"/>
              <a:gd name="connsiteX1" fmla="*/ 106279 w 420723"/>
              <a:gd name="connsiteY1" fmla="*/ 102268 h 1441784"/>
              <a:gd name="connsiteX2" fmla="*/ 172452 w 420723"/>
              <a:gd name="connsiteY2" fmla="*/ 210553 h 1441784"/>
              <a:gd name="connsiteX3" fmla="*/ 260684 w 420723"/>
              <a:gd name="connsiteY3" fmla="*/ 399047 h 1441784"/>
              <a:gd name="connsiteX4" fmla="*/ 356936 w 420723"/>
              <a:gd name="connsiteY4" fmla="*/ 719889 h 1441784"/>
              <a:gd name="connsiteX5" fmla="*/ 414935 w 420723"/>
              <a:gd name="connsiteY5" fmla="*/ 992605 h 1441784"/>
              <a:gd name="connsiteX6" fmla="*/ 417094 w 420723"/>
              <a:gd name="connsiteY6" fmla="*/ 1231232 h 1441784"/>
              <a:gd name="connsiteX7" fmla="*/ 401052 w 420723"/>
              <a:gd name="connsiteY7" fmla="*/ 1345532 h 1441784"/>
              <a:gd name="connsiteX8" fmla="*/ 318836 w 420723"/>
              <a:gd name="connsiteY8" fmla="*/ 1441784 h 1441784"/>
              <a:gd name="connsiteX0" fmla="*/ 0 w 420723"/>
              <a:gd name="connsiteY0" fmla="*/ 0 h 1443798"/>
              <a:gd name="connsiteX1" fmla="*/ 106279 w 420723"/>
              <a:gd name="connsiteY1" fmla="*/ 102268 h 1443798"/>
              <a:gd name="connsiteX2" fmla="*/ 172452 w 420723"/>
              <a:gd name="connsiteY2" fmla="*/ 210553 h 1443798"/>
              <a:gd name="connsiteX3" fmla="*/ 260684 w 420723"/>
              <a:gd name="connsiteY3" fmla="*/ 399047 h 1443798"/>
              <a:gd name="connsiteX4" fmla="*/ 356936 w 420723"/>
              <a:gd name="connsiteY4" fmla="*/ 719889 h 1443798"/>
              <a:gd name="connsiteX5" fmla="*/ 414935 w 420723"/>
              <a:gd name="connsiteY5" fmla="*/ 992605 h 1443798"/>
              <a:gd name="connsiteX6" fmla="*/ 417094 w 420723"/>
              <a:gd name="connsiteY6" fmla="*/ 1231232 h 1443798"/>
              <a:gd name="connsiteX7" fmla="*/ 401052 w 420723"/>
              <a:gd name="connsiteY7" fmla="*/ 1345532 h 1443798"/>
              <a:gd name="connsiteX8" fmla="*/ 320837 w 420723"/>
              <a:gd name="connsiteY8" fmla="*/ 1443798 h 1443798"/>
              <a:gd name="connsiteX0" fmla="*/ 0 w 420723"/>
              <a:gd name="connsiteY0" fmla="*/ 0 h 1443798"/>
              <a:gd name="connsiteX1" fmla="*/ 106279 w 420723"/>
              <a:gd name="connsiteY1" fmla="*/ 102268 h 1443798"/>
              <a:gd name="connsiteX2" fmla="*/ 172452 w 420723"/>
              <a:gd name="connsiteY2" fmla="*/ 210553 h 1443798"/>
              <a:gd name="connsiteX3" fmla="*/ 260684 w 420723"/>
              <a:gd name="connsiteY3" fmla="*/ 399047 h 1443798"/>
              <a:gd name="connsiteX4" fmla="*/ 356936 w 420723"/>
              <a:gd name="connsiteY4" fmla="*/ 719889 h 1443798"/>
              <a:gd name="connsiteX5" fmla="*/ 414935 w 420723"/>
              <a:gd name="connsiteY5" fmla="*/ 992605 h 1443798"/>
              <a:gd name="connsiteX6" fmla="*/ 417094 w 420723"/>
              <a:gd name="connsiteY6" fmla="*/ 1231232 h 1443798"/>
              <a:gd name="connsiteX7" fmla="*/ 401052 w 420723"/>
              <a:gd name="connsiteY7" fmla="*/ 1345532 h 1443798"/>
              <a:gd name="connsiteX8" fmla="*/ 320837 w 420723"/>
              <a:gd name="connsiteY8" fmla="*/ 1443798 h 1443798"/>
              <a:gd name="connsiteX0" fmla="*/ 0 w 420723"/>
              <a:gd name="connsiteY0" fmla="*/ 0 h 1431718"/>
              <a:gd name="connsiteX1" fmla="*/ 106279 w 420723"/>
              <a:gd name="connsiteY1" fmla="*/ 102268 h 1431718"/>
              <a:gd name="connsiteX2" fmla="*/ 172452 w 420723"/>
              <a:gd name="connsiteY2" fmla="*/ 210553 h 1431718"/>
              <a:gd name="connsiteX3" fmla="*/ 260684 w 420723"/>
              <a:gd name="connsiteY3" fmla="*/ 399047 h 1431718"/>
              <a:gd name="connsiteX4" fmla="*/ 356936 w 420723"/>
              <a:gd name="connsiteY4" fmla="*/ 719889 h 1431718"/>
              <a:gd name="connsiteX5" fmla="*/ 414935 w 420723"/>
              <a:gd name="connsiteY5" fmla="*/ 992605 h 1431718"/>
              <a:gd name="connsiteX6" fmla="*/ 417094 w 420723"/>
              <a:gd name="connsiteY6" fmla="*/ 1231232 h 1431718"/>
              <a:gd name="connsiteX7" fmla="*/ 401052 w 420723"/>
              <a:gd name="connsiteY7" fmla="*/ 1345532 h 1431718"/>
              <a:gd name="connsiteX8" fmla="*/ 342847 w 420723"/>
              <a:gd name="connsiteY8" fmla="*/ 1431718 h 1431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0723" h="1431718">
                <a:moveTo>
                  <a:pt x="0" y="0"/>
                </a:moveTo>
                <a:cubicBezTo>
                  <a:pt x="40773" y="1504"/>
                  <a:pt x="73448" y="52440"/>
                  <a:pt x="106279" y="102268"/>
                </a:cubicBezTo>
                <a:cubicBezTo>
                  <a:pt x="139110" y="152096"/>
                  <a:pt x="146718" y="161090"/>
                  <a:pt x="172452" y="210553"/>
                </a:cubicBezTo>
                <a:cubicBezTo>
                  <a:pt x="198186" y="260016"/>
                  <a:pt x="229937" y="314158"/>
                  <a:pt x="260684" y="399047"/>
                </a:cubicBezTo>
                <a:cubicBezTo>
                  <a:pt x="291431" y="483936"/>
                  <a:pt x="331228" y="620963"/>
                  <a:pt x="356936" y="719889"/>
                </a:cubicBezTo>
                <a:cubicBezTo>
                  <a:pt x="382645" y="818815"/>
                  <a:pt x="404910" y="886552"/>
                  <a:pt x="414935" y="992605"/>
                </a:cubicBezTo>
                <a:cubicBezTo>
                  <a:pt x="424960" y="1098658"/>
                  <a:pt x="419408" y="1172411"/>
                  <a:pt x="417094" y="1231232"/>
                </a:cubicBezTo>
                <a:cubicBezTo>
                  <a:pt x="414780" y="1290053"/>
                  <a:pt x="406836" y="1312115"/>
                  <a:pt x="401052" y="1345532"/>
                </a:cubicBezTo>
                <a:cubicBezTo>
                  <a:pt x="387952" y="1382225"/>
                  <a:pt x="395820" y="1394984"/>
                  <a:pt x="342847" y="1431718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5" name="Arco 104">
            <a:extLst>
              <a:ext uri="{FF2B5EF4-FFF2-40B4-BE49-F238E27FC236}">
                <a16:creationId xmlns:a16="http://schemas.microsoft.com/office/drawing/2014/main" id="{C1586C5D-EC74-5B49-FB6B-B0B8F1A217D6}"/>
              </a:ext>
            </a:extLst>
          </p:cNvPr>
          <p:cNvSpPr/>
          <p:nvPr/>
        </p:nvSpPr>
        <p:spPr>
          <a:xfrm>
            <a:off x="9257915" y="512361"/>
            <a:ext cx="396000" cy="2700000"/>
          </a:xfrm>
          <a:prstGeom prst="arc">
            <a:avLst>
              <a:gd name="adj1" fmla="val 7019888"/>
              <a:gd name="adj2" fmla="val 696452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" name="Arco 105">
            <a:extLst>
              <a:ext uri="{FF2B5EF4-FFF2-40B4-BE49-F238E27FC236}">
                <a16:creationId xmlns:a16="http://schemas.microsoft.com/office/drawing/2014/main" id="{A45AA2C4-7DB0-91F8-7371-3DBDCA377D3A}"/>
              </a:ext>
            </a:extLst>
          </p:cNvPr>
          <p:cNvSpPr/>
          <p:nvPr/>
        </p:nvSpPr>
        <p:spPr>
          <a:xfrm>
            <a:off x="9007562" y="510853"/>
            <a:ext cx="900000" cy="2700000"/>
          </a:xfrm>
          <a:prstGeom prst="arc">
            <a:avLst>
              <a:gd name="adj1" fmla="val 14891627"/>
              <a:gd name="adj2" fmla="val 1018960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Arco 106">
            <a:extLst>
              <a:ext uri="{FF2B5EF4-FFF2-40B4-BE49-F238E27FC236}">
                <a16:creationId xmlns:a16="http://schemas.microsoft.com/office/drawing/2014/main" id="{14816CD5-94EF-AA86-8776-5ABC78E7EB8E}"/>
              </a:ext>
            </a:extLst>
          </p:cNvPr>
          <p:cNvSpPr/>
          <p:nvPr/>
        </p:nvSpPr>
        <p:spPr>
          <a:xfrm>
            <a:off x="8772294" y="509780"/>
            <a:ext cx="1368000" cy="2700000"/>
          </a:xfrm>
          <a:prstGeom prst="arc">
            <a:avLst>
              <a:gd name="adj1" fmla="val 14608146"/>
              <a:gd name="adj2" fmla="val 921005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Arco 107">
            <a:extLst>
              <a:ext uri="{FF2B5EF4-FFF2-40B4-BE49-F238E27FC236}">
                <a16:creationId xmlns:a16="http://schemas.microsoft.com/office/drawing/2014/main" id="{FD653130-B9E3-E01F-4268-E9C1E9848679}"/>
              </a:ext>
            </a:extLst>
          </p:cNvPr>
          <p:cNvSpPr/>
          <p:nvPr/>
        </p:nvSpPr>
        <p:spPr>
          <a:xfrm>
            <a:off x="8576175" y="515342"/>
            <a:ext cx="1764000" cy="2700000"/>
          </a:xfrm>
          <a:prstGeom prst="arc">
            <a:avLst>
              <a:gd name="adj1" fmla="val 14313016"/>
              <a:gd name="adj2" fmla="val 917410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Arco 108">
            <a:extLst>
              <a:ext uri="{FF2B5EF4-FFF2-40B4-BE49-F238E27FC236}">
                <a16:creationId xmlns:a16="http://schemas.microsoft.com/office/drawing/2014/main" id="{A7BD9B1D-5DC9-5DDF-25C4-D23AB22990FF}"/>
              </a:ext>
            </a:extLst>
          </p:cNvPr>
          <p:cNvSpPr/>
          <p:nvPr/>
        </p:nvSpPr>
        <p:spPr>
          <a:xfrm>
            <a:off x="8397724" y="518075"/>
            <a:ext cx="2124000" cy="2700000"/>
          </a:xfrm>
          <a:prstGeom prst="arc">
            <a:avLst>
              <a:gd name="adj1" fmla="val 14033253"/>
              <a:gd name="adj2" fmla="val 943750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Arco 110">
            <a:extLst>
              <a:ext uri="{FF2B5EF4-FFF2-40B4-BE49-F238E27FC236}">
                <a16:creationId xmlns:a16="http://schemas.microsoft.com/office/drawing/2014/main" id="{417B6D4B-09A1-7B24-0340-2184E12ACC5F}"/>
              </a:ext>
            </a:extLst>
          </p:cNvPr>
          <p:cNvSpPr/>
          <p:nvPr/>
        </p:nvSpPr>
        <p:spPr>
          <a:xfrm>
            <a:off x="8288712" y="520036"/>
            <a:ext cx="2340000" cy="2700000"/>
          </a:xfrm>
          <a:prstGeom prst="arc">
            <a:avLst>
              <a:gd name="adj1" fmla="val 13759869"/>
              <a:gd name="adj2" fmla="val 969827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Arco 111">
            <a:extLst>
              <a:ext uri="{FF2B5EF4-FFF2-40B4-BE49-F238E27FC236}">
                <a16:creationId xmlns:a16="http://schemas.microsoft.com/office/drawing/2014/main" id="{08430A3F-B885-7D15-9034-12E5D8632BB1}"/>
              </a:ext>
            </a:extLst>
          </p:cNvPr>
          <p:cNvSpPr/>
          <p:nvPr/>
        </p:nvSpPr>
        <p:spPr>
          <a:xfrm>
            <a:off x="8196939" y="510924"/>
            <a:ext cx="2520000" cy="2700000"/>
          </a:xfrm>
          <a:prstGeom prst="arc">
            <a:avLst>
              <a:gd name="adj1" fmla="val 13323864"/>
              <a:gd name="adj2" fmla="val 995810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Arco 112">
            <a:extLst>
              <a:ext uri="{FF2B5EF4-FFF2-40B4-BE49-F238E27FC236}">
                <a16:creationId xmlns:a16="http://schemas.microsoft.com/office/drawing/2014/main" id="{892026D4-6B0D-360E-0258-88D9DB825B3B}"/>
              </a:ext>
            </a:extLst>
          </p:cNvPr>
          <p:cNvSpPr/>
          <p:nvPr/>
        </p:nvSpPr>
        <p:spPr>
          <a:xfrm>
            <a:off x="8143978" y="511802"/>
            <a:ext cx="2628000" cy="2700000"/>
          </a:xfrm>
          <a:prstGeom prst="arc">
            <a:avLst>
              <a:gd name="adj1" fmla="val 1383008"/>
              <a:gd name="adj2" fmla="val 1041027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Arco 113">
            <a:extLst>
              <a:ext uri="{FF2B5EF4-FFF2-40B4-BE49-F238E27FC236}">
                <a16:creationId xmlns:a16="http://schemas.microsoft.com/office/drawing/2014/main" id="{596BDB69-1657-333B-BF38-BCA488016045}"/>
              </a:ext>
            </a:extLst>
          </p:cNvPr>
          <p:cNvSpPr/>
          <p:nvPr/>
        </p:nvSpPr>
        <p:spPr>
          <a:xfrm>
            <a:off x="8102467" y="507026"/>
            <a:ext cx="2700000" cy="2697661"/>
          </a:xfrm>
          <a:prstGeom prst="arc">
            <a:avLst>
              <a:gd name="adj1" fmla="val 13631621"/>
              <a:gd name="adj2" fmla="val 1892355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Arco 114">
            <a:extLst>
              <a:ext uri="{FF2B5EF4-FFF2-40B4-BE49-F238E27FC236}">
                <a16:creationId xmlns:a16="http://schemas.microsoft.com/office/drawing/2014/main" id="{2DD95778-EB4F-29A4-DCD9-886CE54E1453}"/>
              </a:ext>
            </a:extLst>
          </p:cNvPr>
          <p:cNvSpPr/>
          <p:nvPr/>
        </p:nvSpPr>
        <p:spPr>
          <a:xfrm>
            <a:off x="8099608" y="511942"/>
            <a:ext cx="2700000" cy="2697661"/>
          </a:xfrm>
          <a:prstGeom prst="arc">
            <a:avLst>
              <a:gd name="adj1" fmla="val 832929"/>
              <a:gd name="adj2" fmla="val 1377547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Arco 117">
            <a:extLst>
              <a:ext uri="{FF2B5EF4-FFF2-40B4-BE49-F238E27FC236}">
                <a16:creationId xmlns:a16="http://schemas.microsoft.com/office/drawing/2014/main" id="{9199C666-30B9-68AD-8B14-4EA5E6BA680E}"/>
              </a:ext>
            </a:extLst>
          </p:cNvPr>
          <p:cNvSpPr/>
          <p:nvPr/>
        </p:nvSpPr>
        <p:spPr>
          <a:xfrm>
            <a:off x="8143033" y="508622"/>
            <a:ext cx="2628000" cy="2700000"/>
          </a:xfrm>
          <a:prstGeom prst="arc">
            <a:avLst>
              <a:gd name="adj1" fmla="val 12869908"/>
              <a:gd name="adj2" fmla="val 192113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3" name="Gruppo 122">
            <a:extLst>
              <a:ext uri="{FF2B5EF4-FFF2-40B4-BE49-F238E27FC236}">
                <a16:creationId xmlns:a16="http://schemas.microsoft.com/office/drawing/2014/main" id="{E3C1CFC8-840B-273E-9E3E-0818703B6F82}"/>
              </a:ext>
            </a:extLst>
          </p:cNvPr>
          <p:cNvGrpSpPr/>
          <p:nvPr/>
        </p:nvGrpSpPr>
        <p:grpSpPr>
          <a:xfrm>
            <a:off x="8128148" y="870365"/>
            <a:ext cx="1068902" cy="1436007"/>
            <a:chOff x="8125327" y="872051"/>
            <a:chExt cx="1068902" cy="1436007"/>
          </a:xfrm>
        </p:grpSpPr>
        <p:sp>
          <p:nvSpPr>
            <p:cNvPr id="124" name="Figura a mano libera: forma 123">
              <a:extLst>
                <a:ext uri="{FF2B5EF4-FFF2-40B4-BE49-F238E27FC236}">
                  <a16:creationId xmlns:a16="http://schemas.microsoft.com/office/drawing/2014/main" id="{80DF848C-9DA9-9AF3-3E98-1D1D32F904BF}"/>
                </a:ext>
              </a:extLst>
            </p:cNvPr>
            <p:cNvSpPr/>
            <p:nvPr/>
          </p:nvSpPr>
          <p:spPr>
            <a:xfrm>
              <a:off x="8506326" y="872289"/>
              <a:ext cx="687903" cy="1435769"/>
            </a:xfrm>
            <a:custGeom>
              <a:avLst/>
              <a:gdLst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401053 w 687903"/>
                <a:gd name="connsiteY6" fmla="*/ 1229227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  <a:gd name="connsiteX0" fmla="*/ 312821 w 687903"/>
                <a:gd name="connsiteY0" fmla="*/ 0 h 1435769"/>
                <a:gd name="connsiteX1" fmla="*/ 559469 w 687903"/>
                <a:gd name="connsiteY1" fmla="*/ 96253 h 1435769"/>
                <a:gd name="connsiteX2" fmla="*/ 643690 w 687903"/>
                <a:gd name="connsiteY2" fmla="*/ 208548 h 1435769"/>
                <a:gd name="connsiteX3" fmla="*/ 685800 w 687903"/>
                <a:gd name="connsiteY3" fmla="*/ 399048 h 1435769"/>
                <a:gd name="connsiteX4" fmla="*/ 667753 w 687903"/>
                <a:gd name="connsiteY4" fmla="*/ 715879 h 1435769"/>
                <a:gd name="connsiteX5" fmla="*/ 551448 w 687903"/>
                <a:gd name="connsiteY5" fmla="*/ 986590 h 1435769"/>
                <a:gd name="connsiteX6" fmla="*/ 397042 w 687903"/>
                <a:gd name="connsiteY6" fmla="*/ 1227222 h 1435769"/>
                <a:gd name="connsiteX7" fmla="*/ 272716 w 687903"/>
                <a:gd name="connsiteY7" fmla="*/ 1333500 h 1435769"/>
                <a:gd name="connsiteX8" fmla="*/ 0 w 687903"/>
                <a:gd name="connsiteY8" fmla="*/ 1435769 h 143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7903" h="1435769">
                  <a:moveTo>
                    <a:pt x="312821" y="0"/>
                  </a:moveTo>
                  <a:cubicBezTo>
                    <a:pt x="438651" y="2673"/>
                    <a:pt x="512345" y="49463"/>
                    <a:pt x="559469" y="96253"/>
                  </a:cubicBezTo>
                  <a:cubicBezTo>
                    <a:pt x="606593" y="143043"/>
                    <a:pt x="634666" y="188161"/>
                    <a:pt x="643690" y="208548"/>
                  </a:cubicBezTo>
                  <a:cubicBezTo>
                    <a:pt x="652714" y="228935"/>
                    <a:pt x="681790" y="314493"/>
                    <a:pt x="685800" y="399048"/>
                  </a:cubicBezTo>
                  <a:cubicBezTo>
                    <a:pt x="689811" y="483603"/>
                    <a:pt x="690145" y="617955"/>
                    <a:pt x="667753" y="715879"/>
                  </a:cubicBezTo>
                  <a:cubicBezTo>
                    <a:pt x="645361" y="813803"/>
                    <a:pt x="596566" y="901366"/>
                    <a:pt x="551448" y="986590"/>
                  </a:cubicBezTo>
                  <a:cubicBezTo>
                    <a:pt x="506330" y="1071814"/>
                    <a:pt x="451518" y="1171409"/>
                    <a:pt x="397042" y="1227222"/>
                  </a:cubicBezTo>
                  <a:cubicBezTo>
                    <a:pt x="342566" y="1283035"/>
                    <a:pt x="333542" y="1287044"/>
                    <a:pt x="272716" y="1333500"/>
                  </a:cubicBezTo>
                  <a:cubicBezTo>
                    <a:pt x="205874" y="1367924"/>
                    <a:pt x="110958" y="1435935"/>
                    <a:pt x="0" y="143576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5" name="Figura a mano libera: forma 124">
              <a:extLst>
                <a:ext uri="{FF2B5EF4-FFF2-40B4-BE49-F238E27FC236}">
                  <a16:creationId xmlns:a16="http://schemas.microsoft.com/office/drawing/2014/main" id="{15E58708-7CB0-1E24-A733-4FEA846F7E73}"/>
                </a:ext>
              </a:extLst>
            </p:cNvPr>
            <p:cNvSpPr/>
            <p:nvPr/>
          </p:nvSpPr>
          <p:spPr>
            <a:xfrm>
              <a:off x="8125327" y="872051"/>
              <a:ext cx="691815" cy="1432800"/>
            </a:xfrm>
            <a:custGeom>
              <a:avLst/>
              <a:gdLst>
                <a:gd name="connsiteX0" fmla="*/ 691815 w 691815"/>
                <a:gd name="connsiteY0" fmla="*/ 0 h 1437774"/>
                <a:gd name="connsiteX1" fmla="*/ 393031 w 691815"/>
                <a:gd name="connsiteY1" fmla="*/ 94248 h 1437774"/>
                <a:gd name="connsiteX2" fmla="*/ 256673 w 691815"/>
                <a:gd name="connsiteY2" fmla="*/ 208548 h 1437774"/>
                <a:gd name="connsiteX3" fmla="*/ 132347 w 691815"/>
                <a:gd name="connsiteY3" fmla="*/ 401053 h 1437774"/>
                <a:gd name="connsiteX4" fmla="*/ 20052 w 691815"/>
                <a:gd name="connsiteY4" fmla="*/ 715879 h 1437774"/>
                <a:gd name="connsiteX5" fmla="*/ 4010 w 691815"/>
                <a:gd name="connsiteY5" fmla="*/ 986590 h 1437774"/>
                <a:gd name="connsiteX6" fmla="*/ 66173 w 691815"/>
                <a:gd name="connsiteY6" fmla="*/ 1229227 h 1437774"/>
                <a:gd name="connsiteX7" fmla="*/ 148389 w 691815"/>
                <a:gd name="connsiteY7" fmla="*/ 1335506 h 1437774"/>
                <a:gd name="connsiteX8" fmla="*/ 380999 w 691815"/>
                <a:gd name="connsiteY8" fmla="*/ 1437774 h 1437774"/>
                <a:gd name="connsiteX0" fmla="*/ 691815 w 691815"/>
                <a:gd name="connsiteY0" fmla="*/ 210 h 1437984"/>
                <a:gd name="connsiteX1" fmla="*/ 393031 w 691815"/>
                <a:gd name="connsiteY1" fmla="*/ 94458 h 1437984"/>
                <a:gd name="connsiteX2" fmla="*/ 256673 w 691815"/>
                <a:gd name="connsiteY2" fmla="*/ 208758 h 1437984"/>
                <a:gd name="connsiteX3" fmla="*/ 132347 w 691815"/>
                <a:gd name="connsiteY3" fmla="*/ 401263 h 1437984"/>
                <a:gd name="connsiteX4" fmla="*/ 20052 w 691815"/>
                <a:gd name="connsiteY4" fmla="*/ 716089 h 1437984"/>
                <a:gd name="connsiteX5" fmla="*/ 4010 w 691815"/>
                <a:gd name="connsiteY5" fmla="*/ 986800 h 1437984"/>
                <a:gd name="connsiteX6" fmla="*/ 66173 w 691815"/>
                <a:gd name="connsiteY6" fmla="*/ 1229437 h 1437984"/>
                <a:gd name="connsiteX7" fmla="*/ 148389 w 691815"/>
                <a:gd name="connsiteY7" fmla="*/ 1335716 h 1437984"/>
                <a:gd name="connsiteX8" fmla="*/ 380999 w 691815"/>
                <a:gd name="connsiteY8" fmla="*/ 1437984 h 1437984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10 h 1438172"/>
                <a:gd name="connsiteX1" fmla="*/ 393031 w 691815"/>
                <a:gd name="connsiteY1" fmla="*/ 94458 h 1438172"/>
                <a:gd name="connsiteX2" fmla="*/ 256673 w 691815"/>
                <a:gd name="connsiteY2" fmla="*/ 208758 h 1438172"/>
                <a:gd name="connsiteX3" fmla="*/ 132347 w 691815"/>
                <a:gd name="connsiteY3" fmla="*/ 401263 h 1438172"/>
                <a:gd name="connsiteX4" fmla="*/ 20052 w 691815"/>
                <a:gd name="connsiteY4" fmla="*/ 716089 h 1438172"/>
                <a:gd name="connsiteX5" fmla="*/ 4010 w 691815"/>
                <a:gd name="connsiteY5" fmla="*/ 986800 h 1438172"/>
                <a:gd name="connsiteX6" fmla="*/ 66173 w 691815"/>
                <a:gd name="connsiteY6" fmla="*/ 1229437 h 1438172"/>
                <a:gd name="connsiteX7" fmla="*/ 148389 w 691815"/>
                <a:gd name="connsiteY7" fmla="*/ 1335716 h 1438172"/>
                <a:gd name="connsiteX8" fmla="*/ 380999 w 691815"/>
                <a:gd name="connsiteY8" fmla="*/ 1437984 h 1438172"/>
                <a:gd name="connsiteX0" fmla="*/ 691815 w 691815"/>
                <a:gd name="connsiteY0" fmla="*/ 238 h 1438200"/>
                <a:gd name="connsiteX1" fmla="*/ 393031 w 691815"/>
                <a:gd name="connsiteY1" fmla="*/ 94486 h 1438200"/>
                <a:gd name="connsiteX2" fmla="*/ 256673 w 691815"/>
                <a:gd name="connsiteY2" fmla="*/ 208786 h 1438200"/>
                <a:gd name="connsiteX3" fmla="*/ 132347 w 691815"/>
                <a:gd name="connsiteY3" fmla="*/ 401291 h 1438200"/>
                <a:gd name="connsiteX4" fmla="*/ 20052 w 691815"/>
                <a:gd name="connsiteY4" fmla="*/ 716117 h 1438200"/>
                <a:gd name="connsiteX5" fmla="*/ 4010 w 691815"/>
                <a:gd name="connsiteY5" fmla="*/ 986828 h 1438200"/>
                <a:gd name="connsiteX6" fmla="*/ 66173 w 691815"/>
                <a:gd name="connsiteY6" fmla="*/ 1229465 h 1438200"/>
                <a:gd name="connsiteX7" fmla="*/ 148389 w 691815"/>
                <a:gd name="connsiteY7" fmla="*/ 1335744 h 1438200"/>
                <a:gd name="connsiteX8" fmla="*/ 380999 w 691815"/>
                <a:gd name="connsiteY8" fmla="*/ 1438012 h 14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1815" h="1438200">
                  <a:moveTo>
                    <a:pt x="691815" y="238"/>
                  </a:moveTo>
                  <a:cubicBezTo>
                    <a:pt x="558633" y="-4107"/>
                    <a:pt x="463550" y="51707"/>
                    <a:pt x="393031" y="94486"/>
                  </a:cubicBezTo>
                  <a:cubicBezTo>
                    <a:pt x="322512" y="137265"/>
                    <a:pt x="300120" y="157652"/>
                    <a:pt x="256673" y="208786"/>
                  </a:cubicBezTo>
                  <a:cubicBezTo>
                    <a:pt x="213226" y="259920"/>
                    <a:pt x="171784" y="316736"/>
                    <a:pt x="132347" y="401291"/>
                  </a:cubicBezTo>
                  <a:cubicBezTo>
                    <a:pt x="92910" y="485846"/>
                    <a:pt x="41441" y="618528"/>
                    <a:pt x="20052" y="716117"/>
                  </a:cubicBezTo>
                  <a:cubicBezTo>
                    <a:pt x="-1337" y="813706"/>
                    <a:pt x="-3677" y="901270"/>
                    <a:pt x="4010" y="986828"/>
                  </a:cubicBezTo>
                  <a:cubicBezTo>
                    <a:pt x="11697" y="1072386"/>
                    <a:pt x="30078" y="1159280"/>
                    <a:pt x="66173" y="1229465"/>
                  </a:cubicBezTo>
                  <a:cubicBezTo>
                    <a:pt x="102268" y="1299650"/>
                    <a:pt x="95918" y="1300986"/>
                    <a:pt x="148389" y="1335744"/>
                  </a:cubicBezTo>
                  <a:cubicBezTo>
                    <a:pt x="200860" y="1370502"/>
                    <a:pt x="286918" y="1442357"/>
                    <a:pt x="380999" y="1438012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4" name="Pulsante di azione: vuoto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2099E27-820F-9968-0ADA-EFD00AA201E9}"/>
              </a:ext>
            </a:extLst>
          </p:cNvPr>
          <p:cNvSpPr/>
          <p:nvPr/>
        </p:nvSpPr>
        <p:spPr>
          <a:xfrm>
            <a:off x="10805528" y="923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91274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8" grpId="0" animBg="1"/>
      <p:bldP spid="10" grpId="0" animBg="1"/>
      <p:bldP spid="13" grpId="0" animBg="1"/>
      <p:bldP spid="23" grpId="0" animBg="1"/>
      <p:bldP spid="27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24000" y="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1687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637</Words>
  <Application>Microsoft Office PowerPoint</Application>
  <PresentationFormat>Widescreen</PresentationFormat>
  <Paragraphs>110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78</cp:revision>
  <dcterms:created xsi:type="dcterms:W3CDTF">2022-07-10T13:13:58Z</dcterms:created>
  <dcterms:modified xsi:type="dcterms:W3CDTF">2023-02-03T15:10:36Z</dcterms:modified>
</cp:coreProperties>
</file>