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84" r:id="rId2"/>
    <p:sldId id="274" r:id="rId3"/>
    <p:sldId id="275" r:id="rId4"/>
    <p:sldId id="279" r:id="rId5"/>
    <p:sldId id="280" r:id="rId6"/>
    <p:sldId id="281" r:id="rId7"/>
    <p:sldId id="282" r:id="rId8"/>
    <p:sldId id="283" r:id="rId9"/>
    <p:sldId id="285" r:id="rId10"/>
    <p:sldId id="290" r:id="rId11"/>
  </p:sldIdLst>
  <p:sldSz cx="12179300" cy="9134475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2" autoAdjust="0"/>
    <p:restoredTop sz="95256" autoAdjust="0"/>
  </p:normalViewPr>
  <p:slideViewPr>
    <p:cSldViewPr snapToGrid="0">
      <p:cViewPr varScale="1">
        <p:scale>
          <a:sx n="62" d="100"/>
          <a:sy n="62" d="100"/>
        </p:scale>
        <p:origin x="1694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C992E-6FD7-4CD2-A9CA-7160D391447D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30B53-B758-4B54-B5BD-FAADFE1766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655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2413" y="1494925"/>
            <a:ext cx="9134475" cy="3180151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2413" y="4797715"/>
            <a:ext cx="9134475" cy="2205383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43" indent="0" algn="ctr">
              <a:buNone/>
              <a:defRPr sz="1998"/>
            </a:lvl2pPr>
            <a:lvl3pPr marL="913486" indent="0" algn="ctr">
              <a:buNone/>
              <a:defRPr sz="1798"/>
            </a:lvl3pPr>
            <a:lvl4pPr marL="1370228" indent="0" algn="ctr">
              <a:buNone/>
              <a:defRPr sz="1598"/>
            </a:lvl4pPr>
            <a:lvl5pPr marL="1826971" indent="0" algn="ctr">
              <a:buNone/>
              <a:defRPr sz="1598"/>
            </a:lvl5pPr>
            <a:lvl6pPr marL="2283714" indent="0" algn="ctr">
              <a:buNone/>
              <a:defRPr sz="1598"/>
            </a:lvl6pPr>
            <a:lvl7pPr marL="2740457" indent="0" algn="ctr">
              <a:buNone/>
              <a:defRPr sz="1598"/>
            </a:lvl7pPr>
            <a:lvl8pPr marL="3197200" indent="0" algn="ctr">
              <a:buNone/>
              <a:defRPr sz="1598"/>
            </a:lvl8pPr>
            <a:lvl9pPr marL="3653942" indent="0" algn="ctr">
              <a:buNone/>
              <a:defRPr sz="1598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33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74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15811" y="486326"/>
            <a:ext cx="2626162" cy="774104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327" y="486326"/>
            <a:ext cx="7726243" cy="774104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871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25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984" y="2277277"/>
            <a:ext cx="10504646" cy="3799687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0984" y="6112910"/>
            <a:ext cx="10504646" cy="1998166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1pPr>
            <a:lvl2pPr marL="456743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2pPr>
            <a:lvl3pPr marL="913486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3pPr>
            <a:lvl4pPr marL="137022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4pPr>
            <a:lvl5pPr marL="1826971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5pPr>
            <a:lvl6pPr marL="228371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6pPr>
            <a:lvl7pPr marL="274045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7pPr>
            <a:lvl8pPr marL="3197200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8pPr>
            <a:lvl9pPr marL="3653942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458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327" y="2431631"/>
            <a:ext cx="5176203" cy="57957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5770" y="2431631"/>
            <a:ext cx="5176203" cy="57957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875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13" y="486327"/>
            <a:ext cx="10504646" cy="176557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914" y="2239216"/>
            <a:ext cx="5152414" cy="1097405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914" y="3336620"/>
            <a:ext cx="5152414" cy="490766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5771" y="2239216"/>
            <a:ext cx="5177789" cy="1097405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5771" y="3336620"/>
            <a:ext cx="5177789" cy="490766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22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49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75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14" y="608965"/>
            <a:ext cx="3928141" cy="2131378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7789" y="1315196"/>
            <a:ext cx="6165771" cy="6491398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914" y="2740343"/>
            <a:ext cx="3928141" cy="5076823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21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14" y="608965"/>
            <a:ext cx="3928141" cy="2131378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77789" y="1315196"/>
            <a:ext cx="6165771" cy="6491398"/>
          </a:xfrm>
        </p:spPr>
        <p:txBody>
          <a:bodyPr/>
          <a:lstStyle>
            <a:lvl1pPr marL="0" indent="0">
              <a:buNone/>
              <a:defRPr sz="3197"/>
            </a:lvl1pPr>
            <a:lvl2pPr marL="456743" indent="0">
              <a:buNone/>
              <a:defRPr sz="2797"/>
            </a:lvl2pPr>
            <a:lvl3pPr marL="913486" indent="0">
              <a:buNone/>
              <a:defRPr sz="2398"/>
            </a:lvl3pPr>
            <a:lvl4pPr marL="1370228" indent="0">
              <a:buNone/>
              <a:defRPr sz="1998"/>
            </a:lvl4pPr>
            <a:lvl5pPr marL="1826971" indent="0">
              <a:buNone/>
              <a:defRPr sz="1998"/>
            </a:lvl5pPr>
            <a:lvl6pPr marL="2283714" indent="0">
              <a:buNone/>
              <a:defRPr sz="1998"/>
            </a:lvl6pPr>
            <a:lvl7pPr marL="2740457" indent="0">
              <a:buNone/>
              <a:defRPr sz="1998"/>
            </a:lvl7pPr>
            <a:lvl8pPr marL="3197200" indent="0">
              <a:buNone/>
              <a:defRPr sz="1998"/>
            </a:lvl8pPr>
            <a:lvl9pPr marL="3653942" indent="0">
              <a:buNone/>
              <a:defRPr sz="1998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914" y="2740343"/>
            <a:ext cx="3928141" cy="5076823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06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327" y="486327"/>
            <a:ext cx="10504646" cy="1765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327" y="2431631"/>
            <a:ext cx="10504646" cy="57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327" y="8466306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4393" y="8466306"/>
            <a:ext cx="4110514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1630" y="8466306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04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xStyles>
    <p:titleStyle>
      <a:lvl1pPr algn="l" defTabSz="913486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71" indent="-228371" algn="l" defTabSz="9134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857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600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343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512085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8828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571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3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43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486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228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714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457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20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942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11" Type="http://schemas.openxmlformats.org/officeDocument/2006/relationships/slide" Target="slide9.xml"/><Relationship Id="rId5" Type="http://schemas.openxmlformats.org/officeDocument/2006/relationships/slide" Target="slide5.xml"/><Relationship Id="rId10" Type="http://schemas.openxmlformats.org/officeDocument/2006/relationships/image" Target="../media/image1.jpg"/><Relationship Id="rId4" Type="http://schemas.openxmlformats.org/officeDocument/2006/relationships/slide" Target="slide3.xml"/><Relationship Id="rId9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23650" y="496377"/>
            <a:ext cx="12132000" cy="3536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557" indent="-342557" algn="ctr" defTabSz="913486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1998" kern="0" dirty="0">
                <a:solidFill>
                  <a:srgbClr val="0066FF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1998" kern="0" dirty="0" err="1">
                <a:solidFill>
                  <a:srgbClr val="0066FF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1998" kern="0" dirty="0">
              <a:solidFill>
                <a:srgbClr val="0066FF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23650" y="891821"/>
            <a:ext cx="12132000" cy="39969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 defTabSz="913486">
              <a:defRPr/>
            </a:pPr>
            <a:r>
              <a:rPr lang="it-IT" sz="1998" dirty="0">
                <a:solidFill>
                  <a:srgbClr val="0066FF"/>
                </a:solidFill>
                <a:latin typeface="Comic Sans MS" panose="030F0702030302020204" pitchFamily="66" charset="0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4872" y="1782619"/>
            <a:ext cx="3204000" cy="6948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892" algn="ctr" defTabSz="456743" eaLnBrk="0" hangingPunct="0">
              <a:defRPr/>
            </a:pPr>
            <a:r>
              <a:rPr lang="it-IT" sz="20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Il disegno di copertina</a:t>
            </a:r>
          </a:p>
          <a:p>
            <a:pPr marL="107892" algn="ctr" defTabSz="456743" eaLnBrk="0" hangingPunct="0">
              <a:defRPr/>
            </a:pPr>
            <a:r>
              <a:rPr lang="it-IT" sz="20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è stato eseguito </a:t>
            </a:r>
          </a:p>
          <a:p>
            <a:pPr marL="107892" algn="ctr" defTabSz="456743" eaLnBrk="0" hangingPunct="0">
              <a:defRPr/>
            </a:pPr>
            <a:r>
              <a:rPr lang="it-IT" sz="20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nell’a. s. 1995/96</a:t>
            </a:r>
          </a:p>
          <a:p>
            <a:pPr marL="107892" algn="ctr" defTabSz="456743" eaLnBrk="0" hangingPunct="0">
              <a:defRPr/>
            </a:pPr>
            <a:endParaRPr lang="it-IT" sz="2000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7892" algn="ctr" defTabSz="456743" eaLnBrk="0" hangingPunct="0">
              <a:defRPr/>
            </a:pPr>
            <a:endParaRPr lang="it-IT" sz="2000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7892" algn="ctr" defTabSz="456743" eaLnBrk="0" hangingPunct="0">
              <a:defRPr/>
            </a:pPr>
            <a:r>
              <a:rPr lang="it-IT" sz="20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20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Vallera Valeria</a:t>
            </a:r>
          </a:p>
          <a:p>
            <a:pPr marL="107892" algn="ctr" defTabSz="456743" eaLnBrk="0" hangingPunct="0">
              <a:defRPr/>
            </a:pPr>
            <a:r>
              <a:rPr lang="it-IT" sz="20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della classe </a:t>
            </a:r>
            <a:r>
              <a:rPr lang="it-IT" sz="20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5°A</a:t>
            </a:r>
          </a:p>
          <a:p>
            <a:pPr marL="107892" algn="ctr" defTabSz="456743" eaLnBrk="0" hangingPunct="0">
              <a:defRPr/>
            </a:pPr>
            <a:endParaRPr lang="it-IT" sz="2000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7892" algn="ctr" defTabSz="456743" eaLnBrk="0" hangingPunct="0">
              <a:defRPr/>
            </a:pPr>
            <a:endParaRPr lang="it-IT" sz="2000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7892" algn="ctr" defTabSz="456743" eaLnBrk="0" hangingPunct="0">
              <a:defRPr/>
            </a:pPr>
            <a:r>
              <a:rPr lang="it-IT" sz="20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dell’</a:t>
            </a:r>
            <a:r>
              <a:rPr lang="it-IT" sz="20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Istituto Statale d’Arte</a:t>
            </a:r>
          </a:p>
          <a:p>
            <a:pPr marL="107892" algn="ctr" defTabSz="456743" eaLnBrk="0" hangingPunct="0">
              <a:defRPr/>
            </a:pPr>
            <a:r>
              <a:rPr lang="it-IT" sz="20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«G. Mazara»</a:t>
            </a:r>
          </a:p>
          <a:p>
            <a:pPr marL="107892" algn="ctr" defTabSz="456743" eaLnBrk="0" hangingPunct="0">
              <a:defRPr/>
            </a:pPr>
            <a:r>
              <a:rPr lang="it-IT" sz="20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di  Sulmona</a:t>
            </a:r>
          </a:p>
          <a:p>
            <a:pPr marL="107892" algn="ctr" defTabSz="456743" eaLnBrk="0" hangingPunct="0">
              <a:defRPr/>
            </a:pPr>
            <a:endParaRPr lang="it-IT" sz="2000" b="1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7892" algn="ctr" defTabSz="456743" eaLnBrk="0" hangingPunct="0">
              <a:defRPr/>
            </a:pPr>
            <a:r>
              <a:rPr lang="it-IT" sz="20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7892" algn="ctr" defTabSz="456743" eaLnBrk="0" hangingPunct="0">
              <a:defRPr/>
            </a:pPr>
            <a:r>
              <a:rPr lang="it-IT" sz="20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«Teoria e applicazioni di Geometria descrittiva»</a:t>
            </a:r>
          </a:p>
          <a:p>
            <a:pPr marL="107892" algn="ctr" defTabSz="456743" eaLnBrk="0" hangingPunct="0">
              <a:defRPr/>
            </a:pPr>
            <a:r>
              <a:rPr lang="it-IT" sz="20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7892" algn="ctr" defTabSz="456743" eaLnBrk="0" hangingPunct="0">
              <a:defRPr/>
            </a:pPr>
            <a:endParaRPr lang="it-IT" sz="2000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defTabSz="456743" eaLnBrk="0" hangingPunct="0">
              <a:defRPr/>
            </a:pPr>
            <a:r>
              <a:rPr lang="it-IT" sz="20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Insegnante:</a:t>
            </a:r>
          </a:p>
          <a:p>
            <a:pPr algn="ctr" defTabSz="456743" eaLnBrk="0" hangingPunct="0">
              <a:defRPr/>
            </a:pPr>
            <a:r>
              <a:rPr lang="it-IT" sz="20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Prof. Elio </a:t>
            </a:r>
            <a:r>
              <a:rPr lang="it-IT" sz="2000" dirty="0" err="1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sz="2000" dirty="0">
              <a:solidFill>
                <a:srgbClr val="0000FF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82" y="8803609"/>
            <a:ext cx="6041700" cy="269378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8984" tIns="34493" rIns="68984" bIns="34493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486">
              <a:spcBef>
                <a:spcPct val="0"/>
              </a:spcBef>
              <a:defRPr/>
            </a:pPr>
            <a:r>
              <a:rPr lang="it-IT" altLang="it-IT" sz="1299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994" y="8783004"/>
            <a:ext cx="6041700" cy="315305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8984" tIns="34493" rIns="68984" bIns="34493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486">
              <a:spcBef>
                <a:spcPct val="0"/>
              </a:spcBef>
              <a:defRPr/>
            </a:pPr>
            <a:r>
              <a:rPr lang="it-IT" altLang="it-IT" sz="1598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2116" y="9104784"/>
            <a:ext cx="9134475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900076" y="1831811"/>
            <a:ext cx="4895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486">
              <a:defRPr/>
            </a:pPr>
            <a:r>
              <a:rPr lang="it-IT" sz="2800" dirty="0">
                <a:solidFill>
                  <a:srgbClr val="0000FF"/>
                </a:solidFill>
                <a:latin typeface="Comic Sans MS" panose="030F0702030302020204" pitchFamily="66" charset="0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23650" y="1324060"/>
            <a:ext cx="12132000" cy="400110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 defTabSz="913486">
              <a:defRPr/>
            </a:pPr>
            <a:r>
              <a:rPr lang="it-IT" sz="2000" b="1" dirty="0">
                <a:solidFill>
                  <a:srgbClr val="0000FF"/>
                </a:solidFill>
                <a:latin typeface="Comic Sans MS" panose="030F0702030302020204" pitchFamily="66" charset="0"/>
              </a:rPr>
              <a:t>COMPENETRAZIONE  DI TRE CONI CON UNA SFERA</a:t>
            </a:r>
            <a:endParaRPr lang="it-IT" sz="2000" b="1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9150392"/>
            <a:ext cx="121793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3912639" y="2509928"/>
            <a:ext cx="395588" cy="323663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486">
              <a:defRPr/>
            </a:pPr>
            <a:r>
              <a:rPr lang="it-IT" dirty="0">
                <a:solidFill>
                  <a:prstClr val="white"/>
                </a:solidFill>
                <a:latin typeface="Comic Sans MS" panose="030F0702030302020204" pitchFamily="66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lang="it-IT" dirty="0">
              <a:solidFill>
                <a:prstClr val="white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3912639" y="2909765"/>
            <a:ext cx="395588" cy="323663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486">
              <a:defRPr/>
            </a:pPr>
            <a:r>
              <a:rPr lang="it-IT" dirty="0">
                <a:solidFill>
                  <a:prstClr val="white"/>
                </a:solidFill>
                <a:latin typeface="Comic Sans MS" panose="030F0702030302020204" pitchFamily="66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lang="it-IT" dirty="0">
              <a:solidFill>
                <a:prstClr val="white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Pulsante di azione: vuoto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3912639" y="3679505"/>
            <a:ext cx="395588" cy="323663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486">
              <a:defRPr/>
            </a:pPr>
            <a:r>
              <a:rPr lang="it-IT" dirty="0">
                <a:solidFill>
                  <a:prstClr val="white"/>
                </a:solidFill>
                <a:latin typeface="Comic Sans MS" panose="030F0702030302020204" pitchFamily="66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lang="it-IT" dirty="0">
              <a:solidFill>
                <a:prstClr val="white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Pulsante di azione: vuoto 25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3914778" y="4472707"/>
            <a:ext cx="395588" cy="323663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486">
              <a:defRPr/>
            </a:pPr>
            <a:r>
              <a:rPr lang="it-IT" dirty="0">
                <a:solidFill>
                  <a:prstClr val="white"/>
                </a:solidFill>
                <a:latin typeface="Comic Sans MS" panose="030F0702030302020204" pitchFamily="66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lang="it-IT" dirty="0">
              <a:solidFill>
                <a:prstClr val="white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Pulsante di azione: vuoto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3912639" y="4081224"/>
            <a:ext cx="395588" cy="323663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486">
              <a:defRPr/>
            </a:pPr>
            <a:r>
              <a:rPr lang="it-IT" dirty="0">
                <a:solidFill>
                  <a:prstClr val="white"/>
                </a:solidFill>
                <a:latin typeface="Comic Sans MS" panose="030F0702030302020204" pitchFamily="66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endParaRPr lang="it-IT" dirty="0">
              <a:solidFill>
                <a:prstClr val="white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3823818" y="6169691"/>
            <a:ext cx="508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486">
              <a:defRPr/>
            </a:pPr>
            <a:r>
              <a:rPr lang="it-IT" sz="2400" dirty="0">
                <a:solidFill>
                  <a:srgbClr val="0000FF"/>
                </a:solidFill>
                <a:latin typeface="Comic Sans MS" panose="030F0702030302020204" pitchFamily="66" charset="0"/>
              </a:rPr>
              <a:t>Per accedere alle pagine </a:t>
            </a:r>
          </a:p>
          <a:p>
            <a:pPr algn="ctr" defTabSz="913486">
              <a:defRPr/>
            </a:pPr>
            <a:r>
              <a:rPr lang="it-IT" sz="2400" dirty="0">
                <a:solidFill>
                  <a:srgbClr val="0000FF"/>
                </a:solidFill>
                <a:latin typeface="Comic Sans MS" panose="030F0702030302020204" pitchFamily="66" charset="0"/>
              </a:rPr>
              <a:t>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4336972" y="2509929"/>
            <a:ext cx="28546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3486">
              <a:defRPr/>
            </a:pP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4345843" y="2905687"/>
            <a:ext cx="399626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3486">
              <a:defRPr/>
            </a:pP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Visione sintetica della composizione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4334834" y="4074177"/>
            <a:ext cx="35341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3486">
              <a:defRPr/>
            </a:pP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Sfera e cono anteriore destro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4334835" y="3681853"/>
            <a:ext cx="35362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3486">
              <a:defRPr/>
            </a:pP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Sfera e cono anteriore sinistro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4339695" y="4470501"/>
            <a:ext cx="45685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3486">
              <a:defRPr/>
            </a:pP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Somma compenetrazioni tra sfera e coni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0" y="26958"/>
            <a:ext cx="12132000" cy="43155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sz="3197" kern="0" dirty="0">
                <a:solidFill>
                  <a:srgbClr val="0066FF"/>
                </a:solidFill>
                <a:latin typeface="Comic Sans MS" pitchFamily="66" charset="0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9151865"/>
            <a:ext cx="121793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ulsante di azione: vuoto 29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676065AF-E8FE-4090-E42E-96765C959DA1}"/>
              </a:ext>
            </a:extLst>
          </p:cNvPr>
          <p:cNvSpPr/>
          <p:nvPr/>
        </p:nvSpPr>
        <p:spPr>
          <a:xfrm>
            <a:off x="3920926" y="4880276"/>
            <a:ext cx="395588" cy="323663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486">
              <a:defRPr/>
            </a:pPr>
            <a:r>
              <a:rPr lang="it-IT" dirty="0">
                <a:solidFill>
                  <a:prstClr val="white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B35AC405-59B6-85F8-3847-FA00B088D648}"/>
              </a:ext>
            </a:extLst>
          </p:cNvPr>
          <p:cNvSpPr txBox="1"/>
          <p:nvPr/>
        </p:nvSpPr>
        <p:spPr>
          <a:xfrm>
            <a:off x="4358264" y="4923977"/>
            <a:ext cx="22649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3486">
              <a:defRPr/>
            </a:pP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Immagine di sintesi</a:t>
            </a:r>
          </a:p>
        </p:txBody>
      </p:sp>
      <p:sp>
        <p:nvSpPr>
          <p:cNvPr id="32" name="Pulsante di azione: vuoto 31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3925061" y="3295030"/>
            <a:ext cx="395588" cy="323663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486">
              <a:defRPr/>
            </a:pPr>
            <a:r>
              <a:rPr lang="it-IT" dirty="0">
                <a:solidFill>
                  <a:prstClr val="white"/>
                </a:solidFill>
                <a:latin typeface="Comic Sans MS" panose="030F0702030302020204" pitchFamily="66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lang="it-IT" dirty="0">
              <a:solidFill>
                <a:prstClr val="white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4358265" y="3290952"/>
            <a:ext cx="2833368" cy="3679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3486">
              <a:defRPr/>
            </a:pP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Sfera e cono posteriore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82505AF-A307-69F3-A3AA-990113D9EB1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7" y="1848968"/>
            <a:ext cx="3789121" cy="6904939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  <p:sp>
        <p:nvSpPr>
          <p:cNvPr id="7" name="Pulsante di azione: vuoto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4CB35F3-752A-CAA5-03DB-675ECD4D269B}"/>
              </a:ext>
            </a:extLst>
          </p:cNvPr>
          <p:cNvSpPr/>
          <p:nvPr/>
        </p:nvSpPr>
        <p:spPr>
          <a:xfrm>
            <a:off x="3900076" y="5417332"/>
            <a:ext cx="395588" cy="323663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486">
              <a:defRPr/>
            </a:pPr>
            <a:r>
              <a:rPr lang="it-IT" dirty="0">
                <a:solidFill>
                  <a:schemeClr val="bg1"/>
                </a:solidFill>
                <a:latin typeface="Comic Sans MS" panose="030F0702030302020204" pitchFamily="66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</a:t>
            </a:r>
            <a:endParaRPr lang="it-IT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9D99235-E285-4745-F32C-0C6267C17FA5}"/>
              </a:ext>
            </a:extLst>
          </p:cNvPr>
          <p:cNvSpPr txBox="1"/>
          <p:nvPr/>
        </p:nvSpPr>
        <p:spPr>
          <a:xfrm>
            <a:off x="4324992" y="5279199"/>
            <a:ext cx="28546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3486">
              <a:defRPr/>
            </a:pP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Immagine di sintesi con campiture dinamiche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4ADCD1E-C30B-373F-30B7-8805406A61EF}"/>
              </a:ext>
            </a:extLst>
          </p:cNvPr>
          <p:cNvSpPr txBox="1"/>
          <p:nvPr/>
        </p:nvSpPr>
        <p:spPr>
          <a:xfrm>
            <a:off x="3894387" y="7176682"/>
            <a:ext cx="5001521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FF0000"/>
                </a:solidFill>
              </a:rPr>
              <a:t>Rielaborazione della struttura portante (iperboloide iperbolico rigato) in cemento armato del progetto di Riccardo Morandi per la realizzazione di un serbatoio idrico a Livorno </a:t>
            </a:r>
          </a:p>
          <a:p>
            <a:pPr algn="ctr"/>
            <a:r>
              <a:rPr lang="it-IT" sz="1600" dirty="0">
                <a:solidFill>
                  <a:srgbClr val="FF0000"/>
                </a:solidFill>
              </a:rPr>
              <a:t>(anno 1953)</a:t>
            </a:r>
          </a:p>
          <a:p>
            <a:pPr algn="ctr"/>
            <a:r>
              <a:rPr lang="it-IT" sz="1600" dirty="0">
                <a:solidFill>
                  <a:srgbClr val="FF0000"/>
                </a:solidFill>
              </a:rPr>
              <a:t>- Pianta e prospetto -</a:t>
            </a:r>
          </a:p>
        </p:txBody>
      </p:sp>
    </p:spTree>
    <p:extLst>
      <p:ext uri="{BB962C8B-B14F-4D97-AF65-F5344CB8AC3E}">
        <p14:creationId xmlns:p14="http://schemas.microsoft.com/office/powerpoint/2010/main" val="7996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10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4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6" grpId="0" animBg="1"/>
      <p:bldP spid="28" grpId="0" animBg="1"/>
      <p:bldP spid="29" grpId="0"/>
      <p:bldP spid="14" grpId="0"/>
      <p:bldP spid="36" grpId="0"/>
      <p:bldP spid="37" grpId="0"/>
      <p:bldP spid="38" grpId="0"/>
      <p:bldP spid="39" grpId="0"/>
      <p:bldP spid="30" grpId="0" animBg="1"/>
      <p:bldP spid="31" grpId="0"/>
      <p:bldP spid="32" grpId="0" animBg="1"/>
      <p:bldP spid="33" grpId="0"/>
      <p:bldP spid="7" grpId="0" animBg="1"/>
      <p:bldP spid="12" grpId="0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9" y="4110513"/>
            <a:ext cx="12119363" cy="113143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513836" eaLnBrk="1" hangingPunct="1">
              <a:defRPr/>
            </a:pPr>
            <a:r>
              <a:rPr lang="it-IT" altLang="it-IT" sz="1998" kern="0" dirty="0">
                <a:solidFill>
                  <a:srgbClr val="0000FF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513836" eaLnBrk="1" hangingPunct="1">
              <a:defRPr/>
            </a:pPr>
            <a:endParaRPr lang="it-IT" altLang="it-IT" sz="1998" kern="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 defTabSz="513836" eaLnBrk="1" hangingPunct="1">
              <a:defRPr/>
            </a:pPr>
            <a:r>
              <a:rPr lang="it-IT" sz="1998" dirty="0">
                <a:solidFill>
                  <a:srgbClr val="0000FF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1998" kern="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 defTabSz="513836" eaLnBrk="1" hangingPunct="1">
              <a:defRPr/>
            </a:pPr>
            <a:endParaRPr lang="it-IT" altLang="it-IT" sz="759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7983796"/>
            <a:ext cx="121793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782757" y="8773741"/>
            <a:ext cx="1366575" cy="323663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486">
              <a:defRPr/>
            </a:pPr>
            <a:r>
              <a:rPr lang="it-IT" sz="1399" dirty="0">
                <a:solidFill>
                  <a:prstClr val="white"/>
                </a:solidFill>
                <a:latin typeface="Comic Sans M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4F1CFB45-E05C-432D-A369-5C8B907E2377}"/>
              </a:ext>
            </a:extLst>
          </p:cNvPr>
          <p:cNvCxnSpPr>
            <a:cxnSpLocks/>
          </p:cNvCxnSpPr>
          <p:nvPr/>
        </p:nvCxnSpPr>
        <p:spPr>
          <a:xfrm>
            <a:off x="127883" y="3787269"/>
            <a:ext cx="1194789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>
            <a:extLst>
              <a:ext uri="{FF2B5EF4-FFF2-40B4-BE49-F238E27FC236}">
                <a16:creationId xmlns:a16="http://schemas.microsoft.com/office/drawing/2014/main" id="{B56AB933-B3B5-46F7-9472-6CC725A80FB5}"/>
              </a:ext>
            </a:extLst>
          </p:cNvPr>
          <p:cNvSpPr/>
          <p:nvPr/>
        </p:nvSpPr>
        <p:spPr>
          <a:xfrm>
            <a:off x="3951186" y="5759052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7EF74F-4F3F-4CEB-AA0B-F576757EB8CA}"/>
              </a:ext>
            </a:extLst>
          </p:cNvPr>
          <p:cNvSpPr txBox="1"/>
          <p:nvPr/>
        </p:nvSpPr>
        <p:spPr>
          <a:xfrm flipH="1">
            <a:off x="11614269" y="3490589"/>
            <a:ext cx="437259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A3A0039E-DCA6-4D89-ACF8-F85092CE10EA}"/>
              </a:ext>
            </a:extLst>
          </p:cNvPr>
          <p:cNvSpPr/>
          <p:nvPr/>
        </p:nvSpPr>
        <p:spPr>
          <a:xfrm>
            <a:off x="4748270" y="1222399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C3B946A1-2434-4F8F-B1F6-75F075C3BC07}"/>
              </a:ext>
            </a:extLst>
          </p:cNvPr>
          <p:cNvCxnSpPr>
            <a:cxnSpLocks/>
          </p:cNvCxnSpPr>
          <p:nvPr/>
        </p:nvCxnSpPr>
        <p:spPr>
          <a:xfrm>
            <a:off x="2992952" y="-1211150"/>
            <a:ext cx="0" cy="4998948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EE4E2EA-0D9B-4ACD-8903-14E7CFD202E5}"/>
              </a:ext>
            </a:extLst>
          </p:cNvPr>
          <p:cNvCxnSpPr>
            <a:cxnSpLocks/>
          </p:cNvCxnSpPr>
          <p:nvPr/>
        </p:nvCxnSpPr>
        <p:spPr>
          <a:xfrm flipV="1">
            <a:off x="4360962" y="5543402"/>
            <a:ext cx="1447984" cy="75927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9760A14-3F65-4470-BD5E-EA5C43CF3B40}"/>
              </a:ext>
            </a:extLst>
          </p:cNvPr>
          <p:cNvCxnSpPr>
            <a:cxnSpLocks/>
          </p:cNvCxnSpPr>
          <p:nvPr/>
        </p:nvCxnSpPr>
        <p:spPr>
          <a:xfrm flipV="1">
            <a:off x="5804349" y="2279727"/>
            <a:ext cx="0" cy="32667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3CDE89AE-C1F4-449A-BEB6-C8B4BE09B394}"/>
              </a:ext>
            </a:extLst>
          </p:cNvPr>
          <p:cNvCxnSpPr>
            <a:cxnSpLocks/>
          </p:cNvCxnSpPr>
          <p:nvPr/>
        </p:nvCxnSpPr>
        <p:spPr>
          <a:xfrm flipH="1" flipV="1">
            <a:off x="2995550" y="3787618"/>
            <a:ext cx="6665686" cy="4165179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D5BE7F7A-B9F3-4647-BA76-0BADECB9A7F6}"/>
              </a:ext>
            </a:extLst>
          </p:cNvPr>
          <p:cNvGrpSpPr/>
          <p:nvPr/>
        </p:nvGrpSpPr>
        <p:grpSpPr>
          <a:xfrm>
            <a:off x="5775307" y="2251202"/>
            <a:ext cx="71925" cy="71925"/>
            <a:chOff x="6590061" y="1594633"/>
            <a:chExt cx="72000" cy="72000"/>
          </a:xfrm>
        </p:grpSpPr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622E596-E15F-491F-B4FF-D53E23E2F525}"/>
                </a:ext>
              </a:extLst>
            </p:cNvPr>
            <p:cNvCxnSpPr>
              <a:cxnSpLocks/>
            </p:cNvCxnSpPr>
            <p:nvPr/>
          </p:nvCxnSpPr>
          <p:spPr>
            <a:xfrm>
              <a:off x="6621790" y="1594633"/>
              <a:ext cx="0" cy="7200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394CC562-53C3-42B4-A141-20C3819B7D3B}"/>
                </a:ext>
              </a:extLst>
            </p:cNvPr>
            <p:cNvCxnSpPr>
              <a:cxnSpLocks/>
            </p:cNvCxnSpPr>
            <p:nvPr/>
          </p:nvCxnSpPr>
          <p:spPr>
            <a:xfrm>
              <a:off x="6590061" y="1628705"/>
              <a:ext cx="72000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D7BD48D-DA66-4714-9954-A0D632C59C76}"/>
              </a:ext>
            </a:extLst>
          </p:cNvPr>
          <p:cNvCxnSpPr>
            <a:cxnSpLocks/>
          </p:cNvCxnSpPr>
          <p:nvPr/>
        </p:nvCxnSpPr>
        <p:spPr>
          <a:xfrm flipV="1">
            <a:off x="4352621" y="3786118"/>
            <a:ext cx="0" cy="25165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9A14323-4919-4F25-AAD7-8A265C977B48}"/>
              </a:ext>
            </a:extLst>
          </p:cNvPr>
          <p:cNvCxnSpPr>
            <a:cxnSpLocks/>
          </p:cNvCxnSpPr>
          <p:nvPr/>
        </p:nvCxnSpPr>
        <p:spPr>
          <a:xfrm flipV="1">
            <a:off x="4355141" y="-1202691"/>
            <a:ext cx="4826735" cy="49888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9565AC4D-D9D5-4382-8032-62AD13E1B91F}"/>
              </a:ext>
            </a:extLst>
          </p:cNvPr>
          <p:cNvCxnSpPr>
            <a:cxnSpLocks/>
          </p:cNvCxnSpPr>
          <p:nvPr/>
        </p:nvCxnSpPr>
        <p:spPr>
          <a:xfrm flipH="1">
            <a:off x="345989" y="3782089"/>
            <a:ext cx="2649511" cy="426503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o 31">
            <a:extLst>
              <a:ext uri="{FF2B5EF4-FFF2-40B4-BE49-F238E27FC236}">
                <a16:creationId xmlns:a16="http://schemas.microsoft.com/office/drawing/2014/main" id="{CC98D31E-E835-4845-A26A-E5F52E2570F5}"/>
              </a:ext>
            </a:extLst>
          </p:cNvPr>
          <p:cNvSpPr/>
          <p:nvPr/>
        </p:nvSpPr>
        <p:spPr>
          <a:xfrm>
            <a:off x="-1515398" y="-722669"/>
            <a:ext cx="9015799" cy="9015799"/>
          </a:xfrm>
          <a:prstGeom prst="arc">
            <a:avLst>
              <a:gd name="adj1" fmla="val 7309173"/>
              <a:gd name="adj2" fmla="val 16199142"/>
            </a:avLst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7E1ACC3A-67A0-402A-8C65-8AE0E32DE1F3}"/>
              </a:ext>
            </a:extLst>
          </p:cNvPr>
          <p:cNvSpPr/>
          <p:nvPr/>
        </p:nvSpPr>
        <p:spPr>
          <a:xfrm>
            <a:off x="5448096" y="5814976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EE642DBD-77F0-4D6A-993C-DFB79F329A95}"/>
              </a:ext>
            </a:extLst>
          </p:cNvPr>
          <p:cNvCxnSpPr>
            <a:cxnSpLocks/>
          </p:cNvCxnSpPr>
          <p:nvPr/>
        </p:nvCxnSpPr>
        <p:spPr>
          <a:xfrm flipH="1">
            <a:off x="2992420" y="2285599"/>
            <a:ext cx="281408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o 35">
            <a:extLst>
              <a:ext uri="{FF2B5EF4-FFF2-40B4-BE49-F238E27FC236}">
                <a16:creationId xmlns:a16="http://schemas.microsoft.com/office/drawing/2014/main" id="{750CCE96-09F8-46AF-8AFD-2D3FA9E22994}"/>
              </a:ext>
            </a:extLst>
          </p:cNvPr>
          <p:cNvSpPr/>
          <p:nvPr/>
        </p:nvSpPr>
        <p:spPr>
          <a:xfrm>
            <a:off x="1492627" y="2287130"/>
            <a:ext cx="3002869" cy="3002869"/>
          </a:xfrm>
          <a:prstGeom prst="arc">
            <a:avLst>
              <a:gd name="adj1" fmla="val 7327464"/>
              <a:gd name="adj2" fmla="val 1618996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6EB12087-0507-4230-8ACF-75063F563AF6}"/>
              </a:ext>
            </a:extLst>
          </p:cNvPr>
          <p:cNvCxnSpPr>
            <a:cxnSpLocks/>
          </p:cNvCxnSpPr>
          <p:nvPr/>
        </p:nvCxnSpPr>
        <p:spPr>
          <a:xfrm flipH="1" flipV="1">
            <a:off x="2198281" y="5063341"/>
            <a:ext cx="2828047" cy="17671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7F4D301-F497-463E-B6F9-C79BB058EAF3}"/>
              </a:ext>
            </a:extLst>
          </p:cNvPr>
          <p:cNvCxnSpPr>
            <a:cxnSpLocks/>
          </p:cNvCxnSpPr>
          <p:nvPr/>
        </p:nvCxnSpPr>
        <p:spPr>
          <a:xfrm flipH="1">
            <a:off x="5012150" y="5543401"/>
            <a:ext cx="796731" cy="12783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e 38">
            <a:extLst>
              <a:ext uri="{FF2B5EF4-FFF2-40B4-BE49-F238E27FC236}">
                <a16:creationId xmlns:a16="http://schemas.microsoft.com/office/drawing/2014/main" id="{17732046-94C0-4795-8563-C762C045F0FF}"/>
              </a:ext>
            </a:extLst>
          </p:cNvPr>
          <p:cNvSpPr/>
          <p:nvPr/>
        </p:nvSpPr>
        <p:spPr>
          <a:xfrm>
            <a:off x="4740510" y="4483512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BC0C36EF-3CC0-4545-8327-B3B40C6E2BD9}"/>
              </a:ext>
            </a:extLst>
          </p:cNvPr>
          <p:cNvCxnSpPr>
            <a:cxnSpLocks/>
          </p:cNvCxnSpPr>
          <p:nvPr/>
        </p:nvCxnSpPr>
        <p:spPr>
          <a:xfrm>
            <a:off x="2659105" y="4327951"/>
            <a:ext cx="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BFDB983-8B8D-4AF3-BA60-03B17C2EF202}"/>
              </a:ext>
            </a:extLst>
          </p:cNvPr>
          <p:cNvCxnSpPr>
            <a:cxnSpLocks/>
          </p:cNvCxnSpPr>
          <p:nvPr/>
        </p:nvCxnSpPr>
        <p:spPr>
          <a:xfrm>
            <a:off x="5805992" y="2286541"/>
            <a:ext cx="447681" cy="112046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63EE0349-972B-4D3C-A84F-97E206FA2465}"/>
              </a:ext>
            </a:extLst>
          </p:cNvPr>
          <p:cNvCxnSpPr>
            <a:cxnSpLocks/>
          </p:cNvCxnSpPr>
          <p:nvPr/>
        </p:nvCxnSpPr>
        <p:spPr>
          <a:xfrm flipV="1">
            <a:off x="2054684" y="3784769"/>
            <a:ext cx="7110126" cy="37283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E8549C27-489B-4353-848D-8AAE2FF162C9}"/>
              </a:ext>
            </a:extLst>
          </p:cNvPr>
          <p:cNvCxnSpPr>
            <a:cxnSpLocks/>
          </p:cNvCxnSpPr>
          <p:nvPr/>
        </p:nvCxnSpPr>
        <p:spPr>
          <a:xfrm>
            <a:off x="9160278" y="-1202691"/>
            <a:ext cx="0" cy="499125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D3946D0E-7806-40AD-9982-B3A15E97FF92}"/>
              </a:ext>
            </a:extLst>
          </p:cNvPr>
          <p:cNvCxnSpPr>
            <a:cxnSpLocks/>
          </p:cNvCxnSpPr>
          <p:nvPr/>
        </p:nvCxnSpPr>
        <p:spPr>
          <a:xfrm>
            <a:off x="9160042" y="3784173"/>
            <a:ext cx="2403577" cy="45819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Arco 138">
            <a:extLst>
              <a:ext uri="{FF2B5EF4-FFF2-40B4-BE49-F238E27FC236}">
                <a16:creationId xmlns:a16="http://schemas.microsoft.com/office/drawing/2014/main" id="{F381FBEF-3EBF-4C3A-A4E1-A8D4DD7C2239}"/>
              </a:ext>
            </a:extLst>
          </p:cNvPr>
          <p:cNvSpPr/>
          <p:nvPr/>
        </p:nvSpPr>
        <p:spPr>
          <a:xfrm>
            <a:off x="7661232" y="2284949"/>
            <a:ext cx="3002869" cy="3002869"/>
          </a:xfrm>
          <a:prstGeom prst="arc">
            <a:avLst>
              <a:gd name="adj1" fmla="val 16174299"/>
              <a:gd name="adj2" fmla="val 373921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05349CFB-5699-4C12-95BC-BF1C163BAEC8}"/>
              </a:ext>
            </a:extLst>
          </p:cNvPr>
          <p:cNvCxnSpPr>
            <a:cxnSpLocks/>
          </p:cNvCxnSpPr>
          <p:nvPr/>
        </p:nvCxnSpPr>
        <p:spPr>
          <a:xfrm>
            <a:off x="5775307" y="2285324"/>
            <a:ext cx="338473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5DA957B9-C9BA-4B81-AADF-F80C1EB1C095}"/>
              </a:ext>
            </a:extLst>
          </p:cNvPr>
          <p:cNvCxnSpPr>
            <a:cxnSpLocks/>
          </p:cNvCxnSpPr>
          <p:nvPr/>
        </p:nvCxnSpPr>
        <p:spPr>
          <a:xfrm flipV="1">
            <a:off x="6507538" y="5118325"/>
            <a:ext cx="3355523" cy="17595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B2E35AE-1DA5-47B9-BCBC-BF8CAEC1B6D8}"/>
              </a:ext>
            </a:extLst>
          </p:cNvPr>
          <p:cNvCxnSpPr>
            <a:cxnSpLocks/>
          </p:cNvCxnSpPr>
          <p:nvPr/>
        </p:nvCxnSpPr>
        <p:spPr>
          <a:xfrm>
            <a:off x="5806102" y="5543197"/>
            <a:ext cx="701440" cy="13371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rco 142">
            <a:extLst>
              <a:ext uri="{FF2B5EF4-FFF2-40B4-BE49-F238E27FC236}">
                <a16:creationId xmlns:a16="http://schemas.microsoft.com/office/drawing/2014/main" id="{1AF7D68E-5A63-46CC-91B5-02F26F6C47E0}"/>
              </a:ext>
            </a:extLst>
          </p:cNvPr>
          <p:cNvSpPr/>
          <p:nvPr/>
        </p:nvSpPr>
        <p:spPr>
          <a:xfrm>
            <a:off x="4166443" y="-1201073"/>
            <a:ext cx="9979594" cy="9979594"/>
          </a:xfrm>
          <a:prstGeom prst="arc">
            <a:avLst>
              <a:gd name="adj1" fmla="val 16207308"/>
              <a:gd name="adj2" fmla="val 373449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CF39254F-763E-4DB8-AF5F-8D2C1593BD68}"/>
              </a:ext>
            </a:extLst>
          </p:cNvPr>
          <p:cNvCxnSpPr>
            <a:cxnSpLocks/>
          </p:cNvCxnSpPr>
          <p:nvPr/>
        </p:nvCxnSpPr>
        <p:spPr>
          <a:xfrm>
            <a:off x="4352624" y="6302677"/>
            <a:ext cx="7125083" cy="190094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2F804252-5639-421B-9646-331867024540}"/>
              </a:ext>
            </a:extLst>
          </p:cNvPr>
          <p:cNvCxnSpPr>
            <a:cxnSpLocks/>
          </p:cNvCxnSpPr>
          <p:nvPr/>
        </p:nvCxnSpPr>
        <p:spPr>
          <a:xfrm flipH="1">
            <a:off x="4727380" y="6877934"/>
            <a:ext cx="1780158" cy="260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3AAECC8F-5A85-4D60-9F3D-FC86B103B574}"/>
              </a:ext>
            </a:extLst>
          </p:cNvPr>
          <p:cNvCxnSpPr>
            <a:cxnSpLocks/>
          </p:cNvCxnSpPr>
          <p:nvPr/>
        </p:nvCxnSpPr>
        <p:spPr>
          <a:xfrm flipH="1" flipV="1">
            <a:off x="4980667" y="5972728"/>
            <a:ext cx="1530911" cy="90613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87B8F09F-4C20-4F55-9CE2-3EC6D96CE1A4}"/>
              </a:ext>
            </a:extLst>
          </p:cNvPr>
          <p:cNvCxnSpPr>
            <a:cxnSpLocks/>
          </p:cNvCxnSpPr>
          <p:nvPr/>
        </p:nvCxnSpPr>
        <p:spPr>
          <a:xfrm flipV="1">
            <a:off x="4733583" y="5970434"/>
            <a:ext cx="250600" cy="9386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B9CA72F2-1DDD-4803-8C3F-9E184E6053CD}"/>
              </a:ext>
            </a:extLst>
          </p:cNvPr>
          <p:cNvCxnSpPr>
            <a:cxnSpLocks/>
          </p:cNvCxnSpPr>
          <p:nvPr/>
        </p:nvCxnSpPr>
        <p:spPr>
          <a:xfrm>
            <a:off x="4755660" y="5543197"/>
            <a:ext cx="449936" cy="85771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552FEB0E-CC80-4C6B-8E13-5713FE6279A7}"/>
              </a:ext>
            </a:extLst>
          </p:cNvPr>
          <p:cNvCxnSpPr>
            <a:cxnSpLocks/>
          </p:cNvCxnSpPr>
          <p:nvPr/>
        </p:nvCxnSpPr>
        <p:spPr>
          <a:xfrm>
            <a:off x="4180548" y="5847240"/>
            <a:ext cx="558998" cy="10656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C9AD9312-6202-466A-9805-1D3258AE1CF6}"/>
              </a:ext>
            </a:extLst>
          </p:cNvPr>
          <p:cNvCxnSpPr>
            <a:cxnSpLocks/>
          </p:cNvCxnSpPr>
          <p:nvPr/>
        </p:nvCxnSpPr>
        <p:spPr>
          <a:xfrm>
            <a:off x="4471783" y="5697588"/>
            <a:ext cx="452357" cy="86233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850FA7A7-78CC-4B83-BFE8-65F13BF00C68}"/>
              </a:ext>
            </a:extLst>
          </p:cNvPr>
          <p:cNvCxnSpPr>
            <a:cxnSpLocks/>
          </p:cNvCxnSpPr>
          <p:nvPr/>
        </p:nvCxnSpPr>
        <p:spPr>
          <a:xfrm flipV="1">
            <a:off x="4179105" y="5551626"/>
            <a:ext cx="575752" cy="3019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E6D5EFB4-4F8C-419B-B55B-14E45A15304A}"/>
              </a:ext>
            </a:extLst>
          </p:cNvPr>
          <p:cNvCxnSpPr>
            <a:cxnSpLocks/>
          </p:cNvCxnSpPr>
          <p:nvPr/>
        </p:nvCxnSpPr>
        <p:spPr>
          <a:xfrm flipV="1">
            <a:off x="4631719" y="6400199"/>
            <a:ext cx="578455" cy="3033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6D5A8595-4488-48ED-8301-4FA515FE3155}"/>
              </a:ext>
            </a:extLst>
          </p:cNvPr>
          <p:cNvCxnSpPr/>
          <p:nvPr/>
        </p:nvCxnSpPr>
        <p:spPr>
          <a:xfrm>
            <a:off x="4179106" y="5846781"/>
            <a:ext cx="1033285" cy="56061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A39BA46D-E18E-48C2-B11C-7B3547FC2B2C}"/>
              </a:ext>
            </a:extLst>
          </p:cNvPr>
          <p:cNvCxnSpPr>
            <a:cxnSpLocks/>
          </p:cNvCxnSpPr>
          <p:nvPr/>
        </p:nvCxnSpPr>
        <p:spPr>
          <a:xfrm flipH="1">
            <a:off x="4629135" y="5558728"/>
            <a:ext cx="125726" cy="11486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e 159">
            <a:extLst>
              <a:ext uri="{FF2B5EF4-FFF2-40B4-BE49-F238E27FC236}">
                <a16:creationId xmlns:a16="http://schemas.microsoft.com/office/drawing/2014/main" id="{C20B359B-F62E-4B97-9FFA-9DC61ECA5EA6}"/>
              </a:ext>
            </a:extLst>
          </p:cNvPr>
          <p:cNvSpPr/>
          <p:nvPr/>
        </p:nvSpPr>
        <p:spPr>
          <a:xfrm rot="19933600">
            <a:off x="4370300" y="5645274"/>
            <a:ext cx="651151" cy="96431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AA3CC1B6-A604-42E7-BD1E-53FEB8E44C10}"/>
              </a:ext>
            </a:extLst>
          </p:cNvPr>
          <p:cNvCxnSpPr>
            <a:cxnSpLocks/>
          </p:cNvCxnSpPr>
          <p:nvPr/>
        </p:nvCxnSpPr>
        <p:spPr>
          <a:xfrm flipH="1">
            <a:off x="4546563" y="5543197"/>
            <a:ext cx="1264035" cy="13120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7A6C9E4B-A03C-41DF-BA23-B7300F014C43}"/>
              </a:ext>
            </a:extLst>
          </p:cNvPr>
          <p:cNvCxnSpPr>
            <a:cxnSpLocks/>
          </p:cNvCxnSpPr>
          <p:nvPr/>
        </p:nvCxnSpPr>
        <p:spPr>
          <a:xfrm flipH="1">
            <a:off x="4980374" y="5543197"/>
            <a:ext cx="830223" cy="9668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03DB58F9-1FAA-4603-ACB1-FFC13697A7E5}"/>
              </a:ext>
            </a:extLst>
          </p:cNvPr>
          <p:cNvCxnSpPr>
            <a:cxnSpLocks/>
          </p:cNvCxnSpPr>
          <p:nvPr/>
        </p:nvCxnSpPr>
        <p:spPr>
          <a:xfrm flipV="1">
            <a:off x="4181699" y="3076632"/>
            <a:ext cx="0" cy="277781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67560A0B-995C-4C04-8FBE-34077F6300C9}"/>
              </a:ext>
            </a:extLst>
          </p:cNvPr>
          <p:cNvCxnSpPr>
            <a:cxnSpLocks/>
          </p:cNvCxnSpPr>
          <p:nvPr/>
        </p:nvCxnSpPr>
        <p:spPr>
          <a:xfrm flipV="1">
            <a:off x="4757046" y="3788565"/>
            <a:ext cx="0" cy="17548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C16ECC75-8891-4B7A-8CD1-91DB4CD5AB96}"/>
              </a:ext>
            </a:extLst>
          </p:cNvPr>
          <p:cNvCxnSpPr>
            <a:cxnSpLocks/>
          </p:cNvCxnSpPr>
          <p:nvPr/>
        </p:nvCxnSpPr>
        <p:spPr>
          <a:xfrm flipV="1">
            <a:off x="5206716" y="3784762"/>
            <a:ext cx="0" cy="26151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BE609244-33E4-4911-907B-9E333EAEAC00}"/>
              </a:ext>
            </a:extLst>
          </p:cNvPr>
          <p:cNvCxnSpPr>
            <a:cxnSpLocks/>
          </p:cNvCxnSpPr>
          <p:nvPr/>
        </p:nvCxnSpPr>
        <p:spPr>
          <a:xfrm flipV="1">
            <a:off x="4627110" y="3078531"/>
            <a:ext cx="0" cy="3624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B91099B8-3028-42D6-AF08-9294E9CEC494}"/>
              </a:ext>
            </a:extLst>
          </p:cNvPr>
          <p:cNvCxnSpPr>
            <a:cxnSpLocks/>
          </p:cNvCxnSpPr>
          <p:nvPr/>
        </p:nvCxnSpPr>
        <p:spPr>
          <a:xfrm flipV="1">
            <a:off x="4736477" y="4411802"/>
            <a:ext cx="4752238" cy="24919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Arco 167">
            <a:extLst>
              <a:ext uri="{FF2B5EF4-FFF2-40B4-BE49-F238E27FC236}">
                <a16:creationId xmlns:a16="http://schemas.microsoft.com/office/drawing/2014/main" id="{4A6D77FE-1B3A-4125-8386-1F8C67B3294B}"/>
              </a:ext>
            </a:extLst>
          </p:cNvPr>
          <p:cNvSpPr/>
          <p:nvPr/>
        </p:nvSpPr>
        <p:spPr>
          <a:xfrm>
            <a:off x="8457651" y="3081201"/>
            <a:ext cx="1409730" cy="1409730"/>
          </a:xfrm>
          <a:prstGeom prst="arc">
            <a:avLst>
              <a:gd name="adj1" fmla="val 16202951"/>
              <a:gd name="adj2" fmla="val 37698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3EDDC761-3468-4965-A3AA-8A3DF923F2A3}"/>
              </a:ext>
            </a:extLst>
          </p:cNvPr>
          <p:cNvCxnSpPr>
            <a:cxnSpLocks/>
          </p:cNvCxnSpPr>
          <p:nvPr/>
        </p:nvCxnSpPr>
        <p:spPr>
          <a:xfrm flipH="1">
            <a:off x="4178645" y="3080148"/>
            <a:ext cx="498380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3A4E2A1C-A79F-4183-835B-6F0588A22E2F}"/>
              </a:ext>
            </a:extLst>
          </p:cNvPr>
          <p:cNvCxnSpPr>
            <a:cxnSpLocks/>
          </p:cNvCxnSpPr>
          <p:nvPr/>
        </p:nvCxnSpPr>
        <p:spPr>
          <a:xfrm>
            <a:off x="4627112" y="3078535"/>
            <a:ext cx="581391" cy="7084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3BEB8BA4-E383-4F5F-BCAA-FA767A3F3A66}"/>
              </a:ext>
            </a:extLst>
          </p:cNvPr>
          <p:cNvCxnSpPr>
            <a:cxnSpLocks/>
          </p:cNvCxnSpPr>
          <p:nvPr/>
        </p:nvCxnSpPr>
        <p:spPr>
          <a:xfrm>
            <a:off x="4177554" y="3079462"/>
            <a:ext cx="581391" cy="7084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FC2F3351-80E8-41EB-B79F-469DB70CD1FC}"/>
              </a:ext>
            </a:extLst>
          </p:cNvPr>
          <p:cNvCxnSpPr/>
          <p:nvPr/>
        </p:nvCxnSpPr>
        <p:spPr>
          <a:xfrm>
            <a:off x="4177551" y="3076632"/>
            <a:ext cx="1029165" cy="71193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D7C61A67-5129-441B-BBD4-9B10AD3F4720}"/>
              </a:ext>
            </a:extLst>
          </p:cNvPr>
          <p:cNvCxnSpPr>
            <a:cxnSpLocks/>
          </p:cNvCxnSpPr>
          <p:nvPr/>
        </p:nvCxnSpPr>
        <p:spPr>
          <a:xfrm>
            <a:off x="4630386" y="3086589"/>
            <a:ext cx="127357" cy="69817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5204425F-B1AD-49C1-A961-D50EAB1195AF}"/>
              </a:ext>
            </a:extLst>
          </p:cNvPr>
          <p:cNvCxnSpPr>
            <a:cxnSpLocks/>
          </p:cNvCxnSpPr>
          <p:nvPr/>
        </p:nvCxnSpPr>
        <p:spPr>
          <a:xfrm>
            <a:off x="4406878" y="3081593"/>
            <a:ext cx="581391" cy="7084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C0AB9E75-822F-431B-A2BF-21F1B6175007}"/>
              </a:ext>
            </a:extLst>
          </p:cNvPr>
          <p:cNvCxnSpPr>
            <a:cxnSpLocks/>
          </p:cNvCxnSpPr>
          <p:nvPr/>
        </p:nvCxnSpPr>
        <p:spPr>
          <a:xfrm>
            <a:off x="4469611" y="3433685"/>
            <a:ext cx="44819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e 175">
            <a:extLst>
              <a:ext uri="{FF2B5EF4-FFF2-40B4-BE49-F238E27FC236}">
                <a16:creationId xmlns:a16="http://schemas.microsoft.com/office/drawing/2014/main" id="{AEEA9D7E-13AA-4688-B36B-FEEE9F621220}"/>
              </a:ext>
            </a:extLst>
          </p:cNvPr>
          <p:cNvSpPr/>
          <p:nvPr/>
        </p:nvSpPr>
        <p:spPr>
          <a:xfrm rot="18760051">
            <a:off x="4534425" y="2943112"/>
            <a:ext cx="319994" cy="98177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9953B9F4-A6C5-4120-911E-599610223CF9}"/>
              </a:ext>
            </a:extLst>
          </p:cNvPr>
          <p:cNvCxnSpPr>
            <a:cxnSpLocks/>
          </p:cNvCxnSpPr>
          <p:nvPr/>
        </p:nvCxnSpPr>
        <p:spPr>
          <a:xfrm flipH="1">
            <a:off x="4334853" y="2284948"/>
            <a:ext cx="1470786" cy="80953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564760B0-2670-4B89-BD6C-3A531FE0A2C0}"/>
              </a:ext>
            </a:extLst>
          </p:cNvPr>
          <p:cNvCxnSpPr>
            <a:cxnSpLocks/>
          </p:cNvCxnSpPr>
          <p:nvPr/>
        </p:nvCxnSpPr>
        <p:spPr>
          <a:xfrm flipH="1">
            <a:off x="5059734" y="2284948"/>
            <a:ext cx="745903" cy="14765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72E4A5BF-9C9A-446A-BE03-4FA54D79F266}"/>
              </a:ext>
            </a:extLst>
          </p:cNvPr>
          <p:cNvCxnSpPr>
            <a:cxnSpLocks/>
          </p:cNvCxnSpPr>
          <p:nvPr/>
        </p:nvCxnSpPr>
        <p:spPr>
          <a:xfrm>
            <a:off x="9160037" y="-914049"/>
            <a:ext cx="0" cy="721672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F3A39384-4E63-4ABE-AEF6-CF4E7A327B6D}"/>
              </a:ext>
            </a:extLst>
          </p:cNvPr>
          <p:cNvCxnSpPr>
            <a:cxnSpLocks/>
          </p:cNvCxnSpPr>
          <p:nvPr/>
        </p:nvCxnSpPr>
        <p:spPr>
          <a:xfrm>
            <a:off x="5805633" y="4114349"/>
            <a:ext cx="335440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Arco 206">
            <a:extLst>
              <a:ext uri="{FF2B5EF4-FFF2-40B4-BE49-F238E27FC236}">
                <a16:creationId xmlns:a16="http://schemas.microsoft.com/office/drawing/2014/main" id="{8C8FDF56-CC25-44E4-B838-D9F13A477381}"/>
              </a:ext>
            </a:extLst>
          </p:cNvPr>
          <p:cNvSpPr/>
          <p:nvPr/>
        </p:nvSpPr>
        <p:spPr>
          <a:xfrm>
            <a:off x="8835298" y="3460730"/>
            <a:ext cx="650921" cy="650921"/>
          </a:xfrm>
          <a:prstGeom prst="arc">
            <a:avLst>
              <a:gd name="adj1" fmla="val 21588788"/>
              <a:gd name="adj2" fmla="val 538183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208" name="Ovale 207">
            <a:extLst>
              <a:ext uri="{FF2B5EF4-FFF2-40B4-BE49-F238E27FC236}">
                <a16:creationId xmlns:a16="http://schemas.microsoft.com/office/drawing/2014/main" id="{2E22BC4B-31EE-4C34-8F15-CCDE79B9FC75}"/>
              </a:ext>
            </a:extLst>
          </p:cNvPr>
          <p:cNvSpPr/>
          <p:nvPr/>
        </p:nvSpPr>
        <p:spPr>
          <a:xfrm>
            <a:off x="9854440" y="1222364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A1421DCE-B7FB-4802-A8A7-404DFBDEA8E5}"/>
              </a:ext>
            </a:extLst>
          </p:cNvPr>
          <p:cNvCxnSpPr>
            <a:cxnSpLocks/>
          </p:cNvCxnSpPr>
          <p:nvPr/>
        </p:nvCxnSpPr>
        <p:spPr>
          <a:xfrm>
            <a:off x="5807409" y="5543396"/>
            <a:ext cx="335440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Arco 209">
            <a:extLst>
              <a:ext uri="{FF2B5EF4-FFF2-40B4-BE49-F238E27FC236}">
                <a16:creationId xmlns:a16="http://schemas.microsoft.com/office/drawing/2014/main" id="{63DE1405-4E93-4BF6-BA15-76F10AFABA16}"/>
              </a:ext>
            </a:extLst>
          </p:cNvPr>
          <p:cNvSpPr/>
          <p:nvPr/>
        </p:nvSpPr>
        <p:spPr>
          <a:xfrm>
            <a:off x="7401453" y="2028787"/>
            <a:ext cx="3517133" cy="3517133"/>
          </a:xfrm>
          <a:prstGeom prst="arc">
            <a:avLst>
              <a:gd name="adj1" fmla="val 3834"/>
              <a:gd name="adj2" fmla="val 5392794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FE11E8C6-00DD-4DF3-9D5C-62735B3EB681}"/>
              </a:ext>
            </a:extLst>
          </p:cNvPr>
          <p:cNvCxnSpPr>
            <a:cxnSpLocks/>
          </p:cNvCxnSpPr>
          <p:nvPr/>
        </p:nvCxnSpPr>
        <p:spPr>
          <a:xfrm>
            <a:off x="5804254" y="2284948"/>
            <a:ext cx="511433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15631E29-ACCF-43AE-8972-11C7C9EB08FC}"/>
              </a:ext>
            </a:extLst>
          </p:cNvPr>
          <p:cNvCxnSpPr>
            <a:cxnSpLocks/>
          </p:cNvCxnSpPr>
          <p:nvPr/>
        </p:nvCxnSpPr>
        <p:spPr>
          <a:xfrm>
            <a:off x="10918583" y="2284950"/>
            <a:ext cx="0" cy="150361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92C3705F-B708-4C21-807B-742E48A55DE0}"/>
              </a:ext>
            </a:extLst>
          </p:cNvPr>
          <p:cNvCxnSpPr>
            <a:cxnSpLocks/>
          </p:cNvCxnSpPr>
          <p:nvPr/>
        </p:nvCxnSpPr>
        <p:spPr>
          <a:xfrm flipV="1">
            <a:off x="9486220" y="2288558"/>
            <a:ext cx="1431049" cy="150018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896CBDF9-FFB9-473F-A380-4640D7E38261}"/>
              </a:ext>
            </a:extLst>
          </p:cNvPr>
          <p:cNvCxnSpPr>
            <a:cxnSpLocks/>
          </p:cNvCxnSpPr>
          <p:nvPr/>
        </p:nvCxnSpPr>
        <p:spPr>
          <a:xfrm flipH="1" flipV="1">
            <a:off x="9457733" y="3156021"/>
            <a:ext cx="666883" cy="63092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55E23F84-E85B-41E4-B6C0-C59E0490ECF5}"/>
              </a:ext>
            </a:extLst>
          </p:cNvPr>
          <p:cNvCxnSpPr>
            <a:cxnSpLocks/>
          </p:cNvCxnSpPr>
          <p:nvPr/>
        </p:nvCxnSpPr>
        <p:spPr>
          <a:xfrm flipH="1">
            <a:off x="10124462" y="2284370"/>
            <a:ext cx="792803" cy="150428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71F469E4-12ED-464C-BB82-CDE11E8FBBB0}"/>
              </a:ext>
            </a:extLst>
          </p:cNvPr>
          <p:cNvCxnSpPr>
            <a:cxnSpLocks/>
          </p:cNvCxnSpPr>
          <p:nvPr/>
        </p:nvCxnSpPr>
        <p:spPr>
          <a:xfrm flipH="1">
            <a:off x="9454354" y="2287800"/>
            <a:ext cx="1458815" cy="86914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1598B763-9D49-428E-A468-418753AD726D}"/>
              </a:ext>
            </a:extLst>
          </p:cNvPr>
          <p:cNvCxnSpPr>
            <a:cxnSpLocks/>
          </p:cNvCxnSpPr>
          <p:nvPr/>
        </p:nvCxnSpPr>
        <p:spPr>
          <a:xfrm>
            <a:off x="9454354" y="3150645"/>
            <a:ext cx="0" cy="63792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Arco 217">
            <a:extLst>
              <a:ext uri="{FF2B5EF4-FFF2-40B4-BE49-F238E27FC236}">
                <a16:creationId xmlns:a16="http://schemas.microsoft.com/office/drawing/2014/main" id="{EBA4BCED-2C9A-4909-A21B-A3763124842F}"/>
              </a:ext>
            </a:extLst>
          </p:cNvPr>
          <p:cNvSpPr/>
          <p:nvPr/>
        </p:nvSpPr>
        <p:spPr>
          <a:xfrm>
            <a:off x="8861557" y="3486788"/>
            <a:ext cx="593381" cy="593381"/>
          </a:xfrm>
          <a:prstGeom prst="arc">
            <a:avLst>
              <a:gd name="adj1" fmla="val 53354"/>
              <a:gd name="adj2" fmla="val 542068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219" name="Arco 218">
            <a:extLst>
              <a:ext uri="{FF2B5EF4-FFF2-40B4-BE49-F238E27FC236}">
                <a16:creationId xmlns:a16="http://schemas.microsoft.com/office/drawing/2014/main" id="{2201CD7E-E1DC-4B49-A3F8-BFFF20E8D75E}"/>
              </a:ext>
            </a:extLst>
          </p:cNvPr>
          <p:cNvSpPr/>
          <p:nvPr/>
        </p:nvSpPr>
        <p:spPr>
          <a:xfrm>
            <a:off x="8192879" y="2817768"/>
            <a:ext cx="1931186" cy="1931186"/>
          </a:xfrm>
          <a:prstGeom prst="arc">
            <a:avLst>
              <a:gd name="adj1" fmla="val 10523"/>
              <a:gd name="adj2" fmla="val 5390691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40A91BE4-973B-4B60-B259-8D1594FB4013}"/>
              </a:ext>
            </a:extLst>
          </p:cNvPr>
          <p:cNvCxnSpPr>
            <a:cxnSpLocks/>
          </p:cNvCxnSpPr>
          <p:nvPr/>
        </p:nvCxnSpPr>
        <p:spPr>
          <a:xfrm>
            <a:off x="5348385" y="4080168"/>
            <a:ext cx="380785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E8BC1586-3D81-49A9-9569-1BC21F38C653}"/>
              </a:ext>
            </a:extLst>
          </p:cNvPr>
          <p:cNvCxnSpPr>
            <a:cxnSpLocks/>
          </p:cNvCxnSpPr>
          <p:nvPr/>
        </p:nvCxnSpPr>
        <p:spPr>
          <a:xfrm>
            <a:off x="5348385" y="4750369"/>
            <a:ext cx="381306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0196C3D1-AD3E-4512-B899-E44E2EB8554A}"/>
              </a:ext>
            </a:extLst>
          </p:cNvPr>
          <p:cNvCxnSpPr>
            <a:cxnSpLocks/>
          </p:cNvCxnSpPr>
          <p:nvPr/>
        </p:nvCxnSpPr>
        <p:spPr>
          <a:xfrm>
            <a:off x="9789271" y="3465118"/>
            <a:ext cx="0" cy="32345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Arco 222">
            <a:extLst>
              <a:ext uri="{FF2B5EF4-FFF2-40B4-BE49-F238E27FC236}">
                <a16:creationId xmlns:a16="http://schemas.microsoft.com/office/drawing/2014/main" id="{0714911B-6435-4AF3-95B0-3451F8BC3044}"/>
              </a:ext>
            </a:extLst>
          </p:cNvPr>
          <p:cNvSpPr/>
          <p:nvPr/>
        </p:nvSpPr>
        <p:spPr>
          <a:xfrm>
            <a:off x="8530713" y="3155642"/>
            <a:ext cx="1258688" cy="1258688"/>
          </a:xfrm>
          <a:prstGeom prst="arc">
            <a:avLst>
              <a:gd name="adj1" fmla="val 21588788"/>
              <a:gd name="adj2" fmla="val 5423339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D0843F38-5DBA-40F7-84A1-FD19E9461954}"/>
              </a:ext>
            </a:extLst>
          </p:cNvPr>
          <p:cNvCxnSpPr>
            <a:cxnSpLocks/>
            <a:stCxn id="229" idx="2"/>
          </p:cNvCxnSpPr>
          <p:nvPr/>
        </p:nvCxnSpPr>
        <p:spPr>
          <a:xfrm flipV="1">
            <a:off x="5351293" y="4411801"/>
            <a:ext cx="3804951" cy="388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F08B392F-7C72-40EC-B33C-10FA7575E959}"/>
              </a:ext>
            </a:extLst>
          </p:cNvPr>
          <p:cNvCxnSpPr/>
          <p:nvPr/>
        </p:nvCxnSpPr>
        <p:spPr>
          <a:xfrm>
            <a:off x="6266084" y="4081066"/>
            <a:ext cx="0" cy="67095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78DBC32F-C7BF-4D48-843C-8E2AA7D61A11}"/>
              </a:ext>
            </a:extLst>
          </p:cNvPr>
          <p:cNvCxnSpPr/>
          <p:nvPr/>
        </p:nvCxnSpPr>
        <p:spPr>
          <a:xfrm>
            <a:off x="5349133" y="4077042"/>
            <a:ext cx="0" cy="67095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B8570BF6-78B8-4DB9-A900-36CCB8DA20B2}"/>
              </a:ext>
            </a:extLst>
          </p:cNvPr>
          <p:cNvCxnSpPr>
            <a:cxnSpLocks/>
          </p:cNvCxnSpPr>
          <p:nvPr/>
        </p:nvCxnSpPr>
        <p:spPr>
          <a:xfrm>
            <a:off x="5348385" y="4077041"/>
            <a:ext cx="919585" cy="67428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3096159B-6CF0-4240-B064-B003D65495D7}"/>
              </a:ext>
            </a:extLst>
          </p:cNvPr>
          <p:cNvCxnSpPr>
            <a:cxnSpLocks/>
          </p:cNvCxnSpPr>
          <p:nvPr/>
        </p:nvCxnSpPr>
        <p:spPr>
          <a:xfrm flipV="1">
            <a:off x="5345673" y="4080171"/>
            <a:ext cx="920360" cy="67233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e 228">
            <a:extLst>
              <a:ext uri="{FF2B5EF4-FFF2-40B4-BE49-F238E27FC236}">
                <a16:creationId xmlns:a16="http://schemas.microsoft.com/office/drawing/2014/main" id="{CE4D499D-8ECF-46D5-88FF-71948DC466DD}"/>
              </a:ext>
            </a:extLst>
          </p:cNvPr>
          <p:cNvSpPr/>
          <p:nvPr/>
        </p:nvSpPr>
        <p:spPr>
          <a:xfrm>
            <a:off x="5351290" y="4081236"/>
            <a:ext cx="916846" cy="668903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B2E7AAD1-3D03-4E47-9D97-A5360DF30AC9}"/>
              </a:ext>
            </a:extLst>
          </p:cNvPr>
          <p:cNvCxnSpPr>
            <a:cxnSpLocks/>
          </p:cNvCxnSpPr>
          <p:nvPr/>
        </p:nvCxnSpPr>
        <p:spPr>
          <a:xfrm flipV="1">
            <a:off x="5809715" y="4514434"/>
            <a:ext cx="440084" cy="102779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436D2F50-7120-425B-BD42-25014D0CC768}"/>
              </a:ext>
            </a:extLst>
          </p:cNvPr>
          <p:cNvCxnSpPr>
            <a:cxnSpLocks/>
          </p:cNvCxnSpPr>
          <p:nvPr/>
        </p:nvCxnSpPr>
        <p:spPr>
          <a:xfrm flipH="1" flipV="1">
            <a:off x="5376982" y="4523995"/>
            <a:ext cx="432734" cy="102511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5DED35AF-C6E5-4244-AE82-C8E291DD8D0A}"/>
              </a:ext>
            </a:extLst>
          </p:cNvPr>
          <p:cNvCxnSpPr>
            <a:cxnSpLocks/>
          </p:cNvCxnSpPr>
          <p:nvPr/>
        </p:nvCxnSpPr>
        <p:spPr>
          <a:xfrm>
            <a:off x="6266033" y="3155332"/>
            <a:ext cx="0" cy="93412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D0095697-E213-4242-B4A7-AA72C7BCFDED}"/>
              </a:ext>
            </a:extLst>
          </p:cNvPr>
          <p:cNvCxnSpPr>
            <a:cxnSpLocks/>
          </p:cNvCxnSpPr>
          <p:nvPr/>
        </p:nvCxnSpPr>
        <p:spPr>
          <a:xfrm>
            <a:off x="5350088" y="3155331"/>
            <a:ext cx="0" cy="93150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5A63F124-B710-4E27-9D44-83F24A6B71CD}"/>
              </a:ext>
            </a:extLst>
          </p:cNvPr>
          <p:cNvCxnSpPr>
            <a:cxnSpLocks/>
          </p:cNvCxnSpPr>
          <p:nvPr/>
        </p:nvCxnSpPr>
        <p:spPr>
          <a:xfrm flipH="1">
            <a:off x="5345676" y="3155512"/>
            <a:ext cx="410892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8749D023-6D83-4AFC-92C9-571CC78063EC}"/>
              </a:ext>
            </a:extLst>
          </p:cNvPr>
          <p:cNvCxnSpPr>
            <a:cxnSpLocks/>
          </p:cNvCxnSpPr>
          <p:nvPr/>
        </p:nvCxnSpPr>
        <p:spPr>
          <a:xfrm>
            <a:off x="5346933" y="3154111"/>
            <a:ext cx="919103" cy="63445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0E2513AA-5DEB-48EB-8D57-C71E8E8AE613}"/>
              </a:ext>
            </a:extLst>
          </p:cNvPr>
          <p:cNvCxnSpPr>
            <a:cxnSpLocks/>
          </p:cNvCxnSpPr>
          <p:nvPr/>
        </p:nvCxnSpPr>
        <p:spPr>
          <a:xfrm flipV="1">
            <a:off x="5346933" y="3155722"/>
            <a:ext cx="919103" cy="63284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B1B6A254-938C-400A-8588-C2013FDEF7B0}"/>
              </a:ext>
            </a:extLst>
          </p:cNvPr>
          <p:cNvCxnSpPr>
            <a:cxnSpLocks/>
          </p:cNvCxnSpPr>
          <p:nvPr/>
        </p:nvCxnSpPr>
        <p:spPr>
          <a:xfrm>
            <a:off x="5346933" y="3471146"/>
            <a:ext cx="919103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vale 237">
            <a:extLst>
              <a:ext uri="{FF2B5EF4-FFF2-40B4-BE49-F238E27FC236}">
                <a16:creationId xmlns:a16="http://schemas.microsoft.com/office/drawing/2014/main" id="{1CD064D5-FA1F-4BDD-AFB3-B2596CE44575}"/>
              </a:ext>
            </a:extLst>
          </p:cNvPr>
          <p:cNvSpPr/>
          <p:nvPr/>
        </p:nvSpPr>
        <p:spPr>
          <a:xfrm>
            <a:off x="5348832" y="3159430"/>
            <a:ext cx="913448" cy="624105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BE11ABFE-ED13-4A01-9AAC-447B2EA9C769}"/>
              </a:ext>
            </a:extLst>
          </p:cNvPr>
          <p:cNvCxnSpPr>
            <a:cxnSpLocks/>
          </p:cNvCxnSpPr>
          <p:nvPr/>
        </p:nvCxnSpPr>
        <p:spPr>
          <a:xfrm flipH="1">
            <a:off x="5361479" y="2284372"/>
            <a:ext cx="444155" cy="110275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863E18F2-3E50-44B6-9D07-0D8CCCAB7026}"/>
              </a:ext>
            </a:extLst>
          </p:cNvPr>
          <p:cNvCxnSpPr>
            <a:cxnSpLocks/>
          </p:cNvCxnSpPr>
          <p:nvPr/>
        </p:nvCxnSpPr>
        <p:spPr>
          <a:xfrm flipV="1">
            <a:off x="7206465" y="3785154"/>
            <a:ext cx="0" cy="2635185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F9E3CD1-3D19-46DA-99D4-0C1C09F11773}"/>
              </a:ext>
            </a:extLst>
          </p:cNvPr>
          <p:cNvCxnSpPr>
            <a:cxnSpLocks/>
          </p:cNvCxnSpPr>
          <p:nvPr/>
        </p:nvCxnSpPr>
        <p:spPr>
          <a:xfrm>
            <a:off x="2813751" y="-914049"/>
            <a:ext cx="4398428" cy="470439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50AC2323-ED62-464A-BA3B-DF79E7E763F8}"/>
              </a:ext>
            </a:extLst>
          </p:cNvPr>
          <p:cNvCxnSpPr>
            <a:cxnSpLocks/>
            <a:stCxn id="32" idx="0"/>
          </p:cNvCxnSpPr>
          <p:nvPr/>
        </p:nvCxnSpPr>
        <p:spPr>
          <a:xfrm flipV="1">
            <a:off x="615734" y="6420336"/>
            <a:ext cx="6590734" cy="119531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E6BB967E-367A-4457-BAEE-8DA4CE14B3C9}"/>
              </a:ext>
            </a:extLst>
          </p:cNvPr>
          <p:cNvCxnSpPr>
            <a:cxnSpLocks/>
          </p:cNvCxnSpPr>
          <p:nvPr/>
        </p:nvCxnSpPr>
        <p:spPr>
          <a:xfrm flipV="1">
            <a:off x="5007992" y="6037533"/>
            <a:ext cx="1597511" cy="78497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6CCA48F5-D09D-4C7F-82BE-628F68ABCC7B}"/>
              </a:ext>
            </a:extLst>
          </p:cNvPr>
          <p:cNvCxnSpPr>
            <a:cxnSpLocks/>
          </p:cNvCxnSpPr>
          <p:nvPr/>
        </p:nvCxnSpPr>
        <p:spPr>
          <a:xfrm>
            <a:off x="5000544" y="6820962"/>
            <a:ext cx="1772999" cy="166938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8A064BA7-EC12-4C4C-8B2A-F4DA51E76519}"/>
              </a:ext>
            </a:extLst>
          </p:cNvPr>
          <p:cNvCxnSpPr>
            <a:cxnSpLocks/>
          </p:cNvCxnSpPr>
          <p:nvPr/>
        </p:nvCxnSpPr>
        <p:spPr>
          <a:xfrm rot="9285469" flipV="1">
            <a:off x="6559236" y="6044196"/>
            <a:ext cx="250600" cy="93866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7964E9FA-4DF9-49E1-ADDA-BD65B97D5F3C}"/>
              </a:ext>
            </a:extLst>
          </p:cNvPr>
          <p:cNvCxnSpPr>
            <a:cxnSpLocks/>
          </p:cNvCxnSpPr>
          <p:nvPr/>
        </p:nvCxnSpPr>
        <p:spPr>
          <a:xfrm flipH="1">
            <a:off x="6770178" y="5969331"/>
            <a:ext cx="633356" cy="101624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ADCE9096-C5A3-4B66-8C9F-320C8B873552}"/>
              </a:ext>
            </a:extLst>
          </p:cNvPr>
          <p:cNvCxnSpPr>
            <a:cxnSpLocks/>
          </p:cNvCxnSpPr>
          <p:nvPr/>
        </p:nvCxnSpPr>
        <p:spPr>
          <a:xfrm flipH="1">
            <a:off x="6620108" y="5800325"/>
            <a:ext cx="508286" cy="82135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06D596BE-802D-43D0-A9A9-BA6DE1DE18EE}"/>
              </a:ext>
            </a:extLst>
          </p:cNvPr>
          <p:cNvCxnSpPr>
            <a:cxnSpLocks/>
          </p:cNvCxnSpPr>
          <p:nvPr/>
        </p:nvCxnSpPr>
        <p:spPr>
          <a:xfrm flipH="1">
            <a:off x="6345585" y="5632566"/>
            <a:ext cx="508462" cy="81585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EF8D5B88-9B2B-42E9-8BE5-9EDEBCE1D0FB}"/>
              </a:ext>
            </a:extLst>
          </p:cNvPr>
          <p:cNvCxnSpPr>
            <a:cxnSpLocks/>
          </p:cNvCxnSpPr>
          <p:nvPr/>
        </p:nvCxnSpPr>
        <p:spPr>
          <a:xfrm flipH="1" flipV="1">
            <a:off x="6855659" y="5632570"/>
            <a:ext cx="551977" cy="344913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1957B74D-5D21-46B5-818B-5524931141AC}"/>
              </a:ext>
            </a:extLst>
          </p:cNvPr>
          <p:cNvCxnSpPr>
            <a:cxnSpLocks/>
          </p:cNvCxnSpPr>
          <p:nvPr/>
        </p:nvCxnSpPr>
        <p:spPr>
          <a:xfrm flipH="1" flipV="1">
            <a:off x="6343513" y="6446548"/>
            <a:ext cx="547339" cy="342016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84D34D73-DFD7-431D-B2A5-5DE0FBB90FD9}"/>
              </a:ext>
            </a:extLst>
          </p:cNvPr>
          <p:cNvCxnSpPr>
            <a:cxnSpLocks/>
          </p:cNvCxnSpPr>
          <p:nvPr/>
        </p:nvCxnSpPr>
        <p:spPr>
          <a:xfrm flipH="1">
            <a:off x="6343513" y="5973211"/>
            <a:ext cx="1059817" cy="476355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AB3C1EBF-C62C-4EED-9FDD-BD3F6498F4C6}"/>
              </a:ext>
            </a:extLst>
          </p:cNvPr>
          <p:cNvCxnSpPr>
            <a:cxnSpLocks/>
          </p:cNvCxnSpPr>
          <p:nvPr/>
        </p:nvCxnSpPr>
        <p:spPr>
          <a:xfrm flipH="1" flipV="1">
            <a:off x="6857479" y="5631423"/>
            <a:ext cx="33373" cy="115714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e 62">
            <a:extLst>
              <a:ext uri="{FF2B5EF4-FFF2-40B4-BE49-F238E27FC236}">
                <a16:creationId xmlns:a16="http://schemas.microsoft.com/office/drawing/2014/main" id="{55E83095-4EEA-4776-8BFD-F9F8E4B0CC0E}"/>
              </a:ext>
            </a:extLst>
          </p:cNvPr>
          <p:cNvSpPr/>
          <p:nvPr/>
        </p:nvSpPr>
        <p:spPr>
          <a:xfrm rot="1892820">
            <a:off x="6549427" y="5731904"/>
            <a:ext cx="647325" cy="960199"/>
          </a:xfrm>
          <a:prstGeom prst="ellipse">
            <a:avLst/>
          </a:prstGeom>
          <a:noFill/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137C6B6F-8A52-4EBD-B189-4B9A29C2A20C}"/>
              </a:ext>
            </a:extLst>
          </p:cNvPr>
          <p:cNvCxnSpPr>
            <a:cxnSpLocks/>
          </p:cNvCxnSpPr>
          <p:nvPr/>
        </p:nvCxnSpPr>
        <p:spPr>
          <a:xfrm>
            <a:off x="5805174" y="5534467"/>
            <a:ext cx="1289788" cy="238836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5B92EB4C-EA1F-4A4C-AC55-C8A1AE32E6BB}"/>
              </a:ext>
            </a:extLst>
          </p:cNvPr>
          <p:cNvCxnSpPr>
            <a:cxnSpLocks/>
          </p:cNvCxnSpPr>
          <p:nvPr/>
        </p:nvCxnSpPr>
        <p:spPr>
          <a:xfrm>
            <a:off x="5805173" y="5542223"/>
            <a:ext cx="774555" cy="104144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1BB335CE-5B50-4072-9D69-418804ABB89D}"/>
              </a:ext>
            </a:extLst>
          </p:cNvPr>
          <p:cNvCxnSpPr>
            <a:cxnSpLocks/>
          </p:cNvCxnSpPr>
          <p:nvPr/>
        </p:nvCxnSpPr>
        <p:spPr>
          <a:xfrm>
            <a:off x="6853699" y="3782091"/>
            <a:ext cx="0" cy="1853139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E62E0DDD-647B-414F-8E77-02D0B5C03AC1}"/>
              </a:ext>
            </a:extLst>
          </p:cNvPr>
          <p:cNvCxnSpPr>
            <a:cxnSpLocks/>
          </p:cNvCxnSpPr>
          <p:nvPr/>
        </p:nvCxnSpPr>
        <p:spPr>
          <a:xfrm>
            <a:off x="6345416" y="3782089"/>
            <a:ext cx="0" cy="2664456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C49A1A70-3AEE-4DF0-85C5-C424152E4058}"/>
              </a:ext>
            </a:extLst>
          </p:cNvPr>
          <p:cNvCxnSpPr>
            <a:cxnSpLocks/>
          </p:cNvCxnSpPr>
          <p:nvPr/>
        </p:nvCxnSpPr>
        <p:spPr>
          <a:xfrm>
            <a:off x="6890853" y="3074285"/>
            <a:ext cx="0" cy="371427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id="{2DCFBF8F-2C4A-4321-83A3-1D17B54648A3}"/>
              </a:ext>
            </a:extLst>
          </p:cNvPr>
          <p:cNvCxnSpPr>
            <a:cxnSpLocks/>
          </p:cNvCxnSpPr>
          <p:nvPr/>
        </p:nvCxnSpPr>
        <p:spPr>
          <a:xfrm>
            <a:off x="7401925" y="3074284"/>
            <a:ext cx="0" cy="2899533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42AA09B9-ED05-4A1A-852D-63C3B29E5FE3}"/>
              </a:ext>
            </a:extLst>
          </p:cNvPr>
          <p:cNvCxnSpPr>
            <a:cxnSpLocks/>
          </p:cNvCxnSpPr>
          <p:nvPr/>
        </p:nvCxnSpPr>
        <p:spPr>
          <a:xfrm flipH="1" flipV="1">
            <a:off x="2616971" y="4391003"/>
            <a:ext cx="4153207" cy="2595212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Arco 305">
            <a:extLst>
              <a:ext uri="{FF2B5EF4-FFF2-40B4-BE49-F238E27FC236}">
                <a16:creationId xmlns:a16="http://schemas.microsoft.com/office/drawing/2014/main" id="{7F7699D1-405C-48F8-B1C6-E19950CD577B}"/>
              </a:ext>
            </a:extLst>
          </p:cNvPr>
          <p:cNvSpPr/>
          <p:nvPr/>
        </p:nvSpPr>
        <p:spPr>
          <a:xfrm>
            <a:off x="2286266" y="3081097"/>
            <a:ext cx="1416923" cy="1416923"/>
          </a:xfrm>
          <a:prstGeom prst="arc">
            <a:avLst>
              <a:gd name="adj1" fmla="val 7335253"/>
              <a:gd name="adj2" fmla="val 16189968"/>
            </a:avLst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A8AF5FC6-7F08-4C25-BFED-14CF6870DB29}"/>
              </a:ext>
            </a:extLst>
          </p:cNvPr>
          <p:cNvCxnSpPr>
            <a:cxnSpLocks/>
          </p:cNvCxnSpPr>
          <p:nvPr/>
        </p:nvCxnSpPr>
        <p:spPr>
          <a:xfrm>
            <a:off x="2992553" y="3081101"/>
            <a:ext cx="4414196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14A981AD-017A-43F3-AEAC-7A39C31BE33A}"/>
              </a:ext>
            </a:extLst>
          </p:cNvPr>
          <p:cNvCxnSpPr>
            <a:cxnSpLocks/>
          </p:cNvCxnSpPr>
          <p:nvPr/>
        </p:nvCxnSpPr>
        <p:spPr>
          <a:xfrm flipV="1">
            <a:off x="6344909" y="3070941"/>
            <a:ext cx="554964" cy="71398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687171E4-212E-4181-A003-834112C79FF7}"/>
              </a:ext>
            </a:extLst>
          </p:cNvPr>
          <p:cNvCxnSpPr>
            <a:cxnSpLocks/>
          </p:cNvCxnSpPr>
          <p:nvPr/>
        </p:nvCxnSpPr>
        <p:spPr>
          <a:xfrm flipV="1">
            <a:off x="6852956" y="3072334"/>
            <a:ext cx="554964" cy="71398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692B82EB-AB12-47ED-8014-D38D37E6884B}"/>
              </a:ext>
            </a:extLst>
          </p:cNvPr>
          <p:cNvCxnSpPr>
            <a:cxnSpLocks/>
          </p:cNvCxnSpPr>
          <p:nvPr/>
        </p:nvCxnSpPr>
        <p:spPr>
          <a:xfrm flipV="1">
            <a:off x="6341104" y="3077295"/>
            <a:ext cx="1059005" cy="71372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DDFD2758-D3C5-42B3-BD48-F2ACCE352654}"/>
              </a:ext>
            </a:extLst>
          </p:cNvPr>
          <p:cNvCxnSpPr>
            <a:cxnSpLocks/>
          </p:cNvCxnSpPr>
          <p:nvPr/>
        </p:nvCxnSpPr>
        <p:spPr>
          <a:xfrm flipH="1">
            <a:off x="6853443" y="3066435"/>
            <a:ext cx="37241" cy="72312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id="{1FDA5384-C4F5-4303-83EF-F166C3D0C82C}"/>
              </a:ext>
            </a:extLst>
          </p:cNvPr>
          <p:cNvCxnSpPr>
            <a:cxnSpLocks/>
          </p:cNvCxnSpPr>
          <p:nvPr/>
        </p:nvCxnSpPr>
        <p:spPr>
          <a:xfrm flipV="1">
            <a:off x="6592325" y="3076063"/>
            <a:ext cx="554964" cy="71398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6613C150-DC5C-4D1B-AABF-6A652884C2ED}"/>
              </a:ext>
            </a:extLst>
          </p:cNvPr>
          <p:cNvCxnSpPr>
            <a:cxnSpLocks/>
          </p:cNvCxnSpPr>
          <p:nvPr/>
        </p:nvCxnSpPr>
        <p:spPr>
          <a:xfrm>
            <a:off x="6624069" y="3427561"/>
            <a:ext cx="513173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Ovale 316">
            <a:extLst>
              <a:ext uri="{FF2B5EF4-FFF2-40B4-BE49-F238E27FC236}">
                <a16:creationId xmlns:a16="http://schemas.microsoft.com/office/drawing/2014/main" id="{1138250E-019C-4FA9-BCE9-747C48BBF475}"/>
              </a:ext>
            </a:extLst>
          </p:cNvPr>
          <p:cNvSpPr/>
          <p:nvPr/>
        </p:nvSpPr>
        <p:spPr>
          <a:xfrm rot="2841148">
            <a:off x="6687666" y="2950788"/>
            <a:ext cx="372845" cy="967108"/>
          </a:xfrm>
          <a:prstGeom prst="ellipse">
            <a:avLst/>
          </a:prstGeom>
          <a:noFill/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B2E69BF3-6D9B-4AAC-9AE0-6B91EDE51C3F}"/>
              </a:ext>
            </a:extLst>
          </p:cNvPr>
          <p:cNvCxnSpPr>
            <a:cxnSpLocks/>
          </p:cNvCxnSpPr>
          <p:nvPr/>
        </p:nvCxnSpPr>
        <p:spPr>
          <a:xfrm>
            <a:off x="5805171" y="2279724"/>
            <a:ext cx="706335" cy="147650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1D695219-1E4D-40CE-ABAF-835E50A9A43B}"/>
              </a:ext>
            </a:extLst>
          </p:cNvPr>
          <p:cNvCxnSpPr>
            <a:cxnSpLocks/>
          </p:cNvCxnSpPr>
          <p:nvPr/>
        </p:nvCxnSpPr>
        <p:spPr>
          <a:xfrm>
            <a:off x="5805174" y="2283134"/>
            <a:ext cx="1416444" cy="81215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F8C8BCE-D629-42AC-B2AE-1C5C79C49D92}"/>
              </a:ext>
            </a:extLst>
          </p:cNvPr>
          <p:cNvSpPr txBox="1"/>
          <p:nvPr/>
        </p:nvSpPr>
        <p:spPr>
          <a:xfrm>
            <a:off x="0" y="1772038"/>
            <a:ext cx="2893795" cy="147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98" dirty="0">
                <a:latin typeface="Comic Sans MS" panose="030F0702030302020204" pitchFamily="66" charset="0"/>
              </a:rPr>
              <a:t>Cono di sinistra con il vertice coincidente con il centro della sfera e la base poggiata con un punto su </a:t>
            </a:r>
            <a:r>
              <a:rPr lang="it-IT" sz="1798" dirty="0">
                <a:latin typeface="Symbol" panose="05050102010706020507" pitchFamily="18" charset="2"/>
              </a:rPr>
              <a:t>p</a:t>
            </a:r>
            <a:r>
              <a:rPr lang="it-IT" sz="1798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82844969-A988-4C4B-82FC-E52EFBBE2F8C}"/>
              </a:ext>
            </a:extLst>
          </p:cNvPr>
          <p:cNvSpPr txBox="1"/>
          <p:nvPr/>
        </p:nvSpPr>
        <p:spPr>
          <a:xfrm>
            <a:off x="0" y="5105468"/>
            <a:ext cx="2890594" cy="147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98" dirty="0">
                <a:solidFill>
                  <a:schemeClr val="accent2"/>
                </a:solidFill>
                <a:latin typeface="Comic Sans MS" panose="030F0702030302020204" pitchFamily="66" charset="0"/>
              </a:rPr>
              <a:t>Cono di destra con il vertice coincidente con il centro della sfera e la base poggiata con un punto su </a:t>
            </a:r>
            <a:r>
              <a:rPr lang="it-IT" sz="1798" dirty="0">
                <a:solidFill>
                  <a:schemeClr val="accent2"/>
                </a:solidFill>
                <a:latin typeface="Symbol" panose="05050102010706020507" pitchFamily="18" charset="2"/>
              </a:rPr>
              <a:t>p</a:t>
            </a:r>
            <a:r>
              <a:rPr lang="it-IT" sz="1798" baseline="-25000" dirty="0">
                <a:solidFill>
                  <a:schemeClr val="accent2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EA3C0F6D-B31E-40C5-8252-8607D651AE1F}"/>
              </a:ext>
            </a:extLst>
          </p:cNvPr>
          <p:cNvSpPr txBox="1"/>
          <p:nvPr/>
        </p:nvSpPr>
        <p:spPr>
          <a:xfrm>
            <a:off x="9342112" y="5661559"/>
            <a:ext cx="2714145" cy="1475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98" dirty="0">
                <a:solidFill>
                  <a:srgbClr val="00B0F0"/>
                </a:solidFill>
                <a:latin typeface="Comic Sans MS" panose="030F0702030302020204" pitchFamily="66" charset="0"/>
              </a:rPr>
              <a:t>Cono posteriore con il vertice coincidente con il centro della sfera e la base poggiata con un punto su </a:t>
            </a:r>
            <a:r>
              <a:rPr lang="it-IT" sz="1798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798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endParaRPr lang="it-IT" sz="1798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86A0072-AD6B-41E2-96B7-D8F673EDC8DB}"/>
              </a:ext>
            </a:extLst>
          </p:cNvPr>
          <p:cNvSpPr txBox="1"/>
          <p:nvPr/>
        </p:nvSpPr>
        <p:spPr>
          <a:xfrm>
            <a:off x="3175532" y="8309991"/>
            <a:ext cx="570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Ed infine ecco tutta tutta la composizione</a:t>
            </a:r>
          </a:p>
        </p:txBody>
      </p:sp>
      <p:sp>
        <p:nvSpPr>
          <p:cNvPr id="6" name="Titolo 3">
            <a:extLst>
              <a:ext uri="{FF2B5EF4-FFF2-40B4-BE49-F238E27FC236}">
                <a16:creationId xmlns:a16="http://schemas.microsoft.com/office/drawing/2014/main" id="{C4580AC3-DB54-8745-5210-300F68A5618F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(Dati)</a:t>
            </a:r>
            <a:endParaRPr lang="it-IT" sz="1700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3D36B50-E313-CA0B-B244-C75D6326534D}"/>
              </a:ext>
            </a:extLst>
          </p:cNvPr>
          <p:cNvSpPr txBox="1"/>
          <p:nvPr/>
        </p:nvSpPr>
        <p:spPr>
          <a:xfrm>
            <a:off x="59335" y="462976"/>
            <a:ext cx="7147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La composizione è costituita dai seguenti solidi di rotazione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2AB828F-4BD4-9022-22D7-D72A7C17247E}"/>
              </a:ext>
            </a:extLst>
          </p:cNvPr>
          <p:cNvSpPr txBox="1"/>
          <p:nvPr/>
        </p:nvSpPr>
        <p:spPr>
          <a:xfrm>
            <a:off x="0" y="953027"/>
            <a:ext cx="4012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Sfera di centro C( C’; C’’) collocata nello spazio del diedro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1DC9DB6-072F-08A7-5C73-EB0FC332F996}"/>
              </a:ext>
            </a:extLst>
          </p:cNvPr>
          <p:cNvSpPr txBox="1"/>
          <p:nvPr/>
        </p:nvSpPr>
        <p:spPr>
          <a:xfrm>
            <a:off x="5667232" y="206983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C’’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22AAC40-9E6B-94E1-AF64-2A7A6AFBEF03}"/>
              </a:ext>
            </a:extLst>
          </p:cNvPr>
          <p:cNvSpPr txBox="1"/>
          <p:nvPr/>
        </p:nvSpPr>
        <p:spPr>
          <a:xfrm>
            <a:off x="5670642" y="5326758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</a:t>
            </a: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1F800964-08F3-2502-8BBC-57EADEE802FB}"/>
              </a:ext>
            </a:extLst>
          </p:cNvPr>
          <p:cNvGrpSpPr/>
          <p:nvPr/>
        </p:nvGrpSpPr>
        <p:grpSpPr>
          <a:xfrm>
            <a:off x="5772167" y="5508591"/>
            <a:ext cx="71925" cy="71925"/>
            <a:chOff x="6590061" y="1594633"/>
            <a:chExt cx="72000" cy="72000"/>
          </a:xfrm>
        </p:grpSpPr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F71848CA-069E-5A24-94A7-B594DEA30AFE}"/>
                </a:ext>
              </a:extLst>
            </p:cNvPr>
            <p:cNvCxnSpPr>
              <a:cxnSpLocks/>
            </p:cNvCxnSpPr>
            <p:nvPr/>
          </p:nvCxnSpPr>
          <p:spPr>
            <a:xfrm>
              <a:off x="6621790" y="1594633"/>
              <a:ext cx="0" cy="72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EA144276-0200-6529-E969-A1BAE91B65BC}"/>
                </a:ext>
              </a:extLst>
            </p:cNvPr>
            <p:cNvCxnSpPr>
              <a:cxnSpLocks/>
            </p:cNvCxnSpPr>
            <p:nvPr/>
          </p:nvCxnSpPr>
          <p:spPr>
            <a:xfrm>
              <a:off x="6590061" y="1628705"/>
              <a:ext cx="72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17B6D86E-6453-2E04-260F-4219482823A3}"/>
              </a:ext>
            </a:extLst>
          </p:cNvPr>
          <p:cNvSpPr txBox="1"/>
          <p:nvPr/>
        </p:nvSpPr>
        <p:spPr>
          <a:xfrm>
            <a:off x="6426690" y="6753729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(C’’)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54D63D-9475-86A7-2D48-2FC7CB67F558}"/>
              </a:ext>
            </a:extLst>
          </p:cNvPr>
          <p:cNvSpPr txBox="1"/>
          <p:nvPr/>
        </p:nvSpPr>
        <p:spPr>
          <a:xfrm>
            <a:off x="4632756" y="6677516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/>
                </a:solidFill>
              </a:rPr>
              <a:t>(C’’)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B22D0C7-7C13-3DBD-F79E-17CF46D9D6AD}"/>
              </a:ext>
            </a:extLst>
          </p:cNvPr>
          <p:cNvSpPr txBox="1"/>
          <p:nvPr/>
        </p:nvSpPr>
        <p:spPr>
          <a:xfrm>
            <a:off x="10823191" y="2070332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(C’’)</a:t>
            </a:r>
          </a:p>
        </p:txBody>
      </p:sp>
      <p:sp>
        <p:nvSpPr>
          <p:cNvPr id="13" name="Pulsante di azione: vuoto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A603195-1253-EEC2-E09A-FFC558F9D32F}"/>
              </a:ext>
            </a:extLst>
          </p:cNvPr>
          <p:cNvSpPr/>
          <p:nvPr/>
        </p:nvSpPr>
        <p:spPr>
          <a:xfrm>
            <a:off x="10782757" y="8773741"/>
            <a:ext cx="1366575" cy="323663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486">
              <a:defRPr/>
            </a:pPr>
            <a:r>
              <a:rPr lang="it-IT" sz="1399" dirty="0">
                <a:solidFill>
                  <a:prstClr val="white"/>
                </a:solidFill>
                <a:latin typeface="Comic Sans M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25969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0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6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9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2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0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5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0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0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6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9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3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2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5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8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1" fill="hold">
                      <p:stCondLst>
                        <p:cond delay="indefinite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6" fill="hold">
                      <p:stCondLst>
                        <p:cond delay="indefinite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fill="hold">
                      <p:stCondLst>
                        <p:cond delay="indefinite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6" fill="hold">
                      <p:stCondLst>
                        <p:cond delay="indefinite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fill="hold">
                      <p:stCondLst>
                        <p:cond delay="indefinite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1" fill="hold">
                      <p:stCondLst>
                        <p:cond delay="indefinite"/>
                      </p:stCondLst>
                      <p:childTnLst>
                        <p:par>
                          <p:cTn id="612" fill="hold">
                            <p:stCondLst>
                              <p:cond delay="0"/>
                            </p:stCondLst>
                            <p:childTnLst>
                              <p:par>
                                <p:cTn id="6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6" fill="hold">
                      <p:stCondLst>
                        <p:cond delay="indefinite"/>
                      </p:stCondLst>
                      <p:childTnLst>
                        <p:par>
                          <p:cTn id="617" fill="hold">
                            <p:stCondLst>
                              <p:cond delay="0"/>
                            </p:stCondLst>
                            <p:childTnLst>
                              <p:par>
                                <p:cTn id="6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2" fill="hold">
                      <p:stCondLst>
                        <p:cond delay="indefinite"/>
                      </p:stCondLst>
                      <p:childTnLst>
                        <p:par>
                          <p:cTn id="623" fill="hold">
                            <p:stCondLst>
                              <p:cond delay="0"/>
                            </p:stCondLst>
                            <p:childTnLst>
                              <p:par>
                                <p:cTn id="6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9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8" fill="hold">
                      <p:stCondLst>
                        <p:cond delay="indefinite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3" fill="hold">
                      <p:stCondLst>
                        <p:cond delay="indefinite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8" fill="hold">
                      <p:stCondLst>
                        <p:cond delay="indefinite"/>
                      </p:stCondLst>
                      <p:childTnLst>
                        <p:par>
                          <p:cTn id="649" fill="hold">
                            <p:stCondLst>
                              <p:cond delay="0"/>
                            </p:stCondLst>
                            <p:childTnLst>
                              <p:par>
                                <p:cTn id="6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3" fill="hold">
                      <p:stCondLst>
                        <p:cond delay="indefinite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8" fill="hold">
                      <p:stCondLst>
                        <p:cond delay="indefinite"/>
                      </p:stCondLst>
                      <p:childTnLst>
                        <p:par>
                          <p:cTn id="659" fill="hold">
                            <p:stCondLst>
                              <p:cond delay="0"/>
                            </p:stCondLst>
                            <p:childTnLst>
                              <p:par>
                                <p:cTn id="6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>
                      <p:stCondLst>
                        <p:cond delay="indefinite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8" fill="hold">
                      <p:stCondLst>
                        <p:cond delay="indefinite"/>
                      </p:stCondLst>
                      <p:childTnLst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3" fill="hold">
                      <p:stCondLst>
                        <p:cond delay="indefinite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6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9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0" fill="hold">
                      <p:stCondLst>
                        <p:cond delay="indefinite"/>
                      </p:stCondLst>
                      <p:childTnLst>
                        <p:par>
                          <p:cTn id="691" fill="hold">
                            <p:stCondLst>
                              <p:cond delay="0"/>
                            </p:stCondLst>
                            <p:childTnLst>
                              <p:par>
                                <p:cTn id="6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8" fill="hold">
                      <p:stCondLst>
                        <p:cond delay="indefinite"/>
                      </p:stCondLst>
                      <p:childTnLst>
                        <p:par>
                          <p:cTn id="699" fill="hold">
                            <p:stCondLst>
                              <p:cond delay="0"/>
                            </p:stCondLst>
                            <p:childTnLst>
                              <p:par>
                                <p:cTn id="7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3" fill="hold">
                      <p:stCondLst>
                        <p:cond delay="indefinite"/>
                      </p:stCondLst>
                      <p:childTnLst>
                        <p:par>
                          <p:cTn id="704" fill="hold">
                            <p:stCondLst>
                              <p:cond delay="0"/>
                            </p:stCondLst>
                            <p:childTnLst>
                              <p:par>
                                <p:cTn id="7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3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6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7" fill="hold">
                      <p:stCondLst>
                        <p:cond delay="indefinite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1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4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5" fill="hold">
                      <p:stCondLst>
                        <p:cond delay="indefinite"/>
                      </p:stCondLst>
                      <p:childTnLst>
                        <p:par>
                          <p:cTn id="726" fill="hold">
                            <p:stCondLst>
                              <p:cond delay="0"/>
                            </p:stCondLst>
                            <p:childTnLst>
                              <p:par>
                                <p:cTn id="7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3" fill="hold">
                      <p:stCondLst>
                        <p:cond delay="indefinite"/>
                      </p:stCondLst>
                      <p:childTnLst>
                        <p:par>
                          <p:cTn id="734" fill="hold">
                            <p:stCondLst>
                              <p:cond delay="0"/>
                            </p:stCondLst>
                            <p:childTnLst>
                              <p:par>
                                <p:cTn id="7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9" fill="hold">
                      <p:stCondLst>
                        <p:cond delay="indefinite"/>
                      </p:stCondLst>
                      <p:childTnLst>
                        <p:par>
                          <p:cTn id="740" fill="hold">
                            <p:stCondLst>
                              <p:cond delay="0"/>
                            </p:stCondLst>
                            <p:childTnLst>
                              <p:par>
                                <p:cTn id="7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2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7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5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8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1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4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0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3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2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8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1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7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3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6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9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5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4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7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6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9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8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1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4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3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1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0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8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11" grpId="0" animBg="1"/>
      <p:bldP spid="32" grpId="0" animBg="1"/>
      <p:bldP spid="32" grpId="1" animBg="1"/>
      <p:bldP spid="32" grpId="2" animBg="1"/>
      <p:bldP spid="34" grpId="0" animBg="1"/>
      <p:bldP spid="34" grpId="1" animBg="1"/>
      <p:bldP spid="34" grpId="2" animBg="1"/>
      <p:bldP spid="36" grpId="0" animBg="1"/>
      <p:bldP spid="36" grpId="1" animBg="1"/>
      <p:bldP spid="36" grpId="2" animBg="1"/>
      <p:bldP spid="39" grpId="0" animBg="1"/>
      <p:bldP spid="139" grpId="0" animBg="1"/>
      <p:bldP spid="139" grpId="1" animBg="1"/>
      <p:bldP spid="139" grpId="2" animBg="1"/>
      <p:bldP spid="143" grpId="0" animBg="1"/>
      <p:bldP spid="143" grpId="1" animBg="1"/>
      <p:bldP spid="143" grpId="2" animBg="1"/>
      <p:bldP spid="160" grpId="0" animBg="1"/>
      <p:bldP spid="160" grpId="1" animBg="1"/>
      <p:bldP spid="160" grpId="2" animBg="1"/>
      <p:bldP spid="168" grpId="0" animBg="1"/>
      <p:bldP spid="168" grpId="1" animBg="1"/>
      <p:bldP spid="168" grpId="2" animBg="1"/>
      <p:bldP spid="176" grpId="0" animBg="1"/>
      <p:bldP spid="176" grpId="1" animBg="1"/>
      <p:bldP spid="176" grpId="2" animBg="1"/>
      <p:bldP spid="207" grpId="0" animBg="1"/>
      <p:bldP spid="207" grpId="1" animBg="1"/>
      <p:bldP spid="208" grpId="0" animBg="1"/>
      <p:bldP spid="208" grpId="1" animBg="1"/>
      <p:bldP spid="210" grpId="0" animBg="1"/>
      <p:bldP spid="210" grpId="1" animBg="1"/>
      <p:bldP spid="218" grpId="0" animBg="1"/>
      <p:bldP spid="218" grpId="1" animBg="1"/>
      <p:bldP spid="219" grpId="0" animBg="1"/>
      <p:bldP spid="219" grpId="1" animBg="1"/>
      <p:bldP spid="223" grpId="0" animBg="1"/>
      <p:bldP spid="223" grpId="1" animBg="1"/>
      <p:bldP spid="229" grpId="0" animBg="1"/>
      <p:bldP spid="229" grpId="1" animBg="1"/>
      <p:bldP spid="238" grpId="0" animBg="1"/>
      <p:bldP spid="238" grpId="1" animBg="1"/>
      <p:bldP spid="63" grpId="0" animBg="1"/>
      <p:bldP spid="63" grpId="1" animBg="1"/>
      <p:bldP spid="63" grpId="2" animBg="1"/>
      <p:bldP spid="306" grpId="0" animBg="1"/>
      <p:bldP spid="306" grpId="1" animBg="1"/>
      <p:bldP spid="306" grpId="2" animBg="1"/>
      <p:bldP spid="317" grpId="0" animBg="1"/>
      <p:bldP spid="317" grpId="1" animBg="1"/>
      <p:bldP spid="317" grpId="2" animBg="1"/>
      <p:bldP spid="133" grpId="0"/>
      <p:bldP spid="134" grpId="0"/>
      <p:bldP spid="3" grpId="0"/>
      <p:bldP spid="18" grpId="0"/>
      <p:bldP spid="4" grpId="0"/>
      <p:bldP spid="7" grpId="0"/>
      <p:bldP spid="28" grpId="0"/>
      <p:bldP spid="28" grpId="1"/>
      <p:bldP spid="29" grpId="0"/>
      <p:bldP spid="29" grpId="1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4F1CFB45-E05C-432D-A369-5C8B907E2377}"/>
              </a:ext>
            </a:extLst>
          </p:cNvPr>
          <p:cNvCxnSpPr>
            <a:cxnSpLocks/>
          </p:cNvCxnSpPr>
          <p:nvPr/>
        </p:nvCxnSpPr>
        <p:spPr>
          <a:xfrm>
            <a:off x="3620530" y="3787269"/>
            <a:ext cx="84552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B9E78D2A-2508-445A-8B2D-A87BA84CD3F2}"/>
              </a:ext>
            </a:extLst>
          </p:cNvPr>
          <p:cNvCxnSpPr>
            <a:cxnSpLocks/>
          </p:cNvCxnSpPr>
          <p:nvPr/>
        </p:nvCxnSpPr>
        <p:spPr>
          <a:xfrm>
            <a:off x="5804251" y="2251202"/>
            <a:ext cx="0" cy="330745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D5BE7F7A-B9F3-4647-BA76-0BADECB9A7F6}"/>
              </a:ext>
            </a:extLst>
          </p:cNvPr>
          <p:cNvGrpSpPr/>
          <p:nvPr/>
        </p:nvGrpSpPr>
        <p:grpSpPr>
          <a:xfrm>
            <a:off x="5775307" y="2251202"/>
            <a:ext cx="71925" cy="71925"/>
            <a:chOff x="6590061" y="1594633"/>
            <a:chExt cx="72000" cy="72000"/>
          </a:xfrm>
        </p:grpSpPr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622E596-E15F-491F-B4FF-D53E23E2F525}"/>
                </a:ext>
              </a:extLst>
            </p:cNvPr>
            <p:cNvCxnSpPr>
              <a:cxnSpLocks/>
            </p:cNvCxnSpPr>
            <p:nvPr/>
          </p:nvCxnSpPr>
          <p:spPr>
            <a:xfrm>
              <a:off x="6621790" y="1594633"/>
              <a:ext cx="0" cy="7200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394CC562-53C3-42B4-A141-20C3819B7D3B}"/>
                </a:ext>
              </a:extLst>
            </p:cNvPr>
            <p:cNvCxnSpPr>
              <a:cxnSpLocks/>
            </p:cNvCxnSpPr>
            <p:nvPr/>
          </p:nvCxnSpPr>
          <p:spPr>
            <a:xfrm>
              <a:off x="6590061" y="1628705"/>
              <a:ext cx="72000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e 38">
            <a:extLst>
              <a:ext uri="{FF2B5EF4-FFF2-40B4-BE49-F238E27FC236}">
                <a16:creationId xmlns:a16="http://schemas.microsoft.com/office/drawing/2014/main" id="{17732046-94C0-4795-8563-C762C045F0FF}"/>
              </a:ext>
            </a:extLst>
          </p:cNvPr>
          <p:cNvSpPr/>
          <p:nvPr/>
        </p:nvSpPr>
        <p:spPr>
          <a:xfrm>
            <a:off x="4740510" y="4483512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BFDB983-8B8D-4AF3-BA60-03B17C2EF202}"/>
              </a:ext>
            </a:extLst>
          </p:cNvPr>
          <p:cNvCxnSpPr>
            <a:cxnSpLocks/>
          </p:cNvCxnSpPr>
          <p:nvPr/>
        </p:nvCxnSpPr>
        <p:spPr>
          <a:xfrm>
            <a:off x="6201468" y="3276350"/>
            <a:ext cx="52205" cy="1306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AA3CC1B6-A604-42E7-BD1E-53FEB8E44C10}"/>
              </a:ext>
            </a:extLst>
          </p:cNvPr>
          <p:cNvCxnSpPr>
            <a:cxnSpLocks/>
          </p:cNvCxnSpPr>
          <p:nvPr/>
        </p:nvCxnSpPr>
        <p:spPr>
          <a:xfrm flipH="1">
            <a:off x="4546563" y="5654269"/>
            <a:ext cx="193947" cy="201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7A6C9E4B-A03C-41DF-BA23-B7300F014C43}"/>
              </a:ext>
            </a:extLst>
          </p:cNvPr>
          <p:cNvCxnSpPr>
            <a:cxnSpLocks/>
          </p:cNvCxnSpPr>
          <p:nvPr/>
        </p:nvCxnSpPr>
        <p:spPr>
          <a:xfrm flipH="1">
            <a:off x="4980374" y="6352114"/>
            <a:ext cx="135584" cy="1578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e 175">
            <a:extLst>
              <a:ext uri="{FF2B5EF4-FFF2-40B4-BE49-F238E27FC236}">
                <a16:creationId xmlns:a16="http://schemas.microsoft.com/office/drawing/2014/main" id="{AEEA9D7E-13AA-4688-B36B-FEEE9F621220}"/>
              </a:ext>
            </a:extLst>
          </p:cNvPr>
          <p:cNvSpPr/>
          <p:nvPr/>
        </p:nvSpPr>
        <p:spPr>
          <a:xfrm rot="18760051">
            <a:off x="4534425" y="2943112"/>
            <a:ext cx="319994" cy="98177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9953B9F4-A6C5-4120-911E-599610223CF9}"/>
              </a:ext>
            </a:extLst>
          </p:cNvPr>
          <p:cNvCxnSpPr>
            <a:cxnSpLocks/>
          </p:cNvCxnSpPr>
          <p:nvPr/>
        </p:nvCxnSpPr>
        <p:spPr>
          <a:xfrm flipH="1">
            <a:off x="4334853" y="2284948"/>
            <a:ext cx="1470786" cy="80953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564760B0-2670-4B89-BD6C-3A531FE0A2C0}"/>
              </a:ext>
            </a:extLst>
          </p:cNvPr>
          <p:cNvCxnSpPr>
            <a:cxnSpLocks/>
          </p:cNvCxnSpPr>
          <p:nvPr/>
        </p:nvCxnSpPr>
        <p:spPr>
          <a:xfrm flipH="1">
            <a:off x="5059734" y="2284948"/>
            <a:ext cx="745903" cy="14765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B2E7AAD1-3D03-4E47-9D97-A5360DF30AC9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5809715" y="4518232"/>
            <a:ext cx="433805" cy="1023995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436D2F50-7120-425B-BD42-25014D0CC768}"/>
              </a:ext>
            </a:extLst>
          </p:cNvPr>
          <p:cNvCxnSpPr>
            <a:cxnSpLocks/>
            <a:endCxn id="6" idx="0"/>
          </p:cNvCxnSpPr>
          <p:nvPr/>
        </p:nvCxnSpPr>
        <p:spPr>
          <a:xfrm flipH="1" flipV="1">
            <a:off x="5373734" y="4514338"/>
            <a:ext cx="435982" cy="1034768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BE11ABFE-ED13-4A01-9AAC-447B2EA9C769}"/>
              </a:ext>
            </a:extLst>
          </p:cNvPr>
          <p:cNvCxnSpPr>
            <a:cxnSpLocks/>
          </p:cNvCxnSpPr>
          <p:nvPr/>
        </p:nvCxnSpPr>
        <p:spPr>
          <a:xfrm flipH="1">
            <a:off x="5361479" y="3272628"/>
            <a:ext cx="46117" cy="1144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137C6B6F-8A52-4EBD-B189-4B9A29C2A20C}"/>
              </a:ext>
            </a:extLst>
          </p:cNvPr>
          <p:cNvCxnSpPr>
            <a:cxnSpLocks/>
          </p:cNvCxnSpPr>
          <p:nvPr/>
        </p:nvCxnSpPr>
        <p:spPr>
          <a:xfrm>
            <a:off x="6845582" y="5733479"/>
            <a:ext cx="226364" cy="4191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5B92EB4C-EA1F-4A4C-AC55-C8A1AE32E6BB}"/>
              </a:ext>
            </a:extLst>
          </p:cNvPr>
          <p:cNvCxnSpPr>
            <a:cxnSpLocks/>
          </p:cNvCxnSpPr>
          <p:nvPr/>
        </p:nvCxnSpPr>
        <p:spPr>
          <a:xfrm>
            <a:off x="6435188" y="6400800"/>
            <a:ext cx="140730" cy="189222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Ovale 316">
            <a:extLst>
              <a:ext uri="{FF2B5EF4-FFF2-40B4-BE49-F238E27FC236}">
                <a16:creationId xmlns:a16="http://schemas.microsoft.com/office/drawing/2014/main" id="{1138250E-019C-4FA9-BCE9-747C48BBF475}"/>
              </a:ext>
            </a:extLst>
          </p:cNvPr>
          <p:cNvSpPr/>
          <p:nvPr/>
        </p:nvSpPr>
        <p:spPr>
          <a:xfrm rot="2841148">
            <a:off x="6687666" y="2950788"/>
            <a:ext cx="372845" cy="967108"/>
          </a:xfrm>
          <a:prstGeom prst="ellipse">
            <a:avLst/>
          </a:prstGeom>
          <a:noFill/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B2E69BF3-6D9B-4AAC-9AE0-6B91EDE51C3F}"/>
              </a:ext>
            </a:extLst>
          </p:cNvPr>
          <p:cNvCxnSpPr>
            <a:cxnSpLocks/>
          </p:cNvCxnSpPr>
          <p:nvPr/>
        </p:nvCxnSpPr>
        <p:spPr>
          <a:xfrm>
            <a:off x="5805171" y="2279724"/>
            <a:ext cx="706335" cy="147650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1D695219-1E4D-40CE-ABAF-835E50A9A43B}"/>
              </a:ext>
            </a:extLst>
          </p:cNvPr>
          <p:cNvCxnSpPr>
            <a:cxnSpLocks/>
          </p:cNvCxnSpPr>
          <p:nvPr/>
        </p:nvCxnSpPr>
        <p:spPr>
          <a:xfrm>
            <a:off x="5805174" y="2283134"/>
            <a:ext cx="1416444" cy="81215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3">
            <a:extLst>
              <a:ext uri="{FF2B5EF4-FFF2-40B4-BE49-F238E27FC236}">
                <a16:creationId xmlns:a16="http://schemas.microsoft.com/office/drawing/2014/main" id="{D1DA7D09-951E-60B9-CE4E-DD0AEB90BD13}"/>
              </a:ext>
            </a:extLst>
          </p:cNvPr>
          <p:cNvSpPr txBox="1">
            <a:spLocks/>
          </p:cNvSpPr>
          <p:nvPr/>
        </p:nvSpPr>
        <p:spPr>
          <a:xfrm>
            <a:off x="565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(Dati - Sintesi)</a:t>
            </a:r>
            <a:endParaRPr lang="it-IT" sz="1700" dirty="0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CABB8C8-355D-BCAB-F661-F5674ADC4511}"/>
              </a:ext>
            </a:extLst>
          </p:cNvPr>
          <p:cNvCxnSpPr>
            <a:cxnSpLocks/>
          </p:cNvCxnSpPr>
          <p:nvPr/>
        </p:nvCxnSpPr>
        <p:spPr>
          <a:xfrm flipH="1">
            <a:off x="5407523" y="2286210"/>
            <a:ext cx="397298" cy="986418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AB6D1FE-FB58-A6F5-5817-DFA23DCE1514}"/>
              </a:ext>
            </a:extLst>
          </p:cNvPr>
          <p:cNvCxnSpPr>
            <a:cxnSpLocks/>
          </p:cNvCxnSpPr>
          <p:nvPr/>
        </p:nvCxnSpPr>
        <p:spPr>
          <a:xfrm>
            <a:off x="5808442" y="2295456"/>
            <a:ext cx="393526" cy="984928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o 40">
            <a:extLst>
              <a:ext uri="{FF2B5EF4-FFF2-40B4-BE49-F238E27FC236}">
                <a16:creationId xmlns:a16="http://schemas.microsoft.com/office/drawing/2014/main" id="{7957C53D-A761-2CE5-F72D-84893204A137}"/>
              </a:ext>
            </a:extLst>
          </p:cNvPr>
          <p:cNvGrpSpPr/>
          <p:nvPr/>
        </p:nvGrpSpPr>
        <p:grpSpPr>
          <a:xfrm>
            <a:off x="5346881" y="3164496"/>
            <a:ext cx="915723" cy="622800"/>
            <a:chOff x="8413582" y="2785522"/>
            <a:chExt cx="915723" cy="611888"/>
          </a:xfrm>
        </p:grpSpPr>
        <p:sp>
          <p:nvSpPr>
            <p:cNvPr id="23" name="Arco 22">
              <a:extLst>
                <a:ext uri="{FF2B5EF4-FFF2-40B4-BE49-F238E27FC236}">
                  <a16:creationId xmlns:a16="http://schemas.microsoft.com/office/drawing/2014/main" id="{38281B53-F2EC-30C9-146C-2AE6466487B2}"/>
                </a:ext>
              </a:extLst>
            </p:cNvPr>
            <p:cNvSpPr/>
            <p:nvPr/>
          </p:nvSpPr>
          <p:spPr>
            <a:xfrm>
              <a:off x="8413582" y="2786401"/>
              <a:ext cx="914400" cy="611009"/>
            </a:xfrm>
            <a:prstGeom prst="arc">
              <a:avLst>
                <a:gd name="adj1" fmla="val 10794106"/>
                <a:gd name="adj2" fmla="val 0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Arco 23">
              <a:extLst>
                <a:ext uri="{FF2B5EF4-FFF2-40B4-BE49-F238E27FC236}">
                  <a16:creationId xmlns:a16="http://schemas.microsoft.com/office/drawing/2014/main" id="{EC584F14-F564-E94D-E04F-BA636E786329}"/>
                </a:ext>
              </a:extLst>
            </p:cNvPr>
            <p:cNvSpPr/>
            <p:nvPr/>
          </p:nvSpPr>
          <p:spPr>
            <a:xfrm flipV="1">
              <a:off x="8414905" y="2785522"/>
              <a:ext cx="914400" cy="611010"/>
            </a:xfrm>
            <a:prstGeom prst="arc">
              <a:avLst>
                <a:gd name="adj1" fmla="val 10159311"/>
                <a:gd name="adj2" fmla="val 474528"/>
              </a:avLst>
            </a:prstGeom>
            <a:ln w="3175">
              <a:solidFill>
                <a:srgbClr val="00B0F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6" name="Gruppo 45">
            <a:extLst>
              <a:ext uri="{FF2B5EF4-FFF2-40B4-BE49-F238E27FC236}">
                <a16:creationId xmlns:a16="http://schemas.microsoft.com/office/drawing/2014/main" id="{B8EBA6DE-CE0D-C37D-274B-BB9284CDB47C}"/>
              </a:ext>
            </a:extLst>
          </p:cNvPr>
          <p:cNvGrpSpPr/>
          <p:nvPr/>
        </p:nvGrpSpPr>
        <p:grpSpPr>
          <a:xfrm>
            <a:off x="4742544" y="1213398"/>
            <a:ext cx="2133440" cy="2136792"/>
            <a:chOff x="4742430" y="1213398"/>
            <a:chExt cx="2133440" cy="2136792"/>
          </a:xfrm>
        </p:grpSpPr>
        <p:sp>
          <p:nvSpPr>
            <p:cNvPr id="42" name="Arco 41">
              <a:extLst>
                <a:ext uri="{FF2B5EF4-FFF2-40B4-BE49-F238E27FC236}">
                  <a16:creationId xmlns:a16="http://schemas.microsoft.com/office/drawing/2014/main" id="{044B715A-D35C-6CC3-7D67-DABD2B2FE0AC}"/>
                </a:ext>
              </a:extLst>
            </p:cNvPr>
            <p:cNvSpPr/>
            <p:nvPr/>
          </p:nvSpPr>
          <p:spPr>
            <a:xfrm>
              <a:off x="4748270" y="1218458"/>
              <a:ext cx="2127600" cy="2127600"/>
            </a:xfrm>
            <a:prstGeom prst="arc">
              <a:avLst>
                <a:gd name="adj1" fmla="val 9075806"/>
                <a:gd name="adj2" fmla="val 174208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" name="Arco 42">
              <a:extLst>
                <a:ext uri="{FF2B5EF4-FFF2-40B4-BE49-F238E27FC236}">
                  <a16:creationId xmlns:a16="http://schemas.microsoft.com/office/drawing/2014/main" id="{BF02CF72-C786-ECD1-C04A-A5E3A7D06017}"/>
                </a:ext>
              </a:extLst>
            </p:cNvPr>
            <p:cNvSpPr/>
            <p:nvPr/>
          </p:nvSpPr>
          <p:spPr>
            <a:xfrm>
              <a:off x="4742430" y="1213398"/>
              <a:ext cx="2127600" cy="2127600"/>
            </a:xfrm>
            <a:prstGeom prst="arc">
              <a:avLst>
                <a:gd name="adj1" fmla="val 6974504"/>
                <a:gd name="adj2" fmla="val 9075288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Arco 43">
              <a:extLst>
                <a:ext uri="{FF2B5EF4-FFF2-40B4-BE49-F238E27FC236}">
                  <a16:creationId xmlns:a16="http://schemas.microsoft.com/office/drawing/2014/main" id="{E5DA1C70-13FB-2B77-A24A-CEEB56E58457}"/>
                </a:ext>
              </a:extLst>
            </p:cNvPr>
            <p:cNvSpPr/>
            <p:nvPr/>
          </p:nvSpPr>
          <p:spPr>
            <a:xfrm>
              <a:off x="4743434" y="1222590"/>
              <a:ext cx="2127600" cy="2127600"/>
            </a:xfrm>
            <a:prstGeom prst="arc">
              <a:avLst>
                <a:gd name="adj1" fmla="val 1701823"/>
                <a:gd name="adj2" fmla="val 3833287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Arco 44">
              <a:extLst>
                <a:ext uri="{FF2B5EF4-FFF2-40B4-BE49-F238E27FC236}">
                  <a16:creationId xmlns:a16="http://schemas.microsoft.com/office/drawing/2014/main" id="{58ED50F3-9060-3011-449A-BEE86F172D39}"/>
                </a:ext>
              </a:extLst>
            </p:cNvPr>
            <p:cNvSpPr/>
            <p:nvPr/>
          </p:nvSpPr>
          <p:spPr>
            <a:xfrm>
              <a:off x="4743327" y="1217428"/>
              <a:ext cx="2127600" cy="2127600"/>
            </a:xfrm>
            <a:prstGeom prst="arc">
              <a:avLst>
                <a:gd name="adj1" fmla="val 3879418"/>
                <a:gd name="adj2" fmla="val 701462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" name="Gruppo 2">
            <a:extLst>
              <a:ext uri="{FF2B5EF4-FFF2-40B4-BE49-F238E27FC236}">
                <a16:creationId xmlns:a16="http://schemas.microsoft.com/office/drawing/2014/main" id="{978759E5-BF78-EBDC-5FBE-950867DF64BF}"/>
              </a:ext>
            </a:extLst>
          </p:cNvPr>
          <p:cNvGrpSpPr/>
          <p:nvPr/>
        </p:nvGrpSpPr>
        <p:grpSpPr>
          <a:xfrm flipV="1">
            <a:off x="5349851" y="4074904"/>
            <a:ext cx="918000" cy="670495"/>
            <a:chOff x="8413582" y="2738663"/>
            <a:chExt cx="915723" cy="658748"/>
          </a:xfrm>
        </p:grpSpPr>
        <p:sp>
          <p:nvSpPr>
            <p:cNvPr id="4" name="Arco 3">
              <a:extLst>
                <a:ext uri="{FF2B5EF4-FFF2-40B4-BE49-F238E27FC236}">
                  <a16:creationId xmlns:a16="http://schemas.microsoft.com/office/drawing/2014/main" id="{DB34F601-709F-79D3-21D4-CEB628350D0E}"/>
                </a:ext>
              </a:extLst>
            </p:cNvPr>
            <p:cNvSpPr/>
            <p:nvPr/>
          </p:nvSpPr>
          <p:spPr>
            <a:xfrm>
              <a:off x="8413582" y="2739542"/>
              <a:ext cx="914400" cy="657869"/>
            </a:xfrm>
            <a:prstGeom prst="arc">
              <a:avLst>
                <a:gd name="adj1" fmla="val 11583683"/>
                <a:gd name="adj2" fmla="val 20739639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Arco 5">
              <a:extLst>
                <a:ext uri="{FF2B5EF4-FFF2-40B4-BE49-F238E27FC236}">
                  <a16:creationId xmlns:a16="http://schemas.microsoft.com/office/drawing/2014/main" id="{B03E1D95-3933-26D4-7267-93E2044B3796}"/>
                </a:ext>
              </a:extLst>
            </p:cNvPr>
            <p:cNvSpPr/>
            <p:nvPr/>
          </p:nvSpPr>
          <p:spPr>
            <a:xfrm flipV="1">
              <a:off x="8414905" y="2738663"/>
              <a:ext cx="914400" cy="657868"/>
            </a:xfrm>
            <a:prstGeom prst="arc">
              <a:avLst>
                <a:gd name="adj1" fmla="val 9996589"/>
                <a:gd name="adj2" fmla="val 835692"/>
              </a:avLst>
            </a:prstGeom>
            <a:ln w="3175">
              <a:solidFill>
                <a:srgbClr val="00B0F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AB2FD286-0355-0174-22D0-A12E5B9D0485}"/>
              </a:ext>
            </a:extLst>
          </p:cNvPr>
          <p:cNvGrpSpPr/>
          <p:nvPr/>
        </p:nvGrpSpPr>
        <p:grpSpPr>
          <a:xfrm rot="-1680000">
            <a:off x="4368753" y="5645015"/>
            <a:ext cx="656464" cy="964800"/>
            <a:chOff x="3132305" y="5717431"/>
            <a:chExt cx="656464" cy="964800"/>
          </a:xfrm>
        </p:grpSpPr>
        <p:sp>
          <p:nvSpPr>
            <p:cNvPr id="22" name="Arco 21">
              <a:extLst>
                <a:ext uri="{FF2B5EF4-FFF2-40B4-BE49-F238E27FC236}">
                  <a16:creationId xmlns:a16="http://schemas.microsoft.com/office/drawing/2014/main" id="{AF7BB32E-495B-B161-2A7A-2E453A8460FE}"/>
                </a:ext>
              </a:extLst>
            </p:cNvPr>
            <p:cNvSpPr/>
            <p:nvPr/>
          </p:nvSpPr>
          <p:spPr>
            <a:xfrm>
              <a:off x="3137169" y="5717431"/>
              <a:ext cx="651600" cy="964800"/>
            </a:xfrm>
            <a:prstGeom prst="arc">
              <a:avLst>
                <a:gd name="adj1" fmla="val 4657509"/>
                <a:gd name="adj2" fmla="val 16958344"/>
              </a:avLst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" name="Arco 30">
              <a:extLst>
                <a:ext uri="{FF2B5EF4-FFF2-40B4-BE49-F238E27FC236}">
                  <a16:creationId xmlns:a16="http://schemas.microsoft.com/office/drawing/2014/main" id="{77A61E36-248B-E806-131E-0FA4EAE0BF97}"/>
                </a:ext>
              </a:extLst>
            </p:cNvPr>
            <p:cNvSpPr/>
            <p:nvPr/>
          </p:nvSpPr>
          <p:spPr>
            <a:xfrm flipH="1">
              <a:off x="3132305" y="5717431"/>
              <a:ext cx="651600" cy="964800"/>
            </a:xfrm>
            <a:prstGeom prst="arc">
              <a:avLst>
                <a:gd name="adj1" fmla="val 5365716"/>
                <a:gd name="adj2" fmla="val 16173234"/>
              </a:avLst>
            </a:prstGeom>
            <a:ln w="31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F0A05A22-A01D-277E-562E-D5D7A7A56448}"/>
              </a:ext>
            </a:extLst>
          </p:cNvPr>
          <p:cNvCxnSpPr>
            <a:cxnSpLocks/>
          </p:cNvCxnSpPr>
          <p:nvPr/>
        </p:nvCxnSpPr>
        <p:spPr>
          <a:xfrm flipH="1">
            <a:off x="4716179" y="5543463"/>
            <a:ext cx="1083214" cy="112435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2C36E6F-B899-5797-8039-93CD7914877B}"/>
              </a:ext>
            </a:extLst>
          </p:cNvPr>
          <p:cNvCxnSpPr>
            <a:cxnSpLocks/>
          </p:cNvCxnSpPr>
          <p:nvPr/>
        </p:nvCxnSpPr>
        <p:spPr>
          <a:xfrm flipH="1">
            <a:off x="5115958" y="5540822"/>
            <a:ext cx="691045" cy="811350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820CEE90-64A7-C04C-D876-F5B7854C73F8}"/>
              </a:ext>
            </a:extLst>
          </p:cNvPr>
          <p:cNvGrpSpPr/>
          <p:nvPr/>
        </p:nvGrpSpPr>
        <p:grpSpPr>
          <a:xfrm rot="1938481" flipH="1">
            <a:off x="6546460" y="5729603"/>
            <a:ext cx="656464" cy="964800"/>
            <a:chOff x="3132305" y="5717431"/>
            <a:chExt cx="656464" cy="964800"/>
          </a:xfrm>
        </p:grpSpPr>
        <p:sp>
          <p:nvSpPr>
            <p:cNvPr id="61" name="Arco 60">
              <a:extLst>
                <a:ext uri="{FF2B5EF4-FFF2-40B4-BE49-F238E27FC236}">
                  <a16:creationId xmlns:a16="http://schemas.microsoft.com/office/drawing/2014/main" id="{51857C02-8D59-1BFD-A303-2F77437B08AB}"/>
                </a:ext>
              </a:extLst>
            </p:cNvPr>
            <p:cNvSpPr/>
            <p:nvPr/>
          </p:nvSpPr>
          <p:spPr>
            <a:xfrm>
              <a:off x="3137169" y="5717431"/>
              <a:ext cx="651600" cy="964800"/>
            </a:xfrm>
            <a:prstGeom prst="arc">
              <a:avLst>
                <a:gd name="adj1" fmla="val 4503462"/>
                <a:gd name="adj2" fmla="val 16692758"/>
              </a:avLst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Arco 61">
              <a:extLst>
                <a:ext uri="{FF2B5EF4-FFF2-40B4-BE49-F238E27FC236}">
                  <a16:creationId xmlns:a16="http://schemas.microsoft.com/office/drawing/2014/main" id="{D543CF56-7CCD-417F-9ADB-B489F2E13BF6}"/>
                </a:ext>
              </a:extLst>
            </p:cNvPr>
            <p:cNvSpPr/>
            <p:nvPr/>
          </p:nvSpPr>
          <p:spPr>
            <a:xfrm flipH="1">
              <a:off x="3132305" y="5717431"/>
              <a:ext cx="651600" cy="964800"/>
            </a:xfrm>
            <a:prstGeom prst="arc">
              <a:avLst>
                <a:gd name="adj1" fmla="val 5365716"/>
                <a:gd name="adj2" fmla="val 16173234"/>
              </a:avLst>
            </a:prstGeom>
            <a:ln w="3175">
              <a:solidFill>
                <a:schemeClr val="accent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E9A4A3E0-C7C1-8250-AF82-7ACF3141AD40}"/>
              </a:ext>
            </a:extLst>
          </p:cNvPr>
          <p:cNvCxnSpPr>
            <a:cxnSpLocks/>
          </p:cNvCxnSpPr>
          <p:nvPr/>
        </p:nvCxnSpPr>
        <p:spPr>
          <a:xfrm>
            <a:off x="5799393" y="5538462"/>
            <a:ext cx="635795" cy="862338"/>
          </a:xfrm>
          <a:prstGeom prst="line">
            <a:avLst/>
          </a:prstGeom>
          <a:ln w="3175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3F98FD6-21A9-646B-73D6-146204E53369}"/>
              </a:ext>
            </a:extLst>
          </p:cNvPr>
          <p:cNvCxnSpPr>
            <a:cxnSpLocks/>
          </p:cNvCxnSpPr>
          <p:nvPr/>
        </p:nvCxnSpPr>
        <p:spPr>
          <a:xfrm>
            <a:off x="5801500" y="5544139"/>
            <a:ext cx="1039972" cy="188523"/>
          </a:xfrm>
          <a:prstGeom prst="line">
            <a:avLst/>
          </a:prstGeom>
          <a:ln w="3175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CEA90CBE-152F-4912-1FE8-C1BBDB031AD2}"/>
              </a:ext>
            </a:extLst>
          </p:cNvPr>
          <p:cNvSpPr txBox="1"/>
          <p:nvPr/>
        </p:nvSpPr>
        <p:spPr>
          <a:xfrm flipH="1">
            <a:off x="11614269" y="3490589"/>
            <a:ext cx="437259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4FEB02C-4E0C-862E-D8EC-F52D29590DBA}"/>
              </a:ext>
            </a:extLst>
          </p:cNvPr>
          <p:cNvSpPr txBox="1"/>
          <p:nvPr/>
        </p:nvSpPr>
        <p:spPr>
          <a:xfrm>
            <a:off x="-1" y="2901275"/>
            <a:ext cx="37352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Dissolte tutte le operazioni grafiche di proiezione e ribaltamento la composizione si presenta, in modo sintetico, come nell’immagine a fianco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B573DE43-0C05-295E-192A-C54665F4B1A4}"/>
              </a:ext>
            </a:extLst>
          </p:cNvPr>
          <p:cNvSpPr txBox="1"/>
          <p:nvPr/>
        </p:nvSpPr>
        <p:spPr>
          <a:xfrm>
            <a:off x="5667232" y="206983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C’’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F3E7D065-B5D6-6B02-0B45-368D3EBE6405}"/>
              </a:ext>
            </a:extLst>
          </p:cNvPr>
          <p:cNvSpPr txBox="1"/>
          <p:nvPr/>
        </p:nvSpPr>
        <p:spPr>
          <a:xfrm>
            <a:off x="5670642" y="5326758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64E333D-0F43-1534-0F90-AEFA9BEAC8CA}"/>
              </a:ext>
            </a:extLst>
          </p:cNvPr>
          <p:cNvSpPr txBox="1"/>
          <p:nvPr/>
        </p:nvSpPr>
        <p:spPr>
          <a:xfrm>
            <a:off x="8099656" y="4386649"/>
            <a:ext cx="3799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Per una migliore leggibilità grafica nella ricerca delle curve di compenetrazione le operazioni verranno svolte, nelle pagine seguenti, isolando ogni singolo cono e la sfera</a:t>
            </a:r>
          </a:p>
        </p:txBody>
      </p: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3697360-984C-942D-273F-81F35270949D}"/>
              </a:ext>
            </a:extLst>
          </p:cNvPr>
          <p:cNvSpPr/>
          <p:nvPr/>
        </p:nvSpPr>
        <p:spPr>
          <a:xfrm>
            <a:off x="10782757" y="8773741"/>
            <a:ext cx="1366575" cy="323663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486">
              <a:defRPr/>
            </a:pPr>
            <a:r>
              <a:rPr lang="it-IT" sz="1399" dirty="0">
                <a:solidFill>
                  <a:prstClr val="white"/>
                </a:solidFill>
                <a:latin typeface="Comic Sans M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09605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5" grpId="0"/>
      <p:bldP spid="5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4F1CFB45-E05C-432D-A369-5C8B907E2377}"/>
              </a:ext>
            </a:extLst>
          </p:cNvPr>
          <p:cNvCxnSpPr>
            <a:cxnSpLocks/>
          </p:cNvCxnSpPr>
          <p:nvPr/>
        </p:nvCxnSpPr>
        <p:spPr>
          <a:xfrm>
            <a:off x="3978876" y="3787269"/>
            <a:ext cx="800122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7EF74F-4F3F-4CEB-AA0B-F576757EB8CA}"/>
              </a:ext>
            </a:extLst>
          </p:cNvPr>
          <p:cNvSpPr txBox="1"/>
          <p:nvPr/>
        </p:nvSpPr>
        <p:spPr>
          <a:xfrm flipH="1">
            <a:off x="11679363" y="3492296"/>
            <a:ext cx="437259" cy="338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98" dirty="0">
                <a:latin typeface="+mj-lt"/>
              </a:rPr>
              <a:t>lt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A3A0039E-DCA6-4D89-ACF8-F85092CE10EA}"/>
              </a:ext>
            </a:extLst>
          </p:cNvPr>
          <p:cNvSpPr/>
          <p:nvPr/>
        </p:nvSpPr>
        <p:spPr>
          <a:xfrm>
            <a:off x="4748270" y="1222399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B9E78D2A-2508-445A-8B2D-A87BA84CD3F2}"/>
              </a:ext>
            </a:extLst>
          </p:cNvPr>
          <p:cNvCxnSpPr>
            <a:cxnSpLocks/>
          </p:cNvCxnSpPr>
          <p:nvPr/>
        </p:nvCxnSpPr>
        <p:spPr>
          <a:xfrm>
            <a:off x="5806788" y="2251202"/>
            <a:ext cx="0" cy="20736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9760A14-3F65-4470-BD5E-EA5C43CF3B40}"/>
              </a:ext>
            </a:extLst>
          </p:cNvPr>
          <p:cNvCxnSpPr>
            <a:cxnSpLocks/>
          </p:cNvCxnSpPr>
          <p:nvPr/>
        </p:nvCxnSpPr>
        <p:spPr>
          <a:xfrm flipH="1" flipV="1">
            <a:off x="5806706" y="4109964"/>
            <a:ext cx="781" cy="14364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D5BE7F7A-B9F3-4647-BA76-0BADECB9A7F6}"/>
              </a:ext>
            </a:extLst>
          </p:cNvPr>
          <p:cNvGrpSpPr/>
          <p:nvPr/>
        </p:nvGrpSpPr>
        <p:grpSpPr>
          <a:xfrm>
            <a:off x="5775307" y="2251202"/>
            <a:ext cx="71925" cy="71925"/>
            <a:chOff x="6590061" y="1594633"/>
            <a:chExt cx="72000" cy="72000"/>
          </a:xfrm>
        </p:grpSpPr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622E596-E15F-491F-B4FF-D53E23E2F525}"/>
                </a:ext>
              </a:extLst>
            </p:cNvPr>
            <p:cNvCxnSpPr>
              <a:cxnSpLocks/>
            </p:cNvCxnSpPr>
            <p:nvPr/>
          </p:nvCxnSpPr>
          <p:spPr>
            <a:xfrm>
              <a:off x="6621790" y="1594633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394CC562-53C3-42B4-A141-20C3819B7D3B}"/>
                </a:ext>
              </a:extLst>
            </p:cNvPr>
            <p:cNvCxnSpPr>
              <a:cxnSpLocks/>
            </p:cNvCxnSpPr>
            <p:nvPr/>
          </p:nvCxnSpPr>
          <p:spPr>
            <a:xfrm>
              <a:off x="6590061" y="1628705"/>
              <a:ext cx="72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e 38">
            <a:extLst>
              <a:ext uri="{FF2B5EF4-FFF2-40B4-BE49-F238E27FC236}">
                <a16:creationId xmlns:a16="http://schemas.microsoft.com/office/drawing/2014/main" id="{17732046-94C0-4795-8563-C762C045F0FF}"/>
              </a:ext>
            </a:extLst>
          </p:cNvPr>
          <p:cNvSpPr/>
          <p:nvPr/>
        </p:nvSpPr>
        <p:spPr>
          <a:xfrm>
            <a:off x="4740510" y="4483512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BC0C36EF-3CC0-4545-8327-B3B40C6E2BD9}"/>
              </a:ext>
            </a:extLst>
          </p:cNvPr>
          <p:cNvCxnSpPr>
            <a:cxnSpLocks/>
          </p:cNvCxnSpPr>
          <p:nvPr/>
        </p:nvCxnSpPr>
        <p:spPr>
          <a:xfrm>
            <a:off x="2659105" y="432795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BFDB983-8B8D-4AF3-BA60-03B17C2EF202}"/>
              </a:ext>
            </a:extLst>
          </p:cNvPr>
          <p:cNvCxnSpPr>
            <a:cxnSpLocks/>
          </p:cNvCxnSpPr>
          <p:nvPr/>
        </p:nvCxnSpPr>
        <p:spPr>
          <a:xfrm>
            <a:off x="5805992" y="2286541"/>
            <a:ext cx="447681" cy="11204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63EE0349-972B-4D3C-A84F-97E206FA2465}"/>
              </a:ext>
            </a:extLst>
          </p:cNvPr>
          <p:cNvCxnSpPr>
            <a:cxnSpLocks/>
          </p:cNvCxnSpPr>
          <p:nvPr/>
        </p:nvCxnSpPr>
        <p:spPr>
          <a:xfrm flipV="1">
            <a:off x="5805633" y="3784770"/>
            <a:ext cx="3359173" cy="176143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E8549C27-489B-4353-848D-8AAE2FF162C9}"/>
              </a:ext>
            </a:extLst>
          </p:cNvPr>
          <p:cNvCxnSpPr>
            <a:cxnSpLocks/>
          </p:cNvCxnSpPr>
          <p:nvPr/>
        </p:nvCxnSpPr>
        <p:spPr>
          <a:xfrm>
            <a:off x="9160278" y="458280"/>
            <a:ext cx="0" cy="33302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05349CFB-5699-4C12-95BC-BF1C163BAEC8}"/>
              </a:ext>
            </a:extLst>
          </p:cNvPr>
          <p:cNvCxnSpPr>
            <a:cxnSpLocks/>
          </p:cNvCxnSpPr>
          <p:nvPr/>
        </p:nvCxnSpPr>
        <p:spPr>
          <a:xfrm>
            <a:off x="5775310" y="2285978"/>
            <a:ext cx="338473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72E4A5BF-9C9A-446A-BE03-4FA54D79F266}"/>
              </a:ext>
            </a:extLst>
          </p:cNvPr>
          <p:cNvCxnSpPr>
            <a:cxnSpLocks/>
          </p:cNvCxnSpPr>
          <p:nvPr/>
        </p:nvCxnSpPr>
        <p:spPr>
          <a:xfrm>
            <a:off x="9160037" y="3782089"/>
            <a:ext cx="0" cy="26113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e 207">
            <a:extLst>
              <a:ext uri="{FF2B5EF4-FFF2-40B4-BE49-F238E27FC236}">
                <a16:creationId xmlns:a16="http://schemas.microsoft.com/office/drawing/2014/main" id="{2E22BC4B-31EE-4C34-8F15-CCDE79B9FC75}"/>
              </a:ext>
            </a:extLst>
          </p:cNvPr>
          <p:cNvSpPr/>
          <p:nvPr/>
        </p:nvSpPr>
        <p:spPr>
          <a:xfrm>
            <a:off x="9854440" y="1222364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A1421DCE-B7FB-4802-A8A7-404DFBDEA8E5}"/>
              </a:ext>
            </a:extLst>
          </p:cNvPr>
          <p:cNvCxnSpPr>
            <a:cxnSpLocks/>
          </p:cNvCxnSpPr>
          <p:nvPr/>
        </p:nvCxnSpPr>
        <p:spPr>
          <a:xfrm>
            <a:off x="5807409" y="5543396"/>
            <a:ext cx="335440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Arco 209">
            <a:extLst>
              <a:ext uri="{FF2B5EF4-FFF2-40B4-BE49-F238E27FC236}">
                <a16:creationId xmlns:a16="http://schemas.microsoft.com/office/drawing/2014/main" id="{63DE1405-4E93-4BF6-BA15-76F10AFABA16}"/>
              </a:ext>
            </a:extLst>
          </p:cNvPr>
          <p:cNvSpPr/>
          <p:nvPr/>
        </p:nvSpPr>
        <p:spPr>
          <a:xfrm>
            <a:off x="7401453" y="2028787"/>
            <a:ext cx="3517133" cy="3517133"/>
          </a:xfrm>
          <a:prstGeom prst="arc">
            <a:avLst>
              <a:gd name="adj1" fmla="val 3834"/>
              <a:gd name="adj2" fmla="val 539279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FE11E8C6-00DD-4DF3-9D5C-62735B3EB681}"/>
              </a:ext>
            </a:extLst>
          </p:cNvPr>
          <p:cNvCxnSpPr>
            <a:cxnSpLocks/>
          </p:cNvCxnSpPr>
          <p:nvPr/>
        </p:nvCxnSpPr>
        <p:spPr>
          <a:xfrm>
            <a:off x="9164809" y="2284948"/>
            <a:ext cx="175377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15631E29-ACCF-43AE-8972-11C7C9EB08FC}"/>
              </a:ext>
            </a:extLst>
          </p:cNvPr>
          <p:cNvCxnSpPr>
            <a:cxnSpLocks/>
          </p:cNvCxnSpPr>
          <p:nvPr/>
        </p:nvCxnSpPr>
        <p:spPr>
          <a:xfrm>
            <a:off x="10918583" y="2284950"/>
            <a:ext cx="0" cy="15036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92C3705F-B708-4C21-807B-742E48A55DE0}"/>
              </a:ext>
            </a:extLst>
          </p:cNvPr>
          <p:cNvCxnSpPr>
            <a:cxnSpLocks/>
          </p:cNvCxnSpPr>
          <p:nvPr/>
        </p:nvCxnSpPr>
        <p:spPr>
          <a:xfrm flipV="1">
            <a:off x="9789177" y="2288558"/>
            <a:ext cx="1128092" cy="1182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896CBDF9-FFB9-473F-A380-4640D7E38261}"/>
              </a:ext>
            </a:extLst>
          </p:cNvPr>
          <p:cNvCxnSpPr>
            <a:cxnSpLocks/>
          </p:cNvCxnSpPr>
          <p:nvPr/>
        </p:nvCxnSpPr>
        <p:spPr>
          <a:xfrm flipH="1" flipV="1">
            <a:off x="9457733" y="3156021"/>
            <a:ext cx="666883" cy="6309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55E23F84-E85B-41E4-B6C0-C59E0490ECF5}"/>
              </a:ext>
            </a:extLst>
          </p:cNvPr>
          <p:cNvCxnSpPr>
            <a:cxnSpLocks/>
          </p:cNvCxnSpPr>
          <p:nvPr/>
        </p:nvCxnSpPr>
        <p:spPr>
          <a:xfrm flipH="1">
            <a:off x="10124462" y="2284370"/>
            <a:ext cx="792803" cy="1504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71F469E4-12ED-464C-BB82-CDE11E8FBBB0}"/>
              </a:ext>
            </a:extLst>
          </p:cNvPr>
          <p:cNvCxnSpPr>
            <a:cxnSpLocks/>
          </p:cNvCxnSpPr>
          <p:nvPr/>
        </p:nvCxnSpPr>
        <p:spPr>
          <a:xfrm flipH="1">
            <a:off x="9454354" y="2287800"/>
            <a:ext cx="1458815" cy="8691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e 228">
            <a:extLst>
              <a:ext uri="{FF2B5EF4-FFF2-40B4-BE49-F238E27FC236}">
                <a16:creationId xmlns:a16="http://schemas.microsoft.com/office/drawing/2014/main" id="{CE4D499D-8ECF-46D5-88FF-71948DC466DD}"/>
              </a:ext>
            </a:extLst>
          </p:cNvPr>
          <p:cNvSpPr/>
          <p:nvPr/>
        </p:nvSpPr>
        <p:spPr>
          <a:xfrm>
            <a:off x="5351290" y="4081236"/>
            <a:ext cx="916846" cy="668903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B2E7AAD1-3D03-4E47-9D97-A5360DF30AC9}"/>
              </a:ext>
            </a:extLst>
          </p:cNvPr>
          <p:cNvCxnSpPr>
            <a:cxnSpLocks/>
          </p:cNvCxnSpPr>
          <p:nvPr/>
        </p:nvCxnSpPr>
        <p:spPr>
          <a:xfrm flipV="1">
            <a:off x="5809715" y="4514434"/>
            <a:ext cx="440084" cy="10277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436D2F50-7120-425B-BD42-25014D0CC768}"/>
              </a:ext>
            </a:extLst>
          </p:cNvPr>
          <p:cNvCxnSpPr>
            <a:cxnSpLocks/>
          </p:cNvCxnSpPr>
          <p:nvPr/>
        </p:nvCxnSpPr>
        <p:spPr>
          <a:xfrm flipH="1" flipV="1">
            <a:off x="5376982" y="4523995"/>
            <a:ext cx="432734" cy="10251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vale 237">
            <a:extLst>
              <a:ext uri="{FF2B5EF4-FFF2-40B4-BE49-F238E27FC236}">
                <a16:creationId xmlns:a16="http://schemas.microsoft.com/office/drawing/2014/main" id="{1CD064D5-FA1F-4BDD-AFB3-B2596CE44575}"/>
              </a:ext>
            </a:extLst>
          </p:cNvPr>
          <p:cNvSpPr/>
          <p:nvPr/>
        </p:nvSpPr>
        <p:spPr>
          <a:xfrm>
            <a:off x="5348832" y="3159430"/>
            <a:ext cx="913448" cy="624105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BE11ABFE-ED13-4A01-9AAC-447B2EA9C769}"/>
              </a:ext>
            </a:extLst>
          </p:cNvPr>
          <p:cNvCxnSpPr>
            <a:cxnSpLocks/>
          </p:cNvCxnSpPr>
          <p:nvPr/>
        </p:nvCxnSpPr>
        <p:spPr>
          <a:xfrm flipH="1">
            <a:off x="5361479" y="2284372"/>
            <a:ext cx="444155" cy="11027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CE9705BD-8436-4F9E-9C70-4308DCCA5713}"/>
              </a:ext>
            </a:extLst>
          </p:cNvPr>
          <p:cNvCxnSpPr>
            <a:cxnSpLocks/>
          </p:cNvCxnSpPr>
          <p:nvPr/>
        </p:nvCxnSpPr>
        <p:spPr>
          <a:xfrm flipH="1" flipV="1">
            <a:off x="10005620" y="2829278"/>
            <a:ext cx="421623" cy="3988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16C688E3-5D95-4151-8659-18E65E04F1B9}"/>
              </a:ext>
            </a:extLst>
          </p:cNvPr>
          <p:cNvCxnSpPr>
            <a:cxnSpLocks/>
          </p:cNvCxnSpPr>
          <p:nvPr/>
        </p:nvCxnSpPr>
        <p:spPr>
          <a:xfrm>
            <a:off x="10423159" y="3218737"/>
            <a:ext cx="0" cy="5698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FE99740D-041A-4A8F-B709-432F246D2CD2}"/>
              </a:ext>
            </a:extLst>
          </p:cNvPr>
          <p:cNvCxnSpPr>
            <a:cxnSpLocks/>
          </p:cNvCxnSpPr>
          <p:nvPr/>
        </p:nvCxnSpPr>
        <p:spPr>
          <a:xfrm>
            <a:off x="10005617" y="2819197"/>
            <a:ext cx="0" cy="9674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Arco 243">
            <a:extLst>
              <a:ext uri="{FF2B5EF4-FFF2-40B4-BE49-F238E27FC236}">
                <a16:creationId xmlns:a16="http://schemas.microsoft.com/office/drawing/2014/main" id="{5D46DB94-F7BF-4B77-8120-AC9C0CAD5BDC}"/>
              </a:ext>
            </a:extLst>
          </p:cNvPr>
          <p:cNvSpPr/>
          <p:nvPr/>
        </p:nvSpPr>
        <p:spPr>
          <a:xfrm>
            <a:off x="7892524" y="2520243"/>
            <a:ext cx="2531760" cy="2531760"/>
          </a:xfrm>
          <a:prstGeom prst="arc">
            <a:avLst>
              <a:gd name="adj1" fmla="val 10523"/>
              <a:gd name="adj2" fmla="val 539069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42507EFB-E5DE-4EB8-8A01-2415964318AD}"/>
              </a:ext>
            </a:extLst>
          </p:cNvPr>
          <p:cNvCxnSpPr>
            <a:cxnSpLocks/>
          </p:cNvCxnSpPr>
          <p:nvPr/>
        </p:nvCxnSpPr>
        <p:spPr>
          <a:xfrm>
            <a:off x="5525201" y="5052003"/>
            <a:ext cx="363960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Arco 245">
            <a:extLst>
              <a:ext uri="{FF2B5EF4-FFF2-40B4-BE49-F238E27FC236}">
                <a16:creationId xmlns:a16="http://schemas.microsoft.com/office/drawing/2014/main" id="{75D400F1-99F7-4AE7-910D-FE75EDD7CC3A}"/>
              </a:ext>
            </a:extLst>
          </p:cNvPr>
          <p:cNvSpPr/>
          <p:nvPr/>
        </p:nvSpPr>
        <p:spPr>
          <a:xfrm>
            <a:off x="8314020" y="2938909"/>
            <a:ext cx="1693834" cy="1693834"/>
          </a:xfrm>
          <a:prstGeom prst="arc">
            <a:avLst>
              <a:gd name="adj1" fmla="val 10523"/>
              <a:gd name="adj2" fmla="val 539069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18B4FA57-267E-4A28-A695-33DC277C7C43}"/>
              </a:ext>
            </a:extLst>
          </p:cNvPr>
          <p:cNvCxnSpPr>
            <a:cxnSpLocks/>
          </p:cNvCxnSpPr>
          <p:nvPr/>
        </p:nvCxnSpPr>
        <p:spPr>
          <a:xfrm>
            <a:off x="5525201" y="4632742"/>
            <a:ext cx="363479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9311675E-F9D2-44A1-AEDD-63B23137FC23}"/>
              </a:ext>
            </a:extLst>
          </p:cNvPr>
          <p:cNvCxnSpPr>
            <a:cxnSpLocks/>
          </p:cNvCxnSpPr>
          <p:nvPr/>
        </p:nvCxnSpPr>
        <p:spPr>
          <a:xfrm>
            <a:off x="10214525" y="3019918"/>
            <a:ext cx="0" cy="7686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Arco 248">
            <a:extLst>
              <a:ext uri="{FF2B5EF4-FFF2-40B4-BE49-F238E27FC236}">
                <a16:creationId xmlns:a16="http://schemas.microsoft.com/office/drawing/2014/main" id="{EAB3D645-CE68-4492-8FDA-42FAEEABBD80}"/>
              </a:ext>
            </a:extLst>
          </p:cNvPr>
          <p:cNvSpPr/>
          <p:nvPr/>
        </p:nvSpPr>
        <p:spPr>
          <a:xfrm>
            <a:off x="8102153" y="2726079"/>
            <a:ext cx="2114595" cy="2114595"/>
          </a:xfrm>
          <a:prstGeom prst="arc">
            <a:avLst>
              <a:gd name="adj1" fmla="val 10523"/>
              <a:gd name="adj2" fmla="val 539069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8E1E7EA8-306B-4728-B564-FFE8CE62D873}"/>
              </a:ext>
            </a:extLst>
          </p:cNvPr>
          <p:cNvCxnSpPr>
            <a:cxnSpLocks/>
          </p:cNvCxnSpPr>
          <p:nvPr/>
        </p:nvCxnSpPr>
        <p:spPr>
          <a:xfrm>
            <a:off x="5525205" y="4840674"/>
            <a:ext cx="364785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EE314FDF-FC90-4C89-A265-418F38CA290B}"/>
              </a:ext>
            </a:extLst>
          </p:cNvPr>
          <p:cNvCxnSpPr>
            <a:cxnSpLocks/>
          </p:cNvCxnSpPr>
          <p:nvPr/>
        </p:nvCxnSpPr>
        <p:spPr>
          <a:xfrm>
            <a:off x="5525202" y="4632742"/>
            <a:ext cx="0" cy="4192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EFF36B4F-DF75-4AAD-9788-E8B300295857}"/>
              </a:ext>
            </a:extLst>
          </p:cNvPr>
          <p:cNvCxnSpPr>
            <a:cxnSpLocks/>
          </p:cNvCxnSpPr>
          <p:nvPr/>
        </p:nvCxnSpPr>
        <p:spPr>
          <a:xfrm>
            <a:off x="6088395" y="4627497"/>
            <a:ext cx="0" cy="4245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A03A56BA-7FA9-4DF8-9505-EFFC5A1CC7A3}"/>
              </a:ext>
            </a:extLst>
          </p:cNvPr>
          <p:cNvCxnSpPr>
            <a:cxnSpLocks/>
          </p:cNvCxnSpPr>
          <p:nvPr/>
        </p:nvCxnSpPr>
        <p:spPr>
          <a:xfrm flipV="1">
            <a:off x="5523968" y="4627398"/>
            <a:ext cx="574517" cy="4229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1D1735B0-5186-41BA-9BA8-F2F4B06E5BB1}"/>
              </a:ext>
            </a:extLst>
          </p:cNvPr>
          <p:cNvCxnSpPr>
            <a:cxnSpLocks/>
          </p:cNvCxnSpPr>
          <p:nvPr/>
        </p:nvCxnSpPr>
        <p:spPr>
          <a:xfrm>
            <a:off x="5527770" y="4634820"/>
            <a:ext cx="559635" cy="4147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e 255">
            <a:extLst>
              <a:ext uri="{FF2B5EF4-FFF2-40B4-BE49-F238E27FC236}">
                <a16:creationId xmlns:a16="http://schemas.microsoft.com/office/drawing/2014/main" id="{13E9156A-4AD8-411B-A44D-2ED5EBEDD1BE}"/>
              </a:ext>
            </a:extLst>
          </p:cNvPr>
          <p:cNvSpPr/>
          <p:nvPr/>
        </p:nvSpPr>
        <p:spPr>
          <a:xfrm>
            <a:off x="5524023" y="4634468"/>
            <a:ext cx="568208" cy="41716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3E7F2319-F821-40FC-A74D-555B6DC02E77}"/>
              </a:ext>
            </a:extLst>
          </p:cNvPr>
          <p:cNvCxnSpPr>
            <a:cxnSpLocks/>
          </p:cNvCxnSpPr>
          <p:nvPr/>
        </p:nvCxnSpPr>
        <p:spPr>
          <a:xfrm flipH="1">
            <a:off x="5523968" y="2828764"/>
            <a:ext cx="44816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8AFD4651-B1DC-4B90-9606-FCB238A51DA5}"/>
              </a:ext>
            </a:extLst>
          </p:cNvPr>
          <p:cNvCxnSpPr>
            <a:cxnSpLocks/>
          </p:cNvCxnSpPr>
          <p:nvPr/>
        </p:nvCxnSpPr>
        <p:spPr>
          <a:xfrm flipH="1">
            <a:off x="5520986" y="3224756"/>
            <a:ext cx="490217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7D7A913E-B329-4DB8-855A-A26748E23AE7}"/>
              </a:ext>
            </a:extLst>
          </p:cNvPr>
          <p:cNvCxnSpPr>
            <a:cxnSpLocks/>
          </p:cNvCxnSpPr>
          <p:nvPr/>
        </p:nvCxnSpPr>
        <p:spPr>
          <a:xfrm flipV="1">
            <a:off x="5523968" y="2835350"/>
            <a:ext cx="0" cy="17991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8D0E364D-9CF3-4DDA-91AB-5ED31C0FD6CB}"/>
              </a:ext>
            </a:extLst>
          </p:cNvPr>
          <p:cNvCxnSpPr>
            <a:cxnSpLocks/>
          </p:cNvCxnSpPr>
          <p:nvPr/>
        </p:nvCxnSpPr>
        <p:spPr>
          <a:xfrm flipV="1">
            <a:off x="6089304" y="2828767"/>
            <a:ext cx="0" cy="18057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FE2A49B4-A7DC-4D4F-AAF2-8DA27F911CEE}"/>
              </a:ext>
            </a:extLst>
          </p:cNvPr>
          <p:cNvCxnSpPr>
            <a:stCxn id="238" idx="1"/>
          </p:cNvCxnSpPr>
          <p:nvPr/>
        </p:nvCxnSpPr>
        <p:spPr>
          <a:xfrm flipV="1">
            <a:off x="5482608" y="2828764"/>
            <a:ext cx="606700" cy="4220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95EC26AF-1D00-43D7-A3F3-F13CD313EB2A}"/>
              </a:ext>
            </a:extLst>
          </p:cNvPr>
          <p:cNvCxnSpPr>
            <a:cxnSpLocks/>
          </p:cNvCxnSpPr>
          <p:nvPr/>
        </p:nvCxnSpPr>
        <p:spPr>
          <a:xfrm>
            <a:off x="5529718" y="2834176"/>
            <a:ext cx="557687" cy="3872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vale 263">
            <a:extLst>
              <a:ext uri="{FF2B5EF4-FFF2-40B4-BE49-F238E27FC236}">
                <a16:creationId xmlns:a16="http://schemas.microsoft.com/office/drawing/2014/main" id="{80BB0577-7310-4DEF-B5E6-129DC7597F48}"/>
              </a:ext>
            </a:extLst>
          </p:cNvPr>
          <p:cNvSpPr/>
          <p:nvPr/>
        </p:nvSpPr>
        <p:spPr>
          <a:xfrm>
            <a:off x="5520983" y="2830452"/>
            <a:ext cx="568208" cy="39558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2" name="Titolo 3">
            <a:extLst>
              <a:ext uri="{FF2B5EF4-FFF2-40B4-BE49-F238E27FC236}">
                <a16:creationId xmlns:a16="http://schemas.microsoft.com/office/drawing/2014/main" id="{45970AE7-F558-F482-AD8C-1D159B89BE27}"/>
              </a:ext>
            </a:extLst>
          </p:cNvPr>
          <p:cNvSpPr txBox="1">
            <a:spLocks/>
          </p:cNvSpPr>
          <p:nvPr/>
        </p:nvSpPr>
        <p:spPr>
          <a:xfrm>
            <a:off x="565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(1)</a:t>
            </a:r>
            <a:endParaRPr lang="it-IT" sz="17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39C46D8-3D1F-DC38-F992-1465CDE82E9C}"/>
              </a:ext>
            </a:extLst>
          </p:cNvPr>
          <p:cNvSpPr txBox="1"/>
          <p:nvPr/>
        </p:nvSpPr>
        <p:spPr>
          <a:xfrm>
            <a:off x="0" y="458280"/>
            <a:ext cx="5251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Intersezione tra sfera e cono posteriore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ECCFEA4-EB97-7C3E-5AE0-45EAB2AB33CE}"/>
              </a:ext>
            </a:extLst>
          </p:cNvPr>
          <p:cNvSpPr txBox="1"/>
          <p:nvPr/>
        </p:nvSpPr>
        <p:spPr>
          <a:xfrm>
            <a:off x="5667232" y="206983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7FBDA15-2EEC-C1F4-6E3E-350777CC8245}"/>
              </a:ext>
            </a:extLst>
          </p:cNvPr>
          <p:cNvSpPr txBox="1"/>
          <p:nvPr/>
        </p:nvSpPr>
        <p:spPr>
          <a:xfrm>
            <a:off x="5659989" y="5499168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C180B10-9577-8C51-023E-6D38F1041699}"/>
              </a:ext>
            </a:extLst>
          </p:cNvPr>
          <p:cNvSpPr txBox="1"/>
          <p:nvPr/>
        </p:nvSpPr>
        <p:spPr>
          <a:xfrm>
            <a:off x="10823191" y="2070332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(C’’)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B33CE60-4FC9-7C47-A46D-D756FEF96968}"/>
              </a:ext>
            </a:extLst>
          </p:cNvPr>
          <p:cNvSpPr txBox="1"/>
          <p:nvPr/>
        </p:nvSpPr>
        <p:spPr>
          <a:xfrm>
            <a:off x="-27134" y="1382413"/>
            <a:ext cx="440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Eseguito il ribaltamento dei due solidi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si individua, nella corda (A,B) della circonferenza, lo scorcio totale della circonferenza di sezione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729E66E-BC5B-90EE-CF16-B0C328F2AED3}"/>
              </a:ext>
            </a:extLst>
          </p:cNvPr>
          <p:cNvSpPr txBox="1"/>
          <p:nvPr/>
        </p:nvSpPr>
        <p:spPr>
          <a:xfrm>
            <a:off x="9784749" y="2566520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47F70A1-16BD-7A09-135E-FA465B7A17B1}"/>
              </a:ext>
            </a:extLst>
          </p:cNvPr>
          <p:cNvSpPr txBox="1"/>
          <p:nvPr/>
        </p:nvSpPr>
        <p:spPr>
          <a:xfrm>
            <a:off x="10363047" y="3082663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(B)</a:t>
            </a: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7C03163B-A92C-ED3A-80FE-E919EE5EBC5F}"/>
              </a:ext>
            </a:extLst>
          </p:cNvPr>
          <p:cNvCxnSpPr>
            <a:cxnSpLocks/>
          </p:cNvCxnSpPr>
          <p:nvPr/>
        </p:nvCxnSpPr>
        <p:spPr>
          <a:xfrm flipH="1">
            <a:off x="5527770" y="3024833"/>
            <a:ext cx="46881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8111E189-4DFA-B28D-D61B-4208D7930356}"/>
              </a:ext>
            </a:extLst>
          </p:cNvPr>
          <p:cNvSpPr txBox="1"/>
          <p:nvPr/>
        </p:nvSpPr>
        <p:spPr>
          <a:xfrm>
            <a:off x="0" y="6123417"/>
            <a:ext cx="38762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Proiettando la corda (A,B)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 </a:t>
            </a:r>
            <a:r>
              <a:rPr lang="it-IT" dirty="0">
                <a:solidFill>
                  <a:srgbClr val="FF0000"/>
                </a:solidFill>
              </a:rPr>
              <a:t>si disegna l’ellisse come lo scorcio parziale della circonferenza che ha come asse maggiore il valore della corda e asse minore il risultato delle proiezioni degli estremi della corda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F9E23142-432D-9743-5A08-0ED01925971E}"/>
              </a:ext>
            </a:extLst>
          </p:cNvPr>
          <p:cNvSpPr txBox="1"/>
          <p:nvPr/>
        </p:nvSpPr>
        <p:spPr>
          <a:xfrm>
            <a:off x="0" y="3348043"/>
            <a:ext cx="37864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Con un processo inverso del ribaltamento si determina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l’ellisse quale scorcio parziale della circonferenza che ha come asse maggiore il valore della corda (A,B)  e asse minore il risultato delle proiezioni degli estremi della corda stessa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8029351-EB1F-7564-20CC-2864FC76009C}"/>
              </a:ext>
            </a:extLst>
          </p:cNvPr>
          <p:cNvSpPr txBox="1"/>
          <p:nvPr/>
        </p:nvSpPr>
        <p:spPr>
          <a:xfrm>
            <a:off x="4395708" y="7616784"/>
            <a:ext cx="6399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 vertici dei rettangoli che circoscrivono le due ellissi (scorcio parziale della circonferenza di compenetrazione) appartenendo alle rette di richiamo tra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rispettano le leggi delle proiezioni ortogonali</a:t>
            </a:r>
          </a:p>
        </p:txBody>
      </p:sp>
      <p:sp>
        <p:nvSpPr>
          <p:cNvPr id="14" name="Arco 13">
            <a:extLst>
              <a:ext uri="{FF2B5EF4-FFF2-40B4-BE49-F238E27FC236}">
                <a16:creationId xmlns:a16="http://schemas.microsoft.com/office/drawing/2014/main" id="{C44918A4-F324-E666-F144-06A6C22EE65F}"/>
              </a:ext>
            </a:extLst>
          </p:cNvPr>
          <p:cNvSpPr/>
          <p:nvPr/>
        </p:nvSpPr>
        <p:spPr>
          <a:xfrm rot="-2700000">
            <a:off x="9922327" y="2744618"/>
            <a:ext cx="575400" cy="575400"/>
          </a:xfrm>
          <a:prstGeom prst="arc">
            <a:avLst>
              <a:gd name="adj1" fmla="val 5340311"/>
              <a:gd name="adj2" fmla="val 1621602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BBB501A4-53AF-2FBE-5C44-2EE7C5F6AD15}"/>
              </a:ext>
            </a:extLst>
          </p:cNvPr>
          <p:cNvSpPr/>
          <p:nvPr/>
        </p:nvSpPr>
        <p:spPr>
          <a:xfrm rot="5400000">
            <a:off x="5528308" y="4345264"/>
            <a:ext cx="558000" cy="558000"/>
          </a:xfrm>
          <a:prstGeom prst="arc">
            <a:avLst>
              <a:gd name="adj1" fmla="val 5340311"/>
              <a:gd name="adj2" fmla="val 1621602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C46A42D1-8051-55B7-99ED-75C688E22087}"/>
              </a:ext>
            </a:extLst>
          </p:cNvPr>
          <p:cNvCxnSpPr>
            <a:cxnSpLocks/>
          </p:cNvCxnSpPr>
          <p:nvPr/>
        </p:nvCxnSpPr>
        <p:spPr>
          <a:xfrm flipH="1">
            <a:off x="5918283" y="3074115"/>
            <a:ext cx="4007300" cy="1292368"/>
          </a:xfrm>
          <a:prstGeom prst="straightConnector1">
            <a:avLst/>
          </a:prstGeom>
          <a:ln w="3175">
            <a:solidFill>
              <a:srgbClr val="FF0000"/>
            </a:solidFill>
            <a:headEnd w="sm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ulsante di azione: vuoto 1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761C9AE-3FF5-B76D-4C37-2001BAA4712C}"/>
              </a:ext>
            </a:extLst>
          </p:cNvPr>
          <p:cNvSpPr/>
          <p:nvPr/>
        </p:nvSpPr>
        <p:spPr>
          <a:xfrm>
            <a:off x="10782757" y="8773741"/>
            <a:ext cx="1366575" cy="323663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486">
              <a:defRPr/>
            </a:pPr>
            <a:r>
              <a:rPr lang="it-IT" sz="1399" dirty="0">
                <a:solidFill>
                  <a:prstClr val="white"/>
                </a:solidFill>
                <a:latin typeface="Comic Sans M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83776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 animBg="1"/>
      <p:bldP spid="210" grpId="0" animBg="1"/>
      <p:bldP spid="244" grpId="0" animBg="1"/>
      <p:bldP spid="246" grpId="0" animBg="1"/>
      <p:bldP spid="249" grpId="0" animBg="1"/>
      <p:bldP spid="256" grpId="0" animBg="1"/>
      <p:bldP spid="264" grpId="0" animBg="1"/>
      <p:bldP spid="4" grpId="0"/>
      <p:bldP spid="5" grpId="0"/>
      <p:bldP spid="6" grpId="0"/>
      <p:bldP spid="9" grpId="0"/>
      <p:bldP spid="7" grpId="0"/>
      <p:bldP spid="12" grpId="0"/>
      <p:bldP spid="28" grpId="0"/>
      <p:bldP spid="29" grpId="0"/>
      <p:bldP spid="17" grpId="0"/>
      <p:bldP spid="14" grpId="0" animBg="1"/>
      <p:bldP spid="14" grpId="1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4F1CFB45-E05C-432D-A369-5C8B907E2377}"/>
              </a:ext>
            </a:extLst>
          </p:cNvPr>
          <p:cNvCxnSpPr>
            <a:cxnSpLocks/>
          </p:cNvCxnSpPr>
          <p:nvPr/>
        </p:nvCxnSpPr>
        <p:spPr>
          <a:xfrm>
            <a:off x="3385751" y="3787269"/>
            <a:ext cx="862501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7EF74F-4F3F-4CEB-AA0B-F576757EB8CA}"/>
              </a:ext>
            </a:extLst>
          </p:cNvPr>
          <p:cNvSpPr txBox="1"/>
          <p:nvPr/>
        </p:nvSpPr>
        <p:spPr>
          <a:xfrm flipH="1">
            <a:off x="11718636" y="3446682"/>
            <a:ext cx="437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lt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A3A0039E-DCA6-4D89-ACF8-F85092CE10EA}"/>
              </a:ext>
            </a:extLst>
          </p:cNvPr>
          <p:cNvSpPr/>
          <p:nvPr/>
        </p:nvSpPr>
        <p:spPr>
          <a:xfrm>
            <a:off x="4748270" y="1222399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B9E78D2A-2508-445A-8B2D-A87BA84CD3F2}"/>
              </a:ext>
            </a:extLst>
          </p:cNvPr>
          <p:cNvCxnSpPr>
            <a:cxnSpLocks/>
          </p:cNvCxnSpPr>
          <p:nvPr/>
        </p:nvCxnSpPr>
        <p:spPr>
          <a:xfrm>
            <a:off x="5806788" y="2251202"/>
            <a:ext cx="0" cy="32910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EE4E2EA-0D9B-4ACD-8903-14E7CFD202E5}"/>
              </a:ext>
            </a:extLst>
          </p:cNvPr>
          <p:cNvCxnSpPr>
            <a:cxnSpLocks/>
          </p:cNvCxnSpPr>
          <p:nvPr/>
        </p:nvCxnSpPr>
        <p:spPr>
          <a:xfrm flipV="1">
            <a:off x="3494381" y="5543403"/>
            <a:ext cx="2314567" cy="121367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D5BE7F7A-B9F3-4647-BA76-0BADECB9A7F6}"/>
              </a:ext>
            </a:extLst>
          </p:cNvPr>
          <p:cNvGrpSpPr/>
          <p:nvPr/>
        </p:nvGrpSpPr>
        <p:grpSpPr>
          <a:xfrm>
            <a:off x="5775307" y="2251202"/>
            <a:ext cx="71925" cy="71925"/>
            <a:chOff x="6590061" y="1594633"/>
            <a:chExt cx="72000" cy="72000"/>
          </a:xfrm>
        </p:grpSpPr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622E596-E15F-491F-B4FF-D53E23E2F525}"/>
                </a:ext>
              </a:extLst>
            </p:cNvPr>
            <p:cNvCxnSpPr>
              <a:cxnSpLocks/>
            </p:cNvCxnSpPr>
            <p:nvPr/>
          </p:nvCxnSpPr>
          <p:spPr>
            <a:xfrm>
              <a:off x="6621790" y="1594633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394CC562-53C3-42B4-A141-20C3819B7D3B}"/>
                </a:ext>
              </a:extLst>
            </p:cNvPr>
            <p:cNvCxnSpPr>
              <a:cxnSpLocks/>
            </p:cNvCxnSpPr>
            <p:nvPr/>
          </p:nvCxnSpPr>
          <p:spPr>
            <a:xfrm>
              <a:off x="6590061" y="1628705"/>
              <a:ext cx="72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9A14323-4919-4F25-AAD7-8A265C977B48}"/>
              </a:ext>
            </a:extLst>
          </p:cNvPr>
          <p:cNvCxnSpPr>
            <a:cxnSpLocks/>
          </p:cNvCxnSpPr>
          <p:nvPr/>
        </p:nvCxnSpPr>
        <p:spPr>
          <a:xfrm flipV="1">
            <a:off x="4696128" y="2281794"/>
            <a:ext cx="1114469" cy="115189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e 33">
            <a:extLst>
              <a:ext uri="{FF2B5EF4-FFF2-40B4-BE49-F238E27FC236}">
                <a16:creationId xmlns:a16="http://schemas.microsoft.com/office/drawing/2014/main" id="{7E1ACC3A-67A0-402A-8C65-8AE0E32DE1F3}"/>
              </a:ext>
            </a:extLst>
          </p:cNvPr>
          <p:cNvSpPr/>
          <p:nvPr/>
        </p:nvSpPr>
        <p:spPr>
          <a:xfrm>
            <a:off x="5448096" y="5814976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39" name="Ovale 38">
            <a:extLst>
              <a:ext uri="{FF2B5EF4-FFF2-40B4-BE49-F238E27FC236}">
                <a16:creationId xmlns:a16="http://schemas.microsoft.com/office/drawing/2014/main" id="{17732046-94C0-4795-8563-C762C045F0FF}"/>
              </a:ext>
            </a:extLst>
          </p:cNvPr>
          <p:cNvSpPr/>
          <p:nvPr/>
        </p:nvSpPr>
        <p:spPr>
          <a:xfrm>
            <a:off x="4740510" y="4483512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BC0C36EF-3CC0-4545-8327-B3B40C6E2BD9}"/>
              </a:ext>
            </a:extLst>
          </p:cNvPr>
          <p:cNvCxnSpPr>
            <a:cxnSpLocks/>
          </p:cNvCxnSpPr>
          <p:nvPr/>
        </p:nvCxnSpPr>
        <p:spPr>
          <a:xfrm>
            <a:off x="2659105" y="432795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63EE0349-972B-4D3C-A84F-97E206FA2465}"/>
              </a:ext>
            </a:extLst>
          </p:cNvPr>
          <p:cNvCxnSpPr>
            <a:cxnSpLocks/>
          </p:cNvCxnSpPr>
          <p:nvPr/>
        </p:nvCxnSpPr>
        <p:spPr>
          <a:xfrm flipV="1">
            <a:off x="5805633" y="3784770"/>
            <a:ext cx="3359173" cy="17614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E8549C27-489B-4353-848D-8AAE2FF162C9}"/>
              </a:ext>
            </a:extLst>
          </p:cNvPr>
          <p:cNvCxnSpPr>
            <a:cxnSpLocks/>
          </p:cNvCxnSpPr>
          <p:nvPr/>
        </p:nvCxnSpPr>
        <p:spPr>
          <a:xfrm>
            <a:off x="9160278" y="458280"/>
            <a:ext cx="0" cy="333028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D3946D0E-7806-40AD-9982-B3A15E97FF92}"/>
              </a:ext>
            </a:extLst>
          </p:cNvPr>
          <p:cNvCxnSpPr>
            <a:cxnSpLocks/>
          </p:cNvCxnSpPr>
          <p:nvPr/>
        </p:nvCxnSpPr>
        <p:spPr>
          <a:xfrm>
            <a:off x="9160042" y="3784173"/>
            <a:ext cx="2403577" cy="45819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Arco 138">
            <a:extLst>
              <a:ext uri="{FF2B5EF4-FFF2-40B4-BE49-F238E27FC236}">
                <a16:creationId xmlns:a16="http://schemas.microsoft.com/office/drawing/2014/main" id="{F381FBEF-3EBF-4C3A-A4E1-A8D4DD7C2239}"/>
              </a:ext>
            </a:extLst>
          </p:cNvPr>
          <p:cNvSpPr/>
          <p:nvPr/>
        </p:nvSpPr>
        <p:spPr>
          <a:xfrm>
            <a:off x="7661232" y="2284949"/>
            <a:ext cx="3002869" cy="3002869"/>
          </a:xfrm>
          <a:prstGeom prst="arc">
            <a:avLst>
              <a:gd name="adj1" fmla="val 16174299"/>
              <a:gd name="adj2" fmla="val 373921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05349CFB-5699-4C12-95BC-BF1C163BAEC8}"/>
              </a:ext>
            </a:extLst>
          </p:cNvPr>
          <p:cNvCxnSpPr>
            <a:cxnSpLocks/>
          </p:cNvCxnSpPr>
          <p:nvPr/>
        </p:nvCxnSpPr>
        <p:spPr>
          <a:xfrm>
            <a:off x="5847232" y="2285978"/>
            <a:ext cx="33128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5DA957B9-C9BA-4B81-AADF-F80C1EB1C095}"/>
              </a:ext>
            </a:extLst>
          </p:cNvPr>
          <p:cNvCxnSpPr>
            <a:cxnSpLocks/>
          </p:cNvCxnSpPr>
          <p:nvPr/>
        </p:nvCxnSpPr>
        <p:spPr>
          <a:xfrm flipV="1">
            <a:off x="6507538" y="5118325"/>
            <a:ext cx="3355523" cy="17595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B2E35AE-1DA5-47B9-BCBC-BF8CAEC1B6D8}"/>
              </a:ext>
            </a:extLst>
          </p:cNvPr>
          <p:cNvCxnSpPr>
            <a:cxnSpLocks/>
          </p:cNvCxnSpPr>
          <p:nvPr/>
        </p:nvCxnSpPr>
        <p:spPr>
          <a:xfrm>
            <a:off x="5806102" y="5543197"/>
            <a:ext cx="701440" cy="13371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rco 142">
            <a:extLst>
              <a:ext uri="{FF2B5EF4-FFF2-40B4-BE49-F238E27FC236}">
                <a16:creationId xmlns:a16="http://schemas.microsoft.com/office/drawing/2014/main" id="{1AF7D68E-5A63-46CC-91B5-02F26F6C47E0}"/>
              </a:ext>
            </a:extLst>
          </p:cNvPr>
          <p:cNvSpPr/>
          <p:nvPr/>
        </p:nvSpPr>
        <p:spPr>
          <a:xfrm>
            <a:off x="4166443" y="-1201073"/>
            <a:ext cx="9979594" cy="9979594"/>
          </a:xfrm>
          <a:prstGeom prst="arc">
            <a:avLst>
              <a:gd name="adj1" fmla="val 3218470"/>
              <a:gd name="adj2" fmla="val 373449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CF39254F-763E-4DB8-AF5F-8D2C1593BD68}"/>
              </a:ext>
            </a:extLst>
          </p:cNvPr>
          <p:cNvCxnSpPr>
            <a:cxnSpLocks/>
          </p:cNvCxnSpPr>
          <p:nvPr/>
        </p:nvCxnSpPr>
        <p:spPr>
          <a:xfrm>
            <a:off x="4856892" y="6437214"/>
            <a:ext cx="6620815" cy="176641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2F804252-5639-421B-9646-331867024540}"/>
              </a:ext>
            </a:extLst>
          </p:cNvPr>
          <p:cNvCxnSpPr>
            <a:cxnSpLocks/>
          </p:cNvCxnSpPr>
          <p:nvPr/>
        </p:nvCxnSpPr>
        <p:spPr>
          <a:xfrm flipH="1">
            <a:off x="4727380" y="6877934"/>
            <a:ext cx="1780158" cy="260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3AAECC8F-5A85-4D60-9F3D-FC86B103B574}"/>
              </a:ext>
            </a:extLst>
          </p:cNvPr>
          <p:cNvCxnSpPr>
            <a:cxnSpLocks/>
          </p:cNvCxnSpPr>
          <p:nvPr/>
        </p:nvCxnSpPr>
        <p:spPr>
          <a:xfrm flipH="1" flipV="1">
            <a:off x="4980667" y="5972728"/>
            <a:ext cx="1530911" cy="90613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87B8F09F-4C20-4F55-9CE2-3EC6D96CE1A4}"/>
              </a:ext>
            </a:extLst>
          </p:cNvPr>
          <p:cNvCxnSpPr>
            <a:cxnSpLocks/>
          </p:cNvCxnSpPr>
          <p:nvPr/>
        </p:nvCxnSpPr>
        <p:spPr>
          <a:xfrm flipV="1">
            <a:off x="4733583" y="5970434"/>
            <a:ext cx="250600" cy="9386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o 147">
            <a:extLst>
              <a:ext uri="{FF2B5EF4-FFF2-40B4-BE49-F238E27FC236}">
                <a16:creationId xmlns:a16="http://schemas.microsoft.com/office/drawing/2014/main" id="{E4E95AE3-8FB5-486E-A520-627B6EB2D6A2}"/>
              </a:ext>
            </a:extLst>
          </p:cNvPr>
          <p:cNvSpPr/>
          <p:nvPr/>
        </p:nvSpPr>
        <p:spPr>
          <a:xfrm rot="890101">
            <a:off x="5240592" y="6327814"/>
            <a:ext cx="575400" cy="575400"/>
          </a:xfrm>
          <a:prstGeom prst="arc">
            <a:avLst>
              <a:gd name="adj1" fmla="val 5340311"/>
              <a:gd name="adj2" fmla="val 1621602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160" name="Ovale 159">
            <a:extLst>
              <a:ext uri="{FF2B5EF4-FFF2-40B4-BE49-F238E27FC236}">
                <a16:creationId xmlns:a16="http://schemas.microsoft.com/office/drawing/2014/main" id="{C20B359B-F62E-4B97-9FFA-9DC61ECA5EA6}"/>
              </a:ext>
            </a:extLst>
          </p:cNvPr>
          <p:cNvSpPr/>
          <p:nvPr/>
        </p:nvSpPr>
        <p:spPr>
          <a:xfrm rot="19933600">
            <a:off x="4370300" y="5645274"/>
            <a:ext cx="651151" cy="96431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AA3CC1B6-A604-42E7-BD1E-53FEB8E44C10}"/>
              </a:ext>
            </a:extLst>
          </p:cNvPr>
          <p:cNvCxnSpPr>
            <a:cxnSpLocks/>
          </p:cNvCxnSpPr>
          <p:nvPr/>
        </p:nvCxnSpPr>
        <p:spPr>
          <a:xfrm flipH="1">
            <a:off x="4546563" y="5543197"/>
            <a:ext cx="1264035" cy="13120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7A6C9E4B-A03C-41DF-BA23-B7300F014C43}"/>
              </a:ext>
            </a:extLst>
          </p:cNvPr>
          <p:cNvCxnSpPr>
            <a:cxnSpLocks/>
          </p:cNvCxnSpPr>
          <p:nvPr/>
        </p:nvCxnSpPr>
        <p:spPr>
          <a:xfrm flipH="1">
            <a:off x="4980374" y="5543197"/>
            <a:ext cx="830223" cy="9668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e 175">
            <a:extLst>
              <a:ext uri="{FF2B5EF4-FFF2-40B4-BE49-F238E27FC236}">
                <a16:creationId xmlns:a16="http://schemas.microsoft.com/office/drawing/2014/main" id="{AEEA9D7E-13AA-4688-B36B-FEEE9F621220}"/>
              </a:ext>
            </a:extLst>
          </p:cNvPr>
          <p:cNvSpPr/>
          <p:nvPr/>
        </p:nvSpPr>
        <p:spPr>
          <a:xfrm rot="18760051">
            <a:off x="4534425" y="2943112"/>
            <a:ext cx="319994" cy="98177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9953B9F4-A6C5-4120-911E-599610223CF9}"/>
              </a:ext>
            </a:extLst>
          </p:cNvPr>
          <p:cNvCxnSpPr>
            <a:cxnSpLocks/>
          </p:cNvCxnSpPr>
          <p:nvPr/>
        </p:nvCxnSpPr>
        <p:spPr>
          <a:xfrm flipH="1">
            <a:off x="4334853" y="2284948"/>
            <a:ext cx="1470786" cy="80953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564760B0-2670-4B89-BD6C-3A531FE0A2C0}"/>
              </a:ext>
            </a:extLst>
          </p:cNvPr>
          <p:cNvCxnSpPr>
            <a:cxnSpLocks/>
          </p:cNvCxnSpPr>
          <p:nvPr/>
        </p:nvCxnSpPr>
        <p:spPr>
          <a:xfrm flipH="1">
            <a:off x="5059734" y="2284948"/>
            <a:ext cx="745903" cy="14765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9A709AA6-F190-4411-9CE6-905862D69C50}"/>
              </a:ext>
            </a:extLst>
          </p:cNvPr>
          <p:cNvCxnSpPr>
            <a:cxnSpLocks/>
          </p:cNvCxnSpPr>
          <p:nvPr/>
        </p:nvCxnSpPr>
        <p:spPr>
          <a:xfrm flipV="1">
            <a:off x="5451126" y="6335567"/>
            <a:ext cx="148157" cy="5549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EBCB71B8-CBAB-4020-BE32-1D48A1E6E718}"/>
              </a:ext>
            </a:extLst>
          </p:cNvPr>
          <p:cNvCxnSpPr>
            <a:cxnSpLocks/>
          </p:cNvCxnSpPr>
          <p:nvPr/>
        </p:nvCxnSpPr>
        <p:spPr>
          <a:xfrm>
            <a:off x="5181998" y="5542223"/>
            <a:ext cx="417579" cy="7960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A009018A-D7F7-4042-A8D4-6F8F466EE630}"/>
              </a:ext>
            </a:extLst>
          </p:cNvPr>
          <p:cNvCxnSpPr>
            <a:cxnSpLocks/>
          </p:cNvCxnSpPr>
          <p:nvPr/>
        </p:nvCxnSpPr>
        <p:spPr>
          <a:xfrm>
            <a:off x="5010674" y="5636063"/>
            <a:ext cx="515561" cy="9828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2AADBD3D-3E60-42DD-BA6C-5AA4A25F5A7A}"/>
              </a:ext>
            </a:extLst>
          </p:cNvPr>
          <p:cNvCxnSpPr>
            <a:cxnSpLocks/>
          </p:cNvCxnSpPr>
          <p:nvPr/>
        </p:nvCxnSpPr>
        <p:spPr>
          <a:xfrm>
            <a:off x="4837207" y="5723927"/>
            <a:ext cx="612813" cy="11682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57C88AF1-6614-47D7-8F86-C5EA1E54F08A}"/>
              </a:ext>
            </a:extLst>
          </p:cNvPr>
          <p:cNvCxnSpPr>
            <a:cxnSpLocks/>
          </p:cNvCxnSpPr>
          <p:nvPr/>
        </p:nvCxnSpPr>
        <p:spPr>
          <a:xfrm flipV="1">
            <a:off x="4833225" y="5544817"/>
            <a:ext cx="350761" cy="1839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B5FCD4D0-1435-4C8F-817F-457A83412B34}"/>
              </a:ext>
            </a:extLst>
          </p:cNvPr>
          <p:cNvCxnSpPr>
            <a:cxnSpLocks/>
          </p:cNvCxnSpPr>
          <p:nvPr/>
        </p:nvCxnSpPr>
        <p:spPr>
          <a:xfrm flipV="1">
            <a:off x="5103446" y="6055453"/>
            <a:ext cx="350433" cy="1837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99BF1463-8F3F-48A6-A43D-841FA1C157F4}"/>
              </a:ext>
            </a:extLst>
          </p:cNvPr>
          <p:cNvCxnSpPr>
            <a:cxnSpLocks/>
          </p:cNvCxnSpPr>
          <p:nvPr/>
        </p:nvCxnSpPr>
        <p:spPr>
          <a:xfrm flipH="1">
            <a:off x="5107960" y="5542227"/>
            <a:ext cx="76026" cy="6996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D882C1B9-8F85-4684-B2BC-4C1C845F321B}"/>
              </a:ext>
            </a:extLst>
          </p:cNvPr>
          <p:cNvCxnSpPr/>
          <p:nvPr/>
        </p:nvCxnSpPr>
        <p:spPr>
          <a:xfrm>
            <a:off x="4836220" y="5728445"/>
            <a:ext cx="616878" cy="3305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Ovale 186">
            <a:extLst>
              <a:ext uri="{FF2B5EF4-FFF2-40B4-BE49-F238E27FC236}">
                <a16:creationId xmlns:a16="http://schemas.microsoft.com/office/drawing/2014/main" id="{0D7E2AF7-918A-4726-84C8-588FC95C1B74}"/>
              </a:ext>
            </a:extLst>
          </p:cNvPr>
          <p:cNvSpPr/>
          <p:nvPr/>
        </p:nvSpPr>
        <p:spPr>
          <a:xfrm rot="19933600">
            <a:off x="4950229" y="5604612"/>
            <a:ext cx="391805" cy="57342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DE0283BE-AA5D-4980-B808-17A216E24F86}"/>
              </a:ext>
            </a:extLst>
          </p:cNvPr>
          <p:cNvCxnSpPr>
            <a:cxnSpLocks/>
          </p:cNvCxnSpPr>
          <p:nvPr/>
        </p:nvCxnSpPr>
        <p:spPr>
          <a:xfrm flipV="1">
            <a:off x="5594954" y="4323266"/>
            <a:ext cx="3849046" cy="20183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39B47BFE-CB9B-4668-8F26-85A33D7740D0}"/>
              </a:ext>
            </a:extLst>
          </p:cNvPr>
          <p:cNvCxnSpPr>
            <a:cxnSpLocks/>
          </p:cNvCxnSpPr>
          <p:nvPr/>
        </p:nvCxnSpPr>
        <p:spPr>
          <a:xfrm flipV="1">
            <a:off x="5448950" y="4694281"/>
            <a:ext cx="4186910" cy="21954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Arco 189">
            <a:extLst>
              <a:ext uri="{FF2B5EF4-FFF2-40B4-BE49-F238E27FC236}">
                <a16:creationId xmlns:a16="http://schemas.microsoft.com/office/drawing/2014/main" id="{8F01C2ED-E101-4B6B-930B-018A645493D9}"/>
              </a:ext>
            </a:extLst>
          </p:cNvPr>
          <p:cNvSpPr/>
          <p:nvPr/>
        </p:nvSpPr>
        <p:spPr>
          <a:xfrm>
            <a:off x="8130301" y="2759993"/>
            <a:ext cx="2053459" cy="2053459"/>
          </a:xfrm>
          <a:prstGeom prst="arc">
            <a:avLst>
              <a:gd name="adj1" fmla="val 16214261"/>
              <a:gd name="adj2" fmla="val 37329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691A5570-D646-4D0E-9CBB-ADC2FC5C4CB7}"/>
              </a:ext>
            </a:extLst>
          </p:cNvPr>
          <p:cNvCxnSpPr>
            <a:cxnSpLocks/>
          </p:cNvCxnSpPr>
          <p:nvPr/>
        </p:nvCxnSpPr>
        <p:spPr>
          <a:xfrm flipH="1">
            <a:off x="4833222" y="2756590"/>
            <a:ext cx="43277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Arco 191">
            <a:extLst>
              <a:ext uri="{FF2B5EF4-FFF2-40B4-BE49-F238E27FC236}">
                <a16:creationId xmlns:a16="http://schemas.microsoft.com/office/drawing/2014/main" id="{30401894-FD11-4338-80EA-40B4F9002EF3}"/>
              </a:ext>
            </a:extLst>
          </p:cNvPr>
          <p:cNvSpPr/>
          <p:nvPr/>
        </p:nvSpPr>
        <p:spPr>
          <a:xfrm>
            <a:off x="8547538" y="3173925"/>
            <a:ext cx="1222725" cy="1222725"/>
          </a:xfrm>
          <a:prstGeom prst="arc">
            <a:avLst>
              <a:gd name="adj1" fmla="val 16214261"/>
              <a:gd name="adj2" fmla="val 37329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FE4E2A9E-D38F-46D2-8717-8F5F17F56F84}"/>
              </a:ext>
            </a:extLst>
          </p:cNvPr>
          <p:cNvCxnSpPr>
            <a:cxnSpLocks/>
          </p:cNvCxnSpPr>
          <p:nvPr/>
        </p:nvCxnSpPr>
        <p:spPr>
          <a:xfrm flipH="1">
            <a:off x="5183983" y="3173925"/>
            <a:ext cx="397646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2D7AC307-5D2D-4B6B-9F4A-EA1851A1F5DC}"/>
              </a:ext>
            </a:extLst>
          </p:cNvPr>
          <p:cNvCxnSpPr>
            <a:cxnSpLocks/>
          </p:cNvCxnSpPr>
          <p:nvPr/>
        </p:nvCxnSpPr>
        <p:spPr>
          <a:xfrm>
            <a:off x="5183987" y="3171478"/>
            <a:ext cx="0" cy="23707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39DB036E-0C6F-48A2-8B67-6E09619EF01C}"/>
              </a:ext>
            </a:extLst>
          </p:cNvPr>
          <p:cNvCxnSpPr>
            <a:cxnSpLocks/>
          </p:cNvCxnSpPr>
          <p:nvPr/>
        </p:nvCxnSpPr>
        <p:spPr>
          <a:xfrm>
            <a:off x="5452982" y="3171478"/>
            <a:ext cx="0" cy="28846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52B054D6-0C90-4F5F-B535-95867A4E7A4A}"/>
              </a:ext>
            </a:extLst>
          </p:cNvPr>
          <p:cNvCxnSpPr>
            <a:cxnSpLocks/>
          </p:cNvCxnSpPr>
          <p:nvPr/>
        </p:nvCxnSpPr>
        <p:spPr>
          <a:xfrm>
            <a:off x="4841033" y="2754691"/>
            <a:ext cx="0" cy="29737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160B6B64-6C59-4EE1-B2E0-0D64663822E1}"/>
              </a:ext>
            </a:extLst>
          </p:cNvPr>
          <p:cNvCxnSpPr>
            <a:cxnSpLocks/>
          </p:cNvCxnSpPr>
          <p:nvPr/>
        </p:nvCxnSpPr>
        <p:spPr>
          <a:xfrm>
            <a:off x="5106121" y="2754690"/>
            <a:ext cx="0" cy="34816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FB23657C-5C9B-4132-928F-5D3D0813B2D7}"/>
              </a:ext>
            </a:extLst>
          </p:cNvPr>
          <p:cNvCxnSpPr/>
          <p:nvPr/>
        </p:nvCxnSpPr>
        <p:spPr>
          <a:xfrm>
            <a:off x="5107251" y="2754687"/>
            <a:ext cx="344647" cy="4167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75229091-6AC2-46B8-BD7A-12FB4299D2B0}"/>
              </a:ext>
            </a:extLst>
          </p:cNvPr>
          <p:cNvCxnSpPr>
            <a:cxnSpLocks/>
          </p:cNvCxnSpPr>
          <p:nvPr/>
        </p:nvCxnSpPr>
        <p:spPr>
          <a:xfrm>
            <a:off x="4836706" y="2753728"/>
            <a:ext cx="350248" cy="4235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B7CFAF08-5F1D-4926-823F-4FDDC22BCA61}"/>
              </a:ext>
            </a:extLst>
          </p:cNvPr>
          <p:cNvCxnSpPr>
            <a:cxnSpLocks/>
          </p:cNvCxnSpPr>
          <p:nvPr/>
        </p:nvCxnSpPr>
        <p:spPr>
          <a:xfrm>
            <a:off x="4843001" y="2758205"/>
            <a:ext cx="605094" cy="4132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6468B580-83F6-4F82-BC44-8EC76E086A37}"/>
              </a:ext>
            </a:extLst>
          </p:cNvPr>
          <p:cNvCxnSpPr>
            <a:cxnSpLocks/>
          </p:cNvCxnSpPr>
          <p:nvPr/>
        </p:nvCxnSpPr>
        <p:spPr>
          <a:xfrm flipH="1" flipV="1">
            <a:off x="5109174" y="2753989"/>
            <a:ext cx="74813" cy="4174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280D6231-152B-4FED-94CE-CF5E78C2C747}"/>
              </a:ext>
            </a:extLst>
          </p:cNvPr>
          <p:cNvCxnSpPr/>
          <p:nvPr/>
        </p:nvCxnSpPr>
        <p:spPr>
          <a:xfrm>
            <a:off x="4976098" y="2756901"/>
            <a:ext cx="344647" cy="4167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Ovale 203">
            <a:extLst>
              <a:ext uri="{FF2B5EF4-FFF2-40B4-BE49-F238E27FC236}">
                <a16:creationId xmlns:a16="http://schemas.microsoft.com/office/drawing/2014/main" id="{A14F981C-F1C3-4E1A-9B86-C9A53287B400}"/>
              </a:ext>
            </a:extLst>
          </p:cNvPr>
          <p:cNvSpPr/>
          <p:nvPr/>
        </p:nvSpPr>
        <p:spPr>
          <a:xfrm rot="18720000">
            <a:off x="5050961" y="2672878"/>
            <a:ext cx="190601" cy="582807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3" name="Titolo 3">
            <a:extLst>
              <a:ext uri="{FF2B5EF4-FFF2-40B4-BE49-F238E27FC236}">
                <a16:creationId xmlns:a16="http://schemas.microsoft.com/office/drawing/2014/main" id="{E3B9BA07-06B7-B4C4-2D02-6F5A911B1943}"/>
              </a:ext>
            </a:extLst>
          </p:cNvPr>
          <p:cNvSpPr txBox="1">
            <a:spLocks/>
          </p:cNvSpPr>
          <p:nvPr/>
        </p:nvSpPr>
        <p:spPr>
          <a:xfrm>
            <a:off x="565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(2)</a:t>
            </a:r>
            <a:endParaRPr lang="it-IT" sz="17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AEE9615-4F38-4403-69AF-F244E5E625A9}"/>
              </a:ext>
            </a:extLst>
          </p:cNvPr>
          <p:cNvSpPr txBox="1"/>
          <p:nvPr/>
        </p:nvSpPr>
        <p:spPr>
          <a:xfrm>
            <a:off x="-1" y="458280"/>
            <a:ext cx="6203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Intersezione tra sfera e cono anteriore sul lato sinistro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54AD976-CFFA-2A0B-D782-DBF23F1F914A}"/>
              </a:ext>
            </a:extLst>
          </p:cNvPr>
          <p:cNvSpPr txBox="1"/>
          <p:nvPr/>
        </p:nvSpPr>
        <p:spPr>
          <a:xfrm>
            <a:off x="-27133" y="949923"/>
            <a:ext cx="4008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Eseguito il ribaltamento dei due solidi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si individua, nella corda (A,B) della circonferenza, lo scorcio totale della circonferenza di sezione tra la sfera e il cono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CFEA078-B518-B9A4-602F-9B4A9FDED210}"/>
              </a:ext>
            </a:extLst>
          </p:cNvPr>
          <p:cNvSpPr txBox="1"/>
          <p:nvPr/>
        </p:nvSpPr>
        <p:spPr>
          <a:xfrm>
            <a:off x="5667232" y="206983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C’’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61ED2B5-AFF3-E759-CF5D-BA170633DB41}"/>
              </a:ext>
            </a:extLst>
          </p:cNvPr>
          <p:cNvSpPr txBox="1"/>
          <p:nvPr/>
        </p:nvSpPr>
        <p:spPr>
          <a:xfrm>
            <a:off x="5670642" y="5326758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1906B7B-CBE9-69D4-79DB-BE1B332CAFD5}"/>
              </a:ext>
            </a:extLst>
          </p:cNvPr>
          <p:cNvSpPr txBox="1"/>
          <p:nvPr/>
        </p:nvSpPr>
        <p:spPr>
          <a:xfrm>
            <a:off x="6361254" y="6889755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(C’’)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E4B852D8-4FB9-27F2-C78F-FDA37DF204F3}"/>
              </a:ext>
            </a:extLst>
          </p:cNvPr>
          <p:cNvSpPr txBox="1"/>
          <p:nvPr/>
        </p:nvSpPr>
        <p:spPr>
          <a:xfrm>
            <a:off x="5237879" y="6842097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7CADDE1-EC50-7609-8E39-32AB110C5F5F}"/>
              </a:ext>
            </a:extLst>
          </p:cNvPr>
          <p:cNvSpPr txBox="1"/>
          <p:nvPr/>
        </p:nvSpPr>
        <p:spPr>
          <a:xfrm>
            <a:off x="5481581" y="6073352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(B)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0B97FF51-3C71-816E-1F46-1359A8DA55D5}"/>
              </a:ext>
            </a:extLst>
          </p:cNvPr>
          <p:cNvCxnSpPr>
            <a:cxnSpLocks/>
          </p:cNvCxnSpPr>
          <p:nvPr/>
        </p:nvCxnSpPr>
        <p:spPr>
          <a:xfrm flipV="1">
            <a:off x="4699230" y="3433685"/>
            <a:ext cx="0" cy="26838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B8D7FA3A-139F-1E6F-C603-1D6415898D98}"/>
              </a:ext>
            </a:extLst>
          </p:cNvPr>
          <p:cNvCxnSpPr>
            <a:cxnSpLocks/>
          </p:cNvCxnSpPr>
          <p:nvPr/>
        </p:nvCxnSpPr>
        <p:spPr>
          <a:xfrm flipH="1" flipV="1">
            <a:off x="4698033" y="6117579"/>
            <a:ext cx="160764" cy="319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B488D04C-2D83-3A69-9911-15287413F65D}"/>
              </a:ext>
            </a:extLst>
          </p:cNvPr>
          <p:cNvSpPr txBox="1"/>
          <p:nvPr/>
        </p:nvSpPr>
        <p:spPr>
          <a:xfrm>
            <a:off x="-10425" y="5129133"/>
            <a:ext cx="3481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Proiettando l’immagine di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 </a:t>
            </a:r>
            <a:r>
              <a:rPr lang="it-IT" dirty="0">
                <a:solidFill>
                  <a:srgbClr val="FF0000"/>
                </a:solidFill>
              </a:rPr>
              <a:t>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 </a:t>
            </a:r>
            <a:r>
              <a:rPr lang="it-IT" dirty="0">
                <a:solidFill>
                  <a:srgbClr val="FF0000"/>
                </a:solidFill>
              </a:rPr>
              <a:t> e sviluppando il processo inverso del ribaltamento si determina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l’ellisse quale scorcio parziale della circonferenza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FBFFA78-4C64-7678-1F59-81749F373842}"/>
              </a:ext>
            </a:extLst>
          </p:cNvPr>
          <p:cNvSpPr txBox="1"/>
          <p:nvPr/>
        </p:nvSpPr>
        <p:spPr>
          <a:xfrm>
            <a:off x="0" y="2610984"/>
            <a:ext cx="3411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Proiettando la corda (A,B)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 </a:t>
            </a:r>
            <a:r>
              <a:rPr lang="it-IT" dirty="0">
                <a:solidFill>
                  <a:srgbClr val="FF0000"/>
                </a:solidFill>
              </a:rPr>
              <a:t>si disegna l’ellisse come scorcio parziale della circonferenza che ha come asse maggiore il valore della corda e asse minore il risultato delle proiezioni degli estremi della corda stessa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9020282C-7FF1-5088-C130-1111EE924470}"/>
              </a:ext>
            </a:extLst>
          </p:cNvPr>
          <p:cNvSpPr txBox="1"/>
          <p:nvPr/>
        </p:nvSpPr>
        <p:spPr>
          <a:xfrm>
            <a:off x="3007908" y="8145937"/>
            <a:ext cx="7760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 vertici dei rettangoli che circoscrivono le due ellissi (scorcio parziale della circonferenza di compenetrazione) appartenendo alle rette di richiamo tra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rispettano le leggi delle proiezioni ortogonali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FC5AFC68-5A69-6A33-4DBF-0223B26615EB}"/>
              </a:ext>
            </a:extLst>
          </p:cNvPr>
          <p:cNvSpPr txBox="1"/>
          <p:nvPr/>
        </p:nvSpPr>
        <p:spPr>
          <a:xfrm>
            <a:off x="0" y="7091256"/>
            <a:ext cx="3385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La proiezione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 </a:t>
            </a:r>
            <a:r>
              <a:rPr lang="it-IT" dirty="0">
                <a:solidFill>
                  <a:srgbClr val="FF0000"/>
                </a:solidFill>
              </a:rPr>
              <a:t>determina il parallelogramma i cui assi descrivono la curva dell’ellisse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C2ADCC41-B40E-DA55-7503-1427B1AE8CED}"/>
              </a:ext>
            </a:extLst>
          </p:cNvPr>
          <p:cNvSpPr/>
          <p:nvPr/>
        </p:nvSpPr>
        <p:spPr>
          <a:xfrm rot="19980000" flipH="1">
            <a:off x="5032898" y="5515659"/>
            <a:ext cx="575400" cy="575400"/>
          </a:xfrm>
          <a:prstGeom prst="arc">
            <a:avLst>
              <a:gd name="adj1" fmla="val 5340311"/>
              <a:gd name="adj2" fmla="val 1621602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5A323E6A-CD74-885D-10A3-67B67AAC4C65}"/>
              </a:ext>
            </a:extLst>
          </p:cNvPr>
          <p:cNvCxnSpPr>
            <a:cxnSpLocks/>
          </p:cNvCxnSpPr>
          <p:nvPr/>
        </p:nvCxnSpPr>
        <p:spPr>
          <a:xfrm flipV="1">
            <a:off x="5322737" y="5700916"/>
            <a:ext cx="272217" cy="710692"/>
          </a:xfrm>
          <a:prstGeom prst="straightConnector1">
            <a:avLst/>
          </a:prstGeom>
          <a:ln w="3175">
            <a:solidFill>
              <a:srgbClr val="FF0000"/>
            </a:solidFill>
            <a:headEnd w="sm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8168C4A0-33D8-A181-670E-572F024BB35D}"/>
              </a:ext>
            </a:extLst>
          </p:cNvPr>
          <p:cNvCxnSpPr>
            <a:cxnSpLocks/>
          </p:cNvCxnSpPr>
          <p:nvPr/>
        </p:nvCxnSpPr>
        <p:spPr>
          <a:xfrm flipV="1">
            <a:off x="5526959" y="4508722"/>
            <a:ext cx="4012995" cy="21042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o 21">
            <a:extLst>
              <a:ext uri="{FF2B5EF4-FFF2-40B4-BE49-F238E27FC236}">
                <a16:creationId xmlns:a16="http://schemas.microsoft.com/office/drawing/2014/main" id="{C87ACFBE-4383-D283-034E-1EE4A87FC25E}"/>
              </a:ext>
            </a:extLst>
          </p:cNvPr>
          <p:cNvSpPr/>
          <p:nvPr/>
        </p:nvSpPr>
        <p:spPr>
          <a:xfrm>
            <a:off x="8341229" y="2966226"/>
            <a:ext cx="1638000" cy="1638000"/>
          </a:xfrm>
          <a:prstGeom prst="arc">
            <a:avLst>
              <a:gd name="adj1" fmla="val 16214261"/>
              <a:gd name="adj2" fmla="val 37329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9CFFDEBC-E623-EA0C-004D-50072D1E6FE5}"/>
              </a:ext>
            </a:extLst>
          </p:cNvPr>
          <p:cNvCxnSpPr>
            <a:cxnSpLocks/>
          </p:cNvCxnSpPr>
          <p:nvPr/>
        </p:nvCxnSpPr>
        <p:spPr>
          <a:xfrm flipH="1">
            <a:off x="5008605" y="2968341"/>
            <a:ext cx="41540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ulsante di azione: vuoto 1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7B7F44E-8795-11ED-F852-453BCF4018CA}"/>
              </a:ext>
            </a:extLst>
          </p:cNvPr>
          <p:cNvSpPr/>
          <p:nvPr/>
        </p:nvSpPr>
        <p:spPr>
          <a:xfrm>
            <a:off x="10782757" y="8773741"/>
            <a:ext cx="1366575" cy="323663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486">
              <a:defRPr/>
            </a:pPr>
            <a:r>
              <a:rPr lang="it-IT" sz="1399" dirty="0">
                <a:solidFill>
                  <a:prstClr val="white"/>
                </a:solidFill>
                <a:latin typeface="Comic Sans M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96650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39" grpId="0" animBg="1"/>
      <p:bldP spid="143" grpId="0" animBg="1"/>
      <p:bldP spid="148" grpId="0" animBg="1"/>
      <p:bldP spid="148" grpId="1" animBg="1"/>
      <p:bldP spid="187" grpId="0" animBg="1"/>
      <p:bldP spid="190" grpId="0" animBg="1"/>
      <p:bldP spid="192" grpId="0" animBg="1"/>
      <p:bldP spid="204" grpId="0" animBg="1"/>
      <p:bldP spid="7" grpId="0"/>
      <p:bldP spid="9" grpId="0"/>
      <p:bldP spid="12" grpId="0"/>
      <p:bldP spid="14" grpId="0"/>
      <p:bldP spid="17" grpId="0"/>
      <p:bldP spid="18" grpId="0"/>
      <p:bldP spid="38" grpId="0"/>
      <p:bldP spid="40" grpId="0"/>
      <p:bldP spid="42" grpId="0"/>
      <p:bldP spid="45" grpId="0"/>
      <p:bldP spid="2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4F1CFB45-E05C-432D-A369-5C8B907E2377}"/>
              </a:ext>
            </a:extLst>
          </p:cNvPr>
          <p:cNvCxnSpPr>
            <a:cxnSpLocks/>
          </p:cNvCxnSpPr>
          <p:nvPr/>
        </p:nvCxnSpPr>
        <p:spPr>
          <a:xfrm>
            <a:off x="1198605" y="3787269"/>
            <a:ext cx="106885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>
            <a:extLst>
              <a:ext uri="{FF2B5EF4-FFF2-40B4-BE49-F238E27FC236}">
                <a16:creationId xmlns:a16="http://schemas.microsoft.com/office/drawing/2014/main" id="{B56AB933-B3B5-46F7-9472-6CC725A80FB5}"/>
              </a:ext>
            </a:extLst>
          </p:cNvPr>
          <p:cNvSpPr/>
          <p:nvPr/>
        </p:nvSpPr>
        <p:spPr>
          <a:xfrm>
            <a:off x="3951186" y="5759052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7EF74F-4F3F-4CEB-AA0B-F576757EB8CA}"/>
              </a:ext>
            </a:extLst>
          </p:cNvPr>
          <p:cNvSpPr txBox="1"/>
          <p:nvPr/>
        </p:nvSpPr>
        <p:spPr>
          <a:xfrm flipH="1">
            <a:off x="11668570" y="3508309"/>
            <a:ext cx="437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lt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A3A0039E-DCA6-4D89-ACF8-F85092CE10EA}"/>
              </a:ext>
            </a:extLst>
          </p:cNvPr>
          <p:cNvSpPr/>
          <p:nvPr/>
        </p:nvSpPr>
        <p:spPr>
          <a:xfrm>
            <a:off x="4748270" y="1222399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C3B946A1-2434-4F8F-B1F6-75F075C3BC07}"/>
              </a:ext>
            </a:extLst>
          </p:cNvPr>
          <p:cNvCxnSpPr>
            <a:cxnSpLocks/>
          </p:cNvCxnSpPr>
          <p:nvPr/>
        </p:nvCxnSpPr>
        <p:spPr>
          <a:xfrm>
            <a:off x="2992952" y="841345"/>
            <a:ext cx="0" cy="2946453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9760A14-3F65-4470-BD5E-EA5C43CF3B40}"/>
              </a:ext>
            </a:extLst>
          </p:cNvPr>
          <p:cNvCxnSpPr>
            <a:cxnSpLocks/>
          </p:cNvCxnSpPr>
          <p:nvPr/>
        </p:nvCxnSpPr>
        <p:spPr>
          <a:xfrm flipV="1">
            <a:off x="5807487" y="2287130"/>
            <a:ext cx="0" cy="32593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3CDE89AE-C1F4-449A-BEB6-C8B4BE09B394}"/>
              </a:ext>
            </a:extLst>
          </p:cNvPr>
          <p:cNvCxnSpPr>
            <a:cxnSpLocks/>
          </p:cNvCxnSpPr>
          <p:nvPr/>
        </p:nvCxnSpPr>
        <p:spPr>
          <a:xfrm flipH="1" flipV="1">
            <a:off x="2995552" y="3787620"/>
            <a:ext cx="6541384" cy="408750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D5BE7F7A-B9F3-4647-BA76-0BADECB9A7F6}"/>
              </a:ext>
            </a:extLst>
          </p:cNvPr>
          <p:cNvGrpSpPr/>
          <p:nvPr/>
        </p:nvGrpSpPr>
        <p:grpSpPr>
          <a:xfrm>
            <a:off x="5775307" y="2251202"/>
            <a:ext cx="71925" cy="71925"/>
            <a:chOff x="6590061" y="1594633"/>
            <a:chExt cx="72000" cy="72000"/>
          </a:xfrm>
        </p:grpSpPr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622E596-E15F-491F-B4FF-D53E23E2F525}"/>
                </a:ext>
              </a:extLst>
            </p:cNvPr>
            <p:cNvCxnSpPr>
              <a:cxnSpLocks/>
            </p:cNvCxnSpPr>
            <p:nvPr/>
          </p:nvCxnSpPr>
          <p:spPr>
            <a:xfrm>
              <a:off x="6621790" y="1594633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394CC562-53C3-42B4-A141-20C3819B7D3B}"/>
                </a:ext>
              </a:extLst>
            </p:cNvPr>
            <p:cNvCxnSpPr>
              <a:cxnSpLocks/>
            </p:cNvCxnSpPr>
            <p:nvPr/>
          </p:nvCxnSpPr>
          <p:spPr>
            <a:xfrm>
              <a:off x="6590061" y="1628705"/>
              <a:ext cx="72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9565AC4D-D9D5-4382-8032-62AD13E1B91F}"/>
              </a:ext>
            </a:extLst>
          </p:cNvPr>
          <p:cNvCxnSpPr>
            <a:cxnSpLocks/>
          </p:cNvCxnSpPr>
          <p:nvPr/>
        </p:nvCxnSpPr>
        <p:spPr>
          <a:xfrm flipH="1">
            <a:off x="247349" y="3782089"/>
            <a:ext cx="2748151" cy="4423815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o 31">
            <a:extLst>
              <a:ext uri="{FF2B5EF4-FFF2-40B4-BE49-F238E27FC236}">
                <a16:creationId xmlns:a16="http://schemas.microsoft.com/office/drawing/2014/main" id="{CC98D31E-E835-4845-A26A-E5F52E2570F5}"/>
              </a:ext>
            </a:extLst>
          </p:cNvPr>
          <p:cNvSpPr/>
          <p:nvPr/>
        </p:nvSpPr>
        <p:spPr>
          <a:xfrm>
            <a:off x="-1515398" y="-722669"/>
            <a:ext cx="9015799" cy="9015799"/>
          </a:xfrm>
          <a:prstGeom prst="arc">
            <a:avLst>
              <a:gd name="adj1" fmla="val 7309173"/>
              <a:gd name="adj2" fmla="val 7759734"/>
            </a:avLst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EE642DBD-77F0-4D6A-993C-DFB79F329A95}"/>
              </a:ext>
            </a:extLst>
          </p:cNvPr>
          <p:cNvCxnSpPr>
            <a:cxnSpLocks/>
          </p:cNvCxnSpPr>
          <p:nvPr/>
        </p:nvCxnSpPr>
        <p:spPr>
          <a:xfrm flipH="1">
            <a:off x="2992420" y="2285599"/>
            <a:ext cx="281408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o 35">
            <a:extLst>
              <a:ext uri="{FF2B5EF4-FFF2-40B4-BE49-F238E27FC236}">
                <a16:creationId xmlns:a16="http://schemas.microsoft.com/office/drawing/2014/main" id="{750CCE96-09F8-46AF-8AFD-2D3FA9E22994}"/>
              </a:ext>
            </a:extLst>
          </p:cNvPr>
          <p:cNvSpPr/>
          <p:nvPr/>
        </p:nvSpPr>
        <p:spPr>
          <a:xfrm>
            <a:off x="1492627" y="2287130"/>
            <a:ext cx="3002869" cy="3002869"/>
          </a:xfrm>
          <a:prstGeom prst="arc">
            <a:avLst>
              <a:gd name="adj1" fmla="val 7327464"/>
              <a:gd name="adj2" fmla="val 1618996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6EB12087-0507-4230-8ACF-75063F563AF6}"/>
              </a:ext>
            </a:extLst>
          </p:cNvPr>
          <p:cNvCxnSpPr>
            <a:cxnSpLocks/>
          </p:cNvCxnSpPr>
          <p:nvPr/>
        </p:nvCxnSpPr>
        <p:spPr>
          <a:xfrm flipH="1" flipV="1">
            <a:off x="2198281" y="5063341"/>
            <a:ext cx="2828047" cy="17671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7F4D301-F497-463E-B6F9-C79BB058EAF3}"/>
              </a:ext>
            </a:extLst>
          </p:cNvPr>
          <p:cNvCxnSpPr>
            <a:cxnSpLocks/>
          </p:cNvCxnSpPr>
          <p:nvPr/>
        </p:nvCxnSpPr>
        <p:spPr>
          <a:xfrm flipH="1">
            <a:off x="5012150" y="5543401"/>
            <a:ext cx="796731" cy="12783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e 38">
            <a:extLst>
              <a:ext uri="{FF2B5EF4-FFF2-40B4-BE49-F238E27FC236}">
                <a16:creationId xmlns:a16="http://schemas.microsoft.com/office/drawing/2014/main" id="{17732046-94C0-4795-8563-C762C045F0FF}"/>
              </a:ext>
            </a:extLst>
          </p:cNvPr>
          <p:cNvSpPr/>
          <p:nvPr/>
        </p:nvSpPr>
        <p:spPr>
          <a:xfrm>
            <a:off x="4740510" y="4483512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BC0C36EF-3CC0-4545-8327-B3B40C6E2BD9}"/>
              </a:ext>
            </a:extLst>
          </p:cNvPr>
          <p:cNvCxnSpPr>
            <a:cxnSpLocks/>
          </p:cNvCxnSpPr>
          <p:nvPr/>
        </p:nvCxnSpPr>
        <p:spPr>
          <a:xfrm>
            <a:off x="2659105" y="432795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863E18F2-3E50-44B6-9D07-0D8CCCAB7026}"/>
              </a:ext>
            </a:extLst>
          </p:cNvPr>
          <p:cNvCxnSpPr>
            <a:cxnSpLocks/>
          </p:cNvCxnSpPr>
          <p:nvPr/>
        </p:nvCxnSpPr>
        <p:spPr>
          <a:xfrm flipV="1">
            <a:off x="6873089" y="3427998"/>
            <a:ext cx="0" cy="2781995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F9E3CD1-3D19-46DA-99D4-0C1C09F11773}"/>
              </a:ext>
            </a:extLst>
          </p:cNvPr>
          <p:cNvCxnSpPr>
            <a:cxnSpLocks/>
          </p:cNvCxnSpPr>
          <p:nvPr/>
        </p:nvCxnSpPr>
        <p:spPr>
          <a:xfrm>
            <a:off x="5847232" y="2330446"/>
            <a:ext cx="1028680" cy="110023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50AC2323-ED62-464A-BA3B-DF79E7E763F8}"/>
              </a:ext>
            </a:extLst>
          </p:cNvPr>
          <p:cNvCxnSpPr>
            <a:cxnSpLocks/>
            <a:stCxn id="32" idx="0"/>
          </p:cNvCxnSpPr>
          <p:nvPr/>
        </p:nvCxnSpPr>
        <p:spPr>
          <a:xfrm flipV="1">
            <a:off x="615731" y="6514396"/>
            <a:ext cx="6072108" cy="1101255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E6BB967E-367A-4457-BAEE-8DA4CE14B3C9}"/>
              </a:ext>
            </a:extLst>
          </p:cNvPr>
          <p:cNvCxnSpPr>
            <a:cxnSpLocks/>
          </p:cNvCxnSpPr>
          <p:nvPr/>
        </p:nvCxnSpPr>
        <p:spPr>
          <a:xfrm flipV="1">
            <a:off x="5007992" y="6037533"/>
            <a:ext cx="1597511" cy="78497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6CCA48F5-D09D-4C7F-82BE-628F68ABCC7B}"/>
              </a:ext>
            </a:extLst>
          </p:cNvPr>
          <p:cNvCxnSpPr>
            <a:cxnSpLocks/>
          </p:cNvCxnSpPr>
          <p:nvPr/>
        </p:nvCxnSpPr>
        <p:spPr>
          <a:xfrm>
            <a:off x="5000544" y="6820962"/>
            <a:ext cx="1772999" cy="166938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8A064BA7-EC12-4C4C-8B2A-F4DA51E76519}"/>
              </a:ext>
            </a:extLst>
          </p:cNvPr>
          <p:cNvCxnSpPr>
            <a:cxnSpLocks/>
          </p:cNvCxnSpPr>
          <p:nvPr/>
        </p:nvCxnSpPr>
        <p:spPr>
          <a:xfrm rot="9285469" flipV="1">
            <a:off x="6559236" y="6044196"/>
            <a:ext cx="250600" cy="93866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ADCE9096-C5A3-4B66-8C9F-320C8B873552}"/>
              </a:ext>
            </a:extLst>
          </p:cNvPr>
          <p:cNvCxnSpPr>
            <a:cxnSpLocks/>
          </p:cNvCxnSpPr>
          <p:nvPr/>
        </p:nvCxnSpPr>
        <p:spPr>
          <a:xfrm flipH="1">
            <a:off x="6684536" y="6209993"/>
            <a:ext cx="190339" cy="307575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e 62">
            <a:extLst>
              <a:ext uri="{FF2B5EF4-FFF2-40B4-BE49-F238E27FC236}">
                <a16:creationId xmlns:a16="http://schemas.microsoft.com/office/drawing/2014/main" id="{55E83095-4EEA-4776-8BFD-F9F8E4B0CC0E}"/>
              </a:ext>
            </a:extLst>
          </p:cNvPr>
          <p:cNvSpPr/>
          <p:nvPr/>
        </p:nvSpPr>
        <p:spPr>
          <a:xfrm rot="1892820">
            <a:off x="6549427" y="5731904"/>
            <a:ext cx="647325" cy="960199"/>
          </a:xfrm>
          <a:prstGeom prst="ellipse">
            <a:avLst/>
          </a:prstGeom>
          <a:noFill/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137C6B6F-8A52-4EBD-B189-4B9A29C2A20C}"/>
              </a:ext>
            </a:extLst>
          </p:cNvPr>
          <p:cNvCxnSpPr>
            <a:cxnSpLocks/>
          </p:cNvCxnSpPr>
          <p:nvPr/>
        </p:nvCxnSpPr>
        <p:spPr>
          <a:xfrm>
            <a:off x="5805174" y="5540822"/>
            <a:ext cx="1289788" cy="238836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5B92EB4C-EA1F-4A4C-AC55-C8A1AE32E6BB}"/>
              </a:ext>
            </a:extLst>
          </p:cNvPr>
          <p:cNvCxnSpPr>
            <a:cxnSpLocks/>
          </p:cNvCxnSpPr>
          <p:nvPr/>
        </p:nvCxnSpPr>
        <p:spPr>
          <a:xfrm>
            <a:off x="5805173" y="5548578"/>
            <a:ext cx="774555" cy="104144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DCC7C321-C6BF-4850-B947-5541A053FBE8}"/>
              </a:ext>
            </a:extLst>
          </p:cNvPr>
          <p:cNvCxnSpPr>
            <a:cxnSpLocks/>
          </p:cNvCxnSpPr>
          <p:nvPr/>
        </p:nvCxnSpPr>
        <p:spPr>
          <a:xfrm>
            <a:off x="5967552" y="6347947"/>
            <a:ext cx="104879" cy="5774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Ovale 316">
            <a:extLst>
              <a:ext uri="{FF2B5EF4-FFF2-40B4-BE49-F238E27FC236}">
                <a16:creationId xmlns:a16="http://schemas.microsoft.com/office/drawing/2014/main" id="{1138250E-019C-4FA9-BCE9-747C48BBF475}"/>
              </a:ext>
            </a:extLst>
          </p:cNvPr>
          <p:cNvSpPr/>
          <p:nvPr/>
        </p:nvSpPr>
        <p:spPr>
          <a:xfrm rot="2841148">
            <a:off x="6687666" y="2950788"/>
            <a:ext cx="372845" cy="967108"/>
          </a:xfrm>
          <a:prstGeom prst="ellipse">
            <a:avLst/>
          </a:prstGeom>
          <a:noFill/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B2E69BF3-6D9B-4AAC-9AE0-6B91EDE51C3F}"/>
              </a:ext>
            </a:extLst>
          </p:cNvPr>
          <p:cNvCxnSpPr>
            <a:cxnSpLocks/>
          </p:cNvCxnSpPr>
          <p:nvPr/>
        </p:nvCxnSpPr>
        <p:spPr>
          <a:xfrm>
            <a:off x="5805171" y="2279724"/>
            <a:ext cx="706335" cy="147650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1D695219-1E4D-40CE-ABAF-835E50A9A43B}"/>
              </a:ext>
            </a:extLst>
          </p:cNvPr>
          <p:cNvCxnSpPr>
            <a:cxnSpLocks/>
          </p:cNvCxnSpPr>
          <p:nvPr/>
        </p:nvCxnSpPr>
        <p:spPr>
          <a:xfrm>
            <a:off x="5805174" y="2283134"/>
            <a:ext cx="1416444" cy="81215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id="{C8C2182D-ADF3-48C7-95C8-6B9EBEDDE42A}"/>
              </a:ext>
            </a:extLst>
          </p:cNvPr>
          <p:cNvCxnSpPr>
            <a:cxnSpLocks/>
          </p:cNvCxnSpPr>
          <p:nvPr/>
        </p:nvCxnSpPr>
        <p:spPr>
          <a:xfrm flipH="1">
            <a:off x="5965632" y="5600321"/>
            <a:ext cx="471337" cy="7562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25218259-F8F6-4614-AFF3-CA927A183344}"/>
              </a:ext>
            </a:extLst>
          </p:cNvPr>
          <p:cNvCxnSpPr>
            <a:cxnSpLocks/>
          </p:cNvCxnSpPr>
          <p:nvPr/>
        </p:nvCxnSpPr>
        <p:spPr>
          <a:xfrm flipH="1">
            <a:off x="6018092" y="5701938"/>
            <a:ext cx="582975" cy="9354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A87B78B0-6751-4C1A-8503-D6A31AC3E976}"/>
              </a:ext>
            </a:extLst>
          </p:cNvPr>
          <p:cNvCxnSpPr>
            <a:cxnSpLocks/>
          </p:cNvCxnSpPr>
          <p:nvPr/>
        </p:nvCxnSpPr>
        <p:spPr>
          <a:xfrm flipH="1">
            <a:off x="6071712" y="5804911"/>
            <a:ext cx="695002" cy="11151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DAFD0898-F25A-406A-9A02-42AF672AE12B}"/>
              </a:ext>
            </a:extLst>
          </p:cNvPr>
          <p:cNvCxnSpPr>
            <a:cxnSpLocks/>
          </p:cNvCxnSpPr>
          <p:nvPr/>
        </p:nvCxnSpPr>
        <p:spPr>
          <a:xfrm flipH="1" flipV="1">
            <a:off x="6129999" y="6088009"/>
            <a:ext cx="334784" cy="2091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F1450CA7-7DEA-431F-919F-095BFCC74083}"/>
              </a:ext>
            </a:extLst>
          </p:cNvPr>
          <p:cNvCxnSpPr>
            <a:cxnSpLocks/>
          </p:cNvCxnSpPr>
          <p:nvPr/>
        </p:nvCxnSpPr>
        <p:spPr>
          <a:xfrm flipH="1" flipV="1">
            <a:off x="6437015" y="5599772"/>
            <a:ext cx="330553" cy="2065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748D83C2-0065-454A-A935-2A38E50CAAF5}"/>
              </a:ext>
            </a:extLst>
          </p:cNvPr>
          <p:cNvCxnSpPr/>
          <p:nvPr/>
        </p:nvCxnSpPr>
        <p:spPr>
          <a:xfrm>
            <a:off x="6438583" y="5598378"/>
            <a:ext cx="19902" cy="6988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6CF928D8-757D-4D37-A6B1-6B5BB345CC54}"/>
              </a:ext>
            </a:extLst>
          </p:cNvPr>
          <p:cNvCxnSpPr>
            <a:cxnSpLocks/>
          </p:cNvCxnSpPr>
          <p:nvPr/>
        </p:nvCxnSpPr>
        <p:spPr>
          <a:xfrm flipV="1">
            <a:off x="6132712" y="5807721"/>
            <a:ext cx="628394" cy="2802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Ovale 311">
            <a:extLst>
              <a:ext uri="{FF2B5EF4-FFF2-40B4-BE49-F238E27FC236}">
                <a16:creationId xmlns:a16="http://schemas.microsoft.com/office/drawing/2014/main" id="{5C7ADF6B-270A-40FB-AC7F-51E2140D1B8B}"/>
              </a:ext>
            </a:extLst>
          </p:cNvPr>
          <p:cNvSpPr/>
          <p:nvPr/>
        </p:nvSpPr>
        <p:spPr>
          <a:xfrm rot="1892820">
            <a:off x="6254545" y="5656514"/>
            <a:ext cx="384010" cy="58050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D4B72307-F87B-4769-AB94-692D5CC8320D}"/>
              </a:ext>
            </a:extLst>
          </p:cNvPr>
          <p:cNvCxnSpPr>
            <a:cxnSpLocks/>
          </p:cNvCxnSpPr>
          <p:nvPr/>
        </p:nvCxnSpPr>
        <p:spPr>
          <a:xfrm flipH="1" flipV="1">
            <a:off x="2667003" y="4299871"/>
            <a:ext cx="3301130" cy="20474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594E873C-73AC-4B6B-98CD-9BC05E63827F}"/>
              </a:ext>
            </a:extLst>
          </p:cNvPr>
          <p:cNvCxnSpPr>
            <a:cxnSpLocks/>
          </p:cNvCxnSpPr>
          <p:nvPr/>
        </p:nvCxnSpPr>
        <p:spPr>
          <a:xfrm flipH="1" flipV="1">
            <a:off x="2455405" y="4658645"/>
            <a:ext cx="3618384" cy="22610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id="{4AA3E4B7-DA3D-4815-A6EA-32B5980112B0}"/>
              </a:ext>
            </a:extLst>
          </p:cNvPr>
          <p:cNvCxnSpPr>
            <a:cxnSpLocks/>
          </p:cNvCxnSpPr>
          <p:nvPr/>
        </p:nvCxnSpPr>
        <p:spPr>
          <a:xfrm flipH="1" flipV="1">
            <a:off x="2563864" y="4475736"/>
            <a:ext cx="3459246" cy="21615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B5D34B9B-6C83-4172-B974-03108EBE7391}"/>
              </a:ext>
            </a:extLst>
          </p:cNvPr>
          <p:cNvCxnSpPr>
            <a:cxnSpLocks/>
          </p:cNvCxnSpPr>
          <p:nvPr/>
        </p:nvCxnSpPr>
        <p:spPr>
          <a:xfrm>
            <a:off x="6767568" y="2753676"/>
            <a:ext cx="0" cy="30504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nettore diritto 319">
            <a:extLst>
              <a:ext uri="{FF2B5EF4-FFF2-40B4-BE49-F238E27FC236}">
                <a16:creationId xmlns:a16="http://schemas.microsoft.com/office/drawing/2014/main" id="{DF738A83-06BA-478C-B2A3-F73330490DD3}"/>
              </a:ext>
            </a:extLst>
          </p:cNvPr>
          <p:cNvCxnSpPr>
            <a:cxnSpLocks/>
          </p:cNvCxnSpPr>
          <p:nvPr/>
        </p:nvCxnSpPr>
        <p:spPr>
          <a:xfrm>
            <a:off x="6459963" y="2748594"/>
            <a:ext cx="0" cy="35425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Arco 320">
            <a:extLst>
              <a:ext uri="{FF2B5EF4-FFF2-40B4-BE49-F238E27FC236}">
                <a16:creationId xmlns:a16="http://schemas.microsoft.com/office/drawing/2014/main" id="{6CC903FA-30F0-414E-AB8E-1ADE530E2A4B}"/>
              </a:ext>
            </a:extLst>
          </p:cNvPr>
          <p:cNvSpPr/>
          <p:nvPr/>
        </p:nvSpPr>
        <p:spPr>
          <a:xfrm>
            <a:off x="1966957" y="2758378"/>
            <a:ext cx="2053459" cy="2053459"/>
          </a:xfrm>
          <a:prstGeom prst="arc">
            <a:avLst>
              <a:gd name="adj1" fmla="val 7288660"/>
              <a:gd name="adj2" fmla="val 1618996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155BAB47-66F5-43C1-BF89-01533CFC7E13}"/>
              </a:ext>
            </a:extLst>
          </p:cNvPr>
          <p:cNvCxnSpPr>
            <a:cxnSpLocks/>
          </p:cNvCxnSpPr>
          <p:nvPr/>
        </p:nvCxnSpPr>
        <p:spPr>
          <a:xfrm>
            <a:off x="2992706" y="2758382"/>
            <a:ext cx="37684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Arco 321">
            <a:extLst>
              <a:ext uri="{FF2B5EF4-FFF2-40B4-BE49-F238E27FC236}">
                <a16:creationId xmlns:a16="http://schemas.microsoft.com/office/drawing/2014/main" id="{E3CC5A60-D7E6-4570-9374-3CBD2315425F}"/>
              </a:ext>
            </a:extLst>
          </p:cNvPr>
          <p:cNvSpPr/>
          <p:nvPr/>
        </p:nvSpPr>
        <p:spPr>
          <a:xfrm>
            <a:off x="2180094" y="2969614"/>
            <a:ext cx="1629101" cy="1629101"/>
          </a:xfrm>
          <a:prstGeom prst="arc">
            <a:avLst>
              <a:gd name="adj1" fmla="val 7323593"/>
              <a:gd name="adj2" fmla="val 1618996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880A2D88-12A5-42CF-9E38-58007715C960}"/>
              </a:ext>
            </a:extLst>
          </p:cNvPr>
          <p:cNvCxnSpPr>
            <a:cxnSpLocks/>
          </p:cNvCxnSpPr>
          <p:nvPr/>
        </p:nvCxnSpPr>
        <p:spPr>
          <a:xfrm>
            <a:off x="2992703" y="2968918"/>
            <a:ext cx="360836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9F515C00-3263-47AE-9467-3D43EC2B1B1F}"/>
              </a:ext>
            </a:extLst>
          </p:cNvPr>
          <p:cNvCxnSpPr>
            <a:cxnSpLocks/>
          </p:cNvCxnSpPr>
          <p:nvPr/>
        </p:nvCxnSpPr>
        <p:spPr>
          <a:xfrm>
            <a:off x="6129996" y="3175284"/>
            <a:ext cx="0" cy="29125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ttore diritto 324">
            <a:extLst>
              <a:ext uri="{FF2B5EF4-FFF2-40B4-BE49-F238E27FC236}">
                <a16:creationId xmlns:a16="http://schemas.microsoft.com/office/drawing/2014/main" id="{C17F8109-1C8B-472E-8EAC-1C622FF8BF27}"/>
              </a:ext>
            </a:extLst>
          </p:cNvPr>
          <p:cNvCxnSpPr>
            <a:cxnSpLocks/>
          </p:cNvCxnSpPr>
          <p:nvPr/>
        </p:nvCxnSpPr>
        <p:spPr>
          <a:xfrm>
            <a:off x="6436969" y="3171475"/>
            <a:ext cx="0" cy="24269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Arco 325">
            <a:extLst>
              <a:ext uri="{FF2B5EF4-FFF2-40B4-BE49-F238E27FC236}">
                <a16:creationId xmlns:a16="http://schemas.microsoft.com/office/drawing/2014/main" id="{4C25C905-BC46-4F83-81B4-898EC78911EC}"/>
              </a:ext>
            </a:extLst>
          </p:cNvPr>
          <p:cNvSpPr/>
          <p:nvPr/>
        </p:nvSpPr>
        <p:spPr>
          <a:xfrm>
            <a:off x="2381890" y="3173738"/>
            <a:ext cx="1222725" cy="1222725"/>
          </a:xfrm>
          <a:prstGeom prst="arc">
            <a:avLst>
              <a:gd name="adj1" fmla="val 7323593"/>
              <a:gd name="adj2" fmla="val 1618996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FBC4F0A4-D827-49A4-8F71-A5544568F695}"/>
              </a:ext>
            </a:extLst>
          </p:cNvPr>
          <p:cNvCxnSpPr>
            <a:cxnSpLocks/>
          </p:cNvCxnSpPr>
          <p:nvPr/>
        </p:nvCxnSpPr>
        <p:spPr>
          <a:xfrm>
            <a:off x="2992706" y="3174886"/>
            <a:ext cx="34442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03203088-506C-451F-A0AF-FC4F4564D68B}"/>
              </a:ext>
            </a:extLst>
          </p:cNvPr>
          <p:cNvCxnSpPr/>
          <p:nvPr/>
        </p:nvCxnSpPr>
        <p:spPr>
          <a:xfrm flipV="1">
            <a:off x="6125092" y="2754631"/>
            <a:ext cx="330599" cy="417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5267760D-C894-4B52-8745-6539E0104182}"/>
              </a:ext>
            </a:extLst>
          </p:cNvPr>
          <p:cNvCxnSpPr>
            <a:cxnSpLocks/>
          </p:cNvCxnSpPr>
          <p:nvPr/>
        </p:nvCxnSpPr>
        <p:spPr>
          <a:xfrm flipV="1">
            <a:off x="6129996" y="2759519"/>
            <a:ext cx="632097" cy="4119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1F04A429-E585-4193-A115-5B028F459772}"/>
              </a:ext>
            </a:extLst>
          </p:cNvPr>
          <p:cNvCxnSpPr>
            <a:cxnSpLocks/>
          </p:cNvCxnSpPr>
          <p:nvPr/>
        </p:nvCxnSpPr>
        <p:spPr>
          <a:xfrm flipH="1">
            <a:off x="6437901" y="2748591"/>
            <a:ext cx="22037" cy="4291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nettore diritto 335">
            <a:extLst>
              <a:ext uri="{FF2B5EF4-FFF2-40B4-BE49-F238E27FC236}">
                <a16:creationId xmlns:a16="http://schemas.microsoft.com/office/drawing/2014/main" id="{534A5585-13E7-4ED7-BC19-84E103F0AF4B}"/>
              </a:ext>
            </a:extLst>
          </p:cNvPr>
          <p:cNvCxnSpPr/>
          <p:nvPr/>
        </p:nvCxnSpPr>
        <p:spPr>
          <a:xfrm flipV="1">
            <a:off x="6282359" y="2756327"/>
            <a:ext cx="330599" cy="417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Ovale 336">
            <a:extLst>
              <a:ext uri="{FF2B5EF4-FFF2-40B4-BE49-F238E27FC236}">
                <a16:creationId xmlns:a16="http://schemas.microsoft.com/office/drawing/2014/main" id="{8FF2A458-562B-462C-B598-F5ED4B43F726}"/>
              </a:ext>
            </a:extLst>
          </p:cNvPr>
          <p:cNvSpPr/>
          <p:nvPr/>
        </p:nvSpPr>
        <p:spPr>
          <a:xfrm rot="2890269">
            <a:off x="6329512" y="2680140"/>
            <a:ext cx="226564" cy="571804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414" name="Connettore diritto 413">
            <a:extLst>
              <a:ext uri="{FF2B5EF4-FFF2-40B4-BE49-F238E27FC236}">
                <a16:creationId xmlns:a16="http://schemas.microsoft.com/office/drawing/2014/main" id="{C811FDCD-0612-469E-8481-924D60443EA9}"/>
              </a:ext>
            </a:extLst>
          </p:cNvPr>
          <p:cNvCxnSpPr>
            <a:cxnSpLocks/>
          </p:cNvCxnSpPr>
          <p:nvPr/>
        </p:nvCxnSpPr>
        <p:spPr>
          <a:xfrm flipV="1">
            <a:off x="6439958" y="2754687"/>
            <a:ext cx="327356" cy="4211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3">
            <a:extLst>
              <a:ext uri="{FF2B5EF4-FFF2-40B4-BE49-F238E27FC236}">
                <a16:creationId xmlns:a16="http://schemas.microsoft.com/office/drawing/2014/main" id="{E167AAA3-6838-AE9A-2C3A-93A4E9E40B9E}"/>
              </a:ext>
            </a:extLst>
          </p:cNvPr>
          <p:cNvSpPr txBox="1">
            <a:spLocks/>
          </p:cNvSpPr>
          <p:nvPr/>
        </p:nvSpPr>
        <p:spPr>
          <a:xfrm>
            <a:off x="565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(3)</a:t>
            </a:r>
            <a:endParaRPr lang="it-IT" sz="17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48C408FC-0C5A-CB8F-5597-5FA77856AB1C}"/>
              </a:ext>
            </a:extLst>
          </p:cNvPr>
          <p:cNvSpPr txBox="1"/>
          <p:nvPr/>
        </p:nvSpPr>
        <p:spPr>
          <a:xfrm>
            <a:off x="5667232" y="206983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C’’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0C12FCE4-C4E8-2E82-918B-9D9BC8C34889}"/>
              </a:ext>
            </a:extLst>
          </p:cNvPr>
          <p:cNvSpPr txBox="1"/>
          <p:nvPr/>
        </p:nvSpPr>
        <p:spPr>
          <a:xfrm>
            <a:off x="5670642" y="5326758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CFD6DCB-011E-7AA9-2CD9-B0ABFB9F764D}"/>
              </a:ext>
            </a:extLst>
          </p:cNvPr>
          <p:cNvSpPr txBox="1"/>
          <p:nvPr/>
        </p:nvSpPr>
        <p:spPr>
          <a:xfrm>
            <a:off x="4782048" y="6831539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(C’’)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B3DEA09-536E-21CA-0354-5977367607F4}"/>
              </a:ext>
            </a:extLst>
          </p:cNvPr>
          <p:cNvSpPr txBox="1"/>
          <p:nvPr/>
        </p:nvSpPr>
        <p:spPr>
          <a:xfrm>
            <a:off x="5826301" y="6972322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B676F172-10A4-1826-E7E8-AC5E596DE331}"/>
              </a:ext>
            </a:extLst>
          </p:cNvPr>
          <p:cNvSpPr txBox="1"/>
          <p:nvPr/>
        </p:nvSpPr>
        <p:spPr>
          <a:xfrm>
            <a:off x="5708208" y="6065255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(B)</a:t>
            </a:r>
          </a:p>
        </p:txBody>
      </p:sp>
      <p:sp>
        <p:nvSpPr>
          <p:cNvPr id="41" name="Arco 40">
            <a:extLst>
              <a:ext uri="{FF2B5EF4-FFF2-40B4-BE49-F238E27FC236}">
                <a16:creationId xmlns:a16="http://schemas.microsoft.com/office/drawing/2014/main" id="{6A355D57-5A66-0D69-4B1F-E3E80EEFB419}"/>
              </a:ext>
            </a:extLst>
          </p:cNvPr>
          <p:cNvSpPr/>
          <p:nvPr/>
        </p:nvSpPr>
        <p:spPr>
          <a:xfrm rot="10200000">
            <a:off x="5737315" y="6349612"/>
            <a:ext cx="575400" cy="575400"/>
          </a:xfrm>
          <a:prstGeom prst="arc">
            <a:avLst>
              <a:gd name="adj1" fmla="val 5340311"/>
              <a:gd name="adj2" fmla="val 1621602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364E17FD-3A34-137E-7A27-B1FD421BFDCE}"/>
              </a:ext>
            </a:extLst>
          </p:cNvPr>
          <p:cNvSpPr txBox="1"/>
          <p:nvPr/>
        </p:nvSpPr>
        <p:spPr>
          <a:xfrm>
            <a:off x="0" y="458280"/>
            <a:ext cx="6071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Intersezione tra sfera e cono anteriore sul lato destro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DA3719C0-1769-6EFB-7337-F946C81A3D30}"/>
              </a:ext>
            </a:extLst>
          </p:cNvPr>
          <p:cNvSpPr txBox="1"/>
          <p:nvPr/>
        </p:nvSpPr>
        <p:spPr>
          <a:xfrm>
            <a:off x="8039300" y="603039"/>
            <a:ext cx="414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Eseguito il ribaltamento dei due solidi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si individua, nella corda (A,B) della circonferenza, lo scorcio totale della circonferenza di sezione tra la sfera e il cono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AFE8D525-0C64-2DE6-D4C4-F9E23847D23B}"/>
              </a:ext>
            </a:extLst>
          </p:cNvPr>
          <p:cNvSpPr txBox="1"/>
          <p:nvPr/>
        </p:nvSpPr>
        <p:spPr>
          <a:xfrm>
            <a:off x="8141650" y="3864035"/>
            <a:ext cx="403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Proiettando la corda (A,B)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 </a:t>
            </a:r>
            <a:r>
              <a:rPr lang="it-IT" dirty="0">
                <a:solidFill>
                  <a:srgbClr val="FF0000"/>
                </a:solidFill>
              </a:rPr>
              <a:t>si disegna l’ellisse come scorcio parziale della circonferenza che ha come asse maggiore il valore della corda e asse minore il risultato delle proiezioni degli estremi della corda stessa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6320B5A-C879-674F-51A8-88DAA29A0C5C}"/>
              </a:ext>
            </a:extLst>
          </p:cNvPr>
          <p:cNvSpPr txBox="1"/>
          <p:nvPr/>
        </p:nvSpPr>
        <p:spPr>
          <a:xfrm>
            <a:off x="8147300" y="5870527"/>
            <a:ext cx="403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Proiettando l’immagine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e sviluppando il processo inverso del ribaltamento si determina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l’ellisse quale scorcio parziale della circonferenza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4039E03-1D30-63AA-937A-6BA6B8C1EE78}"/>
              </a:ext>
            </a:extLst>
          </p:cNvPr>
          <p:cNvSpPr txBox="1"/>
          <p:nvPr/>
        </p:nvSpPr>
        <p:spPr>
          <a:xfrm>
            <a:off x="8147300" y="7282574"/>
            <a:ext cx="403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La proiezione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 </a:t>
            </a:r>
            <a:r>
              <a:rPr lang="it-IT" dirty="0">
                <a:solidFill>
                  <a:srgbClr val="FF0000"/>
                </a:solidFill>
              </a:rPr>
              <a:t>determina il parallelogramma i cui assi descrivono la curva dell’ellisse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B37DF02-1CB7-BBFE-832A-AB6ACA4F1E93}"/>
              </a:ext>
            </a:extLst>
          </p:cNvPr>
          <p:cNvSpPr txBox="1"/>
          <p:nvPr/>
        </p:nvSpPr>
        <p:spPr>
          <a:xfrm>
            <a:off x="0" y="8343875"/>
            <a:ext cx="12173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 vertici dei rettangoli che circoscrivono le due ellissi (scorcio parziale della circonferenza di compenetrazione) appartenendo alle rette di richiamo tra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rispettano le leggi delle proiezioni ortogonali</a:t>
            </a:r>
          </a:p>
        </p:txBody>
      </p:sp>
      <p:sp>
        <p:nvSpPr>
          <p:cNvPr id="7" name="Arco 6">
            <a:extLst>
              <a:ext uri="{FF2B5EF4-FFF2-40B4-BE49-F238E27FC236}">
                <a16:creationId xmlns:a16="http://schemas.microsoft.com/office/drawing/2014/main" id="{1FC9922D-5236-ADA9-8794-23CC5A6D5272}"/>
              </a:ext>
            </a:extLst>
          </p:cNvPr>
          <p:cNvSpPr/>
          <p:nvPr/>
        </p:nvSpPr>
        <p:spPr>
          <a:xfrm rot="1980000">
            <a:off x="5999701" y="5561546"/>
            <a:ext cx="575400" cy="575400"/>
          </a:xfrm>
          <a:prstGeom prst="arc">
            <a:avLst>
              <a:gd name="adj1" fmla="val 5340311"/>
              <a:gd name="adj2" fmla="val 1621602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77E46A33-75B6-F8A0-8317-B77DE63ACF0E}"/>
              </a:ext>
            </a:extLst>
          </p:cNvPr>
          <p:cNvCxnSpPr>
            <a:cxnSpLocks/>
          </p:cNvCxnSpPr>
          <p:nvPr/>
        </p:nvCxnSpPr>
        <p:spPr>
          <a:xfrm flipH="1" flipV="1">
            <a:off x="6019991" y="5736398"/>
            <a:ext cx="223586" cy="718384"/>
          </a:xfrm>
          <a:prstGeom prst="straightConnector1">
            <a:avLst/>
          </a:prstGeom>
          <a:ln w="3175">
            <a:solidFill>
              <a:srgbClr val="FF0000"/>
            </a:solidFill>
            <a:headEnd w="sm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ulsante di azione: vuoto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D42B3B4-739F-91F8-4883-68163909B272}"/>
              </a:ext>
            </a:extLst>
          </p:cNvPr>
          <p:cNvSpPr/>
          <p:nvPr/>
        </p:nvSpPr>
        <p:spPr>
          <a:xfrm>
            <a:off x="10782757" y="8773741"/>
            <a:ext cx="1366575" cy="323663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486">
              <a:defRPr/>
            </a:pPr>
            <a:r>
              <a:rPr lang="it-IT" sz="1399" dirty="0">
                <a:solidFill>
                  <a:prstClr val="white"/>
                </a:solidFill>
                <a:latin typeface="Comic Sans M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406359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2" grpId="0" animBg="1"/>
      <p:bldP spid="36" grpId="0" animBg="1"/>
      <p:bldP spid="312" grpId="0" animBg="1"/>
      <p:bldP spid="321" grpId="0" animBg="1"/>
      <p:bldP spid="322" grpId="0" animBg="1"/>
      <p:bldP spid="326" grpId="0" animBg="1"/>
      <p:bldP spid="337" grpId="0" animBg="1"/>
      <p:bldP spid="24" grpId="0"/>
      <p:bldP spid="25" grpId="0"/>
      <p:bldP spid="26" grpId="0"/>
      <p:bldP spid="33" grpId="0"/>
      <p:bldP spid="34" grpId="0"/>
      <p:bldP spid="41" grpId="0" animBg="1"/>
      <p:bldP spid="41" grpId="1" animBg="1"/>
      <p:bldP spid="45" grpId="0"/>
      <p:bldP spid="46" grpId="0"/>
      <p:bldP spid="3" grpId="0"/>
      <p:bldP spid="4" grpId="0"/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4F1CFB45-E05C-432D-A369-5C8B907E2377}"/>
              </a:ext>
            </a:extLst>
          </p:cNvPr>
          <p:cNvCxnSpPr>
            <a:cxnSpLocks/>
          </p:cNvCxnSpPr>
          <p:nvPr/>
        </p:nvCxnSpPr>
        <p:spPr>
          <a:xfrm>
            <a:off x="1112108" y="3787269"/>
            <a:ext cx="1086799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>
            <a:extLst>
              <a:ext uri="{FF2B5EF4-FFF2-40B4-BE49-F238E27FC236}">
                <a16:creationId xmlns:a16="http://schemas.microsoft.com/office/drawing/2014/main" id="{B56AB933-B3B5-46F7-9472-6CC725A80FB5}"/>
              </a:ext>
            </a:extLst>
          </p:cNvPr>
          <p:cNvSpPr/>
          <p:nvPr/>
        </p:nvSpPr>
        <p:spPr>
          <a:xfrm>
            <a:off x="3951186" y="5759052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7EF74F-4F3F-4CEB-AA0B-F576757EB8CA}"/>
              </a:ext>
            </a:extLst>
          </p:cNvPr>
          <p:cNvSpPr txBox="1"/>
          <p:nvPr/>
        </p:nvSpPr>
        <p:spPr>
          <a:xfrm flipH="1">
            <a:off x="11780142" y="3474462"/>
            <a:ext cx="437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lt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A3A0039E-DCA6-4D89-ACF8-F85092CE10EA}"/>
              </a:ext>
            </a:extLst>
          </p:cNvPr>
          <p:cNvSpPr/>
          <p:nvPr/>
        </p:nvSpPr>
        <p:spPr>
          <a:xfrm>
            <a:off x="4748270" y="1222399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B9E78D2A-2508-445A-8B2D-A87BA84CD3F2}"/>
              </a:ext>
            </a:extLst>
          </p:cNvPr>
          <p:cNvCxnSpPr>
            <a:cxnSpLocks/>
          </p:cNvCxnSpPr>
          <p:nvPr/>
        </p:nvCxnSpPr>
        <p:spPr>
          <a:xfrm>
            <a:off x="5806788" y="2286541"/>
            <a:ext cx="0" cy="20382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C3B946A1-2434-4F8F-B1F6-75F075C3BC07}"/>
              </a:ext>
            </a:extLst>
          </p:cNvPr>
          <p:cNvCxnSpPr>
            <a:cxnSpLocks/>
          </p:cNvCxnSpPr>
          <p:nvPr/>
        </p:nvCxnSpPr>
        <p:spPr>
          <a:xfrm>
            <a:off x="2992952" y="432486"/>
            <a:ext cx="0" cy="3355312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EE4E2EA-0D9B-4ACD-8903-14E7CFD202E5}"/>
              </a:ext>
            </a:extLst>
          </p:cNvPr>
          <p:cNvCxnSpPr>
            <a:cxnSpLocks/>
          </p:cNvCxnSpPr>
          <p:nvPr/>
        </p:nvCxnSpPr>
        <p:spPr>
          <a:xfrm flipV="1">
            <a:off x="1291729" y="5543403"/>
            <a:ext cx="4517219" cy="236867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9760A14-3F65-4470-BD5E-EA5C43CF3B40}"/>
              </a:ext>
            </a:extLst>
          </p:cNvPr>
          <p:cNvCxnSpPr>
            <a:cxnSpLocks/>
          </p:cNvCxnSpPr>
          <p:nvPr/>
        </p:nvCxnSpPr>
        <p:spPr>
          <a:xfrm flipH="1" flipV="1">
            <a:off x="5806706" y="4109964"/>
            <a:ext cx="781" cy="14364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3CDE89AE-C1F4-449A-BEB6-C8B4BE09B394}"/>
              </a:ext>
            </a:extLst>
          </p:cNvPr>
          <p:cNvCxnSpPr>
            <a:cxnSpLocks/>
          </p:cNvCxnSpPr>
          <p:nvPr/>
        </p:nvCxnSpPr>
        <p:spPr>
          <a:xfrm flipH="1" flipV="1">
            <a:off x="2995552" y="3787620"/>
            <a:ext cx="6541384" cy="408750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D5BE7F7A-B9F3-4647-BA76-0BADECB9A7F6}"/>
              </a:ext>
            </a:extLst>
          </p:cNvPr>
          <p:cNvGrpSpPr/>
          <p:nvPr/>
        </p:nvGrpSpPr>
        <p:grpSpPr>
          <a:xfrm>
            <a:off x="5775307" y="2251202"/>
            <a:ext cx="71925" cy="71925"/>
            <a:chOff x="6590061" y="1594633"/>
            <a:chExt cx="72000" cy="72000"/>
          </a:xfrm>
        </p:grpSpPr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622E596-E15F-491F-B4FF-D53E23E2F525}"/>
                </a:ext>
              </a:extLst>
            </p:cNvPr>
            <p:cNvCxnSpPr>
              <a:cxnSpLocks/>
            </p:cNvCxnSpPr>
            <p:nvPr/>
          </p:nvCxnSpPr>
          <p:spPr>
            <a:xfrm>
              <a:off x="6621790" y="1594633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394CC562-53C3-42B4-A141-20C3819B7D3B}"/>
                </a:ext>
              </a:extLst>
            </p:cNvPr>
            <p:cNvCxnSpPr>
              <a:cxnSpLocks/>
            </p:cNvCxnSpPr>
            <p:nvPr/>
          </p:nvCxnSpPr>
          <p:spPr>
            <a:xfrm>
              <a:off x="6590061" y="1628705"/>
              <a:ext cx="72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D7BD48D-DA66-4714-9954-A0D632C59C76}"/>
              </a:ext>
            </a:extLst>
          </p:cNvPr>
          <p:cNvCxnSpPr>
            <a:cxnSpLocks/>
          </p:cNvCxnSpPr>
          <p:nvPr/>
        </p:nvCxnSpPr>
        <p:spPr>
          <a:xfrm flipV="1">
            <a:off x="4352621" y="3786118"/>
            <a:ext cx="0" cy="25165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9A14323-4919-4F25-AAD7-8A265C977B48}"/>
              </a:ext>
            </a:extLst>
          </p:cNvPr>
          <p:cNvCxnSpPr>
            <a:cxnSpLocks/>
          </p:cNvCxnSpPr>
          <p:nvPr/>
        </p:nvCxnSpPr>
        <p:spPr>
          <a:xfrm flipV="1">
            <a:off x="4355144" y="1284986"/>
            <a:ext cx="2419877" cy="250113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9565AC4D-D9D5-4382-8032-62AD13E1B91F}"/>
              </a:ext>
            </a:extLst>
          </p:cNvPr>
          <p:cNvCxnSpPr>
            <a:cxnSpLocks/>
          </p:cNvCxnSpPr>
          <p:nvPr/>
        </p:nvCxnSpPr>
        <p:spPr>
          <a:xfrm flipH="1">
            <a:off x="199202" y="3782089"/>
            <a:ext cx="2796298" cy="4501319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o 31">
            <a:extLst>
              <a:ext uri="{FF2B5EF4-FFF2-40B4-BE49-F238E27FC236}">
                <a16:creationId xmlns:a16="http://schemas.microsoft.com/office/drawing/2014/main" id="{CC98D31E-E835-4845-A26A-E5F52E2570F5}"/>
              </a:ext>
            </a:extLst>
          </p:cNvPr>
          <p:cNvSpPr/>
          <p:nvPr/>
        </p:nvSpPr>
        <p:spPr>
          <a:xfrm>
            <a:off x="-1515398" y="-722669"/>
            <a:ext cx="9015799" cy="9015799"/>
          </a:xfrm>
          <a:prstGeom prst="arc">
            <a:avLst>
              <a:gd name="adj1" fmla="val 7309173"/>
              <a:gd name="adj2" fmla="val 7769062"/>
            </a:avLst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7E1ACC3A-67A0-402A-8C65-8AE0E32DE1F3}"/>
              </a:ext>
            </a:extLst>
          </p:cNvPr>
          <p:cNvSpPr/>
          <p:nvPr/>
        </p:nvSpPr>
        <p:spPr>
          <a:xfrm>
            <a:off x="5448096" y="5814976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EE642DBD-77F0-4D6A-993C-DFB79F329A95}"/>
              </a:ext>
            </a:extLst>
          </p:cNvPr>
          <p:cNvCxnSpPr>
            <a:cxnSpLocks/>
          </p:cNvCxnSpPr>
          <p:nvPr/>
        </p:nvCxnSpPr>
        <p:spPr>
          <a:xfrm flipH="1">
            <a:off x="2992420" y="2285599"/>
            <a:ext cx="281408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o 35">
            <a:extLst>
              <a:ext uri="{FF2B5EF4-FFF2-40B4-BE49-F238E27FC236}">
                <a16:creationId xmlns:a16="http://schemas.microsoft.com/office/drawing/2014/main" id="{750CCE96-09F8-46AF-8AFD-2D3FA9E22994}"/>
              </a:ext>
            </a:extLst>
          </p:cNvPr>
          <p:cNvSpPr/>
          <p:nvPr/>
        </p:nvSpPr>
        <p:spPr>
          <a:xfrm>
            <a:off x="1492627" y="2287130"/>
            <a:ext cx="3002869" cy="3002869"/>
          </a:xfrm>
          <a:prstGeom prst="arc">
            <a:avLst>
              <a:gd name="adj1" fmla="val 7327464"/>
              <a:gd name="adj2" fmla="val 1618996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6EB12087-0507-4230-8ACF-75063F563AF6}"/>
              </a:ext>
            </a:extLst>
          </p:cNvPr>
          <p:cNvCxnSpPr>
            <a:cxnSpLocks/>
          </p:cNvCxnSpPr>
          <p:nvPr/>
        </p:nvCxnSpPr>
        <p:spPr>
          <a:xfrm flipH="1" flipV="1">
            <a:off x="2198281" y="5063341"/>
            <a:ext cx="2828047" cy="17671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7F4D301-F497-463E-B6F9-C79BB058EAF3}"/>
              </a:ext>
            </a:extLst>
          </p:cNvPr>
          <p:cNvCxnSpPr>
            <a:cxnSpLocks/>
          </p:cNvCxnSpPr>
          <p:nvPr/>
        </p:nvCxnSpPr>
        <p:spPr>
          <a:xfrm flipH="1">
            <a:off x="5012150" y="5543401"/>
            <a:ext cx="796731" cy="12783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e 38">
            <a:extLst>
              <a:ext uri="{FF2B5EF4-FFF2-40B4-BE49-F238E27FC236}">
                <a16:creationId xmlns:a16="http://schemas.microsoft.com/office/drawing/2014/main" id="{17732046-94C0-4795-8563-C762C045F0FF}"/>
              </a:ext>
            </a:extLst>
          </p:cNvPr>
          <p:cNvSpPr/>
          <p:nvPr/>
        </p:nvSpPr>
        <p:spPr>
          <a:xfrm>
            <a:off x="4740510" y="4483512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BC0C36EF-3CC0-4545-8327-B3B40C6E2BD9}"/>
              </a:ext>
            </a:extLst>
          </p:cNvPr>
          <p:cNvCxnSpPr>
            <a:cxnSpLocks/>
          </p:cNvCxnSpPr>
          <p:nvPr/>
        </p:nvCxnSpPr>
        <p:spPr>
          <a:xfrm>
            <a:off x="2659105" y="432795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BFDB983-8B8D-4AF3-BA60-03B17C2EF202}"/>
              </a:ext>
            </a:extLst>
          </p:cNvPr>
          <p:cNvCxnSpPr>
            <a:cxnSpLocks/>
          </p:cNvCxnSpPr>
          <p:nvPr/>
        </p:nvCxnSpPr>
        <p:spPr>
          <a:xfrm>
            <a:off x="5805992" y="2286541"/>
            <a:ext cx="447681" cy="11204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63EE0349-972B-4D3C-A84F-97E206FA2465}"/>
              </a:ext>
            </a:extLst>
          </p:cNvPr>
          <p:cNvCxnSpPr>
            <a:cxnSpLocks/>
          </p:cNvCxnSpPr>
          <p:nvPr/>
        </p:nvCxnSpPr>
        <p:spPr>
          <a:xfrm flipV="1">
            <a:off x="5805633" y="3784770"/>
            <a:ext cx="3359173" cy="17614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E8549C27-489B-4353-848D-8AAE2FF162C9}"/>
              </a:ext>
            </a:extLst>
          </p:cNvPr>
          <p:cNvCxnSpPr>
            <a:cxnSpLocks/>
          </p:cNvCxnSpPr>
          <p:nvPr/>
        </p:nvCxnSpPr>
        <p:spPr>
          <a:xfrm>
            <a:off x="9160278" y="470769"/>
            <a:ext cx="0" cy="33177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D3946D0E-7806-40AD-9982-B3A15E97FF92}"/>
              </a:ext>
            </a:extLst>
          </p:cNvPr>
          <p:cNvCxnSpPr>
            <a:cxnSpLocks/>
          </p:cNvCxnSpPr>
          <p:nvPr/>
        </p:nvCxnSpPr>
        <p:spPr>
          <a:xfrm>
            <a:off x="9160042" y="3784173"/>
            <a:ext cx="2403577" cy="45819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Arco 138">
            <a:extLst>
              <a:ext uri="{FF2B5EF4-FFF2-40B4-BE49-F238E27FC236}">
                <a16:creationId xmlns:a16="http://schemas.microsoft.com/office/drawing/2014/main" id="{F381FBEF-3EBF-4C3A-A4E1-A8D4DD7C2239}"/>
              </a:ext>
            </a:extLst>
          </p:cNvPr>
          <p:cNvSpPr/>
          <p:nvPr/>
        </p:nvSpPr>
        <p:spPr>
          <a:xfrm>
            <a:off x="7661232" y="2284949"/>
            <a:ext cx="3002869" cy="3002869"/>
          </a:xfrm>
          <a:prstGeom prst="arc">
            <a:avLst>
              <a:gd name="adj1" fmla="val 16174299"/>
              <a:gd name="adj2" fmla="val 3739217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05349CFB-5699-4C12-95BC-BF1C163BAEC8}"/>
              </a:ext>
            </a:extLst>
          </p:cNvPr>
          <p:cNvCxnSpPr>
            <a:cxnSpLocks/>
          </p:cNvCxnSpPr>
          <p:nvPr/>
        </p:nvCxnSpPr>
        <p:spPr>
          <a:xfrm>
            <a:off x="5163675" y="2285978"/>
            <a:ext cx="399636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5DA957B9-C9BA-4B81-AADF-F80C1EB1C095}"/>
              </a:ext>
            </a:extLst>
          </p:cNvPr>
          <p:cNvCxnSpPr>
            <a:cxnSpLocks/>
          </p:cNvCxnSpPr>
          <p:nvPr/>
        </p:nvCxnSpPr>
        <p:spPr>
          <a:xfrm flipV="1">
            <a:off x="6507538" y="5118325"/>
            <a:ext cx="3355523" cy="17595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B2E35AE-1DA5-47B9-BCBC-BF8CAEC1B6D8}"/>
              </a:ext>
            </a:extLst>
          </p:cNvPr>
          <p:cNvCxnSpPr>
            <a:cxnSpLocks/>
          </p:cNvCxnSpPr>
          <p:nvPr/>
        </p:nvCxnSpPr>
        <p:spPr>
          <a:xfrm>
            <a:off x="5806102" y="5543197"/>
            <a:ext cx="701440" cy="13371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rco 142">
            <a:extLst>
              <a:ext uri="{FF2B5EF4-FFF2-40B4-BE49-F238E27FC236}">
                <a16:creationId xmlns:a16="http://schemas.microsoft.com/office/drawing/2014/main" id="{1AF7D68E-5A63-46CC-91B5-02F26F6C47E0}"/>
              </a:ext>
            </a:extLst>
          </p:cNvPr>
          <p:cNvSpPr/>
          <p:nvPr/>
        </p:nvSpPr>
        <p:spPr>
          <a:xfrm>
            <a:off x="4166443" y="-1201073"/>
            <a:ext cx="9979594" cy="9979594"/>
          </a:xfrm>
          <a:prstGeom prst="arc">
            <a:avLst>
              <a:gd name="adj1" fmla="val 3276953"/>
              <a:gd name="adj2" fmla="val 373449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CF39254F-763E-4DB8-AF5F-8D2C1593BD68}"/>
              </a:ext>
            </a:extLst>
          </p:cNvPr>
          <p:cNvCxnSpPr>
            <a:cxnSpLocks/>
          </p:cNvCxnSpPr>
          <p:nvPr/>
        </p:nvCxnSpPr>
        <p:spPr>
          <a:xfrm>
            <a:off x="4352624" y="6302677"/>
            <a:ext cx="7125083" cy="190094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2F804252-5639-421B-9646-331867024540}"/>
              </a:ext>
            </a:extLst>
          </p:cNvPr>
          <p:cNvCxnSpPr>
            <a:cxnSpLocks/>
          </p:cNvCxnSpPr>
          <p:nvPr/>
        </p:nvCxnSpPr>
        <p:spPr>
          <a:xfrm flipH="1">
            <a:off x="4727380" y="6877934"/>
            <a:ext cx="1780158" cy="260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3AAECC8F-5A85-4D60-9F3D-FC86B103B574}"/>
              </a:ext>
            </a:extLst>
          </p:cNvPr>
          <p:cNvCxnSpPr>
            <a:cxnSpLocks/>
          </p:cNvCxnSpPr>
          <p:nvPr/>
        </p:nvCxnSpPr>
        <p:spPr>
          <a:xfrm flipH="1" flipV="1">
            <a:off x="4980667" y="5972728"/>
            <a:ext cx="1530911" cy="90613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87B8F09F-4C20-4F55-9CE2-3EC6D96CE1A4}"/>
              </a:ext>
            </a:extLst>
          </p:cNvPr>
          <p:cNvCxnSpPr>
            <a:cxnSpLocks/>
          </p:cNvCxnSpPr>
          <p:nvPr/>
        </p:nvCxnSpPr>
        <p:spPr>
          <a:xfrm flipV="1">
            <a:off x="4733583" y="5970434"/>
            <a:ext cx="250600" cy="9386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o 147">
            <a:extLst>
              <a:ext uri="{FF2B5EF4-FFF2-40B4-BE49-F238E27FC236}">
                <a16:creationId xmlns:a16="http://schemas.microsoft.com/office/drawing/2014/main" id="{E4E95AE3-8FB5-486E-A520-627B6EB2D6A2}"/>
              </a:ext>
            </a:extLst>
          </p:cNvPr>
          <p:cNvSpPr/>
          <p:nvPr/>
        </p:nvSpPr>
        <p:spPr>
          <a:xfrm rot="890101">
            <a:off x="5240592" y="6327814"/>
            <a:ext cx="575400" cy="575400"/>
          </a:xfrm>
          <a:prstGeom prst="arc">
            <a:avLst>
              <a:gd name="adj1" fmla="val 5340311"/>
              <a:gd name="adj2" fmla="val 1621602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B9CA72F2-1DDD-4803-8C3F-9E184E6053CD}"/>
              </a:ext>
            </a:extLst>
          </p:cNvPr>
          <p:cNvCxnSpPr>
            <a:cxnSpLocks/>
          </p:cNvCxnSpPr>
          <p:nvPr/>
        </p:nvCxnSpPr>
        <p:spPr>
          <a:xfrm>
            <a:off x="4755660" y="5543197"/>
            <a:ext cx="449936" cy="8577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552FEB0E-CC80-4C6B-8E13-5713FE6279A7}"/>
              </a:ext>
            </a:extLst>
          </p:cNvPr>
          <p:cNvCxnSpPr>
            <a:cxnSpLocks/>
          </p:cNvCxnSpPr>
          <p:nvPr/>
        </p:nvCxnSpPr>
        <p:spPr>
          <a:xfrm>
            <a:off x="4180548" y="5847240"/>
            <a:ext cx="558998" cy="10656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C9AD9312-6202-466A-9805-1D3258AE1CF6}"/>
              </a:ext>
            </a:extLst>
          </p:cNvPr>
          <p:cNvCxnSpPr>
            <a:cxnSpLocks/>
          </p:cNvCxnSpPr>
          <p:nvPr/>
        </p:nvCxnSpPr>
        <p:spPr>
          <a:xfrm>
            <a:off x="4471783" y="5697588"/>
            <a:ext cx="452357" cy="86233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850FA7A7-78CC-4B83-BFE8-65F13BF00C68}"/>
              </a:ext>
            </a:extLst>
          </p:cNvPr>
          <p:cNvCxnSpPr>
            <a:cxnSpLocks/>
          </p:cNvCxnSpPr>
          <p:nvPr/>
        </p:nvCxnSpPr>
        <p:spPr>
          <a:xfrm flipV="1">
            <a:off x="4179105" y="5551626"/>
            <a:ext cx="575752" cy="30190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E6D5EFB4-4F8C-419B-B55B-14E45A15304A}"/>
              </a:ext>
            </a:extLst>
          </p:cNvPr>
          <p:cNvCxnSpPr>
            <a:cxnSpLocks/>
          </p:cNvCxnSpPr>
          <p:nvPr/>
        </p:nvCxnSpPr>
        <p:spPr>
          <a:xfrm flipV="1">
            <a:off x="4631719" y="6400199"/>
            <a:ext cx="578455" cy="3033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6D5A8595-4488-48ED-8301-4FA515FE3155}"/>
              </a:ext>
            </a:extLst>
          </p:cNvPr>
          <p:cNvCxnSpPr/>
          <p:nvPr/>
        </p:nvCxnSpPr>
        <p:spPr>
          <a:xfrm>
            <a:off x="4179106" y="5846781"/>
            <a:ext cx="1033285" cy="56061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A39BA46D-E18E-48C2-B11C-7B3547FC2B2C}"/>
              </a:ext>
            </a:extLst>
          </p:cNvPr>
          <p:cNvCxnSpPr>
            <a:cxnSpLocks/>
          </p:cNvCxnSpPr>
          <p:nvPr/>
        </p:nvCxnSpPr>
        <p:spPr>
          <a:xfrm flipH="1">
            <a:off x="4629135" y="5558728"/>
            <a:ext cx="125726" cy="11486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e 159">
            <a:extLst>
              <a:ext uri="{FF2B5EF4-FFF2-40B4-BE49-F238E27FC236}">
                <a16:creationId xmlns:a16="http://schemas.microsoft.com/office/drawing/2014/main" id="{C20B359B-F62E-4B97-9FFA-9DC61ECA5EA6}"/>
              </a:ext>
            </a:extLst>
          </p:cNvPr>
          <p:cNvSpPr/>
          <p:nvPr/>
        </p:nvSpPr>
        <p:spPr>
          <a:xfrm rot="19933600">
            <a:off x="4370300" y="5645274"/>
            <a:ext cx="651151" cy="96431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AA3CC1B6-A604-42E7-BD1E-53FEB8E44C10}"/>
              </a:ext>
            </a:extLst>
          </p:cNvPr>
          <p:cNvCxnSpPr>
            <a:cxnSpLocks/>
          </p:cNvCxnSpPr>
          <p:nvPr/>
        </p:nvCxnSpPr>
        <p:spPr>
          <a:xfrm flipH="1">
            <a:off x="4546563" y="5543197"/>
            <a:ext cx="1264035" cy="13120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7A6C9E4B-A03C-41DF-BA23-B7300F014C43}"/>
              </a:ext>
            </a:extLst>
          </p:cNvPr>
          <p:cNvCxnSpPr>
            <a:cxnSpLocks/>
          </p:cNvCxnSpPr>
          <p:nvPr/>
        </p:nvCxnSpPr>
        <p:spPr>
          <a:xfrm flipH="1">
            <a:off x="4980374" y="5543197"/>
            <a:ext cx="830223" cy="9668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03DB58F9-1FAA-4603-ACB1-FFC13697A7E5}"/>
              </a:ext>
            </a:extLst>
          </p:cNvPr>
          <p:cNvCxnSpPr>
            <a:cxnSpLocks/>
          </p:cNvCxnSpPr>
          <p:nvPr/>
        </p:nvCxnSpPr>
        <p:spPr>
          <a:xfrm flipV="1">
            <a:off x="4181699" y="3076632"/>
            <a:ext cx="0" cy="277781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67560A0B-995C-4C04-8FBE-34077F6300C9}"/>
              </a:ext>
            </a:extLst>
          </p:cNvPr>
          <p:cNvCxnSpPr>
            <a:cxnSpLocks/>
          </p:cNvCxnSpPr>
          <p:nvPr/>
        </p:nvCxnSpPr>
        <p:spPr>
          <a:xfrm flipV="1">
            <a:off x="4757046" y="3788565"/>
            <a:ext cx="0" cy="17548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C16ECC75-8891-4B7A-8CD1-91DB4CD5AB96}"/>
              </a:ext>
            </a:extLst>
          </p:cNvPr>
          <p:cNvCxnSpPr>
            <a:cxnSpLocks/>
          </p:cNvCxnSpPr>
          <p:nvPr/>
        </p:nvCxnSpPr>
        <p:spPr>
          <a:xfrm flipV="1">
            <a:off x="5206716" y="3784762"/>
            <a:ext cx="0" cy="26151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BE609244-33E4-4911-907B-9E333EAEAC00}"/>
              </a:ext>
            </a:extLst>
          </p:cNvPr>
          <p:cNvCxnSpPr>
            <a:cxnSpLocks/>
          </p:cNvCxnSpPr>
          <p:nvPr/>
        </p:nvCxnSpPr>
        <p:spPr>
          <a:xfrm flipV="1">
            <a:off x="4627110" y="3078531"/>
            <a:ext cx="0" cy="3624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B91099B8-3028-42D6-AF08-9294E9CEC494}"/>
              </a:ext>
            </a:extLst>
          </p:cNvPr>
          <p:cNvCxnSpPr>
            <a:cxnSpLocks/>
          </p:cNvCxnSpPr>
          <p:nvPr/>
        </p:nvCxnSpPr>
        <p:spPr>
          <a:xfrm flipV="1">
            <a:off x="4736477" y="4411802"/>
            <a:ext cx="4752238" cy="24919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Arco 167">
            <a:extLst>
              <a:ext uri="{FF2B5EF4-FFF2-40B4-BE49-F238E27FC236}">
                <a16:creationId xmlns:a16="http://schemas.microsoft.com/office/drawing/2014/main" id="{4A6D77FE-1B3A-4125-8386-1F8C67B3294B}"/>
              </a:ext>
            </a:extLst>
          </p:cNvPr>
          <p:cNvSpPr/>
          <p:nvPr/>
        </p:nvSpPr>
        <p:spPr>
          <a:xfrm>
            <a:off x="8457651" y="3081201"/>
            <a:ext cx="1409730" cy="1409730"/>
          </a:xfrm>
          <a:prstGeom prst="arc">
            <a:avLst>
              <a:gd name="adj1" fmla="val 16202951"/>
              <a:gd name="adj2" fmla="val 37698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3EDDC761-3468-4965-A3AA-8A3DF923F2A3}"/>
              </a:ext>
            </a:extLst>
          </p:cNvPr>
          <p:cNvCxnSpPr>
            <a:cxnSpLocks/>
          </p:cNvCxnSpPr>
          <p:nvPr/>
        </p:nvCxnSpPr>
        <p:spPr>
          <a:xfrm flipH="1">
            <a:off x="4178645" y="3080148"/>
            <a:ext cx="4983808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3A4E2A1C-A79F-4183-835B-6F0588A22E2F}"/>
              </a:ext>
            </a:extLst>
          </p:cNvPr>
          <p:cNvCxnSpPr>
            <a:cxnSpLocks/>
          </p:cNvCxnSpPr>
          <p:nvPr/>
        </p:nvCxnSpPr>
        <p:spPr>
          <a:xfrm>
            <a:off x="4627112" y="3078535"/>
            <a:ext cx="581391" cy="7084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3BEB8BA4-E383-4F5F-BCAA-FA767A3F3A66}"/>
              </a:ext>
            </a:extLst>
          </p:cNvPr>
          <p:cNvCxnSpPr>
            <a:cxnSpLocks/>
          </p:cNvCxnSpPr>
          <p:nvPr/>
        </p:nvCxnSpPr>
        <p:spPr>
          <a:xfrm>
            <a:off x="4177554" y="3079462"/>
            <a:ext cx="581391" cy="7084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FC2F3351-80E8-41EB-B79F-469DB70CD1FC}"/>
              </a:ext>
            </a:extLst>
          </p:cNvPr>
          <p:cNvCxnSpPr/>
          <p:nvPr/>
        </p:nvCxnSpPr>
        <p:spPr>
          <a:xfrm>
            <a:off x="4177551" y="3076632"/>
            <a:ext cx="1029165" cy="71193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D7C61A67-5129-441B-BBD4-9B10AD3F4720}"/>
              </a:ext>
            </a:extLst>
          </p:cNvPr>
          <p:cNvCxnSpPr>
            <a:cxnSpLocks/>
          </p:cNvCxnSpPr>
          <p:nvPr/>
        </p:nvCxnSpPr>
        <p:spPr>
          <a:xfrm>
            <a:off x="4630386" y="3086589"/>
            <a:ext cx="127357" cy="69817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5204425F-B1AD-49C1-A961-D50EAB1195AF}"/>
              </a:ext>
            </a:extLst>
          </p:cNvPr>
          <p:cNvCxnSpPr>
            <a:cxnSpLocks/>
          </p:cNvCxnSpPr>
          <p:nvPr/>
        </p:nvCxnSpPr>
        <p:spPr>
          <a:xfrm>
            <a:off x="4406878" y="3081593"/>
            <a:ext cx="581391" cy="70845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C0AB9E75-822F-431B-A2BF-21F1B6175007}"/>
              </a:ext>
            </a:extLst>
          </p:cNvPr>
          <p:cNvCxnSpPr>
            <a:cxnSpLocks/>
          </p:cNvCxnSpPr>
          <p:nvPr/>
        </p:nvCxnSpPr>
        <p:spPr>
          <a:xfrm>
            <a:off x="4469611" y="3433685"/>
            <a:ext cx="44819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e 175">
            <a:extLst>
              <a:ext uri="{FF2B5EF4-FFF2-40B4-BE49-F238E27FC236}">
                <a16:creationId xmlns:a16="http://schemas.microsoft.com/office/drawing/2014/main" id="{AEEA9D7E-13AA-4688-B36B-FEEE9F621220}"/>
              </a:ext>
            </a:extLst>
          </p:cNvPr>
          <p:cNvSpPr/>
          <p:nvPr/>
        </p:nvSpPr>
        <p:spPr>
          <a:xfrm rot="18760051">
            <a:off x="4534425" y="2943112"/>
            <a:ext cx="319994" cy="98177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9953B9F4-A6C5-4120-911E-599610223CF9}"/>
              </a:ext>
            </a:extLst>
          </p:cNvPr>
          <p:cNvCxnSpPr>
            <a:cxnSpLocks/>
          </p:cNvCxnSpPr>
          <p:nvPr/>
        </p:nvCxnSpPr>
        <p:spPr>
          <a:xfrm flipH="1">
            <a:off x="4334853" y="2284948"/>
            <a:ext cx="1470786" cy="80953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564760B0-2670-4B89-BD6C-3A531FE0A2C0}"/>
              </a:ext>
            </a:extLst>
          </p:cNvPr>
          <p:cNvCxnSpPr>
            <a:cxnSpLocks/>
          </p:cNvCxnSpPr>
          <p:nvPr/>
        </p:nvCxnSpPr>
        <p:spPr>
          <a:xfrm flipH="1">
            <a:off x="5059734" y="2284948"/>
            <a:ext cx="745903" cy="14765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9A709AA6-F190-4411-9CE6-905862D69C50}"/>
              </a:ext>
            </a:extLst>
          </p:cNvPr>
          <p:cNvCxnSpPr>
            <a:cxnSpLocks/>
          </p:cNvCxnSpPr>
          <p:nvPr/>
        </p:nvCxnSpPr>
        <p:spPr>
          <a:xfrm flipV="1">
            <a:off x="5451126" y="6335567"/>
            <a:ext cx="148157" cy="5549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EBCB71B8-CBAB-4020-BE32-1D48A1E6E718}"/>
              </a:ext>
            </a:extLst>
          </p:cNvPr>
          <p:cNvCxnSpPr>
            <a:cxnSpLocks/>
          </p:cNvCxnSpPr>
          <p:nvPr/>
        </p:nvCxnSpPr>
        <p:spPr>
          <a:xfrm>
            <a:off x="5181998" y="5542223"/>
            <a:ext cx="417579" cy="7960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A009018A-D7F7-4042-A8D4-6F8F466EE630}"/>
              </a:ext>
            </a:extLst>
          </p:cNvPr>
          <p:cNvCxnSpPr>
            <a:cxnSpLocks/>
          </p:cNvCxnSpPr>
          <p:nvPr/>
        </p:nvCxnSpPr>
        <p:spPr>
          <a:xfrm>
            <a:off x="5010674" y="5636063"/>
            <a:ext cx="515561" cy="9828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2AADBD3D-3E60-42DD-BA6C-5AA4A25F5A7A}"/>
              </a:ext>
            </a:extLst>
          </p:cNvPr>
          <p:cNvCxnSpPr>
            <a:cxnSpLocks/>
          </p:cNvCxnSpPr>
          <p:nvPr/>
        </p:nvCxnSpPr>
        <p:spPr>
          <a:xfrm>
            <a:off x="4837207" y="5723927"/>
            <a:ext cx="612813" cy="11682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57C88AF1-6614-47D7-8F86-C5EA1E54F08A}"/>
              </a:ext>
            </a:extLst>
          </p:cNvPr>
          <p:cNvCxnSpPr>
            <a:cxnSpLocks/>
          </p:cNvCxnSpPr>
          <p:nvPr/>
        </p:nvCxnSpPr>
        <p:spPr>
          <a:xfrm flipV="1">
            <a:off x="4833225" y="5544817"/>
            <a:ext cx="350761" cy="1839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B5FCD4D0-1435-4C8F-817F-457A83412B34}"/>
              </a:ext>
            </a:extLst>
          </p:cNvPr>
          <p:cNvCxnSpPr>
            <a:cxnSpLocks/>
          </p:cNvCxnSpPr>
          <p:nvPr/>
        </p:nvCxnSpPr>
        <p:spPr>
          <a:xfrm flipV="1">
            <a:off x="5103446" y="6055453"/>
            <a:ext cx="350433" cy="1837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99BF1463-8F3F-48A6-A43D-841FA1C157F4}"/>
              </a:ext>
            </a:extLst>
          </p:cNvPr>
          <p:cNvCxnSpPr>
            <a:cxnSpLocks/>
          </p:cNvCxnSpPr>
          <p:nvPr/>
        </p:nvCxnSpPr>
        <p:spPr>
          <a:xfrm flipH="1">
            <a:off x="5107960" y="5542227"/>
            <a:ext cx="76026" cy="6996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D882C1B9-8F85-4684-B2BC-4C1C845F321B}"/>
              </a:ext>
            </a:extLst>
          </p:cNvPr>
          <p:cNvCxnSpPr/>
          <p:nvPr/>
        </p:nvCxnSpPr>
        <p:spPr>
          <a:xfrm>
            <a:off x="4836220" y="5728445"/>
            <a:ext cx="616878" cy="3305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Ovale 186">
            <a:extLst>
              <a:ext uri="{FF2B5EF4-FFF2-40B4-BE49-F238E27FC236}">
                <a16:creationId xmlns:a16="http://schemas.microsoft.com/office/drawing/2014/main" id="{0D7E2AF7-918A-4726-84C8-588FC95C1B74}"/>
              </a:ext>
            </a:extLst>
          </p:cNvPr>
          <p:cNvSpPr/>
          <p:nvPr/>
        </p:nvSpPr>
        <p:spPr>
          <a:xfrm rot="19933600">
            <a:off x="4950229" y="5604612"/>
            <a:ext cx="391805" cy="57342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DE0283BE-AA5D-4980-B808-17A216E24F86}"/>
              </a:ext>
            </a:extLst>
          </p:cNvPr>
          <p:cNvCxnSpPr>
            <a:cxnSpLocks/>
          </p:cNvCxnSpPr>
          <p:nvPr/>
        </p:nvCxnSpPr>
        <p:spPr>
          <a:xfrm flipV="1">
            <a:off x="5594954" y="4323266"/>
            <a:ext cx="3849046" cy="20183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39B47BFE-CB9B-4668-8F26-85A33D7740D0}"/>
              </a:ext>
            </a:extLst>
          </p:cNvPr>
          <p:cNvCxnSpPr>
            <a:cxnSpLocks/>
          </p:cNvCxnSpPr>
          <p:nvPr/>
        </p:nvCxnSpPr>
        <p:spPr>
          <a:xfrm flipV="1">
            <a:off x="5448950" y="4694281"/>
            <a:ext cx="4186910" cy="21954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Arco 189">
            <a:extLst>
              <a:ext uri="{FF2B5EF4-FFF2-40B4-BE49-F238E27FC236}">
                <a16:creationId xmlns:a16="http://schemas.microsoft.com/office/drawing/2014/main" id="{8F01C2ED-E101-4B6B-930B-018A645493D9}"/>
              </a:ext>
            </a:extLst>
          </p:cNvPr>
          <p:cNvSpPr/>
          <p:nvPr/>
        </p:nvSpPr>
        <p:spPr>
          <a:xfrm>
            <a:off x="8130301" y="2759993"/>
            <a:ext cx="2053459" cy="2053459"/>
          </a:xfrm>
          <a:prstGeom prst="arc">
            <a:avLst>
              <a:gd name="adj1" fmla="val 16214261"/>
              <a:gd name="adj2" fmla="val 37329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691A5570-D646-4D0E-9CBB-ADC2FC5C4CB7}"/>
              </a:ext>
            </a:extLst>
          </p:cNvPr>
          <p:cNvCxnSpPr>
            <a:cxnSpLocks/>
          </p:cNvCxnSpPr>
          <p:nvPr/>
        </p:nvCxnSpPr>
        <p:spPr>
          <a:xfrm flipH="1">
            <a:off x="4833222" y="2756590"/>
            <a:ext cx="43277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Arco 191">
            <a:extLst>
              <a:ext uri="{FF2B5EF4-FFF2-40B4-BE49-F238E27FC236}">
                <a16:creationId xmlns:a16="http://schemas.microsoft.com/office/drawing/2014/main" id="{30401894-FD11-4338-80EA-40B4F9002EF3}"/>
              </a:ext>
            </a:extLst>
          </p:cNvPr>
          <p:cNvSpPr/>
          <p:nvPr/>
        </p:nvSpPr>
        <p:spPr>
          <a:xfrm>
            <a:off x="8547538" y="3173925"/>
            <a:ext cx="1222725" cy="1222725"/>
          </a:xfrm>
          <a:prstGeom prst="arc">
            <a:avLst>
              <a:gd name="adj1" fmla="val 16214261"/>
              <a:gd name="adj2" fmla="val 37329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FE4E2A9E-D38F-46D2-8717-8F5F17F56F84}"/>
              </a:ext>
            </a:extLst>
          </p:cNvPr>
          <p:cNvCxnSpPr>
            <a:cxnSpLocks/>
          </p:cNvCxnSpPr>
          <p:nvPr/>
        </p:nvCxnSpPr>
        <p:spPr>
          <a:xfrm flipH="1">
            <a:off x="5183983" y="3173925"/>
            <a:ext cx="397646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2D7AC307-5D2D-4B6B-9F4A-EA1851A1F5DC}"/>
              </a:ext>
            </a:extLst>
          </p:cNvPr>
          <p:cNvCxnSpPr>
            <a:cxnSpLocks/>
          </p:cNvCxnSpPr>
          <p:nvPr/>
        </p:nvCxnSpPr>
        <p:spPr>
          <a:xfrm>
            <a:off x="5183987" y="3171478"/>
            <a:ext cx="0" cy="23707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39DB036E-0C6F-48A2-8B67-6E09619EF01C}"/>
              </a:ext>
            </a:extLst>
          </p:cNvPr>
          <p:cNvCxnSpPr>
            <a:cxnSpLocks/>
          </p:cNvCxnSpPr>
          <p:nvPr/>
        </p:nvCxnSpPr>
        <p:spPr>
          <a:xfrm>
            <a:off x="5452982" y="3171478"/>
            <a:ext cx="0" cy="28846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52B054D6-0C90-4F5F-B535-95867A4E7A4A}"/>
              </a:ext>
            </a:extLst>
          </p:cNvPr>
          <p:cNvCxnSpPr>
            <a:cxnSpLocks/>
          </p:cNvCxnSpPr>
          <p:nvPr/>
        </p:nvCxnSpPr>
        <p:spPr>
          <a:xfrm>
            <a:off x="4841033" y="2754691"/>
            <a:ext cx="0" cy="29737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160B6B64-6C59-4EE1-B2E0-0D64663822E1}"/>
              </a:ext>
            </a:extLst>
          </p:cNvPr>
          <p:cNvCxnSpPr>
            <a:cxnSpLocks/>
          </p:cNvCxnSpPr>
          <p:nvPr/>
        </p:nvCxnSpPr>
        <p:spPr>
          <a:xfrm>
            <a:off x="5106121" y="2754690"/>
            <a:ext cx="0" cy="34816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FB23657C-5C9B-4132-928F-5D3D0813B2D7}"/>
              </a:ext>
            </a:extLst>
          </p:cNvPr>
          <p:cNvCxnSpPr/>
          <p:nvPr/>
        </p:nvCxnSpPr>
        <p:spPr>
          <a:xfrm>
            <a:off x="5107251" y="2754687"/>
            <a:ext cx="344647" cy="4167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75229091-6AC2-46B8-BD7A-12FB4299D2B0}"/>
              </a:ext>
            </a:extLst>
          </p:cNvPr>
          <p:cNvCxnSpPr>
            <a:cxnSpLocks/>
          </p:cNvCxnSpPr>
          <p:nvPr/>
        </p:nvCxnSpPr>
        <p:spPr>
          <a:xfrm>
            <a:off x="4836706" y="2753728"/>
            <a:ext cx="350248" cy="4235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B7CFAF08-5F1D-4926-823F-4FDDC22BCA61}"/>
              </a:ext>
            </a:extLst>
          </p:cNvPr>
          <p:cNvCxnSpPr>
            <a:cxnSpLocks/>
          </p:cNvCxnSpPr>
          <p:nvPr/>
        </p:nvCxnSpPr>
        <p:spPr>
          <a:xfrm>
            <a:off x="4843001" y="2758205"/>
            <a:ext cx="605094" cy="4132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6468B580-83F6-4F82-BC44-8EC76E086A37}"/>
              </a:ext>
            </a:extLst>
          </p:cNvPr>
          <p:cNvCxnSpPr>
            <a:cxnSpLocks/>
          </p:cNvCxnSpPr>
          <p:nvPr/>
        </p:nvCxnSpPr>
        <p:spPr>
          <a:xfrm flipH="1" flipV="1">
            <a:off x="5109174" y="2753989"/>
            <a:ext cx="74813" cy="4174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280D6231-152B-4FED-94CE-CF5E78C2C747}"/>
              </a:ext>
            </a:extLst>
          </p:cNvPr>
          <p:cNvCxnSpPr/>
          <p:nvPr/>
        </p:nvCxnSpPr>
        <p:spPr>
          <a:xfrm>
            <a:off x="4976098" y="2756901"/>
            <a:ext cx="344647" cy="4167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6C69525F-7647-42AD-A718-DD5B11DB1BB7}"/>
              </a:ext>
            </a:extLst>
          </p:cNvPr>
          <p:cNvCxnSpPr>
            <a:cxnSpLocks/>
          </p:cNvCxnSpPr>
          <p:nvPr/>
        </p:nvCxnSpPr>
        <p:spPr>
          <a:xfrm>
            <a:off x="5012068" y="2968439"/>
            <a:ext cx="26659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Ovale 203">
            <a:extLst>
              <a:ext uri="{FF2B5EF4-FFF2-40B4-BE49-F238E27FC236}">
                <a16:creationId xmlns:a16="http://schemas.microsoft.com/office/drawing/2014/main" id="{A14F981C-F1C3-4E1A-9B86-C9A53287B400}"/>
              </a:ext>
            </a:extLst>
          </p:cNvPr>
          <p:cNvSpPr/>
          <p:nvPr/>
        </p:nvSpPr>
        <p:spPr>
          <a:xfrm rot="18720000">
            <a:off x="5050961" y="2672878"/>
            <a:ext cx="190601" cy="582807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72E4A5BF-9C9A-446A-BE03-4FA54D79F266}"/>
              </a:ext>
            </a:extLst>
          </p:cNvPr>
          <p:cNvCxnSpPr>
            <a:cxnSpLocks/>
          </p:cNvCxnSpPr>
          <p:nvPr/>
        </p:nvCxnSpPr>
        <p:spPr>
          <a:xfrm>
            <a:off x="9160037" y="3782089"/>
            <a:ext cx="0" cy="26113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F3A39384-4E63-4ABE-AEF6-CF4E7A327B6D}"/>
              </a:ext>
            </a:extLst>
          </p:cNvPr>
          <p:cNvCxnSpPr>
            <a:cxnSpLocks/>
          </p:cNvCxnSpPr>
          <p:nvPr/>
        </p:nvCxnSpPr>
        <p:spPr>
          <a:xfrm>
            <a:off x="5805633" y="4114349"/>
            <a:ext cx="335440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Arco 206">
            <a:extLst>
              <a:ext uri="{FF2B5EF4-FFF2-40B4-BE49-F238E27FC236}">
                <a16:creationId xmlns:a16="http://schemas.microsoft.com/office/drawing/2014/main" id="{8C8FDF56-CC25-44E4-B838-D9F13A477381}"/>
              </a:ext>
            </a:extLst>
          </p:cNvPr>
          <p:cNvSpPr/>
          <p:nvPr/>
        </p:nvSpPr>
        <p:spPr>
          <a:xfrm>
            <a:off x="8835298" y="3460730"/>
            <a:ext cx="650921" cy="650921"/>
          </a:xfrm>
          <a:prstGeom prst="arc">
            <a:avLst>
              <a:gd name="adj1" fmla="val 21588788"/>
              <a:gd name="adj2" fmla="val 538183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208" name="Ovale 207">
            <a:extLst>
              <a:ext uri="{FF2B5EF4-FFF2-40B4-BE49-F238E27FC236}">
                <a16:creationId xmlns:a16="http://schemas.microsoft.com/office/drawing/2014/main" id="{2E22BC4B-31EE-4C34-8F15-CCDE79B9FC75}"/>
              </a:ext>
            </a:extLst>
          </p:cNvPr>
          <p:cNvSpPr/>
          <p:nvPr/>
        </p:nvSpPr>
        <p:spPr>
          <a:xfrm>
            <a:off x="9854440" y="1222364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A1421DCE-B7FB-4802-A8A7-404DFBDEA8E5}"/>
              </a:ext>
            </a:extLst>
          </p:cNvPr>
          <p:cNvCxnSpPr>
            <a:cxnSpLocks/>
          </p:cNvCxnSpPr>
          <p:nvPr/>
        </p:nvCxnSpPr>
        <p:spPr>
          <a:xfrm>
            <a:off x="5807409" y="5543396"/>
            <a:ext cx="335440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Arco 209">
            <a:extLst>
              <a:ext uri="{FF2B5EF4-FFF2-40B4-BE49-F238E27FC236}">
                <a16:creationId xmlns:a16="http://schemas.microsoft.com/office/drawing/2014/main" id="{63DE1405-4E93-4BF6-BA15-76F10AFABA16}"/>
              </a:ext>
            </a:extLst>
          </p:cNvPr>
          <p:cNvSpPr/>
          <p:nvPr/>
        </p:nvSpPr>
        <p:spPr>
          <a:xfrm>
            <a:off x="7401453" y="2028787"/>
            <a:ext cx="3517133" cy="3517133"/>
          </a:xfrm>
          <a:prstGeom prst="arc">
            <a:avLst>
              <a:gd name="adj1" fmla="val 3834"/>
              <a:gd name="adj2" fmla="val 539279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FE11E8C6-00DD-4DF3-9D5C-62735B3EB681}"/>
              </a:ext>
            </a:extLst>
          </p:cNvPr>
          <p:cNvCxnSpPr>
            <a:cxnSpLocks/>
          </p:cNvCxnSpPr>
          <p:nvPr/>
        </p:nvCxnSpPr>
        <p:spPr>
          <a:xfrm>
            <a:off x="9164809" y="2284948"/>
            <a:ext cx="175377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15631E29-ACCF-43AE-8972-11C7C9EB08FC}"/>
              </a:ext>
            </a:extLst>
          </p:cNvPr>
          <p:cNvCxnSpPr>
            <a:cxnSpLocks/>
          </p:cNvCxnSpPr>
          <p:nvPr/>
        </p:nvCxnSpPr>
        <p:spPr>
          <a:xfrm>
            <a:off x="10918583" y="2284950"/>
            <a:ext cx="0" cy="15036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92C3705F-B708-4C21-807B-742E48A55DE0}"/>
              </a:ext>
            </a:extLst>
          </p:cNvPr>
          <p:cNvCxnSpPr>
            <a:cxnSpLocks/>
          </p:cNvCxnSpPr>
          <p:nvPr/>
        </p:nvCxnSpPr>
        <p:spPr>
          <a:xfrm flipV="1">
            <a:off x="9486220" y="2288558"/>
            <a:ext cx="1431049" cy="150018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896CBDF9-FFB9-473F-A380-4640D7E38261}"/>
              </a:ext>
            </a:extLst>
          </p:cNvPr>
          <p:cNvCxnSpPr>
            <a:cxnSpLocks/>
          </p:cNvCxnSpPr>
          <p:nvPr/>
        </p:nvCxnSpPr>
        <p:spPr>
          <a:xfrm flipH="1" flipV="1">
            <a:off x="9457733" y="3156021"/>
            <a:ext cx="666883" cy="6309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55E23F84-E85B-41E4-B6C0-C59E0490ECF5}"/>
              </a:ext>
            </a:extLst>
          </p:cNvPr>
          <p:cNvCxnSpPr>
            <a:cxnSpLocks/>
          </p:cNvCxnSpPr>
          <p:nvPr/>
        </p:nvCxnSpPr>
        <p:spPr>
          <a:xfrm flipH="1">
            <a:off x="10124462" y="2284370"/>
            <a:ext cx="792803" cy="1504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71F469E4-12ED-464C-BB82-CDE11E8FBBB0}"/>
              </a:ext>
            </a:extLst>
          </p:cNvPr>
          <p:cNvCxnSpPr>
            <a:cxnSpLocks/>
          </p:cNvCxnSpPr>
          <p:nvPr/>
        </p:nvCxnSpPr>
        <p:spPr>
          <a:xfrm flipH="1">
            <a:off x="9454354" y="2287800"/>
            <a:ext cx="1458815" cy="8691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1598B763-9D49-428E-A468-418753AD726D}"/>
              </a:ext>
            </a:extLst>
          </p:cNvPr>
          <p:cNvCxnSpPr>
            <a:cxnSpLocks/>
          </p:cNvCxnSpPr>
          <p:nvPr/>
        </p:nvCxnSpPr>
        <p:spPr>
          <a:xfrm>
            <a:off x="9454354" y="3150645"/>
            <a:ext cx="0" cy="6379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Arco 217">
            <a:extLst>
              <a:ext uri="{FF2B5EF4-FFF2-40B4-BE49-F238E27FC236}">
                <a16:creationId xmlns:a16="http://schemas.microsoft.com/office/drawing/2014/main" id="{EBA4BCED-2C9A-4909-A21B-A3763124842F}"/>
              </a:ext>
            </a:extLst>
          </p:cNvPr>
          <p:cNvSpPr/>
          <p:nvPr/>
        </p:nvSpPr>
        <p:spPr>
          <a:xfrm>
            <a:off x="8861557" y="3486788"/>
            <a:ext cx="593381" cy="593381"/>
          </a:xfrm>
          <a:prstGeom prst="arc">
            <a:avLst>
              <a:gd name="adj1" fmla="val 53354"/>
              <a:gd name="adj2" fmla="val 542068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219" name="Arco 218">
            <a:extLst>
              <a:ext uri="{FF2B5EF4-FFF2-40B4-BE49-F238E27FC236}">
                <a16:creationId xmlns:a16="http://schemas.microsoft.com/office/drawing/2014/main" id="{2201CD7E-E1DC-4B49-A3F8-BFFF20E8D75E}"/>
              </a:ext>
            </a:extLst>
          </p:cNvPr>
          <p:cNvSpPr/>
          <p:nvPr/>
        </p:nvSpPr>
        <p:spPr>
          <a:xfrm>
            <a:off x="8192879" y="2817768"/>
            <a:ext cx="1931186" cy="1931186"/>
          </a:xfrm>
          <a:prstGeom prst="arc">
            <a:avLst>
              <a:gd name="adj1" fmla="val 10523"/>
              <a:gd name="adj2" fmla="val 539069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40A91BE4-973B-4B60-B259-8D1594FB4013}"/>
              </a:ext>
            </a:extLst>
          </p:cNvPr>
          <p:cNvCxnSpPr>
            <a:cxnSpLocks/>
          </p:cNvCxnSpPr>
          <p:nvPr/>
        </p:nvCxnSpPr>
        <p:spPr>
          <a:xfrm>
            <a:off x="5348385" y="4080168"/>
            <a:ext cx="380785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E8BC1586-3D81-49A9-9569-1BC21F38C653}"/>
              </a:ext>
            </a:extLst>
          </p:cNvPr>
          <p:cNvCxnSpPr>
            <a:cxnSpLocks/>
          </p:cNvCxnSpPr>
          <p:nvPr/>
        </p:nvCxnSpPr>
        <p:spPr>
          <a:xfrm>
            <a:off x="5348385" y="4750369"/>
            <a:ext cx="381306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0196C3D1-AD3E-4512-B899-E44E2EB8554A}"/>
              </a:ext>
            </a:extLst>
          </p:cNvPr>
          <p:cNvCxnSpPr>
            <a:cxnSpLocks/>
          </p:cNvCxnSpPr>
          <p:nvPr/>
        </p:nvCxnSpPr>
        <p:spPr>
          <a:xfrm>
            <a:off x="9789271" y="3465118"/>
            <a:ext cx="0" cy="323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Arco 222">
            <a:extLst>
              <a:ext uri="{FF2B5EF4-FFF2-40B4-BE49-F238E27FC236}">
                <a16:creationId xmlns:a16="http://schemas.microsoft.com/office/drawing/2014/main" id="{0714911B-6435-4AF3-95B0-3451F8BC3044}"/>
              </a:ext>
            </a:extLst>
          </p:cNvPr>
          <p:cNvSpPr/>
          <p:nvPr/>
        </p:nvSpPr>
        <p:spPr>
          <a:xfrm>
            <a:off x="8530713" y="3155642"/>
            <a:ext cx="1258688" cy="1258688"/>
          </a:xfrm>
          <a:prstGeom prst="arc">
            <a:avLst>
              <a:gd name="adj1" fmla="val 21588788"/>
              <a:gd name="adj2" fmla="val 5423339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D0843F38-5DBA-40F7-84A1-FD19E9461954}"/>
              </a:ext>
            </a:extLst>
          </p:cNvPr>
          <p:cNvCxnSpPr>
            <a:cxnSpLocks/>
          </p:cNvCxnSpPr>
          <p:nvPr/>
        </p:nvCxnSpPr>
        <p:spPr>
          <a:xfrm>
            <a:off x="5805171" y="4411800"/>
            <a:ext cx="335107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F08B392F-7C72-40EC-B33C-10FA7575E959}"/>
              </a:ext>
            </a:extLst>
          </p:cNvPr>
          <p:cNvCxnSpPr/>
          <p:nvPr/>
        </p:nvCxnSpPr>
        <p:spPr>
          <a:xfrm>
            <a:off x="6266084" y="4081066"/>
            <a:ext cx="0" cy="67095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78DBC32F-C7BF-4D48-843C-8E2AA7D61A11}"/>
              </a:ext>
            </a:extLst>
          </p:cNvPr>
          <p:cNvCxnSpPr/>
          <p:nvPr/>
        </p:nvCxnSpPr>
        <p:spPr>
          <a:xfrm>
            <a:off x="5349133" y="4077042"/>
            <a:ext cx="0" cy="67095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B8570BF6-78B8-4DB9-A900-36CCB8DA20B2}"/>
              </a:ext>
            </a:extLst>
          </p:cNvPr>
          <p:cNvCxnSpPr>
            <a:cxnSpLocks/>
          </p:cNvCxnSpPr>
          <p:nvPr/>
        </p:nvCxnSpPr>
        <p:spPr>
          <a:xfrm>
            <a:off x="5348385" y="4077041"/>
            <a:ext cx="919585" cy="6742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3096159B-6CF0-4240-B064-B003D65495D7}"/>
              </a:ext>
            </a:extLst>
          </p:cNvPr>
          <p:cNvCxnSpPr>
            <a:cxnSpLocks/>
          </p:cNvCxnSpPr>
          <p:nvPr/>
        </p:nvCxnSpPr>
        <p:spPr>
          <a:xfrm flipV="1">
            <a:off x="5345673" y="4080171"/>
            <a:ext cx="920360" cy="6723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e 228">
            <a:extLst>
              <a:ext uri="{FF2B5EF4-FFF2-40B4-BE49-F238E27FC236}">
                <a16:creationId xmlns:a16="http://schemas.microsoft.com/office/drawing/2014/main" id="{CE4D499D-8ECF-46D5-88FF-71948DC466DD}"/>
              </a:ext>
            </a:extLst>
          </p:cNvPr>
          <p:cNvSpPr/>
          <p:nvPr/>
        </p:nvSpPr>
        <p:spPr>
          <a:xfrm>
            <a:off x="5351290" y="4081236"/>
            <a:ext cx="916846" cy="668903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B2E7AAD1-3D03-4E47-9D97-A5360DF30AC9}"/>
              </a:ext>
            </a:extLst>
          </p:cNvPr>
          <p:cNvCxnSpPr>
            <a:cxnSpLocks/>
          </p:cNvCxnSpPr>
          <p:nvPr/>
        </p:nvCxnSpPr>
        <p:spPr>
          <a:xfrm flipV="1">
            <a:off x="5809715" y="4514434"/>
            <a:ext cx="440084" cy="10277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436D2F50-7120-425B-BD42-25014D0CC768}"/>
              </a:ext>
            </a:extLst>
          </p:cNvPr>
          <p:cNvCxnSpPr>
            <a:cxnSpLocks/>
          </p:cNvCxnSpPr>
          <p:nvPr/>
        </p:nvCxnSpPr>
        <p:spPr>
          <a:xfrm flipH="1" flipV="1">
            <a:off x="5376982" y="4523995"/>
            <a:ext cx="432734" cy="10251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5DED35AF-C6E5-4244-AE82-C8E291DD8D0A}"/>
              </a:ext>
            </a:extLst>
          </p:cNvPr>
          <p:cNvCxnSpPr>
            <a:cxnSpLocks/>
          </p:cNvCxnSpPr>
          <p:nvPr/>
        </p:nvCxnSpPr>
        <p:spPr>
          <a:xfrm>
            <a:off x="6266033" y="3155332"/>
            <a:ext cx="0" cy="9341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D0095697-E213-4242-B4A7-AA72C7BCFDED}"/>
              </a:ext>
            </a:extLst>
          </p:cNvPr>
          <p:cNvCxnSpPr>
            <a:cxnSpLocks/>
          </p:cNvCxnSpPr>
          <p:nvPr/>
        </p:nvCxnSpPr>
        <p:spPr>
          <a:xfrm>
            <a:off x="5350088" y="3155331"/>
            <a:ext cx="0" cy="9315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5A63F124-B710-4E27-9D44-83F24A6B71CD}"/>
              </a:ext>
            </a:extLst>
          </p:cNvPr>
          <p:cNvCxnSpPr>
            <a:cxnSpLocks/>
          </p:cNvCxnSpPr>
          <p:nvPr/>
        </p:nvCxnSpPr>
        <p:spPr>
          <a:xfrm flipH="1">
            <a:off x="5299861" y="3155512"/>
            <a:ext cx="415473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8749D023-6D83-4AFC-92C9-571CC78063EC}"/>
              </a:ext>
            </a:extLst>
          </p:cNvPr>
          <p:cNvCxnSpPr>
            <a:cxnSpLocks/>
          </p:cNvCxnSpPr>
          <p:nvPr/>
        </p:nvCxnSpPr>
        <p:spPr>
          <a:xfrm>
            <a:off x="5346933" y="3154111"/>
            <a:ext cx="919103" cy="63445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0E2513AA-5DEB-48EB-8D57-C71E8E8AE613}"/>
              </a:ext>
            </a:extLst>
          </p:cNvPr>
          <p:cNvCxnSpPr>
            <a:cxnSpLocks/>
          </p:cNvCxnSpPr>
          <p:nvPr/>
        </p:nvCxnSpPr>
        <p:spPr>
          <a:xfrm flipV="1">
            <a:off x="5346933" y="3155722"/>
            <a:ext cx="919103" cy="6328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B1B6A254-938C-400A-8588-C2013FDEF7B0}"/>
              </a:ext>
            </a:extLst>
          </p:cNvPr>
          <p:cNvCxnSpPr>
            <a:cxnSpLocks/>
          </p:cNvCxnSpPr>
          <p:nvPr/>
        </p:nvCxnSpPr>
        <p:spPr>
          <a:xfrm>
            <a:off x="5346933" y="3471146"/>
            <a:ext cx="91910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vale 237">
            <a:extLst>
              <a:ext uri="{FF2B5EF4-FFF2-40B4-BE49-F238E27FC236}">
                <a16:creationId xmlns:a16="http://schemas.microsoft.com/office/drawing/2014/main" id="{1CD064D5-FA1F-4BDD-AFB3-B2596CE44575}"/>
              </a:ext>
            </a:extLst>
          </p:cNvPr>
          <p:cNvSpPr/>
          <p:nvPr/>
        </p:nvSpPr>
        <p:spPr>
          <a:xfrm>
            <a:off x="5348832" y="3159430"/>
            <a:ext cx="913448" cy="624105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BE11ABFE-ED13-4A01-9AAC-447B2EA9C769}"/>
              </a:ext>
            </a:extLst>
          </p:cNvPr>
          <p:cNvCxnSpPr>
            <a:cxnSpLocks/>
          </p:cNvCxnSpPr>
          <p:nvPr/>
        </p:nvCxnSpPr>
        <p:spPr>
          <a:xfrm flipH="1">
            <a:off x="5361479" y="2284372"/>
            <a:ext cx="444155" cy="11027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CE9705BD-8436-4F9E-9C70-4308DCCA5713}"/>
              </a:ext>
            </a:extLst>
          </p:cNvPr>
          <p:cNvCxnSpPr>
            <a:cxnSpLocks/>
          </p:cNvCxnSpPr>
          <p:nvPr/>
        </p:nvCxnSpPr>
        <p:spPr>
          <a:xfrm flipH="1" flipV="1">
            <a:off x="10005620" y="2829278"/>
            <a:ext cx="421623" cy="3988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16C688E3-5D95-4151-8659-18E65E04F1B9}"/>
              </a:ext>
            </a:extLst>
          </p:cNvPr>
          <p:cNvCxnSpPr>
            <a:cxnSpLocks/>
          </p:cNvCxnSpPr>
          <p:nvPr/>
        </p:nvCxnSpPr>
        <p:spPr>
          <a:xfrm>
            <a:off x="10423159" y="3218737"/>
            <a:ext cx="0" cy="5698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FE99740D-041A-4A8F-B709-432F246D2CD2}"/>
              </a:ext>
            </a:extLst>
          </p:cNvPr>
          <p:cNvCxnSpPr>
            <a:cxnSpLocks/>
          </p:cNvCxnSpPr>
          <p:nvPr/>
        </p:nvCxnSpPr>
        <p:spPr>
          <a:xfrm>
            <a:off x="10005617" y="2819197"/>
            <a:ext cx="0" cy="9674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Arco 243">
            <a:extLst>
              <a:ext uri="{FF2B5EF4-FFF2-40B4-BE49-F238E27FC236}">
                <a16:creationId xmlns:a16="http://schemas.microsoft.com/office/drawing/2014/main" id="{5D46DB94-F7BF-4B77-8120-AC9C0CAD5BDC}"/>
              </a:ext>
            </a:extLst>
          </p:cNvPr>
          <p:cNvSpPr/>
          <p:nvPr/>
        </p:nvSpPr>
        <p:spPr>
          <a:xfrm>
            <a:off x="7892524" y="2520243"/>
            <a:ext cx="2531760" cy="2531760"/>
          </a:xfrm>
          <a:prstGeom prst="arc">
            <a:avLst>
              <a:gd name="adj1" fmla="val 10523"/>
              <a:gd name="adj2" fmla="val 539069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42507EFB-E5DE-4EB8-8A01-2415964318AD}"/>
              </a:ext>
            </a:extLst>
          </p:cNvPr>
          <p:cNvCxnSpPr>
            <a:cxnSpLocks/>
          </p:cNvCxnSpPr>
          <p:nvPr/>
        </p:nvCxnSpPr>
        <p:spPr>
          <a:xfrm>
            <a:off x="5525201" y="5052003"/>
            <a:ext cx="363960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Arco 245">
            <a:extLst>
              <a:ext uri="{FF2B5EF4-FFF2-40B4-BE49-F238E27FC236}">
                <a16:creationId xmlns:a16="http://schemas.microsoft.com/office/drawing/2014/main" id="{75D400F1-99F7-4AE7-910D-FE75EDD7CC3A}"/>
              </a:ext>
            </a:extLst>
          </p:cNvPr>
          <p:cNvSpPr/>
          <p:nvPr/>
        </p:nvSpPr>
        <p:spPr>
          <a:xfrm>
            <a:off x="8314020" y="2938909"/>
            <a:ext cx="1693834" cy="1693834"/>
          </a:xfrm>
          <a:prstGeom prst="arc">
            <a:avLst>
              <a:gd name="adj1" fmla="val 10523"/>
              <a:gd name="adj2" fmla="val 539069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18B4FA57-267E-4A28-A695-33DC277C7C43}"/>
              </a:ext>
            </a:extLst>
          </p:cNvPr>
          <p:cNvCxnSpPr>
            <a:cxnSpLocks/>
          </p:cNvCxnSpPr>
          <p:nvPr/>
        </p:nvCxnSpPr>
        <p:spPr>
          <a:xfrm>
            <a:off x="5525201" y="4632742"/>
            <a:ext cx="363479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9311675E-F9D2-44A1-AEDD-63B23137FC23}"/>
              </a:ext>
            </a:extLst>
          </p:cNvPr>
          <p:cNvCxnSpPr>
            <a:cxnSpLocks/>
          </p:cNvCxnSpPr>
          <p:nvPr/>
        </p:nvCxnSpPr>
        <p:spPr>
          <a:xfrm>
            <a:off x="10214525" y="3019918"/>
            <a:ext cx="0" cy="7686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Arco 248">
            <a:extLst>
              <a:ext uri="{FF2B5EF4-FFF2-40B4-BE49-F238E27FC236}">
                <a16:creationId xmlns:a16="http://schemas.microsoft.com/office/drawing/2014/main" id="{EAB3D645-CE68-4492-8FDA-42FAEEABBD80}"/>
              </a:ext>
            </a:extLst>
          </p:cNvPr>
          <p:cNvSpPr/>
          <p:nvPr/>
        </p:nvSpPr>
        <p:spPr>
          <a:xfrm>
            <a:off x="8102153" y="2726079"/>
            <a:ext cx="2114595" cy="2114595"/>
          </a:xfrm>
          <a:prstGeom prst="arc">
            <a:avLst>
              <a:gd name="adj1" fmla="val 10523"/>
              <a:gd name="adj2" fmla="val 539069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8E1E7EA8-306B-4728-B564-FFE8CE62D873}"/>
              </a:ext>
            </a:extLst>
          </p:cNvPr>
          <p:cNvCxnSpPr>
            <a:cxnSpLocks/>
          </p:cNvCxnSpPr>
          <p:nvPr/>
        </p:nvCxnSpPr>
        <p:spPr>
          <a:xfrm>
            <a:off x="5525205" y="4840674"/>
            <a:ext cx="364785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EE314FDF-FC90-4C89-A265-418F38CA290B}"/>
              </a:ext>
            </a:extLst>
          </p:cNvPr>
          <p:cNvCxnSpPr>
            <a:cxnSpLocks/>
          </p:cNvCxnSpPr>
          <p:nvPr/>
        </p:nvCxnSpPr>
        <p:spPr>
          <a:xfrm>
            <a:off x="5525202" y="4632742"/>
            <a:ext cx="0" cy="4192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EFF36B4F-DF75-4AAD-9788-E8B300295857}"/>
              </a:ext>
            </a:extLst>
          </p:cNvPr>
          <p:cNvCxnSpPr>
            <a:cxnSpLocks/>
          </p:cNvCxnSpPr>
          <p:nvPr/>
        </p:nvCxnSpPr>
        <p:spPr>
          <a:xfrm>
            <a:off x="6088395" y="4627497"/>
            <a:ext cx="0" cy="4245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A03A56BA-7FA9-4DF8-9505-EFFC5A1CC7A3}"/>
              </a:ext>
            </a:extLst>
          </p:cNvPr>
          <p:cNvCxnSpPr>
            <a:cxnSpLocks/>
          </p:cNvCxnSpPr>
          <p:nvPr/>
        </p:nvCxnSpPr>
        <p:spPr>
          <a:xfrm flipV="1">
            <a:off x="5523968" y="4627398"/>
            <a:ext cx="574517" cy="4229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1D1735B0-5186-41BA-9BA8-F2F4B06E5BB1}"/>
              </a:ext>
            </a:extLst>
          </p:cNvPr>
          <p:cNvCxnSpPr>
            <a:cxnSpLocks/>
          </p:cNvCxnSpPr>
          <p:nvPr/>
        </p:nvCxnSpPr>
        <p:spPr>
          <a:xfrm>
            <a:off x="5527770" y="4634820"/>
            <a:ext cx="559635" cy="4147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e 255">
            <a:extLst>
              <a:ext uri="{FF2B5EF4-FFF2-40B4-BE49-F238E27FC236}">
                <a16:creationId xmlns:a16="http://schemas.microsoft.com/office/drawing/2014/main" id="{13E9156A-4AD8-411B-A44D-2ED5EBEDD1BE}"/>
              </a:ext>
            </a:extLst>
          </p:cNvPr>
          <p:cNvSpPr/>
          <p:nvPr/>
        </p:nvSpPr>
        <p:spPr>
          <a:xfrm>
            <a:off x="5524023" y="4634468"/>
            <a:ext cx="568208" cy="41716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3E7F2319-F821-40FC-A74D-555B6DC02E77}"/>
              </a:ext>
            </a:extLst>
          </p:cNvPr>
          <p:cNvCxnSpPr>
            <a:cxnSpLocks/>
          </p:cNvCxnSpPr>
          <p:nvPr/>
        </p:nvCxnSpPr>
        <p:spPr>
          <a:xfrm flipH="1">
            <a:off x="5523968" y="2828764"/>
            <a:ext cx="44816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8AFD4651-B1DC-4B90-9606-FCB238A51DA5}"/>
              </a:ext>
            </a:extLst>
          </p:cNvPr>
          <p:cNvCxnSpPr>
            <a:cxnSpLocks/>
          </p:cNvCxnSpPr>
          <p:nvPr/>
        </p:nvCxnSpPr>
        <p:spPr>
          <a:xfrm flipH="1">
            <a:off x="5413068" y="3224756"/>
            <a:ext cx="501009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7D7A913E-B329-4DB8-855A-A26748E23AE7}"/>
              </a:ext>
            </a:extLst>
          </p:cNvPr>
          <p:cNvCxnSpPr>
            <a:cxnSpLocks/>
          </p:cNvCxnSpPr>
          <p:nvPr/>
        </p:nvCxnSpPr>
        <p:spPr>
          <a:xfrm flipV="1">
            <a:off x="5523968" y="2835350"/>
            <a:ext cx="0" cy="17991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8D0E364D-9CF3-4DDA-91AB-5ED31C0FD6CB}"/>
              </a:ext>
            </a:extLst>
          </p:cNvPr>
          <p:cNvCxnSpPr>
            <a:cxnSpLocks/>
          </p:cNvCxnSpPr>
          <p:nvPr/>
        </p:nvCxnSpPr>
        <p:spPr>
          <a:xfrm flipV="1">
            <a:off x="6089304" y="2828767"/>
            <a:ext cx="0" cy="18057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FE2A49B4-A7DC-4D4F-AAF2-8DA27F911CEE}"/>
              </a:ext>
            </a:extLst>
          </p:cNvPr>
          <p:cNvCxnSpPr>
            <a:stCxn id="238" idx="1"/>
          </p:cNvCxnSpPr>
          <p:nvPr/>
        </p:nvCxnSpPr>
        <p:spPr>
          <a:xfrm flipV="1">
            <a:off x="5482608" y="2828764"/>
            <a:ext cx="606700" cy="4220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95EC26AF-1D00-43D7-A3F3-F13CD313EB2A}"/>
              </a:ext>
            </a:extLst>
          </p:cNvPr>
          <p:cNvCxnSpPr>
            <a:cxnSpLocks/>
          </p:cNvCxnSpPr>
          <p:nvPr/>
        </p:nvCxnSpPr>
        <p:spPr>
          <a:xfrm>
            <a:off x="5529718" y="2834176"/>
            <a:ext cx="557687" cy="3872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F95E6AF4-7E98-4666-AB0B-F09112D8C35E}"/>
              </a:ext>
            </a:extLst>
          </p:cNvPr>
          <p:cNvCxnSpPr>
            <a:cxnSpLocks/>
          </p:cNvCxnSpPr>
          <p:nvPr/>
        </p:nvCxnSpPr>
        <p:spPr>
          <a:xfrm>
            <a:off x="5523972" y="3024694"/>
            <a:ext cx="56343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Ovale 263">
            <a:extLst>
              <a:ext uri="{FF2B5EF4-FFF2-40B4-BE49-F238E27FC236}">
                <a16:creationId xmlns:a16="http://schemas.microsoft.com/office/drawing/2014/main" id="{80BB0577-7310-4DEF-B5E6-129DC7597F48}"/>
              </a:ext>
            </a:extLst>
          </p:cNvPr>
          <p:cNvSpPr/>
          <p:nvPr/>
        </p:nvSpPr>
        <p:spPr>
          <a:xfrm>
            <a:off x="5520983" y="2830452"/>
            <a:ext cx="568208" cy="39558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863E18F2-3E50-44B6-9D07-0D8CCCAB7026}"/>
              </a:ext>
            </a:extLst>
          </p:cNvPr>
          <p:cNvCxnSpPr>
            <a:cxnSpLocks/>
          </p:cNvCxnSpPr>
          <p:nvPr/>
        </p:nvCxnSpPr>
        <p:spPr>
          <a:xfrm flipV="1">
            <a:off x="7206465" y="3785154"/>
            <a:ext cx="0" cy="2635185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F9E3CD1-3D19-46DA-99D4-0C1C09F11773}"/>
              </a:ext>
            </a:extLst>
          </p:cNvPr>
          <p:cNvCxnSpPr>
            <a:cxnSpLocks/>
          </p:cNvCxnSpPr>
          <p:nvPr/>
        </p:nvCxnSpPr>
        <p:spPr>
          <a:xfrm>
            <a:off x="4906014" y="1323755"/>
            <a:ext cx="2306165" cy="2466586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50AC2323-ED62-464A-BA3B-DF79E7E763F8}"/>
              </a:ext>
            </a:extLst>
          </p:cNvPr>
          <p:cNvCxnSpPr>
            <a:cxnSpLocks/>
            <a:stCxn id="32" idx="0"/>
          </p:cNvCxnSpPr>
          <p:nvPr/>
        </p:nvCxnSpPr>
        <p:spPr>
          <a:xfrm flipV="1">
            <a:off x="615731" y="6420336"/>
            <a:ext cx="6590737" cy="1195315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E6BB967E-367A-4457-BAEE-8DA4CE14B3C9}"/>
              </a:ext>
            </a:extLst>
          </p:cNvPr>
          <p:cNvCxnSpPr>
            <a:cxnSpLocks/>
          </p:cNvCxnSpPr>
          <p:nvPr/>
        </p:nvCxnSpPr>
        <p:spPr>
          <a:xfrm flipV="1">
            <a:off x="5007992" y="6037533"/>
            <a:ext cx="1597511" cy="78497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6CCA48F5-D09D-4C7F-82BE-628F68ABCC7B}"/>
              </a:ext>
            </a:extLst>
          </p:cNvPr>
          <p:cNvCxnSpPr>
            <a:cxnSpLocks/>
          </p:cNvCxnSpPr>
          <p:nvPr/>
        </p:nvCxnSpPr>
        <p:spPr>
          <a:xfrm>
            <a:off x="5000544" y="6820962"/>
            <a:ext cx="1772999" cy="166938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8A064BA7-EC12-4C4C-8B2A-F4DA51E76519}"/>
              </a:ext>
            </a:extLst>
          </p:cNvPr>
          <p:cNvCxnSpPr>
            <a:cxnSpLocks/>
          </p:cNvCxnSpPr>
          <p:nvPr/>
        </p:nvCxnSpPr>
        <p:spPr>
          <a:xfrm rot="9285469" flipV="1">
            <a:off x="6559236" y="6044196"/>
            <a:ext cx="250600" cy="93866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7964E9FA-4DF9-49E1-ADDA-BD65B97D5F3C}"/>
              </a:ext>
            </a:extLst>
          </p:cNvPr>
          <p:cNvCxnSpPr>
            <a:cxnSpLocks/>
          </p:cNvCxnSpPr>
          <p:nvPr/>
        </p:nvCxnSpPr>
        <p:spPr>
          <a:xfrm flipH="1">
            <a:off x="6770178" y="5969331"/>
            <a:ext cx="633356" cy="101624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ADCE9096-C5A3-4B66-8C9F-320C8B873552}"/>
              </a:ext>
            </a:extLst>
          </p:cNvPr>
          <p:cNvCxnSpPr>
            <a:cxnSpLocks/>
          </p:cNvCxnSpPr>
          <p:nvPr/>
        </p:nvCxnSpPr>
        <p:spPr>
          <a:xfrm flipH="1">
            <a:off x="6620108" y="5800325"/>
            <a:ext cx="508286" cy="82135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06D596BE-802D-43D0-A9A9-BA6DE1DE18EE}"/>
              </a:ext>
            </a:extLst>
          </p:cNvPr>
          <p:cNvCxnSpPr>
            <a:cxnSpLocks/>
          </p:cNvCxnSpPr>
          <p:nvPr/>
        </p:nvCxnSpPr>
        <p:spPr>
          <a:xfrm flipH="1">
            <a:off x="6345585" y="5632566"/>
            <a:ext cx="508462" cy="81585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EF8D5B88-9B2B-42E9-8BE5-9EDEBCE1D0FB}"/>
              </a:ext>
            </a:extLst>
          </p:cNvPr>
          <p:cNvCxnSpPr>
            <a:cxnSpLocks/>
          </p:cNvCxnSpPr>
          <p:nvPr/>
        </p:nvCxnSpPr>
        <p:spPr>
          <a:xfrm flipH="1" flipV="1">
            <a:off x="6855659" y="5632570"/>
            <a:ext cx="551977" cy="344913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1957B74D-5D21-46B5-818B-5524931141AC}"/>
              </a:ext>
            </a:extLst>
          </p:cNvPr>
          <p:cNvCxnSpPr>
            <a:cxnSpLocks/>
          </p:cNvCxnSpPr>
          <p:nvPr/>
        </p:nvCxnSpPr>
        <p:spPr>
          <a:xfrm flipH="1" flipV="1">
            <a:off x="6343513" y="6446548"/>
            <a:ext cx="547339" cy="342016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84D34D73-DFD7-431D-B2A5-5DE0FBB90FD9}"/>
              </a:ext>
            </a:extLst>
          </p:cNvPr>
          <p:cNvCxnSpPr>
            <a:cxnSpLocks/>
          </p:cNvCxnSpPr>
          <p:nvPr/>
        </p:nvCxnSpPr>
        <p:spPr>
          <a:xfrm flipH="1">
            <a:off x="6343513" y="5973211"/>
            <a:ext cx="1059817" cy="476355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AB3C1EBF-C62C-4EED-9FDD-BD3F6498F4C6}"/>
              </a:ext>
            </a:extLst>
          </p:cNvPr>
          <p:cNvCxnSpPr>
            <a:cxnSpLocks/>
          </p:cNvCxnSpPr>
          <p:nvPr/>
        </p:nvCxnSpPr>
        <p:spPr>
          <a:xfrm flipH="1" flipV="1">
            <a:off x="6857479" y="5631423"/>
            <a:ext cx="33373" cy="115714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e 62">
            <a:extLst>
              <a:ext uri="{FF2B5EF4-FFF2-40B4-BE49-F238E27FC236}">
                <a16:creationId xmlns:a16="http://schemas.microsoft.com/office/drawing/2014/main" id="{55E83095-4EEA-4776-8BFD-F9F8E4B0CC0E}"/>
              </a:ext>
            </a:extLst>
          </p:cNvPr>
          <p:cNvSpPr/>
          <p:nvPr/>
        </p:nvSpPr>
        <p:spPr>
          <a:xfrm rot="1892820">
            <a:off x="6549427" y="5731904"/>
            <a:ext cx="647325" cy="960199"/>
          </a:xfrm>
          <a:prstGeom prst="ellipse">
            <a:avLst/>
          </a:prstGeom>
          <a:noFill/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137C6B6F-8A52-4EBD-B189-4B9A29C2A20C}"/>
              </a:ext>
            </a:extLst>
          </p:cNvPr>
          <p:cNvCxnSpPr>
            <a:cxnSpLocks/>
          </p:cNvCxnSpPr>
          <p:nvPr/>
        </p:nvCxnSpPr>
        <p:spPr>
          <a:xfrm>
            <a:off x="5805174" y="5540822"/>
            <a:ext cx="1289788" cy="238836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5B92EB4C-EA1F-4A4C-AC55-C8A1AE32E6BB}"/>
              </a:ext>
            </a:extLst>
          </p:cNvPr>
          <p:cNvCxnSpPr>
            <a:cxnSpLocks/>
          </p:cNvCxnSpPr>
          <p:nvPr/>
        </p:nvCxnSpPr>
        <p:spPr>
          <a:xfrm>
            <a:off x="5805173" y="5548578"/>
            <a:ext cx="774555" cy="104144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DCC7C321-C6BF-4850-B947-5541A053FBE8}"/>
              </a:ext>
            </a:extLst>
          </p:cNvPr>
          <p:cNvCxnSpPr>
            <a:cxnSpLocks/>
          </p:cNvCxnSpPr>
          <p:nvPr/>
        </p:nvCxnSpPr>
        <p:spPr>
          <a:xfrm>
            <a:off x="5967552" y="6347947"/>
            <a:ext cx="104879" cy="5774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1BB335CE-5B50-4072-9D69-418804ABB89D}"/>
              </a:ext>
            </a:extLst>
          </p:cNvPr>
          <p:cNvCxnSpPr>
            <a:cxnSpLocks/>
          </p:cNvCxnSpPr>
          <p:nvPr/>
        </p:nvCxnSpPr>
        <p:spPr>
          <a:xfrm>
            <a:off x="6853699" y="3782091"/>
            <a:ext cx="0" cy="1853139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E62E0DDD-647B-414F-8E77-02D0B5C03AC1}"/>
              </a:ext>
            </a:extLst>
          </p:cNvPr>
          <p:cNvCxnSpPr>
            <a:cxnSpLocks/>
          </p:cNvCxnSpPr>
          <p:nvPr/>
        </p:nvCxnSpPr>
        <p:spPr>
          <a:xfrm>
            <a:off x="6345416" y="3782089"/>
            <a:ext cx="0" cy="2664456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C49A1A70-3AEE-4DF0-85C5-C424152E4058}"/>
              </a:ext>
            </a:extLst>
          </p:cNvPr>
          <p:cNvCxnSpPr>
            <a:cxnSpLocks/>
          </p:cNvCxnSpPr>
          <p:nvPr/>
        </p:nvCxnSpPr>
        <p:spPr>
          <a:xfrm>
            <a:off x="6890853" y="3074285"/>
            <a:ext cx="0" cy="371427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id="{2DCFBF8F-2C4A-4321-83A3-1D17B54648A3}"/>
              </a:ext>
            </a:extLst>
          </p:cNvPr>
          <p:cNvCxnSpPr>
            <a:cxnSpLocks/>
          </p:cNvCxnSpPr>
          <p:nvPr/>
        </p:nvCxnSpPr>
        <p:spPr>
          <a:xfrm>
            <a:off x="7401925" y="3074284"/>
            <a:ext cx="0" cy="2899533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42AA09B9-ED05-4A1A-852D-63C3B29E5FE3}"/>
              </a:ext>
            </a:extLst>
          </p:cNvPr>
          <p:cNvCxnSpPr>
            <a:cxnSpLocks/>
          </p:cNvCxnSpPr>
          <p:nvPr/>
        </p:nvCxnSpPr>
        <p:spPr>
          <a:xfrm flipH="1" flipV="1">
            <a:off x="2616974" y="4391005"/>
            <a:ext cx="4152311" cy="2594653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Arco 305">
            <a:extLst>
              <a:ext uri="{FF2B5EF4-FFF2-40B4-BE49-F238E27FC236}">
                <a16:creationId xmlns:a16="http://schemas.microsoft.com/office/drawing/2014/main" id="{7F7699D1-405C-48F8-B1C6-E19950CD577B}"/>
              </a:ext>
            </a:extLst>
          </p:cNvPr>
          <p:cNvSpPr/>
          <p:nvPr/>
        </p:nvSpPr>
        <p:spPr>
          <a:xfrm>
            <a:off x="2286266" y="3081097"/>
            <a:ext cx="1416923" cy="1416923"/>
          </a:xfrm>
          <a:prstGeom prst="arc">
            <a:avLst>
              <a:gd name="adj1" fmla="val 7335253"/>
              <a:gd name="adj2" fmla="val 1618996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A8AF5FC6-7F08-4C25-BFED-14CF6870DB29}"/>
              </a:ext>
            </a:extLst>
          </p:cNvPr>
          <p:cNvCxnSpPr>
            <a:cxnSpLocks/>
          </p:cNvCxnSpPr>
          <p:nvPr/>
        </p:nvCxnSpPr>
        <p:spPr>
          <a:xfrm>
            <a:off x="2992553" y="3081101"/>
            <a:ext cx="4414196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14A981AD-017A-43F3-AEAC-7A39C31BE33A}"/>
              </a:ext>
            </a:extLst>
          </p:cNvPr>
          <p:cNvCxnSpPr>
            <a:cxnSpLocks/>
          </p:cNvCxnSpPr>
          <p:nvPr/>
        </p:nvCxnSpPr>
        <p:spPr>
          <a:xfrm flipV="1">
            <a:off x="6344909" y="3070941"/>
            <a:ext cx="554964" cy="71398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687171E4-212E-4181-A003-834112C79FF7}"/>
              </a:ext>
            </a:extLst>
          </p:cNvPr>
          <p:cNvCxnSpPr>
            <a:cxnSpLocks/>
          </p:cNvCxnSpPr>
          <p:nvPr/>
        </p:nvCxnSpPr>
        <p:spPr>
          <a:xfrm flipV="1">
            <a:off x="6852956" y="3072334"/>
            <a:ext cx="554964" cy="71398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692B82EB-AB12-47ED-8014-D38D37E6884B}"/>
              </a:ext>
            </a:extLst>
          </p:cNvPr>
          <p:cNvCxnSpPr>
            <a:cxnSpLocks/>
          </p:cNvCxnSpPr>
          <p:nvPr/>
        </p:nvCxnSpPr>
        <p:spPr>
          <a:xfrm flipV="1">
            <a:off x="6341104" y="3077295"/>
            <a:ext cx="1059005" cy="71372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DDFD2758-D3C5-42B3-BD48-F2ACCE352654}"/>
              </a:ext>
            </a:extLst>
          </p:cNvPr>
          <p:cNvCxnSpPr>
            <a:cxnSpLocks/>
          </p:cNvCxnSpPr>
          <p:nvPr/>
        </p:nvCxnSpPr>
        <p:spPr>
          <a:xfrm flipH="1">
            <a:off x="6853443" y="3066435"/>
            <a:ext cx="37241" cy="72312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id="{1FDA5384-C4F5-4303-83EF-F166C3D0C82C}"/>
              </a:ext>
            </a:extLst>
          </p:cNvPr>
          <p:cNvCxnSpPr>
            <a:cxnSpLocks/>
          </p:cNvCxnSpPr>
          <p:nvPr/>
        </p:nvCxnSpPr>
        <p:spPr>
          <a:xfrm flipV="1">
            <a:off x="6592325" y="3076063"/>
            <a:ext cx="554964" cy="71398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6613C150-DC5C-4D1B-AABF-6A652884C2ED}"/>
              </a:ext>
            </a:extLst>
          </p:cNvPr>
          <p:cNvCxnSpPr>
            <a:cxnSpLocks/>
          </p:cNvCxnSpPr>
          <p:nvPr/>
        </p:nvCxnSpPr>
        <p:spPr>
          <a:xfrm>
            <a:off x="6624069" y="3427561"/>
            <a:ext cx="513173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Ovale 316">
            <a:extLst>
              <a:ext uri="{FF2B5EF4-FFF2-40B4-BE49-F238E27FC236}">
                <a16:creationId xmlns:a16="http://schemas.microsoft.com/office/drawing/2014/main" id="{1138250E-019C-4FA9-BCE9-747C48BBF475}"/>
              </a:ext>
            </a:extLst>
          </p:cNvPr>
          <p:cNvSpPr/>
          <p:nvPr/>
        </p:nvSpPr>
        <p:spPr>
          <a:xfrm rot="2841148">
            <a:off x="6687666" y="2950788"/>
            <a:ext cx="372845" cy="967108"/>
          </a:xfrm>
          <a:prstGeom prst="ellipse">
            <a:avLst/>
          </a:prstGeom>
          <a:noFill/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B2E69BF3-6D9B-4AAC-9AE0-6B91EDE51C3F}"/>
              </a:ext>
            </a:extLst>
          </p:cNvPr>
          <p:cNvCxnSpPr>
            <a:cxnSpLocks/>
          </p:cNvCxnSpPr>
          <p:nvPr/>
        </p:nvCxnSpPr>
        <p:spPr>
          <a:xfrm>
            <a:off x="5805171" y="2279724"/>
            <a:ext cx="706335" cy="147650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1D695219-1E4D-40CE-ABAF-835E50A9A43B}"/>
              </a:ext>
            </a:extLst>
          </p:cNvPr>
          <p:cNvCxnSpPr>
            <a:cxnSpLocks/>
          </p:cNvCxnSpPr>
          <p:nvPr/>
        </p:nvCxnSpPr>
        <p:spPr>
          <a:xfrm>
            <a:off x="5805174" y="2283134"/>
            <a:ext cx="1416444" cy="81215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id="{C8C2182D-ADF3-48C7-95C8-6B9EBEDDE42A}"/>
              </a:ext>
            </a:extLst>
          </p:cNvPr>
          <p:cNvCxnSpPr>
            <a:cxnSpLocks/>
          </p:cNvCxnSpPr>
          <p:nvPr/>
        </p:nvCxnSpPr>
        <p:spPr>
          <a:xfrm flipH="1">
            <a:off x="5965632" y="5600321"/>
            <a:ext cx="471337" cy="7562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25218259-F8F6-4614-AFF3-CA927A183344}"/>
              </a:ext>
            </a:extLst>
          </p:cNvPr>
          <p:cNvCxnSpPr>
            <a:cxnSpLocks/>
          </p:cNvCxnSpPr>
          <p:nvPr/>
        </p:nvCxnSpPr>
        <p:spPr>
          <a:xfrm flipH="1">
            <a:off x="6018092" y="5701938"/>
            <a:ext cx="582975" cy="9354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A87B78B0-6751-4C1A-8503-D6A31AC3E976}"/>
              </a:ext>
            </a:extLst>
          </p:cNvPr>
          <p:cNvCxnSpPr>
            <a:cxnSpLocks/>
          </p:cNvCxnSpPr>
          <p:nvPr/>
        </p:nvCxnSpPr>
        <p:spPr>
          <a:xfrm flipH="1">
            <a:off x="6071712" y="5804911"/>
            <a:ext cx="695002" cy="11151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DAFD0898-F25A-406A-9A02-42AF672AE12B}"/>
              </a:ext>
            </a:extLst>
          </p:cNvPr>
          <p:cNvCxnSpPr>
            <a:cxnSpLocks/>
          </p:cNvCxnSpPr>
          <p:nvPr/>
        </p:nvCxnSpPr>
        <p:spPr>
          <a:xfrm flipH="1" flipV="1">
            <a:off x="6129999" y="6088009"/>
            <a:ext cx="334784" cy="2091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F1450CA7-7DEA-431F-919F-095BFCC74083}"/>
              </a:ext>
            </a:extLst>
          </p:cNvPr>
          <p:cNvCxnSpPr>
            <a:cxnSpLocks/>
          </p:cNvCxnSpPr>
          <p:nvPr/>
        </p:nvCxnSpPr>
        <p:spPr>
          <a:xfrm flipH="1" flipV="1">
            <a:off x="6437015" y="5599772"/>
            <a:ext cx="330553" cy="2065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748D83C2-0065-454A-A935-2A38E50CAAF5}"/>
              </a:ext>
            </a:extLst>
          </p:cNvPr>
          <p:cNvCxnSpPr/>
          <p:nvPr/>
        </p:nvCxnSpPr>
        <p:spPr>
          <a:xfrm>
            <a:off x="6438583" y="5598378"/>
            <a:ext cx="19902" cy="6988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6CF928D8-757D-4D37-A6B1-6B5BB345CC54}"/>
              </a:ext>
            </a:extLst>
          </p:cNvPr>
          <p:cNvCxnSpPr>
            <a:cxnSpLocks/>
          </p:cNvCxnSpPr>
          <p:nvPr/>
        </p:nvCxnSpPr>
        <p:spPr>
          <a:xfrm flipV="1">
            <a:off x="6132712" y="5807721"/>
            <a:ext cx="628394" cy="2802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Ovale 311">
            <a:extLst>
              <a:ext uri="{FF2B5EF4-FFF2-40B4-BE49-F238E27FC236}">
                <a16:creationId xmlns:a16="http://schemas.microsoft.com/office/drawing/2014/main" id="{5C7ADF6B-270A-40FB-AC7F-51E2140D1B8B}"/>
              </a:ext>
            </a:extLst>
          </p:cNvPr>
          <p:cNvSpPr/>
          <p:nvPr/>
        </p:nvSpPr>
        <p:spPr>
          <a:xfrm rot="1892820">
            <a:off x="6254545" y="5656514"/>
            <a:ext cx="384010" cy="58050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D4B72307-F87B-4769-AB94-692D5CC8320D}"/>
              </a:ext>
            </a:extLst>
          </p:cNvPr>
          <p:cNvCxnSpPr>
            <a:cxnSpLocks/>
          </p:cNvCxnSpPr>
          <p:nvPr/>
        </p:nvCxnSpPr>
        <p:spPr>
          <a:xfrm flipH="1" flipV="1">
            <a:off x="2667003" y="4299871"/>
            <a:ext cx="3301130" cy="20474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594E873C-73AC-4B6B-98CD-9BC05E63827F}"/>
              </a:ext>
            </a:extLst>
          </p:cNvPr>
          <p:cNvCxnSpPr>
            <a:cxnSpLocks/>
          </p:cNvCxnSpPr>
          <p:nvPr/>
        </p:nvCxnSpPr>
        <p:spPr>
          <a:xfrm flipH="1" flipV="1">
            <a:off x="2455405" y="4658645"/>
            <a:ext cx="3618384" cy="22610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id="{4AA3E4B7-DA3D-4815-A6EA-32B5980112B0}"/>
              </a:ext>
            </a:extLst>
          </p:cNvPr>
          <p:cNvCxnSpPr>
            <a:cxnSpLocks/>
          </p:cNvCxnSpPr>
          <p:nvPr/>
        </p:nvCxnSpPr>
        <p:spPr>
          <a:xfrm flipH="1" flipV="1">
            <a:off x="2563864" y="4475736"/>
            <a:ext cx="3459246" cy="21615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B5D34B9B-6C83-4172-B974-03108EBE7391}"/>
              </a:ext>
            </a:extLst>
          </p:cNvPr>
          <p:cNvCxnSpPr>
            <a:cxnSpLocks/>
          </p:cNvCxnSpPr>
          <p:nvPr/>
        </p:nvCxnSpPr>
        <p:spPr>
          <a:xfrm>
            <a:off x="6767568" y="2753676"/>
            <a:ext cx="0" cy="30504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nettore diritto 319">
            <a:extLst>
              <a:ext uri="{FF2B5EF4-FFF2-40B4-BE49-F238E27FC236}">
                <a16:creationId xmlns:a16="http://schemas.microsoft.com/office/drawing/2014/main" id="{DF738A83-06BA-478C-B2A3-F73330490DD3}"/>
              </a:ext>
            </a:extLst>
          </p:cNvPr>
          <p:cNvCxnSpPr>
            <a:cxnSpLocks/>
          </p:cNvCxnSpPr>
          <p:nvPr/>
        </p:nvCxnSpPr>
        <p:spPr>
          <a:xfrm>
            <a:off x="6459963" y="2748594"/>
            <a:ext cx="0" cy="35425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Arco 320">
            <a:extLst>
              <a:ext uri="{FF2B5EF4-FFF2-40B4-BE49-F238E27FC236}">
                <a16:creationId xmlns:a16="http://schemas.microsoft.com/office/drawing/2014/main" id="{6CC903FA-30F0-414E-AB8E-1ADE530E2A4B}"/>
              </a:ext>
            </a:extLst>
          </p:cNvPr>
          <p:cNvSpPr/>
          <p:nvPr/>
        </p:nvSpPr>
        <p:spPr>
          <a:xfrm>
            <a:off x="1966957" y="2758378"/>
            <a:ext cx="2053459" cy="2053459"/>
          </a:xfrm>
          <a:prstGeom prst="arc">
            <a:avLst>
              <a:gd name="adj1" fmla="val 7288660"/>
              <a:gd name="adj2" fmla="val 1618996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155BAB47-66F5-43C1-BF89-01533CFC7E13}"/>
              </a:ext>
            </a:extLst>
          </p:cNvPr>
          <p:cNvCxnSpPr>
            <a:cxnSpLocks/>
          </p:cNvCxnSpPr>
          <p:nvPr/>
        </p:nvCxnSpPr>
        <p:spPr>
          <a:xfrm>
            <a:off x="2992706" y="2758382"/>
            <a:ext cx="452677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Arco 321">
            <a:extLst>
              <a:ext uri="{FF2B5EF4-FFF2-40B4-BE49-F238E27FC236}">
                <a16:creationId xmlns:a16="http://schemas.microsoft.com/office/drawing/2014/main" id="{E3CC5A60-D7E6-4570-9374-3CBD2315425F}"/>
              </a:ext>
            </a:extLst>
          </p:cNvPr>
          <p:cNvSpPr/>
          <p:nvPr/>
        </p:nvSpPr>
        <p:spPr>
          <a:xfrm>
            <a:off x="2180094" y="2969614"/>
            <a:ext cx="1629101" cy="1629101"/>
          </a:xfrm>
          <a:prstGeom prst="arc">
            <a:avLst>
              <a:gd name="adj1" fmla="val 7323593"/>
              <a:gd name="adj2" fmla="val 1618996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880A2D88-12A5-42CF-9E38-58007715C960}"/>
              </a:ext>
            </a:extLst>
          </p:cNvPr>
          <p:cNvCxnSpPr>
            <a:cxnSpLocks/>
          </p:cNvCxnSpPr>
          <p:nvPr/>
        </p:nvCxnSpPr>
        <p:spPr>
          <a:xfrm>
            <a:off x="2992703" y="2968918"/>
            <a:ext cx="360836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9F515C00-3263-47AE-9467-3D43EC2B1B1F}"/>
              </a:ext>
            </a:extLst>
          </p:cNvPr>
          <p:cNvCxnSpPr>
            <a:cxnSpLocks/>
          </p:cNvCxnSpPr>
          <p:nvPr/>
        </p:nvCxnSpPr>
        <p:spPr>
          <a:xfrm>
            <a:off x="6129996" y="3175284"/>
            <a:ext cx="0" cy="29125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ttore diritto 324">
            <a:extLst>
              <a:ext uri="{FF2B5EF4-FFF2-40B4-BE49-F238E27FC236}">
                <a16:creationId xmlns:a16="http://schemas.microsoft.com/office/drawing/2014/main" id="{C17F8109-1C8B-472E-8EAC-1C622FF8BF27}"/>
              </a:ext>
            </a:extLst>
          </p:cNvPr>
          <p:cNvCxnSpPr>
            <a:cxnSpLocks/>
          </p:cNvCxnSpPr>
          <p:nvPr/>
        </p:nvCxnSpPr>
        <p:spPr>
          <a:xfrm>
            <a:off x="6436969" y="3171475"/>
            <a:ext cx="0" cy="24269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Arco 325">
            <a:extLst>
              <a:ext uri="{FF2B5EF4-FFF2-40B4-BE49-F238E27FC236}">
                <a16:creationId xmlns:a16="http://schemas.microsoft.com/office/drawing/2014/main" id="{4C25C905-BC46-4F83-81B4-898EC78911EC}"/>
              </a:ext>
            </a:extLst>
          </p:cNvPr>
          <p:cNvSpPr/>
          <p:nvPr/>
        </p:nvSpPr>
        <p:spPr>
          <a:xfrm>
            <a:off x="2381890" y="3173738"/>
            <a:ext cx="1222725" cy="1222725"/>
          </a:xfrm>
          <a:prstGeom prst="arc">
            <a:avLst>
              <a:gd name="adj1" fmla="val 7323593"/>
              <a:gd name="adj2" fmla="val 1618996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FBC4F0A4-D827-49A4-8F71-A5544568F695}"/>
              </a:ext>
            </a:extLst>
          </p:cNvPr>
          <p:cNvCxnSpPr>
            <a:cxnSpLocks/>
          </p:cNvCxnSpPr>
          <p:nvPr/>
        </p:nvCxnSpPr>
        <p:spPr>
          <a:xfrm>
            <a:off x="2992706" y="3174886"/>
            <a:ext cx="452677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03203088-506C-451F-A0AF-FC4F4564D68B}"/>
              </a:ext>
            </a:extLst>
          </p:cNvPr>
          <p:cNvCxnSpPr/>
          <p:nvPr/>
        </p:nvCxnSpPr>
        <p:spPr>
          <a:xfrm flipV="1">
            <a:off x="6125092" y="2754631"/>
            <a:ext cx="330599" cy="417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5267760D-C894-4B52-8745-6539E0104182}"/>
              </a:ext>
            </a:extLst>
          </p:cNvPr>
          <p:cNvCxnSpPr>
            <a:cxnSpLocks/>
          </p:cNvCxnSpPr>
          <p:nvPr/>
        </p:nvCxnSpPr>
        <p:spPr>
          <a:xfrm flipV="1">
            <a:off x="6129996" y="2759519"/>
            <a:ext cx="632097" cy="4119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1F04A429-E585-4193-A115-5B028F459772}"/>
              </a:ext>
            </a:extLst>
          </p:cNvPr>
          <p:cNvCxnSpPr>
            <a:cxnSpLocks/>
          </p:cNvCxnSpPr>
          <p:nvPr/>
        </p:nvCxnSpPr>
        <p:spPr>
          <a:xfrm flipH="1">
            <a:off x="6437901" y="2748591"/>
            <a:ext cx="22037" cy="4291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nettore diritto 335">
            <a:extLst>
              <a:ext uri="{FF2B5EF4-FFF2-40B4-BE49-F238E27FC236}">
                <a16:creationId xmlns:a16="http://schemas.microsoft.com/office/drawing/2014/main" id="{534A5585-13E7-4ED7-BC19-84E103F0AF4B}"/>
              </a:ext>
            </a:extLst>
          </p:cNvPr>
          <p:cNvCxnSpPr/>
          <p:nvPr/>
        </p:nvCxnSpPr>
        <p:spPr>
          <a:xfrm flipV="1">
            <a:off x="6282359" y="2756327"/>
            <a:ext cx="330599" cy="4177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Ovale 336">
            <a:extLst>
              <a:ext uri="{FF2B5EF4-FFF2-40B4-BE49-F238E27FC236}">
                <a16:creationId xmlns:a16="http://schemas.microsoft.com/office/drawing/2014/main" id="{8FF2A458-562B-462C-B598-F5ED4B43F726}"/>
              </a:ext>
            </a:extLst>
          </p:cNvPr>
          <p:cNvSpPr/>
          <p:nvPr/>
        </p:nvSpPr>
        <p:spPr>
          <a:xfrm rot="2890269">
            <a:off x="6329512" y="2680140"/>
            <a:ext cx="226564" cy="571804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414" name="Connettore diritto 413">
            <a:extLst>
              <a:ext uri="{FF2B5EF4-FFF2-40B4-BE49-F238E27FC236}">
                <a16:creationId xmlns:a16="http://schemas.microsoft.com/office/drawing/2014/main" id="{C811FDCD-0612-469E-8481-924D60443EA9}"/>
              </a:ext>
            </a:extLst>
          </p:cNvPr>
          <p:cNvCxnSpPr>
            <a:cxnSpLocks/>
          </p:cNvCxnSpPr>
          <p:nvPr/>
        </p:nvCxnSpPr>
        <p:spPr>
          <a:xfrm flipV="1">
            <a:off x="6439958" y="2754687"/>
            <a:ext cx="327356" cy="4211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0C06635-E90B-5C0F-AB81-5A70847E89EB}"/>
              </a:ext>
            </a:extLst>
          </p:cNvPr>
          <p:cNvCxnSpPr>
            <a:cxnSpLocks/>
          </p:cNvCxnSpPr>
          <p:nvPr/>
        </p:nvCxnSpPr>
        <p:spPr>
          <a:xfrm flipH="1">
            <a:off x="4992594" y="2279724"/>
            <a:ext cx="812577" cy="126436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3">
            <a:extLst>
              <a:ext uri="{FF2B5EF4-FFF2-40B4-BE49-F238E27FC236}">
                <a16:creationId xmlns:a16="http://schemas.microsoft.com/office/drawing/2014/main" id="{2196D5A5-8CD9-0482-01C1-87042A4FD883}"/>
              </a:ext>
            </a:extLst>
          </p:cNvPr>
          <p:cNvSpPr txBox="1">
            <a:spLocks/>
          </p:cNvSpPr>
          <p:nvPr/>
        </p:nvSpPr>
        <p:spPr>
          <a:xfrm>
            <a:off x="565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(4)</a:t>
            </a:r>
            <a:endParaRPr lang="it-IT" sz="17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F9DE2D5-8397-BEB6-B7BC-459025CB0453}"/>
              </a:ext>
            </a:extLst>
          </p:cNvPr>
          <p:cNvSpPr txBox="1"/>
          <p:nvPr/>
        </p:nvSpPr>
        <p:spPr>
          <a:xfrm>
            <a:off x="-11939" y="397234"/>
            <a:ext cx="12203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La presente diapositiva raggruppa, in una visione d’insieme, le operazioni sviluppate per i singoli coni ricostruendo l’unitarietà della composizione</a:t>
            </a: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89B90A36-29BA-C54A-E56D-50F4517559FD}"/>
              </a:ext>
            </a:extLst>
          </p:cNvPr>
          <p:cNvCxnSpPr>
            <a:cxnSpLocks/>
          </p:cNvCxnSpPr>
          <p:nvPr/>
        </p:nvCxnSpPr>
        <p:spPr>
          <a:xfrm>
            <a:off x="5807735" y="1105120"/>
            <a:ext cx="0" cy="23644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4C62E4F-5B92-18DB-89DE-DC046CB46893}"/>
              </a:ext>
            </a:extLst>
          </p:cNvPr>
          <p:cNvSpPr/>
          <p:nvPr/>
        </p:nvSpPr>
        <p:spPr>
          <a:xfrm>
            <a:off x="10782757" y="8773741"/>
            <a:ext cx="1366575" cy="323663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486">
              <a:defRPr/>
            </a:pPr>
            <a:r>
              <a:rPr lang="it-IT" sz="1399" dirty="0">
                <a:solidFill>
                  <a:prstClr val="white"/>
                </a:solidFill>
                <a:latin typeface="Comic Sans M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98644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4F1CFB45-E05C-432D-A369-5C8B907E2377}"/>
              </a:ext>
            </a:extLst>
          </p:cNvPr>
          <p:cNvCxnSpPr>
            <a:cxnSpLocks/>
          </p:cNvCxnSpPr>
          <p:nvPr/>
        </p:nvCxnSpPr>
        <p:spPr>
          <a:xfrm>
            <a:off x="1112108" y="3787269"/>
            <a:ext cx="1086799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e 10">
            <a:extLst>
              <a:ext uri="{FF2B5EF4-FFF2-40B4-BE49-F238E27FC236}">
                <a16:creationId xmlns:a16="http://schemas.microsoft.com/office/drawing/2014/main" id="{A3A0039E-DCA6-4D89-ACF8-F85092CE10EA}"/>
              </a:ext>
            </a:extLst>
          </p:cNvPr>
          <p:cNvSpPr/>
          <p:nvPr/>
        </p:nvSpPr>
        <p:spPr>
          <a:xfrm>
            <a:off x="4745672" y="1222399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B9E78D2A-2508-445A-8B2D-A87BA84CD3F2}"/>
              </a:ext>
            </a:extLst>
          </p:cNvPr>
          <p:cNvCxnSpPr>
            <a:cxnSpLocks/>
          </p:cNvCxnSpPr>
          <p:nvPr/>
        </p:nvCxnSpPr>
        <p:spPr>
          <a:xfrm>
            <a:off x="5811984" y="3335780"/>
            <a:ext cx="0" cy="4463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9760A14-3F65-4470-BD5E-EA5C43CF3B40}"/>
              </a:ext>
            </a:extLst>
          </p:cNvPr>
          <p:cNvCxnSpPr>
            <a:cxnSpLocks/>
          </p:cNvCxnSpPr>
          <p:nvPr/>
        </p:nvCxnSpPr>
        <p:spPr>
          <a:xfrm flipV="1">
            <a:off x="5804603" y="2273182"/>
            <a:ext cx="0" cy="33350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D5BE7F7A-B9F3-4647-BA76-0BADECB9A7F6}"/>
              </a:ext>
            </a:extLst>
          </p:cNvPr>
          <p:cNvGrpSpPr/>
          <p:nvPr/>
        </p:nvGrpSpPr>
        <p:grpSpPr>
          <a:xfrm>
            <a:off x="5775307" y="2251202"/>
            <a:ext cx="71925" cy="71925"/>
            <a:chOff x="6590061" y="1594633"/>
            <a:chExt cx="72000" cy="72000"/>
          </a:xfrm>
        </p:grpSpPr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622E596-E15F-491F-B4FF-D53E23E2F525}"/>
                </a:ext>
              </a:extLst>
            </p:cNvPr>
            <p:cNvCxnSpPr>
              <a:cxnSpLocks/>
            </p:cNvCxnSpPr>
            <p:nvPr/>
          </p:nvCxnSpPr>
          <p:spPr>
            <a:xfrm>
              <a:off x="6621790" y="1594633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394CC562-53C3-42B4-A141-20C3819B7D3B}"/>
                </a:ext>
              </a:extLst>
            </p:cNvPr>
            <p:cNvCxnSpPr>
              <a:cxnSpLocks/>
            </p:cNvCxnSpPr>
            <p:nvPr/>
          </p:nvCxnSpPr>
          <p:spPr>
            <a:xfrm>
              <a:off x="6590061" y="1628705"/>
              <a:ext cx="72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9A14323-4919-4F25-AAD7-8A265C977B48}"/>
              </a:ext>
            </a:extLst>
          </p:cNvPr>
          <p:cNvCxnSpPr>
            <a:cxnSpLocks/>
          </p:cNvCxnSpPr>
          <p:nvPr/>
        </p:nvCxnSpPr>
        <p:spPr>
          <a:xfrm flipV="1">
            <a:off x="4805716" y="2896874"/>
            <a:ext cx="409784" cy="42354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e 38">
            <a:extLst>
              <a:ext uri="{FF2B5EF4-FFF2-40B4-BE49-F238E27FC236}">
                <a16:creationId xmlns:a16="http://schemas.microsoft.com/office/drawing/2014/main" id="{17732046-94C0-4795-8563-C762C045F0FF}"/>
              </a:ext>
            </a:extLst>
          </p:cNvPr>
          <p:cNvSpPr/>
          <p:nvPr/>
        </p:nvSpPr>
        <p:spPr>
          <a:xfrm>
            <a:off x="4740510" y="4483512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BC0C36EF-3CC0-4545-8327-B3B40C6E2BD9}"/>
              </a:ext>
            </a:extLst>
          </p:cNvPr>
          <p:cNvCxnSpPr>
            <a:cxnSpLocks/>
          </p:cNvCxnSpPr>
          <p:nvPr/>
        </p:nvCxnSpPr>
        <p:spPr>
          <a:xfrm>
            <a:off x="2659105" y="432795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BFDB983-8B8D-4AF3-BA60-03B17C2EF202}"/>
              </a:ext>
            </a:extLst>
          </p:cNvPr>
          <p:cNvCxnSpPr>
            <a:cxnSpLocks/>
          </p:cNvCxnSpPr>
          <p:nvPr/>
        </p:nvCxnSpPr>
        <p:spPr>
          <a:xfrm>
            <a:off x="6197863" y="3267327"/>
            <a:ext cx="55810" cy="1396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7" name="Gruppo 406">
            <a:extLst>
              <a:ext uri="{FF2B5EF4-FFF2-40B4-BE49-F238E27FC236}">
                <a16:creationId xmlns:a16="http://schemas.microsoft.com/office/drawing/2014/main" id="{A65779AE-BCFC-447D-B05E-746D7F93D152}"/>
              </a:ext>
            </a:extLst>
          </p:cNvPr>
          <p:cNvGrpSpPr/>
          <p:nvPr/>
        </p:nvGrpSpPr>
        <p:grpSpPr>
          <a:xfrm>
            <a:off x="6219544" y="2754943"/>
            <a:ext cx="932305" cy="913831"/>
            <a:chOff x="6225297" y="1617165"/>
            <a:chExt cx="933277" cy="914784"/>
          </a:xfrm>
        </p:grpSpPr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F737CDBA-4C24-4497-B0A2-D46D0034F390}"/>
                </a:ext>
              </a:extLst>
            </p:cNvPr>
            <p:cNvCxnSpPr>
              <a:cxnSpLocks/>
            </p:cNvCxnSpPr>
            <p:nvPr/>
          </p:nvCxnSpPr>
          <p:spPr>
            <a:xfrm>
              <a:off x="6614625" y="1619668"/>
              <a:ext cx="543949" cy="322887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3222E4EC-F069-4DA0-86E9-F1C2474BB790}"/>
                </a:ext>
              </a:extLst>
            </p:cNvPr>
            <p:cNvCxnSpPr>
              <a:cxnSpLocks/>
            </p:cNvCxnSpPr>
            <p:nvPr/>
          </p:nvCxnSpPr>
          <p:spPr>
            <a:xfrm>
              <a:off x="6585396" y="1617165"/>
              <a:ext cx="541282" cy="330663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diritto 104">
              <a:extLst>
                <a:ext uri="{FF2B5EF4-FFF2-40B4-BE49-F238E27FC236}">
                  <a16:creationId xmlns:a16="http://schemas.microsoft.com/office/drawing/2014/main" id="{9B066E44-AEDE-47C7-B11F-341307D482FB}"/>
                </a:ext>
              </a:extLst>
            </p:cNvPr>
            <p:cNvCxnSpPr>
              <a:cxnSpLocks/>
            </p:cNvCxnSpPr>
            <p:nvPr/>
          </p:nvCxnSpPr>
          <p:spPr>
            <a:xfrm>
              <a:off x="6571476" y="1627589"/>
              <a:ext cx="517156" cy="331760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diritto 105">
              <a:extLst>
                <a:ext uri="{FF2B5EF4-FFF2-40B4-BE49-F238E27FC236}">
                  <a16:creationId xmlns:a16="http://schemas.microsoft.com/office/drawing/2014/main" id="{CB03D9A9-0671-4812-8284-CD01195C4956}"/>
                </a:ext>
              </a:extLst>
            </p:cNvPr>
            <p:cNvCxnSpPr>
              <a:cxnSpLocks/>
            </p:cNvCxnSpPr>
            <p:nvPr/>
          </p:nvCxnSpPr>
          <p:spPr>
            <a:xfrm>
              <a:off x="6534897" y="1634300"/>
              <a:ext cx="504865" cy="347861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diritto 106">
              <a:extLst>
                <a:ext uri="{FF2B5EF4-FFF2-40B4-BE49-F238E27FC236}">
                  <a16:creationId xmlns:a16="http://schemas.microsoft.com/office/drawing/2014/main" id="{5719B9DA-FE52-45D1-BDB5-989ED3C73A21}"/>
                </a:ext>
              </a:extLst>
            </p:cNvPr>
            <p:cNvCxnSpPr>
              <a:cxnSpLocks/>
            </p:cNvCxnSpPr>
            <p:nvPr/>
          </p:nvCxnSpPr>
          <p:spPr>
            <a:xfrm>
              <a:off x="6502910" y="1652803"/>
              <a:ext cx="480159" cy="355851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diritto 107">
              <a:extLst>
                <a:ext uri="{FF2B5EF4-FFF2-40B4-BE49-F238E27FC236}">
                  <a16:creationId xmlns:a16="http://schemas.microsoft.com/office/drawing/2014/main" id="{8D90966B-036E-4C1C-B972-0E899912EA55}"/>
                </a:ext>
              </a:extLst>
            </p:cNvPr>
            <p:cNvCxnSpPr>
              <a:cxnSpLocks/>
            </p:cNvCxnSpPr>
            <p:nvPr/>
          </p:nvCxnSpPr>
          <p:spPr>
            <a:xfrm>
              <a:off x="6470854" y="1677125"/>
              <a:ext cx="446699" cy="361396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diritto 108">
              <a:extLst>
                <a:ext uri="{FF2B5EF4-FFF2-40B4-BE49-F238E27FC236}">
                  <a16:creationId xmlns:a16="http://schemas.microsoft.com/office/drawing/2014/main" id="{3D869CDA-26D5-41E3-B8F5-611703A17070}"/>
                </a:ext>
              </a:extLst>
            </p:cNvPr>
            <p:cNvCxnSpPr>
              <a:cxnSpLocks/>
            </p:cNvCxnSpPr>
            <p:nvPr/>
          </p:nvCxnSpPr>
          <p:spPr>
            <a:xfrm>
              <a:off x="6434879" y="1696594"/>
              <a:ext cx="427393" cy="381691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diritto 109">
              <a:extLst>
                <a:ext uri="{FF2B5EF4-FFF2-40B4-BE49-F238E27FC236}">
                  <a16:creationId xmlns:a16="http://schemas.microsoft.com/office/drawing/2014/main" id="{45D961F5-1B96-4434-96B3-7286C062C7CF}"/>
                </a:ext>
              </a:extLst>
            </p:cNvPr>
            <p:cNvCxnSpPr>
              <a:cxnSpLocks/>
            </p:cNvCxnSpPr>
            <p:nvPr/>
          </p:nvCxnSpPr>
          <p:spPr>
            <a:xfrm>
              <a:off x="6400518" y="1723849"/>
              <a:ext cx="393720" cy="390702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diritto 110">
              <a:extLst>
                <a:ext uri="{FF2B5EF4-FFF2-40B4-BE49-F238E27FC236}">
                  <a16:creationId xmlns:a16="http://schemas.microsoft.com/office/drawing/2014/main" id="{EF6C6448-6649-4DDE-A89B-2AD11883E7C6}"/>
                </a:ext>
              </a:extLst>
            </p:cNvPr>
            <p:cNvCxnSpPr>
              <a:cxnSpLocks/>
            </p:cNvCxnSpPr>
            <p:nvPr/>
          </p:nvCxnSpPr>
          <p:spPr>
            <a:xfrm>
              <a:off x="6232502" y="1981976"/>
              <a:ext cx="269562" cy="549973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>
              <a:extLst>
                <a:ext uri="{FF2B5EF4-FFF2-40B4-BE49-F238E27FC236}">
                  <a16:creationId xmlns:a16="http://schemas.microsoft.com/office/drawing/2014/main" id="{D0585EF8-32C6-45B8-ACB4-D37F28EFDD59}"/>
                </a:ext>
              </a:extLst>
            </p:cNvPr>
            <p:cNvCxnSpPr>
              <a:cxnSpLocks/>
            </p:cNvCxnSpPr>
            <p:nvPr/>
          </p:nvCxnSpPr>
          <p:spPr>
            <a:xfrm>
              <a:off x="6225297" y="1937982"/>
              <a:ext cx="294056" cy="571455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diritto 112">
              <a:extLst>
                <a:ext uri="{FF2B5EF4-FFF2-40B4-BE49-F238E27FC236}">
                  <a16:creationId xmlns:a16="http://schemas.microsoft.com/office/drawing/2014/main" id="{97DF19F4-B750-4D35-8623-240397084EAD}"/>
                </a:ext>
              </a:extLst>
            </p:cNvPr>
            <p:cNvCxnSpPr>
              <a:cxnSpLocks/>
            </p:cNvCxnSpPr>
            <p:nvPr/>
          </p:nvCxnSpPr>
          <p:spPr>
            <a:xfrm>
              <a:off x="6235342" y="1918661"/>
              <a:ext cx="298763" cy="546506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ttore diritto 113">
              <a:extLst>
                <a:ext uri="{FF2B5EF4-FFF2-40B4-BE49-F238E27FC236}">
                  <a16:creationId xmlns:a16="http://schemas.microsoft.com/office/drawing/2014/main" id="{B6B53983-BA0B-4619-B2F8-543228272AC9}"/>
                </a:ext>
              </a:extLst>
            </p:cNvPr>
            <p:cNvCxnSpPr>
              <a:cxnSpLocks/>
            </p:cNvCxnSpPr>
            <p:nvPr/>
          </p:nvCxnSpPr>
          <p:spPr>
            <a:xfrm>
              <a:off x="6246068" y="1887999"/>
              <a:ext cx="312455" cy="535203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ttore diritto 114">
              <a:extLst>
                <a:ext uri="{FF2B5EF4-FFF2-40B4-BE49-F238E27FC236}">
                  <a16:creationId xmlns:a16="http://schemas.microsoft.com/office/drawing/2014/main" id="{6D1B5FD9-B87C-41D1-B86F-BD5847DB1F65}"/>
                </a:ext>
              </a:extLst>
            </p:cNvPr>
            <p:cNvCxnSpPr>
              <a:cxnSpLocks/>
            </p:cNvCxnSpPr>
            <p:nvPr/>
          </p:nvCxnSpPr>
          <p:spPr>
            <a:xfrm>
              <a:off x="6269241" y="1862271"/>
              <a:ext cx="314874" cy="499179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diritto 115">
              <a:extLst>
                <a:ext uri="{FF2B5EF4-FFF2-40B4-BE49-F238E27FC236}">
                  <a16:creationId xmlns:a16="http://schemas.microsoft.com/office/drawing/2014/main" id="{1FD2B4F6-151E-48B7-A6B8-00133635B72A}"/>
                </a:ext>
              </a:extLst>
            </p:cNvPr>
            <p:cNvCxnSpPr>
              <a:cxnSpLocks/>
            </p:cNvCxnSpPr>
            <p:nvPr/>
          </p:nvCxnSpPr>
          <p:spPr>
            <a:xfrm>
              <a:off x="6287247" y="1828910"/>
              <a:ext cx="338758" cy="481524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diritto 116">
              <a:extLst>
                <a:ext uri="{FF2B5EF4-FFF2-40B4-BE49-F238E27FC236}">
                  <a16:creationId xmlns:a16="http://schemas.microsoft.com/office/drawing/2014/main" id="{E9160ACF-FF9E-4C31-8ABC-F6737F3F13E8}"/>
                </a:ext>
              </a:extLst>
            </p:cNvPr>
            <p:cNvCxnSpPr>
              <a:cxnSpLocks/>
            </p:cNvCxnSpPr>
            <p:nvPr/>
          </p:nvCxnSpPr>
          <p:spPr>
            <a:xfrm>
              <a:off x="6313070" y="1796254"/>
              <a:ext cx="357032" cy="463355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ttore diritto 117">
              <a:extLst>
                <a:ext uri="{FF2B5EF4-FFF2-40B4-BE49-F238E27FC236}">
                  <a16:creationId xmlns:a16="http://schemas.microsoft.com/office/drawing/2014/main" id="{6BA2A5B2-E356-43C8-A2E8-D86653DA47E2}"/>
                </a:ext>
              </a:extLst>
            </p:cNvPr>
            <p:cNvCxnSpPr>
              <a:cxnSpLocks/>
            </p:cNvCxnSpPr>
            <p:nvPr/>
          </p:nvCxnSpPr>
          <p:spPr>
            <a:xfrm>
              <a:off x="6343021" y="1765308"/>
              <a:ext cx="370228" cy="432684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uppo 118">
            <a:extLst>
              <a:ext uri="{FF2B5EF4-FFF2-40B4-BE49-F238E27FC236}">
                <a16:creationId xmlns:a16="http://schemas.microsoft.com/office/drawing/2014/main" id="{50BE8A8A-C874-40EC-85C7-FECA2D3A0623}"/>
              </a:ext>
            </a:extLst>
          </p:cNvPr>
          <p:cNvGrpSpPr/>
          <p:nvPr/>
        </p:nvGrpSpPr>
        <p:grpSpPr>
          <a:xfrm rot="4973336">
            <a:off x="4373517" y="2771330"/>
            <a:ext cx="1015348" cy="933449"/>
            <a:chOff x="6951368" y="2198963"/>
            <a:chExt cx="1016407" cy="934422"/>
          </a:xfrm>
        </p:grpSpPr>
        <p:cxnSp>
          <p:nvCxnSpPr>
            <p:cNvPr id="120" name="Connettore diritto 119">
              <a:extLst>
                <a:ext uri="{FF2B5EF4-FFF2-40B4-BE49-F238E27FC236}">
                  <a16:creationId xmlns:a16="http://schemas.microsoft.com/office/drawing/2014/main" id="{C14467CD-BB5A-4CE1-8C8C-C360AED35E51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7525183" y="2057888"/>
              <a:ext cx="300554" cy="58463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diritto 120">
              <a:extLst>
                <a:ext uri="{FF2B5EF4-FFF2-40B4-BE49-F238E27FC236}">
                  <a16:creationId xmlns:a16="http://schemas.microsoft.com/office/drawing/2014/main" id="{B62A0039-1B78-4DBA-8B10-CBA634473E46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7498166" y="2062889"/>
              <a:ext cx="303298" cy="57544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diritto 121">
              <a:extLst>
                <a:ext uri="{FF2B5EF4-FFF2-40B4-BE49-F238E27FC236}">
                  <a16:creationId xmlns:a16="http://schemas.microsoft.com/office/drawing/2014/main" id="{B7172449-BC51-4040-9174-0EE06E86F1AF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7464321" y="2079802"/>
              <a:ext cx="308713" cy="55839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diritto 123">
              <a:extLst>
                <a:ext uri="{FF2B5EF4-FFF2-40B4-BE49-F238E27FC236}">
                  <a16:creationId xmlns:a16="http://schemas.microsoft.com/office/drawing/2014/main" id="{296D9195-949E-4053-A7AA-D6D190D4BD39}"/>
                </a:ext>
              </a:extLst>
            </p:cNvPr>
            <p:cNvCxnSpPr>
              <a:cxnSpLocks/>
              <a:endCxn id="176" idx="5"/>
            </p:cNvCxnSpPr>
            <p:nvPr/>
          </p:nvCxnSpPr>
          <p:spPr>
            <a:xfrm rot="16626664" flipH="1">
              <a:off x="7416827" y="2104850"/>
              <a:ext cx="317008" cy="539229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ttore diritto 124">
              <a:extLst>
                <a:ext uri="{FF2B5EF4-FFF2-40B4-BE49-F238E27FC236}">
                  <a16:creationId xmlns:a16="http://schemas.microsoft.com/office/drawing/2014/main" id="{A912D896-0876-4334-9EB5-FCDEB09A7EA4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7306080" y="2178504"/>
              <a:ext cx="357185" cy="4977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diritto 125">
              <a:extLst>
                <a:ext uri="{FF2B5EF4-FFF2-40B4-BE49-F238E27FC236}">
                  <a16:creationId xmlns:a16="http://schemas.microsoft.com/office/drawing/2014/main" id="{5E409187-ED9B-44D7-839B-BE8765E75DD9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7248755" y="2223434"/>
              <a:ext cx="365828" cy="4616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diritto 126">
              <a:extLst>
                <a:ext uri="{FF2B5EF4-FFF2-40B4-BE49-F238E27FC236}">
                  <a16:creationId xmlns:a16="http://schemas.microsoft.com/office/drawing/2014/main" id="{44E3CA8F-D959-4FBC-A234-249F5A9E94CB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7188971" y="2274061"/>
              <a:ext cx="390274" cy="440707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ttore diritto 127">
              <a:extLst>
                <a:ext uri="{FF2B5EF4-FFF2-40B4-BE49-F238E27FC236}">
                  <a16:creationId xmlns:a16="http://schemas.microsoft.com/office/drawing/2014/main" id="{915C0453-2D2D-40F7-ACD7-51FD68D64DCA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6817757" y="2666869"/>
              <a:ext cx="600127" cy="332906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diritto 128">
              <a:extLst>
                <a:ext uri="{FF2B5EF4-FFF2-40B4-BE49-F238E27FC236}">
                  <a16:creationId xmlns:a16="http://schemas.microsoft.com/office/drawing/2014/main" id="{340D2971-EB47-4863-924B-0221160227CF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6835171" y="2642346"/>
              <a:ext cx="575163" cy="32678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diritto 129">
              <a:extLst>
                <a:ext uri="{FF2B5EF4-FFF2-40B4-BE49-F238E27FC236}">
                  <a16:creationId xmlns:a16="http://schemas.microsoft.com/office/drawing/2014/main" id="{39D9951D-B925-471D-BA8C-CC77C401A227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6859892" y="2609004"/>
              <a:ext cx="552480" cy="328656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id="{EB023059-4AD7-48FF-B1A9-E36A3FFD0BB9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6893418" y="2558322"/>
              <a:ext cx="526605" cy="337012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ttore diritto 131">
              <a:extLst>
                <a:ext uri="{FF2B5EF4-FFF2-40B4-BE49-F238E27FC236}">
                  <a16:creationId xmlns:a16="http://schemas.microsoft.com/office/drawing/2014/main" id="{DF9E7CE1-7F6A-42E3-88B7-A99BAF8A9BA6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6936346" y="2513687"/>
              <a:ext cx="503155" cy="354049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ttore diritto 132">
              <a:extLst>
                <a:ext uri="{FF2B5EF4-FFF2-40B4-BE49-F238E27FC236}">
                  <a16:creationId xmlns:a16="http://schemas.microsoft.com/office/drawing/2014/main" id="{80092831-95CD-44BD-A7DF-E7F86BD074FD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6984288" y="2460006"/>
              <a:ext cx="480459" cy="36832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ttore diritto 133">
              <a:extLst>
                <a:ext uri="{FF2B5EF4-FFF2-40B4-BE49-F238E27FC236}">
                  <a16:creationId xmlns:a16="http://schemas.microsoft.com/office/drawing/2014/main" id="{FFB69ED3-3F05-4AEC-993F-0E7DE213B196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7036634" y="2410430"/>
              <a:ext cx="456368" cy="38576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diritto 134">
              <a:extLst>
                <a:ext uri="{FF2B5EF4-FFF2-40B4-BE49-F238E27FC236}">
                  <a16:creationId xmlns:a16="http://schemas.microsoft.com/office/drawing/2014/main" id="{43EC3571-C4AA-4589-BD2E-3531FB26DD39}"/>
                </a:ext>
              </a:extLst>
            </p:cNvPr>
            <p:cNvCxnSpPr>
              <a:cxnSpLocks/>
            </p:cNvCxnSpPr>
            <p:nvPr/>
          </p:nvCxnSpPr>
          <p:spPr>
            <a:xfrm rot="16626664" flipH="1">
              <a:off x="7090758" y="2352477"/>
              <a:ext cx="434344" cy="409847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6" name="Ovale 175">
            <a:extLst>
              <a:ext uri="{FF2B5EF4-FFF2-40B4-BE49-F238E27FC236}">
                <a16:creationId xmlns:a16="http://schemas.microsoft.com/office/drawing/2014/main" id="{AEEA9D7E-13AA-4688-B36B-FEEE9F621220}"/>
              </a:ext>
            </a:extLst>
          </p:cNvPr>
          <p:cNvSpPr/>
          <p:nvPr/>
        </p:nvSpPr>
        <p:spPr>
          <a:xfrm rot="18760051">
            <a:off x="4534425" y="2943112"/>
            <a:ext cx="319994" cy="98177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9953B9F4-A6C5-4120-911E-599610223CF9}"/>
              </a:ext>
            </a:extLst>
          </p:cNvPr>
          <p:cNvCxnSpPr>
            <a:cxnSpLocks/>
          </p:cNvCxnSpPr>
          <p:nvPr/>
        </p:nvCxnSpPr>
        <p:spPr>
          <a:xfrm flipH="1">
            <a:off x="4334853" y="2754180"/>
            <a:ext cx="618267" cy="34029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564760B0-2670-4B89-BD6C-3A531FE0A2C0}"/>
              </a:ext>
            </a:extLst>
          </p:cNvPr>
          <p:cNvCxnSpPr>
            <a:cxnSpLocks/>
          </p:cNvCxnSpPr>
          <p:nvPr/>
        </p:nvCxnSpPr>
        <p:spPr>
          <a:xfrm flipH="1">
            <a:off x="5059734" y="3147156"/>
            <a:ext cx="310330" cy="6142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Ovale 186">
            <a:extLst>
              <a:ext uri="{FF2B5EF4-FFF2-40B4-BE49-F238E27FC236}">
                <a16:creationId xmlns:a16="http://schemas.microsoft.com/office/drawing/2014/main" id="{0D7E2AF7-918A-4726-84C8-588FC95C1B74}"/>
              </a:ext>
            </a:extLst>
          </p:cNvPr>
          <p:cNvSpPr/>
          <p:nvPr/>
        </p:nvSpPr>
        <p:spPr>
          <a:xfrm rot="19933600">
            <a:off x="4950229" y="5598609"/>
            <a:ext cx="391805" cy="573425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B2E7AAD1-3D03-4E47-9D97-A5360DF30AC9}"/>
              </a:ext>
            </a:extLst>
          </p:cNvPr>
          <p:cNvCxnSpPr>
            <a:cxnSpLocks/>
          </p:cNvCxnSpPr>
          <p:nvPr/>
        </p:nvCxnSpPr>
        <p:spPr>
          <a:xfrm flipV="1">
            <a:off x="5809715" y="4499968"/>
            <a:ext cx="442075" cy="1042259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436D2F50-7120-425B-BD42-25014D0CC768}"/>
              </a:ext>
            </a:extLst>
          </p:cNvPr>
          <p:cNvCxnSpPr>
            <a:cxnSpLocks/>
          </p:cNvCxnSpPr>
          <p:nvPr/>
        </p:nvCxnSpPr>
        <p:spPr>
          <a:xfrm flipH="1" flipV="1">
            <a:off x="5376982" y="4523995"/>
            <a:ext cx="432734" cy="1025111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BE11ABFE-ED13-4A01-9AAC-447B2EA9C769}"/>
              </a:ext>
            </a:extLst>
          </p:cNvPr>
          <p:cNvCxnSpPr>
            <a:cxnSpLocks/>
          </p:cNvCxnSpPr>
          <p:nvPr/>
        </p:nvCxnSpPr>
        <p:spPr>
          <a:xfrm flipH="1">
            <a:off x="5361479" y="3276948"/>
            <a:ext cx="44377" cy="1101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e 255">
            <a:extLst>
              <a:ext uri="{FF2B5EF4-FFF2-40B4-BE49-F238E27FC236}">
                <a16:creationId xmlns:a16="http://schemas.microsoft.com/office/drawing/2014/main" id="{13E9156A-4AD8-411B-A44D-2ED5EBEDD1BE}"/>
              </a:ext>
            </a:extLst>
          </p:cNvPr>
          <p:cNvSpPr/>
          <p:nvPr/>
        </p:nvSpPr>
        <p:spPr>
          <a:xfrm>
            <a:off x="5524023" y="4634468"/>
            <a:ext cx="568208" cy="417165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sp>
        <p:nvSpPr>
          <p:cNvPr id="264" name="Ovale 263">
            <a:extLst>
              <a:ext uri="{FF2B5EF4-FFF2-40B4-BE49-F238E27FC236}">
                <a16:creationId xmlns:a16="http://schemas.microsoft.com/office/drawing/2014/main" id="{80BB0577-7310-4DEF-B5E6-129DC7597F48}"/>
              </a:ext>
            </a:extLst>
          </p:cNvPr>
          <p:cNvSpPr/>
          <p:nvPr/>
        </p:nvSpPr>
        <p:spPr>
          <a:xfrm>
            <a:off x="5520983" y="2830452"/>
            <a:ext cx="568208" cy="395588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grpSp>
        <p:nvGrpSpPr>
          <p:cNvPr id="265" name="Gruppo 264">
            <a:extLst>
              <a:ext uri="{FF2B5EF4-FFF2-40B4-BE49-F238E27FC236}">
                <a16:creationId xmlns:a16="http://schemas.microsoft.com/office/drawing/2014/main" id="{60E87123-9881-4537-9E01-8996565CE25F}"/>
              </a:ext>
            </a:extLst>
          </p:cNvPr>
          <p:cNvGrpSpPr/>
          <p:nvPr/>
        </p:nvGrpSpPr>
        <p:grpSpPr>
          <a:xfrm rot="2219619">
            <a:off x="5440471" y="3059936"/>
            <a:ext cx="700736" cy="793136"/>
            <a:chOff x="7022335" y="2190535"/>
            <a:chExt cx="701467" cy="793963"/>
          </a:xfrm>
        </p:grpSpPr>
        <p:cxnSp>
          <p:nvCxnSpPr>
            <p:cNvPr id="266" name="Connettore diritto 265">
              <a:extLst>
                <a:ext uri="{FF2B5EF4-FFF2-40B4-BE49-F238E27FC236}">
                  <a16:creationId xmlns:a16="http://schemas.microsoft.com/office/drawing/2014/main" id="{CF20CAE8-EE0F-46E3-8D1C-D8406B7534A4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627367" y="2190535"/>
              <a:ext cx="96435" cy="28737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diritto 266">
              <a:extLst>
                <a:ext uri="{FF2B5EF4-FFF2-40B4-BE49-F238E27FC236}">
                  <a16:creationId xmlns:a16="http://schemas.microsoft.com/office/drawing/2014/main" id="{4D787E7D-8750-433D-8FA4-C7DD054D142C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619423" y="2201140"/>
              <a:ext cx="97531" cy="3153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diritto 267">
              <a:extLst>
                <a:ext uri="{FF2B5EF4-FFF2-40B4-BE49-F238E27FC236}">
                  <a16:creationId xmlns:a16="http://schemas.microsoft.com/office/drawing/2014/main" id="{B922CA1F-081D-4937-A67F-B9FDDC9B112D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613895" y="2220503"/>
              <a:ext cx="94761" cy="33098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diritto 268">
              <a:extLst>
                <a:ext uri="{FF2B5EF4-FFF2-40B4-BE49-F238E27FC236}">
                  <a16:creationId xmlns:a16="http://schemas.microsoft.com/office/drawing/2014/main" id="{4FFA4BA1-1B1C-470D-818B-B6BA0F662C16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599276" y="2241974"/>
              <a:ext cx="91365" cy="36425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nettore diritto 269">
              <a:extLst>
                <a:ext uri="{FF2B5EF4-FFF2-40B4-BE49-F238E27FC236}">
                  <a16:creationId xmlns:a16="http://schemas.microsoft.com/office/drawing/2014/main" id="{63487940-9434-4E75-A522-578FEBDDEC10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587582" y="2287137"/>
              <a:ext cx="79883" cy="37538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diritto 270">
              <a:extLst>
                <a:ext uri="{FF2B5EF4-FFF2-40B4-BE49-F238E27FC236}">
                  <a16:creationId xmlns:a16="http://schemas.microsoft.com/office/drawing/2014/main" id="{B57990A3-4683-4B4D-86A9-5B38A69965E7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562728" y="2319990"/>
              <a:ext cx="66621" cy="41076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diritto 271">
              <a:extLst>
                <a:ext uri="{FF2B5EF4-FFF2-40B4-BE49-F238E27FC236}">
                  <a16:creationId xmlns:a16="http://schemas.microsoft.com/office/drawing/2014/main" id="{0783BC22-DA8B-4067-9868-D97DB8B63991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529767" y="2358230"/>
              <a:ext cx="48171" cy="42901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ttore diritto 272">
              <a:extLst>
                <a:ext uri="{FF2B5EF4-FFF2-40B4-BE49-F238E27FC236}">
                  <a16:creationId xmlns:a16="http://schemas.microsoft.com/office/drawing/2014/main" id="{66252902-1499-4663-9B3D-7788260046DA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484456" y="2400209"/>
              <a:ext cx="23801" cy="43680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diritto 273">
              <a:extLst>
                <a:ext uri="{FF2B5EF4-FFF2-40B4-BE49-F238E27FC236}">
                  <a16:creationId xmlns:a16="http://schemas.microsoft.com/office/drawing/2014/main" id="{F3F9042E-FB17-4C45-A0A7-3A678D20AE34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022335" y="2650058"/>
              <a:ext cx="94136" cy="29004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Connettore diritto 274">
              <a:extLst>
                <a:ext uri="{FF2B5EF4-FFF2-40B4-BE49-F238E27FC236}">
                  <a16:creationId xmlns:a16="http://schemas.microsoft.com/office/drawing/2014/main" id="{1C77348F-5743-4AF2-83D5-8286F9870D9A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050776" y="2635260"/>
              <a:ext cx="97810" cy="32309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ttore diritto 275">
              <a:extLst>
                <a:ext uri="{FF2B5EF4-FFF2-40B4-BE49-F238E27FC236}">
                  <a16:creationId xmlns:a16="http://schemas.microsoft.com/office/drawing/2014/main" id="{67CE1022-F42A-4BFF-A332-E22E867EBE51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089537" y="2618565"/>
              <a:ext cx="94077" cy="34765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diritto 276">
              <a:extLst>
                <a:ext uri="{FF2B5EF4-FFF2-40B4-BE49-F238E27FC236}">
                  <a16:creationId xmlns:a16="http://schemas.microsoft.com/office/drawing/2014/main" id="{63C5B997-89D0-49E0-8CD1-E8444EDB7C5D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150026" y="2602222"/>
              <a:ext cx="87038" cy="38227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diritto 277">
              <a:extLst>
                <a:ext uri="{FF2B5EF4-FFF2-40B4-BE49-F238E27FC236}">
                  <a16:creationId xmlns:a16="http://schemas.microsoft.com/office/drawing/2014/main" id="{6D6A4E43-BFC5-428F-B5C5-26D5B016AE6D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203356" y="2577031"/>
              <a:ext cx="73478" cy="402574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0C0D7212-6E70-4DFB-B3FD-69266D5650D8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264421" y="2545468"/>
              <a:ext cx="57692" cy="41309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diritto 279">
              <a:extLst>
                <a:ext uri="{FF2B5EF4-FFF2-40B4-BE49-F238E27FC236}">
                  <a16:creationId xmlns:a16="http://schemas.microsoft.com/office/drawing/2014/main" id="{28C304F6-9597-4F70-ADAE-1574FDDCB198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330540" y="2513685"/>
              <a:ext cx="38024" cy="42233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Connettore diritto 280">
              <a:extLst>
                <a:ext uri="{FF2B5EF4-FFF2-40B4-BE49-F238E27FC236}">
                  <a16:creationId xmlns:a16="http://schemas.microsoft.com/office/drawing/2014/main" id="{1B0070A5-0456-4AC4-9845-0665259DAB64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403660" y="2479818"/>
              <a:ext cx="14104" cy="43286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707B240D-0CBB-41C3-A3F2-EE26091F9D45}"/>
              </a:ext>
            </a:extLst>
          </p:cNvPr>
          <p:cNvCxnSpPr>
            <a:cxnSpLocks/>
          </p:cNvCxnSpPr>
          <p:nvPr/>
        </p:nvCxnSpPr>
        <p:spPr>
          <a:xfrm>
            <a:off x="6154998" y="3280252"/>
            <a:ext cx="93050" cy="2638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F85FCAE1-9CB4-4BC2-A0D5-3CD34A59BE10}"/>
              </a:ext>
            </a:extLst>
          </p:cNvPr>
          <p:cNvCxnSpPr>
            <a:cxnSpLocks/>
          </p:cNvCxnSpPr>
          <p:nvPr/>
        </p:nvCxnSpPr>
        <p:spPr>
          <a:xfrm>
            <a:off x="6172679" y="3275163"/>
            <a:ext cx="83566" cy="2288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FBCB631F-2EBF-4660-82A0-8B02B8894D06}"/>
              </a:ext>
            </a:extLst>
          </p:cNvPr>
          <p:cNvCxnSpPr>
            <a:cxnSpLocks/>
          </p:cNvCxnSpPr>
          <p:nvPr/>
        </p:nvCxnSpPr>
        <p:spPr>
          <a:xfrm>
            <a:off x="6190589" y="3283439"/>
            <a:ext cx="71691" cy="1880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EB0C58C7-72E7-4327-AADD-8B7001F1688E}"/>
              </a:ext>
            </a:extLst>
          </p:cNvPr>
          <p:cNvCxnSpPr>
            <a:cxnSpLocks/>
          </p:cNvCxnSpPr>
          <p:nvPr/>
        </p:nvCxnSpPr>
        <p:spPr>
          <a:xfrm flipH="1">
            <a:off x="5348836" y="3277397"/>
            <a:ext cx="74230" cy="1940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3A8712E5-C33F-4C22-AB37-CF0F0120E292}"/>
              </a:ext>
            </a:extLst>
          </p:cNvPr>
          <p:cNvCxnSpPr>
            <a:cxnSpLocks/>
          </p:cNvCxnSpPr>
          <p:nvPr/>
        </p:nvCxnSpPr>
        <p:spPr>
          <a:xfrm flipH="1">
            <a:off x="5349521" y="3276948"/>
            <a:ext cx="88510" cy="2396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F8744413-0607-4B95-A117-0E3D9FF1A66A}"/>
              </a:ext>
            </a:extLst>
          </p:cNvPr>
          <p:cNvCxnSpPr>
            <a:cxnSpLocks/>
          </p:cNvCxnSpPr>
          <p:nvPr/>
        </p:nvCxnSpPr>
        <p:spPr>
          <a:xfrm flipH="1">
            <a:off x="5360273" y="3278482"/>
            <a:ext cx="95580" cy="2661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F9E3CD1-3D19-46DA-99D4-0C1C09F11773}"/>
              </a:ext>
            </a:extLst>
          </p:cNvPr>
          <p:cNvCxnSpPr>
            <a:cxnSpLocks/>
          </p:cNvCxnSpPr>
          <p:nvPr/>
        </p:nvCxnSpPr>
        <p:spPr>
          <a:xfrm>
            <a:off x="6361381" y="2880360"/>
            <a:ext cx="386664" cy="41356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Ovale 316">
            <a:extLst>
              <a:ext uri="{FF2B5EF4-FFF2-40B4-BE49-F238E27FC236}">
                <a16:creationId xmlns:a16="http://schemas.microsoft.com/office/drawing/2014/main" id="{1138250E-019C-4FA9-BCE9-747C48BBF475}"/>
              </a:ext>
            </a:extLst>
          </p:cNvPr>
          <p:cNvSpPr/>
          <p:nvPr/>
        </p:nvSpPr>
        <p:spPr>
          <a:xfrm rot="2841148">
            <a:off x="6687666" y="2950788"/>
            <a:ext cx="372845" cy="967108"/>
          </a:xfrm>
          <a:prstGeom prst="ellipse">
            <a:avLst/>
          </a:prstGeom>
          <a:noFill/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B2E69BF3-6D9B-4AAC-9AE0-6B91EDE51C3F}"/>
              </a:ext>
            </a:extLst>
          </p:cNvPr>
          <p:cNvCxnSpPr>
            <a:cxnSpLocks/>
          </p:cNvCxnSpPr>
          <p:nvPr/>
        </p:nvCxnSpPr>
        <p:spPr>
          <a:xfrm>
            <a:off x="6218264" y="3143240"/>
            <a:ext cx="293242" cy="61298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1D695219-1E4D-40CE-ABAF-835E50A9A43B}"/>
              </a:ext>
            </a:extLst>
          </p:cNvPr>
          <p:cNvCxnSpPr>
            <a:cxnSpLocks/>
          </p:cNvCxnSpPr>
          <p:nvPr/>
        </p:nvCxnSpPr>
        <p:spPr>
          <a:xfrm>
            <a:off x="6632055" y="2757247"/>
            <a:ext cx="589563" cy="33804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Ovale 311">
            <a:extLst>
              <a:ext uri="{FF2B5EF4-FFF2-40B4-BE49-F238E27FC236}">
                <a16:creationId xmlns:a16="http://schemas.microsoft.com/office/drawing/2014/main" id="{5C7ADF6B-270A-40FB-AC7F-51E2140D1B8B}"/>
              </a:ext>
            </a:extLst>
          </p:cNvPr>
          <p:cNvSpPr/>
          <p:nvPr/>
        </p:nvSpPr>
        <p:spPr>
          <a:xfrm rot="1892820">
            <a:off x="6254545" y="5646509"/>
            <a:ext cx="384010" cy="580506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0C06635-E90B-5C0F-AB81-5A70847E89EB}"/>
              </a:ext>
            </a:extLst>
          </p:cNvPr>
          <p:cNvCxnSpPr>
            <a:cxnSpLocks/>
          </p:cNvCxnSpPr>
          <p:nvPr/>
        </p:nvCxnSpPr>
        <p:spPr>
          <a:xfrm flipH="1">
            <a:off x="4992594" y="3024417"/>
            <a:ext cx="333982" cy="5196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3">
            <a:extLst>
              <a:ext uri="{FF2B5EF4-FFF2-40B4-BE49-F238E27FC236}">
                <a16:creationId xmlns:a16="http://schemas.microsoft.com/office/drawing/2014/main" id="{BFB14E3D-54E3-4414-040D-776A1482D9AF}"/>
              </a:ext>
            </a:extLst>
          </p:cNvPr>
          <p:cNvSpPr txBox="1">
            <a:spLocks/>
          </p:cNvSpPr>
          <p:nvPr/>
        </p:nvSpPr>
        <p:spPr>
          <a:xfrm>
            <a:off x="565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(5)</a:t>
            </a:r>
            <a:endParaRPr lang="it-IT" sz="1700" dirty="0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C682FF64-4A49-DD46-D5C0-E2E903DAFC75}"/>
              </a:ext>
            </a:extLst>
          </p:cNvPr>
          <p:cNvSpPr txBox="1"/>
          <p:nvPr/>
        </p:nvSpPr>
        <p:spPr>
          <a:xfrm flipH="1">
            <a:off x="11780142" y="3474462"/>
            <a:ext cx="437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lt</a:t>
            </a:r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A4820169-7501-1932-B438-CB9ADE924A3F}"/>
              </a:ext>
            </a:extLst>
          </p:cNvPr>
          <p:cNvCxnSpPr>
            <a:cxnSpLocks/>
          </p:cNvCxnSpPr>
          <p:nvPr/>
        </p:nvCxnSpPr>
        <p:spPr>
          <a:xfrm flipH="1">
            <a:off x="4546563" y="5649916"/>
            <a:ext cx="193947" cy="201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E54AAF30-9756-4C75-7894-6078F7EB6E5E}"/>
              </a:ext>
            </a:extLst>
          </p:cNvPr>
          <p:cNvCxnSpPr>
            <a:cxnSpLocks/>
          </p:cNvCxnSpPr>
          <p:nvPr/>
        </p:nvCxnSpPr>
        <p:spPr>
          <a:xfrm flipH="1">
            <a:off x="4980374" y="6347761"/>
            <a:ext cx="135584" cy="1578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F1BAD4EA-714D-7FCA-36C0-411DE415665D}"/>
              </a:ext>
            </a:extLst>
          </p:cNvPr>
          <p:cNvCxnSpPr>
            <a:cxnSpLocks/>
          </p:cNvCxnSpPr>
          <p:nvPr/>
        </p:nvCxnSpPr>
        <p:spPr>
          <a:xfrm>
            <a:off x="6845582" y="5721122"/>
            <a:ext cx="226364" cy="4191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645811AD-4D2F-03A4-96AC-991C6CD865DE}"/>
              </a:ext>
            </a:extLst>
          </p:cNvPr>
          <p:cNvCxnSpPr>
            <a:cxnSpLocks/>
          </p:cNvCxnSpPr>
          <p:nvPr/>
        </p:nvCxnSpPr>
        <p:spPr>
          <a:xfrm>
            <a:off x="6435188" y="6388443"/>
            <a:ext cx="140730" cy="189222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C1C82680-4B66-D113-D468-DEF1F5178203}"/>
              </a:ext>
            </a:extLst>
          </p:cNvPr>
          <p:cNvGrpSpPr/>
          <p:nvPr/>
        </p:nvGrpSpPr>
        <p:grpSpPr>
          <a:xfrm rot="-1680000">
            <a:off x="4368753" y="5640662"/>
            <a:ext cx="656464" cy="964800"/>
            <a:chOff x="3132305" y="5717431"/>
            <a:chExt cx="656464" cy="964800"/>
          </a:xfrm>
        </p:grpSpPr>
        <p:sp>
          <p:nvSpPr>
            <p:cNvPr id="37" name="Arco 36">
              <a:extLst>
                <a:ext uri="{FF2B5EF4-FFF2-40B4-BE49-F238E27FC236}">
                  <a16:creationId xmlns:a16="http://schemas.microsoft.com/office/drawing/2014/main" id="{FEF5DDCA-A6B4-318D-F60B-972D359D0EBB}"/>
                </a:ext>
              </a:extLst>
            </p:cNvPr>
            <p:cNvSpPr/>
            <p:nvPr/>
          </p:nvSpPr>
          <p:spPr>
            <a:xfrm>
              <a:off x="3137169" y="5717431"/>
              <a:ext cx="651600" cy="964800"/>
            </a:xfrm>
            <a:prstGeom prst="arc">
              <a:avLst>
                <a:gd name="adj1" fmla="val 4657509"/>
                <a:gd name="adj2" fmla="val 16958344"/>
              </a:avLst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Arco 37">
              <a:extLst>
                <a:ext uri="{FF2B5EF4-FFF2-40B4-BE49-F238E27FC236}">
                  <a16:creationId xmlns:a16="http://schemas.microsoft.com/office/drawing/2014/main" id="{EBC8AFB3-4185-14C1-B352-071173AD9627}"/>
                </a:ext>
              </a:extLst>
            </p:cNvPr>
            <p:cNvSpPr/>
            <p:nvPr/>
          </p:nvSpPr>
          <p:spPr>
            <a:xfrm flipH="1">
              <a:off x="3132305" y="5717431"/>
              <a:ext cx="651600" cy="964800"/>
            </a:xfrm>
            <a:prstGeom prst="arc">
              <a:avLst>
                <a:gd name="adj1" fmla="val 5365716"/>
                <a:gd name="adj2" fmla="val 16173234"/>
              </a:avLst>
            </a:prstGeom>
            <a:ln w="31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43DE4B61-31B3-F960-EBBE-8545979B67CA}"/>
              </a:ext>
            </a:extLst>
          </p:cNvPr>
          <p:cNvCxnSpPr>
            <a:cxnSpLocks/>
          </p:cNvCxnSpPr>
          <p:nvPr/>
        </p:nvCxnSpPr>
        <p:spPr>
          <a:xfrm flipH="1">
            <a:off x="4716179" y="5545631"/>
            <a:ext cx="1090824" cy="105914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DCE01F40-EAE9-B6B1-658E-8BC5EB49AE43}"/>
              </a:ext>
            </a:extLst>
          </p:cNvPr>
          <p:cNvCxnSpPr>
            <a:cxnSpLocks/>
          </p:cNvCxnSpPr>
          <p:nvPr/>
        </p:nvCxnSpPr>
        <p:spPr>
          <a:xfrm flipH="1">
            <a:off x="5115958" y="5536469"/>
            <a:ext cx="691045" cy="811350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888BA4F9-8182-C5C3-955C-8BEFA3CC5F68}"/>
              </a:ext>
            </a:extLst>
          </p:cNvPr>
          <p:cNvGrpSpPr/>
          <p:nvPr/>
        </p:nvGrpSpPr>
        <p:grpSpPr>
          <a:xfrm rot="1938481" flipH="1">
            <a:off x="6546460" y="5717246"/>
            <a:ext cx="656464" cy="964800"/>
            <a:chOff x="3132305" y="5717431"/>
            <a:chExt cx="656464" cy="964800"/>
          </a:xfrm>
        </p:grpSpPr>
        <p:sp>
          <p:nvSpPr>
            <p:cNvPr id="44" name="Arco 43">
              <a:extLst>
                <a:ext uri="{FF2B5EF4-FFF2-40B4-BE49-F238E27FC236}">
                  <a16:creationId xmlns:a16="http://schemas.microsoft.com/office/drawing/2014/main" id="{06DCFF08-AF77-B542-E348-11F1C5EE58AD}"/>
                </a:ext>
              </a:extLst>
            </p:cNvPr>
            <p:cNvSpPr/>
            <p:nvPr/>
          </p:nvSpPr>
          <p:spPr>
            <a:xfrm>
              <a:off x="3137169" y="5717431"/>
              <a:ext cx="651600" cy="964800"/>
            </a:xfrm>
            <a:prstGeom prst="arc">
              <a:avLst>
                <a:gd name="adj1" fmla="val 4503462"/>
                <a:gd name="adj2" fmla="val 16692758"/>
              </a:avLst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Arco 44">
              <a:extLst>
                <a:ext uri="{FF2B5EF4-FFF2-40B4-BE49-F238E27FC236}">
                  <a16:creationId xmlns:a16="http://schemas.microsoft.com/office/drawing/2014/main" id="{71F08C70-73FC-6443-8841-6E4B1ADE0D26}"/>
                </a:ext>
              </a:extLst>
            </p:cNvPr>
            <p:cNvSpPr/>
            <p:nvPr/>
          </p:nvSpPr>
          <p:spPr>
            <a:xfrm flipH="1">
              <a:off x="3132305" y="5717431"/>
              <a:ext cx="651600" cy="964800"/>
            </a:xfrm>
            <a:prstGeom prst="arc">
              <a:avLst>
                <a:gd name="adj1" fmla="val 5365716"/>
                <a:gd name="adj2" fmla="val 16173234"/>
              </a:avLst>
            </a:prstGeom>
            <a:ln w="3175">
              <a:solidFill>
                <a:schemeClr val="accent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FC76496-1661-17DA-79F3-8DB54E80F7AB}"/>
              </a:ext>
            </a:extLst>
          </p:cNvPr>
          <p:cNvCxnSpPr>
            <a:cxnSpLocks/>
          </p:cNvCxnSpPr>
          <p:nvPr/>
        </p:nvCxnSpPr>
        <p:spPr>
          <a:xfrm>
            <a:off x="5799393" y="5526105"/>
            <a:ext cx="635795" cy="862338"/>
          </a:xfrm>
          <a:prstGeom prst="line">
            <a:avLst/>
          </a:prstGeom>
          <a:ln w="3175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7C31F10A-0B7B-90D6-AA7A-50A6788180B3}"/>
              </a:ext>
            </a:extLst>
          </p:cNvPr>
          <p:cNvCxnSpPr>
            <a:cxnSpLocks/>
          </p:cNvCxnSpPr>
          <p:nvPr/>
        </p:nvCxnSpPr>
        <p:spPr>
          <a:xfrm>
            <a:off x="5803339" y="5543032"/>
            <a:ext cx="1038133" cy="177273"/>
          </a:xfrm>
          <a:prstGeom prst="line">
            <a:avLst/>
          </a:prstGeom>
          <a:ln w="3175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EE0AB1CE-33DC-50A0-F0CB-B93F379B1007}"/>
              </a:ext>
            </a:extLst>
          </p:cNvPr>
          <p:cNvSpPr txBox="1"/>
          <p:nvPr/>
        </p:nvSpPr>
        <p:spPr>
          <a:xfrm>
            <a:off x="5670642" y="5586255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</a:t>
            </a:r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BEC54701-5AC1-8BD9-9D58-341DA72D86A5}"/>
              </a:ext>
            </a:extLst>
          </p:cNvPr>
          <p:cNvGrpSpPr/>
          <p:nvPr/>
        </p:nvGrpSpPr>
        <p:grpSpPr>
          <a:xfrm flipV="1">
            <a:off x="5349851" y="4075798"/>
            <a:ext cx="918000" cy="672707"/>
            <a:chOff x="8413582" y="2735610"/>
            <a:chExt cx="915723" cy="660921"/>
          </a:xfrm>
        </p:grpSpPr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B7B9025A-B46C-416A-E10F-6AD9EC51ED2D}"/>
                </a:ext>
              </a:extLst>
            </p:cNvPr>
            <p:cNvSpPr/>
            <p:nvPr/>
          </p:nvSpPr>
          <p:spPr>
            <a:xfrm>
              <a:off x="8413582" y="2735610"/>
              <a:ext cx="914400" cy="657869"/>
            </a:xfrm>
            <a:prstGeom prst="arc">
              <a:avLst>
                <a:gd name="adj1" fmla="val 11583683"/>
                <a:gd name="adj2" fmla="val 20739639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Arco 51">
              <a:extLst>
                <a:ext uri="{FF2B5EF4-FFF2-40B4-BE49-F238E27FC236}">
                  <a16:creationId xmlns:a16="http://schemas.microsoft.com/office/drawing/2014/main" id="{24EA07BE-9978-5280-5E48-AF26FB098550}"/>
                </a:ext>
              </a:extLst>
            </p:cNvPr>
            <p:cNvSpPr/>
            <p:nvPr/>
          </p:nvSpPr>
          <p:spPr>
            <a:xfrm flipV="1">
              <a:off x="8414905" y="2738663"/>
              <a:ext cx="914400" cy="657868"/>
            </a:xfrm>
            <a:prstGeom prst="arc">
              <a:avLst>
                <a:gd name="adj1" fmla="val 9569633"/>
                <a:gd name="adj2" fmla="val 1223407"/>
              </a:avLst>
            </a:prstGeom>
            <a:ln w="3175">
              <a:solidFill>
                <a:srgbClr val="00B0F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5041BF76-24CE-8192-87A1-69417CF1AF6E}"/>
              </a:ext>
            </a:extLst>
          </p:cNvPr>
          <p:cNvCxnSpPr>
            <a:cxnSpLocks/>
          </p:cNvCxnSpPr>
          <p:nvPr/>
        </p:nvCxnSpPr>
        <p:spPr>
          <a:xfrm>
            <a:off x="6201468" y="3309240"/>
            <a:ext cx="52205" cy="1306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9C651B0E-D25B-0180-2AD1-5D8C60D1C65D}"/>
              </a:ext>
            </a:extLst>
          </p:cNvPr>
          <p:cNvCxnSpPr>
            <a:cxnSpLocks/>
          </p:cNvCxnSpPr>
          <p:nvPr/>
        </p:nvCxnSpPr>
        <p:spPr>
          <a:xfrm flipH="1">
            <a:off x="5361479" y="3305518"/>
            <a:ext cx="46117" cy="1144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AF2B708B-D683-B9FB-31E4-0626A9A9755B}"/>
              </a:ext>
            </a:extLst>
          </p:cNvPr>
          <p:cNvGrpSpPr/>
          <p:nvPr/>
        </p:nvGrpSpPr>
        <p:grpSpPr>
          <a:xfrm>
            <a:off x="5348926" y="3160511"/>
            <a:ext cx="915723" cy="622800"/>
            <a:chOff x="8413582" y="2785522"/>
            <a:chExt cx="915723" cy="611888"/>
          </a:xfrm>
        </p:grpSpPr>
        <p:sp>
          <p:nvSpPr>
            <p:cNvPr id="58" name="Arco 57">
              <a:extLst>
                <a:ext uri="{FF2B5EF4-FFF2-40B4-BE49-F238E27FC236}">
                  <a16:creationId xmlns:a16="http://schemas.microsoft.com/office/drawing/2014/main" id="{A761A77D-149D-FD89-32B0-DD2CF5BFB720}"/>
                </a:ext>
              </a:extLst>
            </p:cNvPr>
            <p:cNvSpPr/>
            <p:nvPr/>
          </p:nvSpPr>
          <p:spPr>
            <a:xfrm>
              <a:off x="8413582" y="2786401"/>
              <a:ext cx="914400" cy="611009"/>
            </a:xfrm>
            <a:prstGeom prst="arc">
              <a:avLst>
                <a:gd name="adj1" fmla="val 10794106"/>
                <a:gd name="adj2" fmla="val 0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Arco 58">
              <a:extLst>
                <a:ext uri="{FF2B5EF4-FFF2-40B4-BE49-F238E27FC236}">
                  <a16:creationId xmlns:a16="http://schemas.microsoft.com/office/drawing/2014/main" id="{F9C51311-69A4-4B8A-F884-E74CCCA32CB8}"/>
                </a:ext>
              </a:extLst>
            </p:cNvPr>
            <p:cNvSpPr/>
            <p:nvPr/>
          </p:nvSpPr>
          <p:spPr>
            <a:xfrm flipV="1">
              <a:off x="8414905" y="2785522"/>
              <a:ext cx="914400" cy="611010"/>
            </a:xfrm>
            <a:prstGeom prst="arc">
              <a:avLst>
                <a:gd name="adj1" fmla="val 10159311"/>
                <a:gd name="adj2" fmla="val 474528"/>
              </a:avLst>
            </a:prstGeom>
            <a:ln w="3175">
              <a:solidFill>
                <a:srgbClr val="00B0F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E9CD097C-1B4D-392A-0D86-7C4A681FBE04}"/>
              </a:ext>
            </a:extLst>
          </p:cNvPr>
          <p:cNvGrpSpPr/>
          <p:nvPr/>
        </p:nvGrpSpPr>
        <p:grpSpPr>
          <a:xfrm rot="60000">
            <a:off x="6154779" y="2854224"/>
            <a:ext cx="568800" cy="222564"/>
            <a:chOff x="7542756" y="2859652"/>
            <a:chExt cx="576452" cy="222564"/>
          </a:xfrm>
        </p:grpSpPr>
        <p:sp>
          <p:nvSpPr>
            <p:cNvPr id="72" name="Arco 71">
              <a:extLst>
                <a:ext uri="{FF2B5EF4-FFF2-40B4-BE49-F238E27FC236}">
                  <a16:creationId xmlns:a16="http://schemas.microsoft.com/office/drawing/2014/main" id="{AE3A9E88-5282-8680-FA59-13D0C850D0D2}"/>
                </a:ext>
              </a:extLst>
            </p:cNvPr>
            <p:cNvSpPr/>
            <p:nvPr/>
          </p:nvSpPr>
          <p:spPr>
            <a:xfrm rot="2820000">
              <a:off x="7721490" y="2684499"/>
              <a:ext cx="219975" cy="575460"/>
            </a:xfrm>
            <a:prstGeom prst="arc">
              <a:avLst>
                <a:gd name="adj1" fmla="val 16200000"/>
                <a:gd name="adj2" fmla="val 5448046"/>
              </a:avLst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Arco 72">
              <a:extLst>
                <a:ext uri="{FF2B5EF4-FFF2-40B4-BE49-F238E27FC236}">
                  <a16:creationId xmlns:a16="http://schemas.microsoft.com/office/drawing/2014/main" id="{0187993B-B6DC-2082-7D4F-CB16CCF14EC1}"/>
                </a:ext>
              </a:extLst>
            </p:cNvPr>
            <p:cNvSpPr/>
            <p:nvPr/>
          </p:nvSpPr>
          <p:spPr>
            <a:xfrm rot="2820000" flipH="1">
              <a:off x="7720498" y="2681910"/>
              <a:ext cx="219975" cy="575460"/>
            </a:xfrm>
            <a:prstGeom prst="arc">
              <a:avLst>
                <a:gd name="adj1" fmla="val 16071953"/>
                <a:gd name="adj2" fmla="val 5448046"/>
              </a:avLst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36" name="Gruppo 135">
            <a:extLst>
              <a:ext uri="{FF2B5EF4-FFF2-40B4-BE49-F238E27FC236}">
                <a16:creationId xmlns:a16="http://schemas.microsoft.com/office/drawing/2014/main" id="{192F67AC-0A6A-0375-1126-7036C0211DD8}"/>
              </a:ext>
            </a:extLst>
          </p:cNvPr>
          <p:cNvGrpSpPr/>
          <p:nvPr/>
        </p:nvGrpSpPr>
        <p:grpSpPr>
          <a:xfrm rot="7920000">
            <a:off x="5050098" y="2673362"/>
            <a:ext cx="191339" cy="583200"/>
            <a:chOff x="3470928" y="2549372"/>
            <a:chExt cx="191339" cy="583200"/>
          </a:xfrm>
        </p:grpSpPr>
        <p:sp>
          <p:nvSpPr>
            <p:cNvPr id="89" name="Arco 88">
              <a:extLst>
                <a:ext uri="{FF2B5EF4-FFF2-40B4-BE49-F238E27FC236}">
                  <a16:creationId xmlns:a16="http://schemas.microsoft.com/office/drawing/2014/main" id="{C75B2E21-E790-C207-BFE0-CBC16BF22122}"/>
                </a:ext>
              </a:extLst>
            </p:cNvPr>
            <p:cNvSpPr/>
            <p:nvPr/>
          </p:nvSpPr>
          <p:spPr>
            <a:xfrm>
              <a:off x="3470928" y="2549372"/>
              <a:ext cx="190800" cy="583200"/>
            </a:xfrm>
            <a:prstGeom prst="arc">
              <a:avLst>
                <a:gd name="adj1" fmla="val 16200000"/>
                <a:gd name="adj2" fmla="val 5390471"/>
              </a:avLst>
            </a:prstGeom>
            <a:ln w="31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0" name="Arco 89">
              <a:extLst>
                <a:ext uri="{FF2B5EF4-FFF2-40B4-BE49-F238E27FC236}">
                  <a16:creationId xmlns:a16="http://schemas.microsoft.com/office/drawing/2014/main" id="{A7A27410-6C8E-DAFB-26C7-AFAC8D2A8052}"/>
                </a:ext>
              </a:extLst>
            </p:cNvPr>
            <p:cNvSpPr/>
            <p:nvPr/>
          </p:nvSpPr>
          <p:spPr>
            <a:xfrm flipH="1">
              <a:off x="3471467" y="2549372"/>
              <a:ext cx="190800" cy="583200"/>
            </a:xfrm>
            <a:prstGeom prst="arc">
              <a:avLst>
                <a:gd name="adj1" fmla="val 16200000"/>
                <a:gd name="adj2" fmla="val 5390471"/>
              </a:avLst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18A608C-8B7E-F480-99A0-6A09CC214418}"/>
              </a:ext>
            </a:extLst>
          </p:cNvPr>
          <p:cNvCxnSpPr>
            <a:cxnSpLocks/>
          </p:cNvCxnSpPr>
          <p:nvPr/>
        </p:nvCxnSpPr>
        <p:spPr>
          <a:xfrm flipH="1">
            <a:off x="4960046" y="2286245"/>
            <a:ext cx="844360" cy="464741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C3E7492E-8C18-7E94-A301-9198F3DF40CA}"/>
              </a:ext>
            </a:extLst>
          </p:cNvPr>
          <p:cNvCxnSpPr>
            <a:cxnSpLocks/>
          </p:cNvCxnSpPr>
          <p:nvPr/>
        </p:nvCxnSpPr>
        <p:spPr>
          <a:xfrm flipH="1">
            <a:off x="5355344" y="2286167"/>
            <a:ext cx="449062" cy="885977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A0CDE13B-523D-8310-B41C-694CE3E7818C}"/>
              </a:ext>
            </a:extLst>
          </p:cNvPr>
          <p:cNvCxnSpPr>
            <a:cxnSpLocks/>
          </p:cNvCxnSpPr>
          <p:nvPr/>
        </p:nvCxnSpPr>
        <p:spPr>
          <a:xfrm>
            <a:off x="5805848" y="2284779"/>
            <a:ext cx="836084" cy="479171"/>
          </a:xfrm>
          <a:prstGeom prst="line">
            <a:avLst/>
          </a:prstGeom>
          <a:ln w="3175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C8ED0FFD-2609-D21A-714B-CA4B0082FB65}"/>
              </a:ext>
            </a:extLst>
          </p:cNvPr>
          <p:cNvCxnSpPr>
            <a:cxnSpLocks/>
          </p:cNvCxnSpPr>
          <p:nvPr/>
        </p:nvCxnSpPr>
        <p:spPr>
          <a:xfrm>
            <a:off x="5812220" y="2286166"/>
            <a:ext cx="418085" cy="883282"/>
          </a:xfrm>
          <a:prstGeom prst="line">
            <a:avLst/>
          </a:prstGeom>
          <a:ln w="3175">
            <a:solidFill>
              <a:schemeClr val="accent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FE020B94-D1E0-50A1-2E9B-01E3B64AE5F8}"/>
              </a:ext>
            </a:extLst>
          </p:cNvPr>
          <p:cNvCxnSpPr>
            <a:cxnSpLocks/>
          </p:cNvCxnSpPr>
          <p:nvPr/>
        </p:nvCxnSpPr>
        <p:spPr>
          <a:xfrm flipH="1">
            <a:off x="5408263" y="2284779"/>
            <a:ext cx="397585" cy="990164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0DD7749E-9715-3E41-2BE7-C996CC838C8B}"/>
              </a:ext>
            </a:extLst>
          </p:cNvPr>
          <p:cNvCxnSpPr>
            <a:cxnSpLocks/>
          </p:cNvCxnSpPr>
          <p:nvPr/>
        </p:nvCxnSpPr>
        <p:spPr>
          <a:xfrm>
            <a:off x="5803737" y="2291689"/>
            <a:ext cx="396132" cy="980145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24D5C50A-065F-E764-F1B0-1F4B30AAB440}"/>
              </a:ext>
            </a:extLst>
          </p:cNvPr>
          <p:cNvSpPr txBox="1"/>
          <p:nvPr/>
        </p:nvSpPr>
        <p:spPr>
          <a:xfrm>
            <a:off x="5667232" y="206983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C’’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4115A95-D68D-E29A-F835-4A41279727E6}"/>
              </a:ext>
            </a:extLst>
          </p:cNvPr>
          <p:cNvSpPr txBox="1"/>
          <p:nvPr/>
        </p:nvSpPr>
        <p:spPr>
          <a:xfrm>
            <a:off x="0" y="7119690"/>
            <a:ext cx="12168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Eliminate tutte le costruzioni grafiche per la ricerca delle compenetrazioni la composizione della sfera compenetrata da tre coni si presenta come nell’immagine superiore evidenziando, con segno a tratteggio, le parti nascoste dei solidi</a:t>
            </a: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A8A1F29E-6467-F140-9228-E88B9BFD0A17}"/>
              </a:ext>
            </a:extLst>
          </p:cNvPr>
          <p:cNvGrpSpPr/>
          <p:nvPr/>
        </p:nvGrpSpPr>
        <p:grpSpPr>
          <a:xfrm>
            <a:off x="5748456" y="5490332"/>
            <a:ext cx="108000" cy="108000"/>
            <a:chOff x="6932863" y="4616926"/>
            <a:chExt cx="108000" cy="108000"/>
          </a:xfrm>
        </p:grpSpPr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BA6D590A-F05C-D5CB-5224-674975DC6484}"/>
                </a:ext>
              </a:extLst>
            </p:cNvPr>
            <p:cNvCxnSpPr/>
            <p:nvPr/>
          </p:nvCxnSpPr>
          <p:spPr>
            <a:xfrm>
              <a:off x="6932863" y="4670926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BAE06240-9CFD-7174-58F7-088EC2AB9415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933748" y="4670926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ulsante di azione: vuot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7577339-82EB-497D-E199-065C2C12C9D4}"/>
              </a:ext>
            </a:extLst>
          </p:cNvPr>
          <p:cNvSpPr/>
          <p:nvPr/>
        </p:nvSpPr>
        <p:spPr>
          <a:xfrm>
            <a:off x="10782757" y="8773741"/>
            <a:ext cx="1366575" cy="323663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486">
              <a:defRPr/>
            </a:pPr>
            <a:r>
              <a:rPr lang="it-IT" sz="1399" dirty="0">
                <a:solidFill>
                  <a:prstClr val="white"/>
                </a:solidFill>
                <a:latin typeface="Comic Sans M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90475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154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4F1CFB45-E05C-432D-A369-5C8B907E2377}"/>
              </a:ext>
            </a:extLst>
          </p:cNvPr>
          <p:cNvCxnSpPr>
            <a:cxnSpLocks/>
          </p:cNvCxnSpPr>
          <p:nvPr/>
        </p:nvCxnSpPr>
        <p:spPr>
          <a:xfrm>
            <a:off x="1112108" y="3787269"/>
            <a:ext cx="1086799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B9E78D2A-2508-445A-8B2D-A87BA84CD3F2}"/>
              </a:ext>
            </a:extLst>
          </p:cNvPr>
          <p:cNvCxnSpPr>
            <a:cxnSpLocks/>
          </p:cNvCxnSpPr>
          <p:nvPr/>
        </p:nvCxnSpPr>
        <p:spPr>
          <a:xfrm>
            <a:off x="5806788" y="3335780"/>
            <a:ext cx="0" cy="4463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9760A14-3F65-4470-BD5E-EA5C43CF3B40}"/>
              </a:ext>
            </a:extLst>
          </p:cNvPr>
          <p:cNvCxnSpPr>
            <a:cxnSpLocks/>
          </p:cNvCxnSpPr>
          <p:nvPr/>
        </p:nvCxnSpPr>
        <p:spPr>
          <a:xfrm flipV="1">
            <a:off x="5807487" y="1217607"/>
            <a:ext cx="0" cy="21343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D5BE7F7A-B9F3-4647-BA76-0BADECB9A7F6}"/>
              </a:ext>
            </a:extLst>
          </p:cNvPr>
          <p:cNvGrpSpPr/>
          <p:nvPr/>
        </p:nvGrpSpPr>
        <p:grpSpPr>
          <a:xfrm>
            <a:off x="5775307" y="2251202"/>
            <a:ext cx="71925" cy="71925"/>
            <a:chOff x="6590061" y="1594633"/>
            <a:chExt cx="72000" cy="72000"/>
          </a:xfrm>
        </p:grpSpPr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622E596-E15F-491F-B4FF-D53E23E2F525}"/>
                </a:ext>
              </a:extLst>
            </p:cNvPr>
            <p:cNvCxnSpPr>
              <a:cxnSpLocks/>
            </p:cNvCxnSpPr>
            <p:nvPr/>
          </p:nvCxnSpPr>
          <p:spPr>
            <a:xfrm>
              <a:off x="6621790" y="1594633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394CC562-53C3-42B4-A141-20C3819B7D3B}"/>
                </a:ext>
              </a:extLst>
            </p:cNvPr>
            <p:cNvCxnSpPr>
              <a:cxnSpLocks/>
            </p:cNvCxnSpPr>
            <p:nvPr/>
          </p:nvCxnSpPr>
          <p:spPr>
            <a:xfrm>
              <a:off x="6590061" y="1628705"/>
              <a:ext cx="72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9A14323-4919-4F25-AAD7-8A265C977B48}"/>
              </a:ext>
            </a:extLst>
          </p:cNvPr>
          <p:cNvCxnSpPr>
            <a:cxnSpLocks/>
          </p:cNvCxnSpPr>
          <p:nvPr/>
        </p:nvCxnSpPr>
        <p:spPr>
          <a:xfrm flipV="1">
            <a:off x="4805716" y="2896874"/>
            <a:ext cx="409784" cy="42354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e 38">
            <a:extLst>
              <a:ext uri="{FF2B5EF4-FFF2-40B4-BE49-F238E27FC236}">
                <a16:creationId xmlns:a16="http://schemas.microsoft.com/office/drawing/2014/main" id="{17732046-94C0-4795-8563-C762C045F0FF}"/>
              </a:ext>
            </a:extLst>
          </p:cNvPr>
          <p:cNvSpPr/>
          <p:nvPr/>
        </p:nvSpPr>
        <p:spPr>
          <a:xfrm>
            <a:off x="4740510" y="4483512"/>
            <a:ext cx="2125658" cy="2125679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BC0C36EF-3CC0-4545-8327-B3B40C6E2BD9}"/>
              </a:ext>
            </a:extLst>
          </p:cNvPr>
          <p:cNvCxnSpPr>
            <a:cxnSpLocks/>
          </p:cNvCxnSpPr>
          <p:nvPr/>
        </p:nvCxnSpPr>
        <p:spPr>
          <a:xfrm>
            <a:off x="2659105" y="432795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BFDB983-8B8D-4AF3-BA60-03B17C2EF202}"/>
              </a:ext>
            </a:extLst>
          </p:cNvPr>
          <p:cNvCxnSpPr>
            <a:cxnSpLocks/>
          </p:cNvCxnSpPr>
          <p:nvPr/>
        </p:nvCxnSpPr>
        <p:spPr>
          <a:xfrm>
            <a:off x="6197863" y="3267327"/>
            <a:ext cx="55810" cy="1396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7" name="Gruppo 406">
            <a:extLst>
              <a:ext uri="{FF2B5EF4-FFF2-40B4-BE49-F238E27FC236}">
                <a16:creationId xmlns:a16="http://schemas.microsoft.com/office/drawing/2014/main" id="{A65779AE-BCFC-447D-B05E-746D7F93D152}"/>
              </a:ext>
            </a:extLst>
          </p:cNvPr>
          <p:cNvGrpSpPr/>
          <p:nvPr/>
        </p:nvGrpSpPr>
        <p:grpSpPr>
          <a:xfrm>
            <a:off x="6219544" y="2754943"/>
            <a:ext cx="932305" cy="913831"/>
            <a:chOff x="6225297" y="1617165"/>
            <a:chExt cx="933277" cy="914784"/>
          </a:xfrm>
        </p:grpSpPr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F737CDBA-4C24-4497-B0A2-D46D0034F390}"/>
                </a:ext>
              </a:extLst>
            </p:cNvPr>
            <p:cNvCxnSpPr>
              <a:cxnSpLocks/>
            </p:cNvCxnSpPr>
            <p:nvPr/>
          </p:nvCxnSpPr>
          <p:spPr>
            <a:xfrm>
              <a:off x="6614625" y="1619668"/>
              <a:ext cx="543949" cy="322887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3222E4EC-F069-4DA0-86E9-F1C2474BB790}"/>
                </a:ext>
              </a:extLst>
            </p:cNvPr>
            <p:cNvCxnSpPr>
              <a:cxnSpLocks/>
            </p:cNvCxnSpPr>
            <p:nvPr/>
          </p:nvCxnSpPr>
          <p:spPr>
            <a:xfrm>
              <a:off x="6585396" y="1617165"/>
              <a:ext cx="541282" cy="330663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diritto 104">
              <a:extLst>
                <a:ext uri="{FF2B5EF4-FFF2-40B4-BE49-F238E27FC236}">
                  <a16:creationId xmlns:a16="http://schemas.microsoft.com/office/drawing/2014/main" id="{9B066E44-AEDE-47C7-B11F-341307D482FB}"/>
                </a:ext>
              </a:extLst>
            </p:cNvPr>
            <p:cNvCxnSpPr>
              <a:cxnSpLocks/>
            </p:cNvCxnSpPr>
            <p:nvPr/>
          </p:nvCxnSpPr>
          <p:spPr>
            <a:xfrm>
              <a:off x="6571476" y="1627589"/>
              <a:ext cx="517156" cy="331760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diritto 105">
              <a:extLst>
                <a:ext uri="{FF2B5EF4-FFF2-40B4-BE49-F238E27FC236}">
                  <a16:creationId xmlns:a16="http://schemas.microsoft.com/office/drawing/2014/main" id="{CB03D9A9-0671-4812-8284-CD01195C4956}"/>
                </a:ext>
              </a:extLst>
            </p:cNvPr>
            <p:cNvCxnSpPr>
              <a:cxnSpLocks/>
            </p:cNvCxnSpPr>
            <p:nvPr/>
          </p:nvCxnSpPr>
          <p:spPr>
            <a:xfrm>
              <a:off x="6534897" y="1634300"/>
              <a:ext cx="504865" cy="347861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diritto 106">
              <a:extLst>
                <a:ext uri="{FF2B5EF4-FFF2-40B4-BE49-F238E27FC236}">
                  <a16:creationId xmlns:a16="http://schemas.microsoft.com/office/drawing/2014/main" id="{5719B9DA-FE52-45D1-BDB5-989ED3C73A21}"/>
                </a:ext>
              </a:extLst>
            </p:cNvPr>
            <p:cNvCxnSpPr>
              <a:cxnSpLocks/>
            </p:cNvCxnSpPr>
            <p:nvPr/>
          </p:nvCxnSpPr>
          <p:spPr>
            <a:xfrm>
              <a:off x="6502910" y="1652803"/>
              <a:ext cx="480159" cy="355851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diritto 107">
              <a:extLst>
                <a:ext uri="{FF2B5EF4-FFF2-40B4-BE49-F238E27FC236}">
                  <a16:creationId xmlns:a16="http://schemas.microsoft.com/office/drawing/2014/main" id="{8D90966B-036E-4C1C-B972-0E899912EA55}"/>
                </a:ext>
              </a:extLst>
            </p:cNvPr>
            <p:cNvCxnSpPr>
              <a:cxnSpLocks/>
            </p:cNvCxnSpPr>
            <p:nvPr/>
          </p:nvCxnSpPr>
          <p:spPr>
            <a:xfrm>
              <a:off x="6470854" y="1677125"/>
              <a:ext cx="446699" cy="361396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diritto 108">
              <a:extLst>
                <a:ext uri="{FF2B5EF4-FFF2-40B4-BE49-F238E27FC236}">
                  <a16:creationId xmlns:a16="http://schemas.microsoft.com/office/drawing/2014/main" id="{3D869CDA-26D5-41E3-B8F5-611703A17070}"/>
                </a:ext>
              </a:extLst>
            </p:cNvPr>
            <p:cNvCxnSpPr>
              <a:cxnSpLocks/>
            </p:cNvCxnSpPr>
            <p:nvPr/>
          </p:nvCxnSpPr>
          <p:spPr>
            <a:xfrm>
              <a:off x="6434879" y="1696594"/>
              <a:ext cx="427393" cy="381691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diritto 109">
              <a:extLst>
                <a:ext uri="{FF2B5EF4-FFF2-40B4-BE49-F238E27FC236}">
                  <a16:creationId xmlns:a16="http://schemas.microsoft.com/office/drawing/2014/main" id="{45D961F5-1B96-4434-96B3-7286C062C7CF}"/>
                </a:ext>
              </a:extLst>
            </p:cNvPr>
            <p:cNvCxnSpPr>
              <a:cxnSpLocks/>
            </p:cNvCxnSpPr>
            <p:nvPr/>
          </p:nvCxnSpPr>
          <p:spPr>
            <a:xfrm>
              <a:off x="6400518" y="1723849"/>
              <a:ext cx="393720" cy="390702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diritto 110">
              <a:extLst>
                <a:ext uri="{FF2B5EF4-FFF2-40B4-BE49-F238E27FC236}">
                  <a16:creationId xmlns:a16="http://schemas.microsoft.com/office/drawing/2014/main" id="{EF6C6448-6649-4DDE-A89B-2AD11883E7C6}"/>
                </a:ext>
              </a:extLst>
            </p:cNvPr>
            <p:cNvCxnSpPr>
              <a:cxnSpLocks/>
            </p:cNvCxnSpPr>
            <p:nvPr/>
          </p:nvCxnSpPr>
          <p:spPr>
            <a:xfrm>
              <a:off x="6232502" y="1981976"/>
              <a:ext cx="269562" cy="549973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>
              <a:extLst>
                <a:ext uri="{FF2B5EF4-FFF2-40B4-BE49-F238E27FC236}">
                  <a16:creationId xmlns:a16="http://schemas.microsoft.com/office/drawing/2014/main" id="{D0585EF8-32C6-45B8-ACB4-D37F28EFDD59}"/>
                </a:ext>
              </a:extLst>
            </p:cNvPr>
            <p:cNvCxnSpPr>
              <a:cxnSpLocks/>
            </p:cNvCxnSpPr>
            <p:nvPr/>
          </p:nvCxnSpPr>
          <p:spPr>
            <a:xfrm>
              <a:off x="6225297" y="1937982"/>
              <a:ext cx="294056" cy="571455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diritto 112">
              <a:extLst>
                <a:ext uri="{FF2B5EF4-FFF2-40B4-BE49-F238E27FC236}">
                  <a16:creationId xmlns:a16="http://schemas.microsoft.com/office/drawing/2014/main" id="{97DF19F4-B750-4D35-8623-240397084EAD}"/>
                </a:ext>
              </a:extLst>
            </p:cNvPr>
            <p:cNvCxnSpPr>
              <a:cxnSpLocks/>
            </p:cNvCxnSpPr>
            <p:nvPr/>
          </p:nvCxnSpPr>
          <p:spPr>
            <a:xfrm>
              <a:off x="6235342" y="1918661"/>
              <a:ext cx="298763" cy="546506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ttore diritto 113">
              <a:extLst>
                <a:ext uri="{FF2B5EF4-FFF2-40B4-BE49-F238E27FC236}">
                  <a16:creationId xmlns:a16="http://schemas.microsoft.com/office/drawing/2014/main" id="{B6B53983-BA0B-4619-B2F8-543228272AC9}"/>
                </a:ext>
              </a:extLst>
            </p:cNvPr>
            <p:cNvCxnSpPr>
              <a:cxnSpLocks/>
            </p:cNvCxnSpPr>
            <p:nvPr/>
          </p:nvCxnSpPr>
          <p:spPr>
            <a:xfrm>
              <a:off x="6246068" y="1887999"/>
              <a:ext cx="312455" cy="535203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ttore diritto 114">
              <a:extLst>
                <a:ext uri="{FF2B5EF4-FFF2-40B4-BE49-F238E27FC236}">
                  <a16:creationId xmlns:a16="http://schemas.microsoft.com/office/drawing/2014/main" id="{6D1B5FD9-B87C-41D1-B86F-BD5847DB1F65}"/>
                </a:ext>
              </a:extLst>
            </p:cNvPr>
            <p:cNvCxnSpPr>
              <a:cxnSpLocks/>
            </p:cNvCxnSpPr>
            <p:nvPr/>
          </p:nvCxnSpPr>
          <p:spPr>
            <a:xfrm>
              <a:off x="6269241" y="1862271"/>
              <a:ext cx="314874" cy="499179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diritto 115">
              <a:extLst>
                <a:ext uri="{FF2B5EF4-FFF2-40B4-BE49-F238E27FC236}">
                  <a16:creationId xmlns:a16="http://schemas.microsoft.com/office/drawing/2014/main" id="{1FD2B4F6-151E-48B7-A6B8-00133635B72A}"/>
                </a:ext>
              </a:extLst>
            </p:cNvPr>
            <p:cNvCxnSpPr>
              <a:cxnSpLocks/>
            </p:cNvCxnSpPr>
            <p:nvPr/>
          </p:nvCxnSpPr>
          <p:spPr>
            <a:xfrm>
              <a:off x="6287247" y="1828910"/>
              <a:ext cx="338758" cy="481524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diritto 116">
              <a:extLst>
                <a:ext uri="{FF2B5EF4-FFF2-40B4-BE49-F238E27FC236}">
                  <a16:creationId xmlns:a16="http://schemas.microsoft.com/office/drawing/2014/main" id="{E9160ACF-FF9E-4C31-8ABC-F6737F3F13E8}"/>
                </a:ext>
              </a:extLst>
            </p:cNvPr>
            <p:cNvCxnSpPr>
              <a:cxnSpLocks/>
            </p:cNvCxnSpPr>
            <p:nvPr/>
          </p:nvCxnSpPr>
          <p:spPr>
            <a:xfrm>
              <a:off x="6313070" y="1796254"/>
              <a:ext cx="357032" cy="463355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ttore diritto 117">
              <a:extLst>
                <a:ext uri="{FF2B5EF4-FFF2-40B4-BE49-F238E27FC236}">
                  <a16:creationId xmlns:a16="http://schemas.microsoft.com/office/drawing/2014/main" id="{6BA2A5B2-E356-43C8-A2E8-D86653DA47E2}"/>
                </a:ext>
              </a:extLst>
            </p:cNvPr>
            <p:cNvCxnSpPr>
              <a:cxnSpLocks/>
            </p:cNvCxnSpPr>
            <p:nvPr/>
          </p:nvCxnSpPr>
          <p:spPr>
            <a:xfrm>
              <a:off x="6343021" y="1765308"/>
              <a:ext cx="370228" cy="432684"/>
            </a:xfrm>
            <a:prstGeom prst="line">
              <a:avLst/>
            </a:prstGeom>
            <a:ln w="31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C14467CD-BB5A-4CE1-8C8C-C360AED35E51}"/>
              </a:ext>
            </a:extLst>
          </p:cNvPr>
          <p:cNvCxnSpPr>
            <a:cxnSpLocks/>
          </p:cNvCxnSpPr>
          <p:nvPr/>
        </p:nvCxnSpPr>
        <p:spPr>
          <a:xfrm flipH="1">
            <a:off x="5070982" y="3120974"/>
            <a:ext cx="300241" cy="58402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B62A0039-1B78-4DBA-8B10-CBA634473E46}"/>
              </a:ext>
            </a:extLst>
          </p:cNvPr>
          <p:cNvCxnSpPr>
            <a:cxnSpLocks/>
          </p:cNvCxnSpPr>
          <p:nvPr/>
        </p:nvCxnSpPr>
        <p:spPr>
          <a:xfrm flipH="1">
            <a:off x="5066035" y="3100191"/>
            <a:ext cx="302982" cy="57484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B7172449-BC51-4040-9174-0EE06E86F1AF}"/>
              </a:ext>
            </a:extLst>
          </p:cNvPr>
          <p:cNvCxnSpPr>
            <a:cxnSpLocks/>
          </p:cNvCxnSpPr>
          <p:nvPr/>
        </p:nvCxnSpPr>
        <p:spPr>
          <a:xfrm flipH="1">
            <a:off x="5051164" y="3078878"/>
            <a:ext cx="308392" cy="5578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296D9195-949E-4053-A7AA-D6D190D4BD39}"/>
              </a:ext>
            </a:extLst>
          </p:cNvPr>
          <p:cNvCxnSpPr>
            <a:cxnSpLocks/>
            <a:endCxn id="176" idx="5"/>
          </p:cNvCxnSpPr>
          <p:nvPr/>
        </p:nvCxnSpPr>
        <p:spPr>
          <a:xfrm flipH="1">
            <a:off x="5026332" y="3047396"/>
            <a:ext cx="316678" cy="53866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912D896-0876-4334-9EB5-FCDEB09A7EA4}"/>
              </a:ext>
            </a:extLst>
          </p:cNvPr>
          <p:cNvCxnSpPr>
            <a:cxnSpLocks/>
          </p:cNvCxnSpPr>
          <p:nvPr/>
        </p:nvCxnSpPr>
        <p:spPr>
          <a:xfrm flipH="1">
            <a:off x="4942600" y="2984790"/>
            <a:ext cx="356813" cy="4972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5E409187-ED9B-44D7-839B-BE8765E75DD9}"/>
              </a:ext>
            </a:extLst>
          </p:cNvPr>
          <p:cNvCxnSpPr>
            <a:cxnSpLocks/>
          </p:cNvCxnSpPr>
          <p:nvPr/>
        </p:nvCxnSpPr>
        <p:spPr>
          <a:xfrm flipH="1">
            <a:off x="4905098" y="2953618"/>
            <a:ext cx="365447" cy="4611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44E3CA8F-D959-4FBC-A234-249F5A9E94CB}"/>
              </a:ext>
            </a:extLst>
          </p:cNvPr>
          <p:cNvCxnSpPr>
            <a:cxnSpLocks/>
          </p:cNvCxnSpPr>
          <p:nvPr/>
        </p:nvCxnSpPr>
        <p:spPr>
          <a:xfrm flipH="1">
            <a:off x="4847186" y="2921885"/>
            <a:ext cx="389868" cy="44024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915C0453-2D2D-40F7-ACD7-51FD68D64DCA}"/>
              </a:ext>
            </a:extLst>
          </p:cNvPr>
          <p:cNvCxnSpPr>
            <a:cxnSpLocks/>
          </p:cNvCxnSpPr>
          <p:nvPr/>
        </p:nvCxnSpPr>
        <p:spPr>
          <a:xfrm flipH="1">
            <a:off x="4373488" y="2753676"/>
            <a:ext cx="599502" cy="3325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340D2971-EB47-4863-924B-0221160227CF}"/>
              </a:ext>
            </a:extLst>
          </p:cNvPr>
          <p:cNvCxnSpPr>
            <a:cxnSpLocks/>
          </p:cNvCxnSpPr>
          <p:nvPr/>
        </p:nvCxnSpPr>
        <p:spPr>
          <a:xfrm flipH="1">
            <a:off x="4413912" y="2758214"/>
            <a:ext cx="574564" cy="3264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39D9951D-B925-471D-BA8C-CC77C401A227}"/>
              </a:ext>
            </a:extLst>
          </p:cNvPr>
          <p:cNvCxnSpPr>
            <a:cxnSpLocks/>
          </p:cNvCxnSpPr>
          <p:nvPr/>
        </p:nvCxnSpPr>
        <p:spPr>
          <a:xfrm flipH="1">
            <a:off x="4459018" y="2766532"/>
            <a:ext cx="551905" cy="32831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EB023059-4AD7-48FF-B1A9-E36A3FFD0BB9}"/>
              </a:ext>
            </a:extLst>
          </p:cNvPr>
          <p:cNvCxnSpPr>
            <a:cxnSpLocks/>
          </p:cNvCxnSpPr>
          <p:nvPr/>
        </p:nvCxnSpPr>
        <p:spPr>
          <a:xfrm flipH="1">
            <a:off x="4520586" y="2777016"/>
            <a:ext cx="526057" cy="3366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DF9E7CE1-7F6A-42E3-88B7-A99BAF8A9BA6}"/>
              </a:ext>
            </a:extLst>
          </p:cNvPr>
          <p:cNvCxnSpPr>
            <a:cxnSpLocks/>
          </p:cNvCxnSpPr>
          <p:nvPr/>
        </p:nvCxnSpPr>
        <p:spPr>
          <a:xfrm flipH="1">
            <a:off x="4571959" y="2794971"/>
            <a:ext cx="502631" cy="3536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80092831-95CD-44BD-A7DF-E7F86BD074FD}"/>
              </a:ext>
            </a:extLst>
          </p:cNvPr>
          <p:cNvCxnSpPr>
            <a:cxnSpLocks/>
          </p:cNvCxnSpPr>
          <p:nvPr/>
        </p:nvCxnSpPr>
        <p:spPr>
          <a:xfrm flipH="1">
            <a:off x="4633956" y="2818358"/>
            <a:ext cx="479959" cy="36794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FFB69ED3-3F05-4AEC-993F-0E7DE213B196}"/>
              </a:ext>
            </a:extLst>
          </p:cNvPr>
          <p:cNvCxnSpPr>
            <a:cxnSpLocks/>
          </p:cNvCxnSpPr>
          <p:nvPr/>
        </p:nvCxnSpPr>
        <p:spPr>
          <a:xfrm flipH="1">
            <a:off x="4691476" y="2844547"/>
            <a:ext cx="455893" cy="3853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43EC3571-C4AA-4589-BD2E-3531FB26DD39}"/>
              </a:ext>
            </a:extLst>
          </p:cNvPr>
          <p:cNvCxnSpPr>
            <a:cxnSpLocks/>
          </p:cNvCxnSpPr>
          <p:nvPr/>
        </p:nvCxnSpPr>
        <p:spPr>
          <a:xfrm flipH="1">
            <a:off x="4753317" y="2869575"/>
            <a:ext cx="433892" cy="40942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e 175">
            <a:extLst>
              <a:ext uri="{FF2B5EF4-FFF2-40B4-BE49-F238E27FC236}">
                <a16:creationId xmlns:a16="http://schemas.microsoft.com/office/drawing/2014/main" id="{AEEA9D7E-13AA-4688-B36B-FEEE9F621220}"/>
              </a:ext>
            </a:extLst>
          </p:cNvPr>
          <p:cNvSpPr/>
          <p:nvPr/>
        </p:nvSpPr>
        <p:spPr>
          <a:xfrm rot="18760051">
            <a:off x="4534425" y="2943112"/>
            <a:ext cx="319994" cy="98177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9953B9F4-A6C5-4120-911E-599610223CF9}"/>
              </a:ext>
            </a:extLst>
          </p:cNvPr>
          <p:cNvCxnSpPr>
            <a:cxnSpLocks/>
          </p:cNvCxnSpPr>
          <p:nvPr/>
        </p:nvCxnSpPr>
        <p:spPr>
          <a:xfrm flipH="1">
            <a:off x="4334853" y="2754180"/>
            <a:ext cx="618267" cy="34029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564760B0-2670-4B89-BD6C-3A531FE0A2C0}"/>
              </a:ext>
            </a:extLst>
          </p:cNvPr>
          <p:cNvCxnSpPr>
            <a:cxnSpLocks/>
          </p:cNvCxnSpPr>
          <p:nvPr/>
        </p:nvCxnSpPr>
        <p:spPr>
          <a:xfrm flipH="1">
            <a:off x="5059734" y="3147156"/>
            <a:ext cx="310330" cy="6142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BE11ABFE-ED13-4A01-9AAC-447B2EA9C769}"/>
              </a:ext>
            </a:extLst>
          </p:cNvPr>
          <p:cNvCxnSpPr>
            <a:cxnSpLocks/>
          </p:cNvCxnSpPr>
          <p:nvPr/>
        </p:nvCxnSpPr>
        <p:spPr>
          <a:xfrm flipH="1">
            <a:off x="5359873" y="3276948"/>
            <a:ext cx="47888" cy="1188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5" name="Gruppo 264">
            <a:extLst>
              <a:ext uri="{FF2B5EF4-FFF2-40B4-BE49-F238E27FC236}">
                <a16:creationId xmlns:a16="http://schemas.microsoft.com/office/drawing/2014/main" id="{60E87123-9881-4537-9E01-8996565CE25F}"/>
              </a:ext>
            </a:extLst>
          </p:cNvPr>
          <p:cNvGrpSpPr/>
          <p:nvPr/>
        </p:nvGrpSpPr>
        <p:grpSpPr>
          <a:xfrm rot="2219619">
            <a:off x="5445667" y="3059936"/>
            <a:ext cx="700736" cy="793136"/>
            <a:chOff x="7022335" y="2190535"/>
            <a:chExt cx="701467" cy="793963"/>
          </a:xfrm>
        </p:grpSpPr>
        <p:cxnSp>
          <p:nvCxnSpPr>
            <p:cNvPr id="266" name="Connettore diritto 265">
              <a:extLst>
                <a:ext uri="{FF2B5EF4-FFF2-40B4-BE49-F238E27FC236}">
                  <a16:creationId xmlns:a16="http://schemas.microsoft.com/office/drawing/2014/main" id="{CF20CAE8-EE0F-46E3-8D1C-D8406B7534A4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627367" y="2190535"/>
              <a:ext cx="96435" cy="28737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diritto 266">
              <a:extLst>
                <a:ext uri="{FF2B5EF4-FFF2-40B4-BE49-F238E27FC236}">
                  <a16:creationId xmlns:a16="http://schemas.microsoft.com/office/drawing/2014/main" id="{4D787E7D-8750-433D-8FA4-C7DD054D142C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619423" y="2201140"/>
              <a:ext cx="97531" cy="3153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diritto 267">
              <a:extLst>
                <a:ext uri="{FF2B5EF4-FFF2-40B4-BE49-F238E27FC236}">
                  <a16:creationId xmlns:a16="http://schemas.microsoft.com/office/drawing/2014/main" id="{B922CA1F-081D-4937-A67F-B9FDDC9B112D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613895" y="2220503"/>
              <a:ext cx="94761" cy="33098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diritto 268">
              <a:extLst>
                <a:ext uri="{FF2B5EF4-FFF2-40B4-BE49-F238E27FC236}">
                  <a16:creationId xmlns:a16="http://schemas.microsoft.com/office/drawing/2014/main" id="{4FFA4BA1-1B1C-470D-818B-B6BA0F662C16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599276" y="2241974"/>
              <a:ext cx="91365" cy="36425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nettore diritto 269">
              <a:extLst>
                <a:ext uri="{FF2B5EF4-FFF2-40B4-BE49-F238E27FC236}">
                  <a16:creationId xmlns:a16="http://schemas.microsoft.com/office/drawing/2014/main" id="{63487940-9434-4E75-A522-578FEBDDEC10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587582" y="2287137"/>
              <a:ext cx="79883" cy="37538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diritto 270">
              <a:extLst>
                <a:ext uri="{FF2B5EF4-FFF2-40B4-BE49-F238E27FC236}">
                  <a16:creationId xmlns:a16="http://schemas.microsoft.com/office/drawing/2014/main" id="{B57990A3-4683-4B4D-86A9-5B38A69965E7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562728" y="2319990"/>
              <a:ext cx="66621" cy="41076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diritto 271">
              <a:extLst>
                <a:ext uri="{FF2B5EF4-FFF2-40B4-BE49-F238E27FC236}">
                  <a16:creationId xmlns:a16="http://schemas.microsoft.com/office/drawing/2014/main" id="{0783BC22-DA8B-4067-9868-D97DB8B63991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529767" y="2358230"/>
              <a:ext cx="48171" cy="42901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ttore diritto 272">
              <a:extLst>
                <a:ext uri="{FF2B5EF4-FFF2-40B4-BE49-F238E27FC236}">
                  <a16:creationId xmlns:a16="http://schemas.microsoft.com/office/drawing/2014/main" id="{66252902-1499-4663-9B3D-7788260046DA}"/>
                </a:ext>
              </a:extLst>
            </p:cNvPr>
            <p:cNvCxnSpPr>
              <a:cxnSpLocks/>
            </p:cNvCxnSpPr>
            <p:nvPr/>
          </p:nvCxnSpPr>
          <p:spPr>
            <a:xfrm rot="19380381">
              <a:off x="7486534" y="2398644"/>
              <a:ext cx="23801" cy="43680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diritto 273">
              <a:extLst>
                <a:ext uri="{FF2B5EF4-FFF2-40B4-BE49-F238E27FC236}">
                  <a16:creationId xmlns:a16="http://schemas.microsoft.com/office/drawing/2014/main" id="{F3F9042E-FB17-4C45-A0A7-3A678D20AE34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022335" y="2650058"/>
              <a:ext cx="94136" cy="29004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Connettore diritto 274">
              <a:extLst>
                <a:ext uri="{FF2B5EF4-FFF2-40B4-BE49-F238E27FC236}">
                  <a16:creationId xmlns:a16="http://schemas.microsoft.com/office/drawing/2014/main" id="{1C77348F-5743-4AF2-83D5-8286F9870D9A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050776" y="2635260"/>
              <a:ext cx="97810" cy="32309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ttore diritto 275">
              <a:extLst>
                <a:ext uri="{FF2B5EF4-FFF2-40B4-BE49-F238E27FC236}">
                  <a16:creationId xmlns:a16="http://schemas.microsoft.com/office/drawing/2014/main" id="{67CE1022-F42A-4BFF-A332-E22E867EBE51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089537" y="2618565"/>
              <a:ext cx="94077" cy="34765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diritto 276">
              <a:extLst>
                <a:ext uri="{FF2B5EF4-FFF2-40B4-BE49-F238E27FC236}">
                  <a16:creationId xmlns:a16="http://schemas.microsoft.com/office/drawing/2014/main" id="{63C5B997-89D0-49E0-8CD1-E8444EDB7C5D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150026" y="2602222"/>
              <a:ext cx="87038" cy="38227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diritto 277">
              <a:extLst>
                <a:ext uri="{FF2B5EF4-FFF2-40B4-BE49-F238E27FC236}">
                  <a16:creationId xmlns:a16="http://schemas.microsoft.com/office/drawing/2014/main" id="{6D6A4E43-BFC5-428F-B5C5-26D5B016AE6D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203356" y="2577031"/>
              <a:ext cx="73478" cy="402574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0C0D7212-6E70-4DFB-B3FD-69266D5650D8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264421" y="2545468"/>
              <a:ext cx="57692" cy="41309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diritto 279">
              <a:extLst>
                <a:ext uri="{FF2B5EF4-FFF2-40B4-BE49-F238E27FC236}">
                  <a16:creationId xmlns:a16="http://schemas.microsoft.com/office/drawing/2014/main" id="{28C304F6-9597-4F70-ADAE-1574FDDCB198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330540" y="2513685"/>
              <a:ext cx="38024" cy="42233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Connettore diritto 280">
              <a:extLst>
                <a:ext uri="{FF2B5EF4-FFF2-40B4-BE49-F238E27FC236}">
                  <a16:creationId xmlns:a16="http://schemas.microsoft.com/office/drawing/2014/main" id="{1B0070A5-0456-4AC4-9845-0665259DAB64}"/>
                </a:ext>
              </a:extLst>
            </p:cNvPr>
            <p:cNvCxnSpPr>
              <a:cxnSpLocks/>
            </p:cNvCxnSpPr>
            <p:nvPr/>
          </p:nvCxnSpPr>
          <p:spPr>
            <a:xfrm rot="19380381" flipH="1">
              <a:off x="7403660" y="2479818"/>
              <a:ext cx="14104" cy="43286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707B240D-0CBB-41C3-A3F2-EE26091F9D45}"/>
              </a:ext>
            </a:extLst>
          </p:cNvPr>
          <p:cNvCxnSpPr>
            <a:cxnSpLocks/>
          </p:cNvCxnSpPr>
          <p:nvPr/>
        </p:nvCxnSpPr>
        <p:spPr>
          <a:xfrm>
            <a:off x="6154998" y="3280252"/>
            <a:ext cx="93050" cy="2638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F85FCAE1-9CB4-4BC2-A0D5-3CD34A59BE10}"/>
              </a:ext>
            </a:extLst>
          </p:cNvPr>
          <p:cNvCxnSpPr>
            <a:cxnSpLocks/>
          </p:cNvCxnSpPr>
          <p:nvPr/>
        </p:nvCxnSpPr>
        <p:spPr>
          <a:xfrm>
            <a:off x="6172679" y="3275163"/>
            <a:ext cx="83566" cy="2288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FBCB631F-2EBF-4660-82A0-8B02B8894D06}"/>
              </a:ext>
            </a:extLst>
          </p:cNvPr>
          <p:cNvCxnSpPr>
            <a:cxnSpLocks/>
          </p:cNvCxnSpPr>
          <p:nvPr/>
        </p:nvCxnSpPr>
        <p:spPr>
          <a:xfrm>
            <a:off x="6190589" y="3283439"/>
            <a:ext cx="71691" cy="1880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EB0C58C7-72E7-4327-AADD-8B7001F1688E}"/>
              </a:ext>
            </a:extLst>
          </p:cNvPr>
          <p:cNvCxnSpPr>
            <a:cxnSpLocks/>
          </p:cNvCxnSpPr>
          <p:nvPr/>
        </p:nvCxnSpPr>
        <p:spPr>
          <a:xfrm flipH="1">
            <a:off x="5348836" y="3277397"/>
            <a:ext cx="74230" cy="1940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3A8712E5-C33F-4C22-AB37-CF0F0120E292}"/>
              </a:ext>
            </a:extLst>
          </p:cNvPr>
          <p:cNvCxnSpPr>
            <a:cxnSpLocks/>
          </p:cNvCxnSpPr>
          <p:nvPr/>
        </p:nvCxnSpPr>
        <p:spPr>
          <a:xfrm flipH="1">
            <a:off x="5349521" y="3276948"/>
            <a:ext cx="88510" cy="2396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F8744413-0607-4B95-A117-0E3D9FF1A66A}"/>
              </a:ext>
            </a:extLst>
          </p:cNvPr>
          <p:cNvCxnSpPr>
            <a:cxnSpLocks/>
          </p:cNvCxnSpPr>
          <p:nvPr/>
        </p:nvCxnSpPr>
        <p:spPr>
          <a:xfrm flipH="1">
            <a:off x="5360273" y="3278482"/>
            <a:ext cx="95580" cy="2661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F9E3CD1-3D19-46DA-99D4-0C1C09F11773}"/>
              </a:ext>
            </a:extLst>
          </p:cNvPr>
          <p:cNvCxnSpPr>
            <a:cxnSpLocks/>
          </p:cNvCxnSpPr>
          <p:nvPr/>
        </p:nvCxnSpPr>
        <p:spPr>
          <a:xfrm>
            <a:off x="6361381" y="2880360"/>
            <a:ext cx="386664" cy="41356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Ovale 316">
            <a:extLst>
              <a:ext uri="{FF2B5EF4-FFF2-40B4-BE49-F238E27FC236}">
                <a16:creationId xmlns:a16="http://schemas.microsoft.com/office/drawing/2014/main" id="{1138250E-019C-4FA9-BCE9-747C48BBF475}"/>
              </a:ext>
            </a:extLst>
          </p:cNvPr>
          <p:cNvSpPr/>
          <p:nvPr/>
        </p:nvSpPr>
        <p:spPr>
          <a:xfrm rot="2841148">
            <a:off x="6687666" y="2950788"/>
            <a:ext cx="372845" cy="967108"/>
          </a:xfrm>
          <a:prstGeom prst="ellipse">
            <a:avLst/>
          </a:prstGeom>
          <a:noFill/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8"/>
          </a:p>
        </p:txBody>
      </p: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B2E69BF3-6D9B-4AAC-9AE0-6B91EDE51C3F}"/>
              </a:ext>
            </a:extLst>
          </p:cNvPr>
          <p:cNvCxnSpPr>
            <a:cxnSpLocks/>
          </p:cNvCxnSpPr>
          <p:nvPr/>
        </p:nvCxnSpPr>
        <p:spPr>
          <a:xfrm>
            <a:off x="6218264" y="3143240"/>
            <a:ext cx="293242" cy="61298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1D695219-1E4D-40CE-ABAF-835E50A9A43B}"/>
              </a:ext>
            </a:extLst>
          </p:cNvPr>
          <p:cNvCxnSpPr>
            <a:cxnSpLocks/>
          </p:cNvCxnSpPr>
          <p:nvPr/>
        </p:nvCxnSpPr>
        <p:spPr>
          <a:xfrm>
            <a:off x="6632055" y="2757247"/>
            <a:ext cx="589563" cy="33804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0C06635-E90B-5C0F-AB81-5A70847E89EB}"/>
              </a:ext>
            </a:extLst>
          </p:cNvPr>
          <p:cNvCxnSpPr>
            <a:cxnSpLocks/>
          </p:cNvCxnSpPr>
          <p:nvPr/>
        </p:nvCxnSpPr>
        <p:spPr>
          <a:xfrm flipH="1">
            <a:off x="4992594" y="3024417"/>
            <a:ext cx="333982" cy="5196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3">
            <a:extLst>
              <a:ext uri="{FF2B5EF4-FFF2-40B4-BE49-F238E27FC236}">
                <a16:creationId xmlns:a16="http://schemas.microsoft.com/office/drawing/2014/main" id="{BFB14E3D-54E3-4414-040D-776A1482D9AF}"/>
              </a:ext>
            </a:extLst>
          </p:cNvPr>
          <p:cNvSpPr txBox="1">
            <a:spLocks/>
          </p:cNvSpPr>
          <p:nvPr/>
        </p:nvSpPr>
        <p:spPr>
          <a:xfrm>
            <a:off x="565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(6)</a:t>
            </a:r>
            <a:endParaRPr lang="it-IT" sz="1700" dirty="0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C682FF64-4A49-DD46-D5C0-E2E903DAFC75}"/>
              </a:ext>
            </a:extLst>
          </p:cNvPr>
          <p:cNvSpPr txBox="1"/>
          <p:nvPr/>
        </p:nvSpPr>
        <p:spPr>
          <a:xfrm flipH="1">
            <a:off x="11780142" y="3474462"/>
            <a:ext cx="437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lt</a:t>
            </a:r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A4820169-7501-1932-B438-CB9ADE924A3F}"/>
              </a:ext>
            </a:extLst>
          </p:cNvPr>
          <p:cNvCxnSpPr>
            <a:cxnSpLocks/>
          </p:cNvCxnSpPr>
          <p:nvPr/>
        </p:nvCxnSpPr>
        <p:spPr>
          <a:xfrm flipH="1">
            <a:off x="4546563" y="5649916"/>
            <a:ext cx="193947" cy="201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E54AAF30-9756-4C75-7894-6078F7EB6E5E}"/>
              </a:ext>
            </a:extLst>
          </p:cNvPr>
          <p:cNvCxnSpPr>
            <a:cxnSpLocks/>
          </p:cNvCxnSpPr>
          <p:nvPr/>
        </p:nvCxnSpPr>
        <p:spPr>
          <a:xfrm flipH="1">
            <a:off x="4980374" y="6347761"/>
            <a:ext cx="135584" cy="15788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F1BAD4EA-714D-7FCA-36C0-411DE415665D}"/>
              </a:ext>
            </a:extLst>
          </p:cNvPr>
          <p:cNvCxnSpPr>
            <a:cxnSpLocks/>
          </p:cNvCxnSpPr>
          <p:nvPr/>
        </p:nvCxnSpPr>
        <p:spPr>
          <a:xfrm>
            <a:off x="6845582" y="5721122"/>
            <a:ext cx="226364" cy="41917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645811AD-4D2F-03A4-96AC-991C6CD865DE}"/>
              </a:ext>
            </a:extLst>
          </p:cNvPr>
          <p:cNvCxnSpPr>
            <a:cxnSpLocks/>
          </p:cNvCxnSpPr>
          <p:nvPr/>
        </p:nvCxnSpPr>
        <p:spPr>
          <a:xfrm>
            <a:off x="6435188" y="6388443"/>
            <a:ext cx="140730" cy="189222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o 36">
            <a:extLst>
              <a:ext uri="{FF2B5EF4-FFF2-40B4-BE49-F238E27FC236}">
                <a16:creationId xmlns:a16="http://schemas.microsoft.com/office/drawing/2014/main" id="{FEF5DDCA-A6B4-318D-F60B-972D359D0EBB}"/>
              </a:ext>
            </a:extLst>
          </p:cNvPr>
          <p:cNvSpPr/>
          <p:nvPr/>
        </p:nvSpPr>
        <p:spPr>
          <a:xfrm rot="19920000">
            <a:off x="4373332" y="5639520"/>
            <a:ext cx="651600" cy="964800"/>
          </a:xfrm>
          <a:prstGeom prst="arc">
            <a:avLst>
              <a:gd name="adj1" fmla="val 4657509"/>
              <a:gd name="adj2" fmla="val 1695834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Arco 43">
            <a:extLst>
              <a:ext uri="{FF2B5EF4-FFF2-40B4-BE49-F238E27FC236}">
                <a16:creationId xmlns:a16="http://schemas.microsoft.com/office/drawing/2014/main" id="{06DCFF08-AF77-B542-E348-11F1C5EE58AD}"/>
              </a:ext>
            </a:extLst>
          </p:cNvPr>
          <p:cNvSpPr/>
          <p:nvPr/>
        </p:nvSpPr>
        <p:spPr>
          <a:xfrm rot="1938481" flipH="1">
            <a:off x="6546837" y="5715946"/>
            <a:ext cx="651600" cy="964800"/>
          </a:xfrm>
          <a:prstGeom prst="arc">
            <a:avLst>
              <a:gd name="adj1" fmla="val 4503462"/>
              <a:gd name="adj2" fmla="val 16692758"/>
            </a:avLst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EE0AB1CE-33DC-50A0-F0CB-B93F379B1007}"/>
              </a:ext>
            </a:extLst>
          </p:cNvPr>
          <p:cNvSpPr txBox="1"/>
          <p:nvPr/>
        </p:nvSpPr>
        <p:spPr>
          <a:xfrm>
            <a:off x="5670642" y="5586255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</a:t>
            </a:r>
          </a:p>
        </p:txBody>
      </p:sp>
      <p:sp>
        <p:nvSpPr>
          <p:cNvPr id="52" name="Arco 51">
            <a:extLst>
              <a:ext uri="{FF2B5EF4-FFF2-40B4-BE49-F238E27FC236}">
                <a16:creationId xmlns:a16="http://schemas.microsoft.com/office/drawing/2014/main" id="{24EA07BE-9978-5280-5E48-AF26FB098550}"/>
              </a:ext>
            </a:extLst>
          </p:cNvPr>
          <p:cNvSpPr/>
          <p:nvPr/>
        </p:nvSpPr>
        <p:spPr>
          <a:xfrm>
            <a:off x="5351177" y="4075798"/>
            <a:ext cx="916674" cy="669600"/>
          </a:xfrm>
          <a:prstGeom prst="arc">
            <a:avLst>
              <a:gd name="adj1" fmla="val 9569633"/>
              <a:gd name="adj2" fmla="val 1223407"/>
            </a:avLst>
          </a:prstGeom>
          <a:ln w="3175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5041BF76-24CE-8192-87A1-69417CF1AF6E}"/>
              </a:ext>
            </a:extLst>
          </p:cNvPr>
          <p:cNvCxnSpPr>
            <a:cxnSpLocks/>
          </p:cNvCxnSpPr>
          <p:nvPr/>
        </p:nvCxnSpPr>
        <p:spPr>
          <a:xfrm>
            <a:off x="6201468" y="3309240"/>
            <a:ext cx="52205" cy="1306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9C651B0E-D25B-0180-2AD1-5D8C60D1C65D}"/>
              </a:ext>
            </a:extLst>
          </p:cNvPr>
          <p:cNvCxnSpPr>
            <a:cxnSpLocks/>
          </p:cNvCxnSpPr>
          <p:nvPr/>
        </p:nvCxnSpPr>
        <p:spPr>
          <a:xfrm flipH="1">
            <a:off x="5361479" y="3268077"/>
            <a:ext cx="61197" cy="1519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rco 58">
            <a:extLst>
              <a:ext uri="{FF2B5EF4-FFF2-40B4-BE49-F238E27FC236}">
                <a16:creationId xmlns:a16="http://schemas.microsoft.com/office/drawing/2014/main" id="{F9C51311-69A4-4B8A-F884-E74CCCA32CB8}"/>
              </a:ext>
            </a:extLst>
          </p:cNvPr>
          <p:cNvSpPr/>
          <p:nvPr/>
        </p:nvSpPr>
        <p:spPr>
          <a:xfrm flipV="1">
            <a:off x="5350249" y="3160511"/>
            <a:ext cx="914400" cy="621906"/>
          </a:xfrm>
          <a:prstGeom prst="arc">
            <a:avLst>
              <a:gd name="adj1" fmla="val 10159311"/>
              <a:gd name="adj2" fmla="val 474528"/>
            </a:avLst>
          </a:prstGeom>
          <a:ln w="3175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Arco 72">
            <a:extLst>
              <a:ext uri="{FF2B5EF4-FFF2-40B4-BE49-F238E27FC236}">
                <a16:creationId xmlns:a16="http://schemas.microsoft.com/office/drawing/2014/main" id="{0187993B-B6DC-2082-7D4F-CB16CCF14EC1}"/>
              </a:ext>
            </a:extLst>
          </p:cNvPr>
          <p:cNvSpPr/>
          <p:nvPr/>
        </p:nvSpPr>
        <p:spPr>
          <a:xfrm rot="2880000" flipH="1">
            <a:off x="6330629" y="2678388"/>
            <a:ext cx="219975" cy="567821"/>
          </a:xfrm>
          <a:prstGeom prst="arc">
            <a:avLst>
              <a:gd name="adj1" fmla="val 16367420"/>
              <a:gd name="adj2" fmla="val 526770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Arco 89">
            <a:extLst>
              <a:ext uri="{FF2B5EF4-FFF2-40B4-BE49-F238E27FC236}">
                <a16:creationId xmlns:a16="http://schemas.microsoft.com/office/drawing/2014/main" id="{A7A27410-6C8E-DAFB-26C7-AFAC8D2A8052}"/>
              </a:ext>
            </a:extLst>
          </p:cNvPr>
          <p:cNvSpPr/>
          <p:nvPr/>
        </p:nvSpPr>
        <p:spPr>
          <a:xfrm rot="7920000" flipH="1">
            <a:off x="5050187" y="2673562"/>
            <a:ext cx="190800" cy="583200"/>
          </a:xfrm>
          <a:prstGeom prst="arc">
            <a:avLst>
              <a:gd name="adj1" fmla="val 16200000"/>
              <a:gd name="adj2" fmla="val 539047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4B1AA54C-68AE-DD10-3C20-B44F51C1B429}"/>
              </a:ext>
            </a:extLst>
          </p:cNvPr>
          <p:cNvCxnSpPr>
            <a:cxnSpLocks/>
          </p:cNvCxnSpPr>
          <p:nvPr/>
        </p:nvCxnSpPr>
        <p:spPr>
          <a:xfrm>
            <a:off x="4740510" y="5543678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FB82D3EC-1DCA-0074-D1A0-9EB27378B272}"/>
              </a:ext>
            </a:extLst>
          </p:cNvPr>
          <p:cNvCxnSpPr>
            <a:cxnSpLocks/>
          </p:cNvCxnSpPr>
          <p:nvPr/>
        </p:nvCxnSpPr>
        <p:spPr>
          <a:xfrm rot="600000">
            <a:off x="4740510" y="5543032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71375EFE-3FCF-D372-2056-73AE6AAB78BA}"/>
              </a:ext>
            </a:extLst>
          </p:cNvPr>
          <p:cNvCxnSpPr>
            <a:cxnSpLocks/>
          </p:cNvCxnSpPr>
          <p:nvPr/>
        </p:nvCxnSpPr>
        <p:spPr>
          <a:xfrm rot="1200000">
            <a:off x="4746886" y="5543347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7C42A9E6-E877-6452-29F3-1C9FD45CEF4B}"/>
              </a:ext>
            </a:extLst>
          </p:cNvPr>
          <p:cNvCxnSpPr>
            <a:cxnSpLocks/>
          </p:cNvCxnSpPr>
          <p:nvPr/>
        </p:nvCxnSpPr>
        <p:spPr>
          <a:xfrm rot="1800000">
            <a:off x="4742386" y="5541368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4A39980F-0775-2A4B-7D8F-F37318FB3434}"/>
              </a:ext>
            </a:extLst>
          </p:cNvPr>
          <p:cNvCxnSpPr>
            <a:cxnSpLocks/>
          </p:cNvCxnSpPr>
          <p:nvPr/>
        </p:nvCxnSpPr>
        <p:spPr>
          <a:xfrm rot="2400000">
            <a:off x="4745531" y="5543653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E8F143FF-443E-C8E2-223F-CF2BB9407F14}"/>
              </a:ext>
            </a:extLst>
          </p:cNvPr>
          <p:cNvCxnSpPr>
            <a:cxnSpLocks/>
          </p:cNvCxnSpPr>
          <p:nvPr/>
        </p:nvCxnSpPr>
        <p:spPr>
          <a:xfrm rot="3000000">
            <a:off x="4746886" y="5546646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9E86F43B-6AC3-BA4A-93BF-D7991EC5007E}"/>
              </a:ext>
            </a:extLst>
          </p:cNvPr>
          <p:cNvCxnSpPr>
            <a:cxnSpLocks/>
          </p:cNvCxnSpPr>
          <p:nvPr/>
        </p:nvCxnSpPr>
        <p:spPr>
          <a:xfrm rot="3600000">
            <a:off x="4742709" y="5542743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C43F519-CCDD-E8B2-90B1-158D16D2D8E4}"/>
              </a:ext>
            </a:extLst>
          </p:cNvPr>
          <p:cNvCxnSpPr>
            <a:cxnSpLocks/>
          </p:cNvCxnSpPr>
          <p:nvPr/>
        </p:nvCxnSpPr>
        <p:spPr>
          <a:xfrm rot="4200000">
            <a:off x="4743147" y="5542630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3B2F9F1-97B9-9415-F5CF-C234869551AE}"/>
              </a:ext>
            </a:extLst>
          </p:cNvPr>
          <p:cNvCxnSpPr>
            <a:cxnSpLocks/>
          </p:cNvCxnSpPr>
          <p:nvPr/>
        </p:nvCxnSpPr>
        <p:spPr>
          <a:xfrm rot="4800000">
            <a:off x="4743262" y="5542630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662BDC05-D137-6469-A63B-C1F350168D9A}"/>
              </a:ext>
            </a:extLst>
          </p:cNvPr>
          <p:cNvCxnSpPr>
            <a:cxnSpLocks/>
          </p:cNvCxnSpPr>
          <p:nvPr/>
        </p:nvCxnSpPr>
        <p:spPr>
          <a:xfrm rot="5400000">
            <a:off x="4742775" y="5550119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CB5CAEAE-EC24-411C-E770-9E3F37496A68}"/>
              </a:ext>
            </a:extLst>
          </p:cNvPr>
          <p:cNvCxnSpPr>
            <a:cxnSpLocks/>
          </p:cNvCxnSpPr>
          <p:nvPr/>
        </p:nvCxnSpPr>
        <p:spPr>
          <a:xfrm rot="6000000">
            <a:off x="4744143" y="5547325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9BF148C1-FE4E-646A-2151-6794B68C8CD6}"/>
              </a:ext>
            </a:extLst>
          </p:cNvPr>
          <p:cNvCxnSpPr>
            <a:cxnSpLocks/>
          </p:cNvCxnSpPr>
          <p:nvPr/>
        </p:nvCxnSpPr>
        <p:spPr>
          <a:xfrm rot="6600000">
            <a:off x="4746076" y="5542631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596BE85-E85D-6936-E2C0-5E9F694382FC}"/>
              </a:ext>
            </a:extLst>
          </p:cNvPr>
          <p:cNvCxnSpPr>
            <a:cxnSpLocks/>
          </p:cNvCxnSpPr>
          <p:nvPr/>
        </p:nvCxnSpPr>
        <p:spPr>
          <a:xfrm rot="7200000">
            <a:off x="4746825" y="5542631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14E0585-23B5-C45D-1A3E-599D585963A8}"/>
              </a:ext>
            </a:extLst>
          </p:cNvPr>
          <p:cNvCxnSpPr>
            <a:cxnSpLocks/>
          </p:cNvCxnSpPr>
          <p:nvPr/>
        </p:nvCxnSpPr>
        <p:spPr>
          <a:xfrm rot="7800000">
            <a:off x="4743019" y="5548797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1C1DD63-798C-4068-BCFC-0EB685371FE0}"/>
              </a:ext>
            </a:extLst>
          </p:cNvPr>
          <p:cNvCxnSpPr>
            <a:cxnSpLocks/>
          </p:cNvCxnSpPr>
          <p:nvPr/>
        </p:nvCxnSpPr>
        <p:spPr>
          <a:xfrm rot="8400000">
            <a:off x="4736982" y="5544827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2B61BA07-C50F-FD25-5504-50D925783433}"/>
              </a:ext>
            </a:extLst>
          </p:cNvPr>
          <p:cNvCxnSpPr>
            <a:cxnSpLocks/>
          </p:cNvCxnSpPr>
          <p:nvPr/>
        </p:nvCxnSpPr>
        <p:spPr>
          <a:xfrm rot="9000000">
            <a:off x="4736980" y="5544805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68F5C09-CC11-0DE3-C6FF-DAC728738192}"/>
              </a:ext>
            </a:extLst>
          </p:cNvPr>
          <p:cNvCxnSpPr>
            <a:cxnSpLocks/>
          </p:cNvCxnSpPr>
          <p:nvPr/>
        </p:nvCxnSpPr>
        <p:spPr>
          <a:xfrm rot="9600000">
            <a:off x="4739464" y="5542671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E438F1D1-52CA-B75F-BC7C-E5D5C469ED17}"/>
              </a:ext>
            </a:extLst>
          </p:cNvPr>
          <p:cNvCxnSpPr>
            <a:cxnSpLocks/>
          </p:cNvCxnSpPr>
          <p:nvPr/>
        </p:nvCxnSpPr>
        <p:spPr>
          <a:xfrm rot="10200000">
            <a:off x="4742776" y="5541395"/>
            <a:ext cx="21256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e 23">
            <a:extLst>
              <a:ext uri="{FF2B5EF4-FFF2-40B4-BE49-F238E27FC236}">
                <a16:creationId xmlns:a16="http://schemas.microsoft.com/office/drawing/2014/main" id="{99CC21BD-90D1-AF86-BCE6-DEAC4E505B43}"/>
              </a:ext>
            </a:extLst>
          </p:cNvPr>
          <p:cNvSpPr/>
          <p:nvPr/>
        </p:nvSpPr>
        <p:spPr>
          <a:xfrm>
            <a:off x="5551646" y="1222233"/>
            <a:ext cx="504000" cy="2127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e 26">
            <a:extLst>
              <a:ext uri="{FF2B5EF4-FFF2-40B4-BE49-F238E27FC236}">
                <a16:creationId xmlns:a16="http://schemas.microsoft.com/office/drawing/2014/main" id="{56290685-3535-8349-9765-136147B71814}"/>
              </a:ext>
            </a:extLst>
          </p:cNvPr>
          <p:cNvSpPr/>
          <p:nvPr/>
        </p:nvSpPr>
        <p:spPr>
          <a:xfrm>
            <a:off x="5374876" y="1224999"/>
            <a:ext cx="864000" cy="2127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173C0507-7B6F-DECC-3500-EA15A67441B7}"/>
              </a:ext>
            </a:extLst>
          </p:cNvPr>
          <p:cNvGrpSpPr/>
          <p:nvPr/>
        </p:nvGrpSpPr>
        <p:grpSpPr>
          <a:xfrm>
            <a:off x="4945280" y="1218162"/>
            <a:ext cx="1728000" cy="2128192"/>
            <a:chOff x="5087288" y="1218162"/>
            <a:chExt cx="1441534" cy="2128192"/>
          </a:xfrm>
        </p:grpSpPr>
        <p:grpSp>
          <p:nvGrpSpPr>
            <p:cNvPr id="31" name="Gruppo 30">
              <a:extLst>
                <a:ext uri="{FF2B5EF4-FFF2-40B4-BE49-F238E27FC236}">
                  <a16:creationId xmlns:a16="http://schemas.microsoft.com/office/drawing/2014/main" id="{7548ACD5-BD00-1F16-8751-0F10C1FCFB88}"/>
                </a:ext>
              </a:extLst>
            </p:cNvPr>
            <p:cNvGrpSpPr/>
            <p:nvPr/>
          </p:nvGrpSpPr>
          <p:grpSpPr>
            <a:xfrm>
              <a:off x="5087288" y="1218754"/>
              <a:ext cx="1441534" cy="2127600"/>
              <a:chOff x="7410390" y="1450848"/>
              <a:chExt cx="1441534" cy="2127600"/>
            </a:xfrm>
          </p:grpSpPr>
          <p:sp>
            <p:nvSpPr>
              <p:cNvPr id="29" name="Arco 28">
                <a:extLst>
                  <a:ext uri="{FF2B5EF4-FFF2-40B4-BE49-F238E27FC236}">
                    <a16:creationId xmlns:a16="http://schemas.microsoft.com/office/drawing/2014/main" id="{A227BF12-2B9A-AE4A-768D-4FFD00D8D458}"/>
                  </a:ext>
                </a:extLst>
              </p:cNvPr>
              <p:cNvSpPr/>
              <p:nvPr/>
            </p:nvSpPr>
            <p:spPr>
              <a:xfrm>
                <a:off x="7411924" y="1450848"/>
                <a:ext cx="1440000" cy="2127600"/>
              </a:xfrm>
              <a:prstGeom prst="arc">
                <a:avLst>
                  <a:gd name="adj1" fmla="val 16200000"/>
                  <a:gd name="adj2" fmla="val 1861384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C9AA4F5E-8C32-994D-C3F4-55676D52459F}"/>
                  </a:ext>
                </a:extLst>
              </p:cNvPr>
              <p:cNvSpPr/>
              <p:nvPr/>
            </p:nvSpPr>
            <p:spPr>
              <a:xfrm flipH="1">
                <a:off x="7410390" y="1450848"/>
                <a:ext cx="1440000" cy="2127600"/>
              </a:xfrm>
              <a:prstGeom prst="arc">
                <a:avLst>
                  <a:gd name="adj1" fmla="val 16200000"/>
                  <a:gd name="adj2" fmla="val 195098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53" name="Arco 52">
              <a:extLst>
                <a:ext uri="{FF2B5EF4-FFF2-40B4-BE49-F238E27FC236}">
                  <a16:creationId xmlns:a16="http://schemas.microsoft.com/office/drawing/2014/main" id="{6F80C1BD-5E05-6948-A8DB-8ECF213C87EF}"/>
                </a:ext>
              </a:extLst>
            </p:cNvPr>
            <p:cNvSpPr/>
            <p:nvPr/>
          </p:nvSpPr>
          <p:spPr>
            <a:xfrm flipH="1">
              <a:off x="5088255" y="1218162"/>
              <a:ext cx="1440000" cy="2127600"/>
            </a:xfrm>
            <a:prstGeom prst="arc">
              <a:avLst>
                <a:gd name="adj1" fmla="val 3727698"/>
                <a:gd name="adj2" fmla="val 691384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0041A0C1-7E66-FCB3-723A-D00477E35F05}"/>
              </a:ext>
            </a:extLst>
          </p:cNvPr>
          <p:cNvGrpSpPr/>
          <p:nvPr/>
        </p:nvGrpSpPr>
        <p:grpSpPr>
          <a:xfrm>
            <a:off x="4854917" y="1223759"/>
            <a:ext cx="1908000" cy="2128192"/>
            <a:chOff x="5087288" y="1218162"/>
            <a:chExt cx="1441534" cy="2128192"/>
          </a:xfrm>
        </p:grpSpPr>
        <p:grpSp>
          <p:nvGrpSpPr>
            <p:cNvPr id="61" name="Gruppo 60">
              <a:extLst>
                <a:ext uri="{FF2B5EF4-FFF2-40B4-BE49-F238E27FC236}">
                  <a16:creationId xmlns:a16="http://schemas.microsoft.com/office/drawing/2014/main" id="{1837B0C6-8AB3-8D49-92BF-664BF4BDF59A}"/>
                </a:ext>
              </a:extLst>
            </p:cNvPr>
            <p:cNvGrpSpPr/>
            <p:nvPr/>
          </p:nvGrpSpPr>
          <p:grpSpPr>
            <a:xfrm>
              <a:off x="5087288" y="1218754"/>
              <a:ext cx="1441534" cy="2127600"/>
              <a:chOff x="7410390" y="1450848"/>
              <a:chExt cx="1441534" cy="2127600"/>
            </a:xfrm>
          </p:grpSpPr>
          <p:sp>
            <p:nvSpPr>
              <p:cNvPr id="63" name="Arco 62">
                <a:extLst>
                  <a:ext uri="{FF2B5EF4-FFF2-40B4-BE49-F238E27FC236}">
                    <a16:creationId xmlns:a16="http://schemas.microsoft.com/office/drawing/2014/main" id="{0C889FA1-B56E-12B2-FE40-B55015BACA1B}"/>
                  </a:ext>
                </a:extLst>
              </p:cNvPr>
              <p:cNvSpPr/>
              <p:nvPr/>
            </p:nvSpPr>
            <p:spPr>
              <a:xfrm>
                <a:off x="7411924" y="1450848"/>
                <a:ext cx="1440000" cy="2127600"/>
              </a:xfrm>
              <a:prstGeom prst="arc">
                <a:avLst>
                  <a:gd name="adj1" fmla="val 16200000"/>
                  <a:gd name="adj2" fmla="val 1782571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4" name="Arco 63">
                <a:extLst>
                  <a:ext uri="{FF2B5EF4-FFF2-40B4-BE49-F238E27FC236}">
                    <a16:creationId xmlns:a16="http://schemas.microsoft.com/office/drawing/2014/main" id="{F04B8AF4-D3FA-78D5-BD08-7E72229126B1}"/>
                  </a:ext>
                </a:extLst>
              </p:cNvPr>
              <p:cNvSpPr/>
              <p:nvPr/>
            </p:nvSpPr>
            <p:spPr>
              <a:xfrm flipH="1">
                <a:off x="7410390" y="1450848"/>
                <a:ext cx="1440000" cy="2127600"/>
              </a:xfrm>
              <a:prstGeom prst="arc">
                <a:avLst>
                  <a:gd name="adj1" fmla="val 16200000"/>
                  <a:gd name="adj2" fmla="val 1691999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62" name="Arco 61">
              <a:extLst>
                <a:ext uri="{FF2B5EF4-FFF2-40B4-BE49-F238E27FC236}">
                  <a16:creationId xmlns:a16="http://schemas.microsoft.com/office/drawing/2014/main" id="{B7268607-A71F-8FE1-2048-D8142F2CC29F}"/>
                </a:ext>
              </a:extLst>
            </p:cNvPr>
            <p:cNvSpPr/>
            <p:nvPr/>
          </p:nvSpPr>
          <p:spPr>
            <a:xfrm flipH="1">
              <a:off x="5088255" y="1218162"/>
              <a:ext cx="1440000" cy="2127600"/>
            </a:xfrm>
            <a:prstGeom prst="arc">
              <a:avLst>
                <a:gd name="adj1" fmla="val 3727698"/>
                <a:gd name="adj2" fmla="val 691384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59B18B32-CD2E-C51A-9189-C3AACFC910D7}"/>
              </a:ext>
            </a:extLst>
          </p:cNvPr>
          <p:cNvGrpSpPr/>
          <p:nvPr/>
        </p:nvGrpSpPr>
        <p:grpSpPr>
          <a:xfrm>
            <a:off x="4802356" y="1220618"/>
            <a:ext cx="2016000" cy="2128192"/>
            <a:chOff x="5087288" y="1218162"/>
            <a:chExt cx="1441535" cy="2128192"/>
          </a:xfrm>
        </p:grpSpPr>
        <p:grpSp>
          <p:nvGrpSpPr>
            <p:cNvPr id="67" name="Gruppo 66">
              <a:extLst>
                <a:ext uri="{FF2B5EF4-FFF2-40B4-BE49-F238E27FC236}">
                  <a16:creationId xmlns:a16="http://schemas.microsoft.com/office/drawing/2014/main" id="{7B130499-95A4-CAF8-21CD-50A8F7AC4451}"/>
                </a:ext>
              </a:extLst>
            </p:cNvPr>
            <p:cNvGrpSpPr/>
            <p:nvPr/>
          </p:nvGrpSpPr>
          <p:grpSpPr>
            <a:xfrm>
              <a:off x="5087288" y="1218754"/>
              <a:ext cx="1441535" cy="2127600"/>
              <a:chOff x="7410390" y="1450848"/>
              <a:chExt cx="1441535" cy="2127600"/>
            </a:xfrm>
          </p:grpSpPr>
          <p:sp>
            <p:nvSpPr>
              <p:cNvPr id="69" name="Arco 68">
                <a:extLst>
                  <a:ext uri="{FF2B5EF4-FFF2-40B4-BE49-F238E27FC236}">
                    <a16:creationId xmlns:a16="http://schemas.microsoft.com/office/drawing/2014/main" id="{41ECEA50-2A1D-F12B-F6A3-AF154EC15016}"/>
                  </a:ext>
                </a:extLst>
              </p:cNvPr>
              <p:cNvSpPr/>
              <p:nvPr/>
            </p:nvSpPr>
            <p:spPr>
              <a:xfrm>
                <a:off x="7411925" y="1450848"/>
                <a:ext cx="1440000" cy="2127600"/>
              </a:xfrm>
              <a:prstGeom prst="arc">
                <a:avLst>
                  <a:gd name="adj1" fmla="val 16200000"/>
                  <a:gd name="adj2" fmla="val 1782571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0" name="Arco 69">
                <a:extLst>
                  <a:ext uri="{FF2B5EF4-FFF2-40B4-BE49-F238E27FC236}">
                    <a16:creationId xmlns:a16="http://schemas.microsoft.com/office/drawing/2014/main" id="{37BB90AA-15F8-74CC-C0EC-9B413CB8D263}"/>
                  </a:ext>
                </a:extLst>
              </p:cNvPr>
              <p:cNvSpPr/>
              <p:nvPr/>
            </p:nvSpPr>
            <p:spPr>
              <a:xfrm flipH="1">
                <a:off x="7410390" y="1450848"/>
                <a:ext cx="1440000" cy="2127600"/>
              </a:xfrm>
              <a:prstGeom prst="arc">
                <a:avLst>
                  <a:gd name="adj1" fmla="val 16200000"/>
                  <a:gd name="adj2" fmla="val 1730758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68" name="Arco 67">
              <a:extLst>
                <a:ext uri="{FF2B5EF4-FFF2-40B4-BE49-F238E27FC236}">
                  <a16:creationId xmlns:a16="http://schemas.microsoft.com/office/drawing/2014/main" id="{77C25CD7-3B84-1F7B-9502-9787F6B7986F}"/>
                </a:ext>
              </a:extLst>
            </p:cNvPr>
            <p:cNvSpPr/>
            <p:nvPr/>
          </p:nvSpPr>
          <p:spPr>
            <a:xfrm flipH="1">
              <a:off x="5088255" y="1218162"/>
              <a:ext cx="1440000" cy="2127600"/>
            </a:xfrm>
            <a:prstGeom prst="arc">
              <a:avLst>
                <a:gd name="adj1" fmla="val 3727698"/>
                <a:gd name="adj2" fmla="val 691384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9" name="Gruppo 78">
            <a:extLst>
              <a:ext uri="{FF2B5EF4-FFF2-40B4-BE49-F238E27FC236}">
                <a16:creationId xmlns:a16="http://schemas.microsoft.com/office/drawing/2014/main" id="{17BF8421-4E23-B400-7BCB-45C7408EF106}"/>
              </a:ext>
            </a:extLst>
          </p:cNvPr>
          <p:cNvGrpSpPr/>
          <p:nvPr/>
        </p:nvGrpSpPr>
        <p:grpSpPr>
          <a:xfrm>
            <a:off x="4766756" y="1220099"/>
            <a:ext cx="2088000" cy="2128192"/>
            <a:chOff x="5087288" y="1218162"/>
            <a:chExt cx="1441535" cy="2128192"/>
          </a:xfrm>
        </p:grpSpPr>
        <p:grpSp>
          <p:nvGrpSpPr>
            <p:cNvPr id="80" name="Gruppo 79">
              <a:extLst>
                <a:ext uri="{FF2B5EF4-FFF2-40B4-BE49-F238E27FC236}">
                  <a16:creationId xmlns:a16="http://schemas.microsoft.com/office/drawing/2014/main" id="{1B5C789A-3E10-9E7A-AFBB-7618AC98220E}"/>
                </a:ext>
              </a:extLst>
            </p:cNvPr>
            <p:cNvGrpSpPr/>
            <p:nvPr/>
          </p:nvGrpSpPr>
          <p:grpSpPr>
            <a:xfrm>
              <a:off x="5087288" y="1218754"/>
              <a:ext cx="1441535" cy="2127600"/>
              <a:chOff x="7410390" y="1450848"/>
              <a:chExt cx="1441535" cy="2127600"/>
            </a:xfrm>
          </p:grpSpPr>
          <p:sp>
            <p:nvSpPr>
              <p:cNvPr id="83" name="Arco 82">
                <a:extLst>
                  <a:ext uri="{FF2B5EF4-FFF2-40B4-BE49-F238E27FC236}">
                    <a16:creationId xmlns:a16="http://schemas.microsoft.com/office/drawing/2014/main" id="{EEC312BA-B04C-50C4-1399-E43E82D2ED02}"/>
                  </a:ext>
                </a:extLst>
              </p:cNvPr>
              <p:cNvSpPr/>
              <p:nvPr/>
            </p:nvSpPr>
            <p:spPr>
              <a:xfrm>
                <a:off x="7411925" y="1450848"/>
                <a:ext cx="1440000" cy="2127600"/>
              </a:xfrm>
              <a:prstGeom prst="arc">
                <a:avLst>
                  <a:gd name="adj1" fmla="val 16200000"/>
                  <a:gd name="adj2" fmla="val 1782571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4" name="Arco 83">
                <a:extLst>
                  <a:ext uri="{FF2B5EF4-FFF2-40B4-BE49-F238E27FC236}">
                    <a16:creationId xmlns:a16="http://schemas.microsoft.com/office/drawing/2014/main" id="{189D23DC-5047-2B39-97EB-69D6619120E3}"/>
                  </a:ext>
                </a:extLst>
              </p:cNvPr>
              <p:cNvSpPr/>
              <p:nvPr/>
            </p:nvSpPr>
            <p:spPr>
              <a:xfrm flipH="1">
                <a:off x="7410390" y="1450848"/>
                <a:ext cx="1440000" cy="2127600"/>
              </a:xfrm>
              <a:prstGeom prst="arc">
                <a:avLst>
                  <a:gd name="adj1" fmla="val 16200000"/>
                  <a:gd name="adj2" fmla="val 1730758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82" name="Arco 81">
              <a:extLst>
                <a:ext uri="{FF2B5EF4-FFF2-40B4-BE49-F238E27FC236}">
                  <a16:creationId xmlns:a16="http://schemas.microsoft.com/office/drawing/2014/main" id="{0F570A10-AD08-84DD-8623-9DCC8C234994}"/>
                </a:ext>
              </a:extLst>
            </p:cNvPr>
            <p:cNvSpPr/>
            <p:nvPr/>
          </p:nvSpPr>
          <p:spPr>
            <a:xfrm flipH="1">
              <a:off x="5088255" y="1218162"/>
              <a:ext cx="1440000" cy="2127600"/>
            </a:xfrm>
            <a:prstGeom prst="arc">
              <a:avLst>
                <a:gd name="adj1" fmla="val 3727698"/>
                <a:gd name="adj2" fmla="val 691384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23A77078-2741-F9D9-2079-B0653C201C02}"/>
              </a:ext>
            </a:extLst>
          </p:cNvPr>
          <p:cNvGrpSpPr/>
          <p:nvPr/>
        </p:nvGrpSpPr>
        <p:grpSpPr>
          <a:xfrm>
            <a:off x="5088618" y="1217607"/>
            <a:ext cx="1440000" cy="2128192"/>
            <a:chOff x="5087288" y="1218162"/>
            <a:chExt cx="1441534" cy="2128192"/>
          </a:xfrm>
        </p:grpSpPr>
        <p:grpSp>
          <p:nvGrpSpPr>
            <p:cNvPr id="86" name="Gruppo 85">
              <a:extLst>
                <a:ext uri="{FF2B5EF4-FFF2-40B4-BE49-F238E27FC236}">
                  <a16:creationId xmlns:a16="http://schemas.microsoft.com/office/drawing/2014/main" id="{8DA5CD3D-A049-3B67-BFC7-704CBE0B1660}"/>
                </a:ext>
              </a:extLst>
            </p:cNvPr>
            <p:cNvGrpSpPr/>
            <p:nvPr/>
          </p:nvGrpSpPr>
          <p:grpSpPr>
            <a:xfrm>
              <a:off x="5087288" y="1218754"/>
              <a:ext cx="1441534" cy="2127600"/>
              <a:chOff x="7410390" y="1450848"/>
              <a:chExt cx="1441534" cy="2127600"/>
            </a:xfrm>
          </p:grpSpPr>
          <p:sp>
            <p:nvSpPr>
              <p:cNvPr id="88" name="Arco 87">
                <a:extLst>
                  <a:ext uri="{FF2B5EF4-FFF2-40B4-BE49-F238E27FC236}">
                    <a16:creationId xmlns:a16="http://schemas.microsoft.com/office/drawing/2014/main" id="{C7312053-6782-71E6-AF97-A569057E653F}"/>
                  </a:ext>
                </a:extLst>
              </p:cNvPr>
              <p:cNvSpPr/>
              <p:nvPr/>
            </p:nvSpPr>
            <p:spPr>
              <a:xfrm>
                <a:off x="7411924" y="1450848"/>
                <a:ext cx="1440000" cy="2127600"/>
              </a:xfrm>
              <a:prstGeom prst="arc">
                <a:avLst>
                  <a:gd name="adj1" fmla="val 16200000"/>
                  <a:gd name="adj2" fmla="val 256563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1" name="Arco 90">
                <a:extLst>
                  <a:ext uri="{FF2B5EF4-FFF2-40B4-BE49-F238E27FC236}">
                    <a16:creationId xmlns:a16="http://schemas.microsoft.com/office/drawing/2014/main" id="{1AF4B7B3-9A6E-F261-CE6D-ED7D36A09C65}"/>
                  </a:ext>
                </a:extLst>
              </p:cNvPr>
              <p:cNvSpPr/>
              <p:nvPr/>
            </p:nvSpPr>
            <p:spPr>
              <a:xfrm flipH="1">
                <a:off x="7410390" y="1450848"/>
                <a:ext cx="1440000" cy="2127600"/>
              </a:xfrm>
              <a:prstGeom prst="arc">
                <a:avLst>
                  <a:gd name="adj1" fmla="val 16200000"/>
                  <a:gd name="adj2" fmla="val 2836380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87" name="Arco 86">
              <a:extLst>
                <a:ext uri="{FF2B5EF4-FFF2-40B4-BE49-F238E27FC236}">
                  <a16:creationId xmlns:a16="http://schemas.microsoft.com/office/drawing/2014/main" id="{3FA2DF5B-A9AB-C422-127B-A782D070C32A}"/>
                </a:ext>
              </a:extLst>
            </p:cNvPr>
            <p:cNvSpPr/>
            <p:nvPr/>
          </p:nvSpPr>
          <p:spPr>
            <a:xfrm flipH="1">
              <a:off x="5088255" y="1218162"/>
              <a:ext cx="1440000" cy="2127600"/>
            </a:xfrm>
            <a:prstGeom prst="arc">
              <a:avLst>
                <a:gd name="adj1" fmla="val 3727698"/>
                <a:gd name="adj2" fmla="val 691384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92" name="Gruppo 91">
            <a:extLst>
              <a:ext uri="{FF2B5EF4-FFF2-40B4-BE49-F238E27FC236}">
                <a16:creationId xmlns:a16="http://schemas.microsoft.com/office/drawing/2014/main" id="{F503ADA3-F3E8-DAF8-319B-613E3D877A00}"/>
              </a:ext>
            </a:extLst>
          </p:cNvPr>
          <p:cNvGrpSpPr/>
          <p:nvPr/>
        </p:nvGrpSpPr>
        <p:grpSpPr>
          <a:xfrm>
            <a:off x="5251176" y="1218161"/>
            <a:ext cx="1117156" cy="2128192"/>
            <a:chOff x="5085795" y="1218162"/>
            <a:chExt cx="1443027" cy="2128192"/>
          </a:xfrm>
        </p:grpSpPr>
        <p:grpSp>
          <p:nvGrpSpPr>
            <p:cNvPr id="93" name="Gruppo 92">
              <a:extLst>
                <a:ext uri="{FF2B5EF4-FFF2-40B4-BE49-F238E27FC236}">
                  <a16:creationId xmlns:a16="http://schemas.microsoft.com/office/drawing/2014/main" id="{F375EEF3-C090-A986-F254-DDB9AE0E2092}"/>
                </a:ext>
              </a:extLst>
            </p:cNvPr>
            <p:cNvGrpSpPr/>
            <p:nvPr/>
          </p:nvGrpSpPr>
          <p:grpSpPr>
            <a:xfrm>
              <a:off x="5087288" y="1218754"/>
              <a:ext cx="1441534" cy="2127600"/>
              <a:chOff x="7410390" y="1450848"/>
              <a:chExt cx="1441534" cy="2127600"/>
            </a:xfrm>
          </p:grpSpPr>
          <p:sp>
            <p:nvSpPr>
              <p:cNvPr id="95" name="Arco 94">
                <a:extLst>
                  <a:ext uri="{FF2B5EF4-FFF2-40B4-BE49-F238E27FC236}">
                    <a16:creationId xmlns:a16="http://schemas.microsoft.com/office/drawing/2014/main" id="{6139220C-9C06-3D37-6456-00AF60B207C8}"/>
                  </a:ext>
                </a:extLst>
              </p:cNvPr>
              <p:cNvSpPr/>
              <p:nvPr/>
            </p:nvSpPr>
            <p:spPr>
              <a:xfrm>
                <a:off x="7411924" y="1450848"/>
                <a:ext cx="1440000" cy="2127600"/>
              </a:xfrm>
              <a:prstGeom prst="arc">
                <a:avLst>
                  <a:gd name="adj1" fmla="val 16200000"/>
                  <a:gd name="adj2" fmla="val 3896571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6" name="Arco 95">
                <a:extLst>
                  <a:ext uri="{FF2B5EF4-FFF2-40B4-BE49-F238E27FC236}">
                    <a16:creationId xmlns:a16="http://schemas.microsoft.com/office/drawing/2014/main" id="{91898F3B-9A65-895B-598F-3D7A15B9DC5B}"/>
                  </a:ext>
                </a:extLst>
              </p:cNvPr>
              <p:cNvSpPr/>
              <p:nvPr/>
            </p:nvSpPr>
            <p:spPr>
              <a:xfrm flipH="1">
                <a:off x="7410390" y="1450848"/>
                <a:ext cx="1440000" cy="2127600"/>
              </a:xfrm>
              <a:prstGeom prst="arc">
                <a:avLst>
                  <a:gd name="adj1" fmla="val 16200000"/>
                  <a:gd name="adj2" fmla="val 3700950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94" name="Arco 93">
              <a:extLst>
                <a:ext uri="{FF2B5EF4-FFF2-40B4-BE49-F238E27FC236}">
                  <a16:creationId xmlns:a16="http://schemas.microsoft.com/office/drawing/2014/main" id="{9843ACD1-7257-B279-D889-5DCD4D4BA1AB}"/>
                </a:ext>
              </a:extLst>
            </p:cNvPr>
            <p:cNvSpPr/>
            <p:nvPr/>
          </p:nvSpPr>
          <p:spPr>
            <a:xfrm flipH="1">
              <a:off x="5085795" y="1218162"/>
              <a:ext cx="1439999" cy="2127600"/>
            </a:xfrm>
            <a:prstGeom prst="arc">
              <a:avLst>
                <a:gd name="adj1" fmla="val 3674545"/>
                <a:gd name="adj2" fmla="val 691384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50C5D00F-58B8-5368-9739-810C7CB085D4}"/>
              </a:ext>
            </a:extLst>
          </p:cNvPr>
          <p:cNvGrpSpPr/>
          <p:nvPr/>
        </p:nvGrpSpPr>
        <p:grpSpPr>
          <a:xfrm>
            <a:off x="4741512" y="1217428"/>
            <a:ext cx="2132543" cy="2128630"/>
            <a:chOff x="4743327" y="1217428"/>
            <a:chExt cx="2132543" cy="2128630"/>
          </a:xfrm>
        </p:grpSpPr>
        <p:sp>
          <p:nvSpPr>
            <p:cNvPr id="23" name="Arco 22">
              <a:extLst>
                <a:ext uri="{FF2B5EF4-FFF2-40B4-BE49-F238E27FC236}">
                  <a16:creationId xmlns:a16="http://schemas.microsoft.com/office/drawing/2014/main" id="{F08C2286-8BEE-F69E-6675-A1CDF40FDDC6}"/>
                </a:ext>
              </a:extLst>
            </p:cNvPr>
            <p:cNvSpPr/>
            <p:nvPr/>
          </p:nvSpPr>
          <p:spPr>
            <a:xfrm>
              <a:off x="4748270" y="1218458"/>
              <a:ext cx="2127600" cy="2127600"/>
            </a:xfrm>
            <a:prstGeom prst="arc">
              <a:avLst>
                <a:gd name="adj1" fmla="val 9075806"/>
                <a:gd name="adj2" fmla="val 174208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Arco 70">
              <a:extLst>
                <a:ext uri="{FF2B5EF4-FFF2-40B4-BE49-F238E27FC236}">
                  <a16:creationId xmlns:a16="http://schemas.microsoft.com/office/drawing/2014/main" id="{578335C0-BF28-C977-CB9E-70C1A125E76D}"/>
                </a:ext>
              </a:extLst>
            </p:cNvPr>
            <p:cNvSpPr/>
            <p:nvPr/>
          </p:nvSpPr>
          <p:spPr>
            <a:xfrm>
              <a:off x="4743327" y="1217428"/>
              <a:ext cx="2127600" cy="2127600"/>
            </a:xfrm>
            <a:prstGeom prst="arc">
              <a:avLst>
                <a:gd name="adj1" fmla="val 3879418"/>
                <a:gd name="adj2" fmla="val 701462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0211706A-E40E-77E0-8951-DDE63D8C18AD}"/>
              </a:ext>
            </a:extLst>
          </p:cNvPr>
          <p:cNvCxnSpPr>
            <a:cxnSpLocks/>
          </p:cNvCxnSpPr>
          <p:nvPr/>
        </p:nvCxnSpPr>
        <p:spPr>
          <a:xfrm flipH="1">
            <a:off x="4467728" y="5661288"/>
            <a:ext cx="276613" cy="312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26F293CE-89A7-5423-2B4D-A3F6B9588ADE}"/>
              </a:ext>
            </a:extLst>
          </p:cNvPr>
          <p:cNvCxnSpPr>
            <a:cxnSpLocks/>
          </p:cNvCxnSpPr>
          <p:nvPr/>
        </p:nvCxnSpPr>
        <p:spPr>
          <a:xfrm flipH="1">
            <a:off x="4453747" y="5672310"/>
            <a:ext cx="294474" cy="3613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034A8DFC-7CCE-881C-56F9-90A4B8C924B0}"/>
              </a:ext>
            </a:extLst>
          </p:cNvPr>
          <p:cNvCxnSpPr>
            <a:cxnSpLocks/>
          </p:cNvCxnSpPr>
          <p:nvPr/>
        </p:nvCxnSpPr>
        <p:spPr>
          <a:xfrm flipH="1">
            <a:off x="4418889" y="5688252"/>
            <a:ext cx="337767" cy="4803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026BEC64-C593-7439-84BA-F68E301CB4A0}"/>
              </a:ext>
            </a:extLst>
          </p:cNvPr>
          <p:cNvCxnSpPr>
            <a:cxnSpLocks/>
          </p:cNvCxnSpPr>
          <p:nvPr/>
        </p:nvCxnSpPr>
        <p:spPr>
          <a:xfrm flipH="1">
            <a:off x="4389226" y="5716152"/>
            <a:ext cx="368948" cy="604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D1B21486-307B-D1A8-668D-4F2CF7C75E09}"/>
              </a:ext>
            </a:extLst>
          </p:cNvPr>
          <p:cNvCxnSpPr>
            <a:cxnSpLocks/>
          </p:cNvCxnSpPr>
          <p:nvPr/>
        </p:nvCxnSpPr>
        <p:spPr>
          <a:xfrm flipH="1">
            <a:off x="4406659" y="6032119"/>
            <a:ext cx="453108" cy="2362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74016E9D-3ED2-C008-B890-F4692B5EE831}"/>
              </a:ext>
            </a:extLst>
          </p:cNvPr>
          <p:cNvCxnSpPr>
            <a:cxnSpLocks/>
          </p:cNvCxnSpPr>
          <p:nvPr/>
        </p:nvCxnSpPr>
        <p:spPr>
          <a:xfrm flipH="1">
            <a:off x="4350522" y="5762236"/>
            <a:ext cx="414687" cy="8507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C879F9B0-5816-21D0-BBBF-AA6926D984C4}"/>
              </a:ext>
            </a:extLst>
          </p:cNvPr>
          <p:cNvCxnSpPr>
            <a:cxnSpLocks/>
          </p:cNvCxnSpPr>
          <p:nvPr/>
        </p:nvCxnSpPr>
        <p:spPr>
          <a:xfrm flipH="1">
            <a:off x="4329648" y="5824643"/>
            <a:ext cx="460176" cy="1266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57E0EA1B-90C1-707E-DB4B-5F7AE73BCA06}"/>
              </a:ext>
            </a:extLst>
          </p:cNvPr>
          <p:cNvCxnSpPr>
            <a:cxnSpLocks/>
          </p:cNvCxnSpPr>
          <p:nvPr/>
        </p:nvCxnSpPr>
        <p:spPr>
          <a:xfrm flipH="1">
            <a:off x="4348744" y="5928814"/>
            <a:ext cx="463677" cy="17952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25FCE2BE-81CA-DF90-3A40-5C7943A74CBF}"/>
              </a:ext>
            </a:extLst>
          </p:cNvPr>
          <p:cNvCxnSpPr>
            <a:cxnSpLocks/>
          </p:cNvCxnSpPr>
          <p:nvPr/>
        </p:nvCxnSpPr>
        <p:spPr>
          <a:xfrm flipH="1">
            <a:off x="4934478" y="6341139"/>
            <a:ext cx="171360" cy="19771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329EE7C9-7AC9-CE27-BC76-B1CCA28295F5}"/>
              </a:ext>
            </a:extLst>
          </p:cNvPr>
          <p:cNvCxnSpPr>
            <a:cxnSpLocks/>
          </p:cNvCxnSpPr>
          <p:nvPr/>
        </p:nvCxnSpPr>
        <p:spPr>
          <a:xfrm flipH="1">
            <a:off x="4878513" y="6329688"/>
            <a:ext cx="209352" cy="2325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93B08C86-0028-5B12-8CF8-4D8E3EEAA246}"/>
              </a:ext>
            </a:extLst>
          </p:cNvPr>
          <p:cNvCxnSpPr>
            <a:cxnSpLocks/>
          </p:cNvCxnSpPr>
          <p:nvPr/>
        </p:nvCxnSpPr>
        <p:spPr>
          <a:xfrm flipH="1">
            <a:off x="4834943" y="6320320"/>
            <a:ext cx="238552" cy="254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A1764F89-ED3B-59F4-271A-567070E47EBC}"/>
              </a:ext>
            </a:extLst>
          </p:cNvPr>
          <p:cNvCxnSpPr>
            <a:cxnSpLocks/>
          </p:cNvCxnSpPr>
          <p:nvPr/>
        </p:nvCxnSpPr>
        <p:spPr>
          <a:xfrm flipH="1">
            <a:off x="4788055" y="6293518"/>
            <a:ext cx="272631" cy="27929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42EBBF0B-0B70-5836-F24E-7FD8B04DF5B7}"/>
              </a:ext>
            </a:extLst>
          </p:cNvPr>
          <p:cNvCxnSpPr>
            <a:cxnSpLocks/>
          </p:cNvCxnSpPr>
          <p:nvPr/>
        </p:nvCxnSpPr>
        <p:spPr>
          <a:xfrm flipH="1">
            <a:off x="4714681" y="6264067"/>
            <a:ext cx="309862" cy="2930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08544D85-CD6C-D3DD-5F0C-24514B056079}"/>
              </a:ext>
            </a:extLst>
          </p:cNvPr>
          <p:cNvCxnSpPr>
            <a:cxnSpLocks/>
          </p:cNvCxnSpPr>
          <p:nvPr/>
        </p:nvCxnSpPr>
        <p:spPr>
          <a:xfrm flipH="1">
            <a:off x="4617792" y="6213869"/>
            <a:ext cx="363251" cy="30066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0C410377-B48D-FCF9-84AC-B26D2E85D7F9}"/>
              </a:ext>
            </a:extLst>
          </p:cNvPr>
          <p:cNvCxnSpPr>
            <a:cxnSpLocks/>
          </p:cNvCxnSpPr>
          <p:nvPr/>
        </p:nvCxnSpPr>
        <p:spPr>
          <a:xfrm flipH="1">
            <a:off x="4507202" y="6128191"/>
            <a:ext cx="415056" cy="2764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30D18087-DD28-F993-419E-147E8555FB3B}"/>
              </a:ext>
            </a:extLst>
          </p:cNvPr>
          <p:cNvCxnSpPr>
            <a:cxnSpLocks/>
          </p:cNvCxnSpPr>
          <p:nvPr/>
        </p:nvCxnSpPr>
        <p:spPr>
          <a:xfrm rot="14340000" flipH="1">
            <a:off x="6395115" y="6488892"/>
            <a:ext cx="276613" cy="31222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C6D95FE0-D09D-A85A-2B9C-3CF9C8AA8C1E}"/>
              </a:ext>
            </a:extLst>
          </p:cNvPr>
          <p:cNvCxnSpPr>
            <a:cxnSpLocks/>
          </p:cNvCxnSpPr>
          <p:nvPr/>
        </p:nvCxnSpPr>
        <p:spPr>
          <a:xfrm rot="14340000" flipH="1">
            <a:off x="6400337" y="6483826"/>
            <a:ext cx="294474" cy="3613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B798E27B-DFEC-1793-8A86-FD1C0F952E84}"/>
              </a:ext>
            </a:extLst>
          </p:cNvPr>
          <p:cNvCxnSpPr>
            <a:cxnSpLocks/>
          </p:cNvCxnSpPr>
          <p:nvPr/>
        </p:nvCxnSpPr>
        <p:spPr>
          <a:xfrm rot="14340000" flipH="1">
            <a:off x="6404260" y="6481935"/>
            <a:ext cx="337767" cy="48032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352E6EB8-BC95-28C5-6AC3-29EE07547E47}"/>
              </a:ext>
            </a:extLst>
          </p:cNvPr>
          <p:cNvCxnSpPr>
            <a:cxnSpLocks/>
          </p:cNvCxnSpPr>
          <p:nvPr/>
        </p:nvCxnSpPr>
        <p:spPr>
          <a:xfrm rot="14340000" flipH="1">
            <a:off x="6425166" y="6470202"/>
            <a:ext cx="368948" cy="60475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234E7C4A-2886-1DBA-3C1C-3347E1E9559B}"/>
              </a:ext>
            </a:extLst>
          </p:cNvPr>
          <p:cNvCxnSpPr>
            <a:cxnSpLocks/>
          </p:cNvCxnSpPr>
          <p:nvPr/>
        </p:nvCxnSpPr>
        <p:spPr>
          <a:xfrm rot="14340000" flipH="1">
            <a:off x="6698605" y="6123301"/>
            <a:ext cx="453108" cy="23625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6C087BEB-1916-D2A1-C346-A485B11D6EA9}"/>
              </a:ext>
            </a:extLst>
          </p:cNvPr>
          <p:cNvCxnSpPr>
            <a:cxnSpLocks/>
          </p:cNvCxnSpPr>
          <p:nvPr/>
        </p:nvCxnSpPr>
        <p:spPr>
          <a:xfrm rot="14340000" flipH="1">
            <a:off x="6460498" y="6441401"/>
            <a:ext cx="414687" cy="85079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42F56EAE-D493-670D-694E-8EBD8F951CEF}"/>
              </a:ext>
            </a:extLst>
          </p:cNvPr>
          <p:cNvCxnSpPr>
            <a:cxnSpLocks/>
          </p:cNvCxnSpPr>
          <p:nvPr/>
        </p:nvCxnSpPr>
        <p:spPr>
          <a:xfrm rot="14340000" flipH="1">
            <a:off x="6508091" y="6376182"/>
            <a:ext cx="460176" cy="126628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9A71F999-8DA7-873F-B736-4816A14C0C5D}"/>
              </a:ext>
            </a:extLst>
          </p:cNvPr>
          <p:cNvCxnSpPr>
            <a:cxnSpLocks/>
          </p:cNvCxnSpPr>
          <p:nvPr/>
        </p:nvCxnSpPr>
        <p:spPr>
          <a:xfrm rot="14340000" flipH="1">
            <a:off x="6607567" y="6264590"/>
            <a:ext cx="463677" cy="179526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FCFC69DE-5EBF-7A5F-84B2-181AB8FF45CE}"/>
              </a:ext>
            </a:extLst>
          </p:cNvPr>
          <p:cNvCxnSpPr>
            <a:cxnSpLocks/>
          </p:cNvCxnSpPr>
          <p:nvPr/>
        </p:nvCxnSpPr>
        <p:spPr>
          <a:xfrm rot="14340000" flipH="1">
            <a:off x="6888555" y="5661656"/>
            <a:ext cx="171360" cy="197718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776D5D05-D309-2CF0-F00F-0336DE11275E}"/>
              </a:ext>
            </a:extLst>
          </p:cNvPr>
          <p:cNvCxnSpPr>
            <a:cxnSpLocks/>
          </p:cNvCxnSpPr>
          <p:nvPr/>
        </p:nvCxnSpPr>
        <p:spPr>
          <a:xfrm rot="14340000" flipH="1">
            <a:off x="6893713" y="5672857"/>
            <a:ext cx="209352" cy="23255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924BFA38-87E4-9601-989C-8B9BB9548767}"/>
              </a:ext>
            </a:extLst>
          </p:cNvPr>
          <p:cNvCxnSpPr>
            <a:cxnSpLocks/>
          </p:cNvCxnSpPr>
          <p:nvPr/>
        </p:nvCxnSpPr>
        <p:spPr>
          <a:xfrm rot="14340000" flipH="1">
            <a:off x="6895617" y="5685522"/>
            <a:ext cx="238552" cy="25498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AC7F98BF-B376-892F-61E8-A9BE82BD2D7E}"/>
              </a:ext>
            </a:extLst>
          </p:cNvPr>
          <p:cNvCxnSpPr>
            <a:cxnSpLocks/>
          </p:cNvCxnSpPr>
          <p:nvPr/>
        </p:nvCxnSpPr>
        <p:spPr>
          <a:xfrm rot="14340000" flipH="1">
            <a:off x="6881396" y="5706496"/>
            <a:ext cx="272631" cy="279291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5EBDCD22-4822-6915-6388-5A7ACE491A36}"/>
              </a:ext>
            </a:extLst>
          </p:cNvPr>
          <p:cNvCxnSpPr>
            <a:cxnSpLocks/>
          </p:cNvCxnSpPr>
          <p:nvPr/>
        </p:nvCxnSpPr>
        <p:spPr>
          <a:xfrm rot="14340000" flipH="1">
            <a:off x="6871648" y="5758156"/>
            <a:ext cx="309862" cy="29308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3892968E-D9C7-23C7-0D64-D3675F1244D8}"/>
              </a:ext>
            </a:extLst>
          </p:cNvPr>
          <p:cNvCxnSpPr>
            <a:cxnSpLocks/>
          </p:cNvCxnSpPr>
          <p:nvPr/>
        </p:nvCxnSpPr>
        <p:spPr>
          <a:xfrm rot="14340000" flipH="1">
            <a:off x="6841328" y="5838435"/>
            <a:ext cx="363251" cy="300662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3502A689-6A3C-8624-75C0-46FC1AF3868C}"/>
              </a:ext>
            </a:extLst>
          </p:cNvPr>
          <p:cNvCxnSpPr>
            <a:cxnSpLocks/>
          </p:cNvCxnSpPr>
          <p:nvPr/>
        </p:nvCxnSpPr>
        <p:spPr>
          <a:xfrm rot="14340000" flipH="1">
            <a:off x="6775244" y="5973463"/>
            <a:ext cx="415056" cy="276492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9B9C072C-98C6-FF27-641A-9E560DA3FB82}"/>
              </a:ext>
            </a:extLst>
          </p:cNvPr>
          <p:cNvCxnSpPr>
            <a:cxnSpLocks/>
          </p:cNvCxnSpPr>
          <p:nvPr/>
        </p:nvCxnSpPr>
        <p:spPr>
          <a:xfrm flipV="1">
            <a:off x="6221327" y="4463830"/>
            <a:ext cx="42368" cy="1113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F9357D0B-FC4B-29B8-8C6C-11E536AD2E4A}"/>
              </a:ext>
            </a:extLst>
          </p:cNvPr>
          <p:cNvCxnSpPr>
            <a:cxnSpLocks/>
          </p:cNvCxnSpPr>
          <p:nvPr/>
        </p:nvCxnSpPr>
        <p:spPr>
          <a:xfrm flipV="1">
            <a:off x="6208044" y="4382493"/>
            <a:ext cx="65346" cy="1822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888DA682-F7F6-BAEB-92BF-ED926E2A75A6}"/>
              </a:ext>
            </a:extLst>
          </p:cNvPr>
          <p:cNvCxnSpPr>
            <a:cxnSpLocks/>
          </p:cNvCxnSpPr>
          <p:nvPr/>
        </p:nvCxnSpPr>
        <p:spPr>
          <a:xfrm flipV="1">
            <a:off x="6186757" y="4337346"/>
            <a:ext cx="72477" cy="2155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1CBF00F1-82F9-DD60-99CC-032067B6741E}"/>
              </a:ext>
            </a:extLst>
          </p:cNvPr>
          <p:cNvCxnSpPr>
            <a:cxnSpLocks/>
          </p:cNvCxnSpPr>
          <p:nvPr/>
        </p:nvCxnSpPr>
        <p:spPr>
          <a:xfrm flipV="1">
            <a:off x="6158571" y="4284468"/>
            <a:ext cx="80743" cy="2588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8DE0CFD5-2C5F-7D62-E797-39585BC7CA83}"/>
              </a:ext>
            </a:extLst>
          </p:cNvPr>
          <p:cNvCxnSpPr>
            <a:cxnSpLocks/>
          </p:cNvCxnSpPr>
          <p:nvPr/>
        </p:nvCxnSpPr>
        <p:spPr>
          <a:xfrm flipH="1" flipV="1">
            <a:off x="5793559" y="4076155"/>
            <a:ext cx="10624" cy="4137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88DDA3F4-E312-A5CE-DDCE-20A08E4FDB61}"/>
              </a:ext>
            </a:extLst>
          </p:cNvPr>
          <p:cNvCxnSpPr>
            <a:cxnSpLocks/>
          </p:cNvCxnSpPr>
          <p:nvPr/>
        </p:nvCxnSpPr>
        <p:spPr>
          <a:xfrm flipV="1">
            <a:off x="6108722" y="4219221"/>
            <a:ext cx="84502" cy="3163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602F3081-05A3-8024-1F98-0906129AAE1A}"/>
              </a:ext>
            </a:extLst>
          </p:cNvPr>
          <p:cNvCxnSpPr>
            <a:cxnSpLocks/>
          </p:cNvCxnSpPr>
          <p:nvPr/>
        </p:nvCxnSpPr>
        <p:spPr>
          <a:xfrm flipV="1">
            <a:off x="6039841" y="4154142"/>
            <a:ext cx="69868" cy="3584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2F76FF86-73B4-204B-6B3F-7EAD102387E6}"/>
              </a:ext>
            </a:extLst>
          </p:cNvPr>
          <p:cNvCxnSpPr>
            <a:cxnSpLocks/>
          </p:cNvCxnSpPr>
          <p:nvPr/>
        </p:nvCxnSpPr>
        <p:spPr>
          <a:xfrm flipV="1">
            <a:off x="5926792" y="4099193"/>
            <a:ext cx="34633" cy="3907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1D7D2741-8462-1AD7-D8AD-AA9FB7EC9840}"/>
              </a:ext>
            </a:extLst>
          </p:cNvPr>
          <p:cNvCxnSpPr>
            <a:cxnSpLocks/>
          </p:cNvCxnSpPr>
          <p:nvPr/>
        </p:nvCxnSpPr>
        <p:spPr>
          <a:xfrm flipH="1" flipV="1">
            <a:off x="5358699" y="4481887"/>
            <a:ext cx="37319" cy="8708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9D6887A7-10B8-C349-1EA0-7880CD4F105A}"/>
              </a:ext>
            </a:extLst>
          </p:cNvPr>
          <p:cNvCxnSpPr>
            <a:cxnSpLocks/>
          </p:cNvCxnSpPr>
          <p:nvPr/>
        </p:nvCxnSpPr>
        <p:spPr>
          <a:xfrm flipH="1" flipV="1">
            <a:off x="5350106" y="4406853"/>
            <a:ext cx="63136" cy="1553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7D7846DB-A91B-E019-B31C-A133BDE4FD81}"/>
              </a:ext>
            </a:extLst>
          </p:cNvPr>
          <p:cNvCxnSpPr>
            <a:cxnSpLocks/>
          </p:cNvCxnSpPr>
          <p:nvPr/>
        </p:nvCxnSpPr>
        <p:spPr>
          <a:xfrm flipH="1" flipV="1">
            <a:off x="5355004" y="4360580"/>
            <a:ext cx="73319" cy="1907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234D8F50-2322-D9C1-19B4-410A13D94FBB}"/>
              </a:ext>
            </a:extLst>
          </p:cNvPr>
          <p:cNvCxnSpPr>
            <a:cxnSpLocks/>
          </p:cNvCxnSpPr>
          <p:nvPr/>
        </p:nvCxnSpPr>
        <p:spPr>
          <a:xfrm flipH="1" flipV="1">
            <a:off x="5370892" y="4306486"/>
            <a:ext cx="87748" cy="2435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6FCCDB26-517D-CDDB-9910-3677C1DA3906}"/>
              </a:ext>
            </a:extLst>
          </p:cNvPr>
          <p:cNvCxnSpPr>
            <a:cxnSpLocks/>
          </p:cNvCxnSpPr>
          <p:nvPr/>
        </p:nvCxnSpPr>
        <p:spPr>
          <a:xfrm flipH="1" flipV="1">
            <a:off x="5411022" y="4238095"/>
            <a:ext cx="91693" cy="2902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10E621C2-EC65-4616-E62E-51BFA0F8FEA0}"/>
              </a:ext>
            </a:extLst>
          </p:cNvPr>
          <p:cNvCxnSpPr>
            <a:cxnSpLocks/>
          </p:cNvCxnSpPr>
          <p:nvPr/>
        </p:nvCxnSpPr>
        <p:spPr>
          <a:xfrm flipH="1" flipV="1">
            <a:off x="5487350" y="4166897"/>
            <a:ext cx="83721" cy="3427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269271EB-3227-95C4-50D8-2815782A3952}"/>
              </a:ext>
            </a:extLst>
          </p:cNvPr>
          <p:cNvCxnSpPr>
            <a:cxnSpLocks/>
          </p:cNvCxnSpPr>
          <p:nvPr/>
        </p:nvCxnSpPr>
        <p:spPr>
          <a:xfrm flipH="1" flipV="1">
            <a:off x="5628215" y="4100402"/>
            <a:ext cx="53088" cy="39178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A9FE58FE-341B-56A8-E311-BE80C898A354}"/>
              </a:ext>
            </a:extLst>
          </p:cNvPr>
          <p:cNvSpPr txBox="1"/>
          <p:nvPr/>
        </p:nvSpPr>
        <p:spPr>
          <a:xfrm>
            <a:off x="5667232" y="206983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C’’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626C8FD-7C61-A2D9-58A5-1AAC6C424E95}"/>
              </a:ext>
            </a:extLst>
          </p:cNvPr>
          <p:cNvSpPr txBox="1"/>
          <p:nvPr/>
        </p:nvSpPr>
        <p:spPr>
          <a:xfrm>
            <a:off x="-1" y="7315200"/>
            <a:ext cx="121679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B050"/>
                </a:solidFill>
              </a:rPr>
              <a:t>Per completare l’immagine oltre le superfici laterali dei coni si è intervenuti con una campitura dinamica della sfera per rendere più leggibile la relazione tra i solidi in composizione 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1D6F5DF9-28A7-296C-7A89-1AE45A3073C2}"/>
              </a:ext>
            </a:extLst>
          </p:cNvPr>
          <p:cNvGrpSpPr/>
          <p:nvPr/>
        </p:nvGrpSpPr>
        <p:grpSpPr>
          <a:xfrm>
            <a:off x="5748456" y="5490332"/>
            <a:ext cx="108000" cy="108000"/>
            <a:chOff x="6932863" y="4616926"/>
            <a:chExt cx="108000" cy="108000"/>
          </a:xfrm>
        </p:grpSpPr>
        <p:cxnSp>
          <p:nvCxnSpPr>
            <p:cNvPr id="36" name="Connettore diritto 35">
              <a:extLst>
                <a:ext uri="{FF2B5EF4-FFF2-40B4-BE49-F238E27FC236}">
                  <a16:creationId xmlns:a16="http://schemas.microsoft.com/office/drawing/2014/main" id="{052F5CF1-FBAA-5D54-C054-79811968E68C}"/>
                </a:ext>
              </a:extLst>
            </p:cNvPr>
            <p:cNvCxnSpPr/>
            <p:nvPr/>
          </p:nvCxnSpPr>
          <p:spPr>
            <a:xfrm>
              <a:off x="6932863" y="4670926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diritto 37">
              <a:extLst>
                <a:ext uri="{FF2B5EF4-FFF2-40B4-BE49-F238E27FC236}">
                  <a16:creationId xmlns:a16="http://schemas.microsoft.com/office/drawing/2014/main" id="{E0387EB4-98C9-34D3-914E-3584BBDDEF0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933748" y="4670926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ulsante di azione: vuoto 4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3DDCA9D-63A9-7DE6-4C79-4B52F45852D6}"/>
              </a:ext>
            </a:extLst>
          </p:cNvPr>
          <p:cNvSpPr/>
          <p:nvPr/>
        </p:nvSpPr>
        <p:spPr>
          <a:xfrm>
            <a:off x="10782757" y="8773741"/>
            <a:ext cx="1366575" cy="323663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3486">
              <a:defRPr/>
            </a:pPr>
            <a:r>
              <a:rPr lang="it-IT" sz="1399" dirty="0">
                <a:solidFill>
                  <a:prstClr val="white"/>
                </a:solidFill>
                <a:latin typeface="Comic Sans M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08786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500"/>
                            </p:stCondLst>
                            <p:childTnLst>
                              <p:par>
                                <p:cTn id="95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500"/>
                            </p:stCondLst>
                            <p:childTnLst>
                              <p:par>
                                <p:cTn id="99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3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7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1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5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9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4500"/>
                            </p:stCondLst>
                            <p:childTnLst>
                              <p:par>
                                <p:cTn id="123" presetID="22" presetClass="entr" presetSubtype="8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24" grpId="0" animBg="1"/>
      <p:bldP spid="27" grpId="0" animBg="1"/>
      <p:bldP spid="43" grpId="0"/>
      <p:bldP spid="11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1073</Words>
  <Application>Microsoft Office PowerPoint</Application>
  <PresentationFormat>Formato Ledger (43,2x27,9 cm)</PresentationFormat>
  <Paragraphs>130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228</cp:revision>
  <dcterms:created xsi:type="dcterms:W3CDTF">2021-04-25T14:11:27Z</dcterms:created>
  <dcterms:modified xsi:type="dcterms:W3CDTF">2022-12-08T17:19:24Z</dcterms:modified>
</cp:coreProperties>
</file>