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0" r:id="rId2"/>
    <p:sldId id="317" r:id="rId3"/>
    <p:sldId id="316" r:id="rId4"/>
    <p:sldId id="318" r:id="rId5"/>
    <p:sldId id="315" r:id="rId6"/>
    <p:sldId id="320" r:id="rId7"/>
    <p:sldId id="29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56" autoAdjust="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284EE-9E79-4200-BEC3-C7E7DF8BF342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39C4F-8592-44D8-A0DD-5DD645417F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723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66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45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50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3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35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10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410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73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12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9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59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5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8573" y="1892108"/>
            <a:ext cx="2988000" cy="4524315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2008/09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Cipressi Sarah Jane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3°C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«G.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«Discipline geometriche»</a:t>
            </a:r>
          </a:p>
          <a:p>
            <a:pPr marL="108000" lvl="0" algn="ctr" defTabSz="457200" eaLnBrk="0" hangingPunct="0">
              <a:defRPr/>
            </a:pPr>
            <a:r>
              <a:rPr lang="it-IT" sz="16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lvl="0" algn="ctr" defTabSz="457200" eaLnBrk="0" hangingPunct="0">
              <a:defRPr/>
            </a:pPr>
            <a:r>
              <a:rPr lang="it-IT" sz="16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549811" y="1756818"/>
            <a:ext cx="4604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287873"/>
            <a:ext cx="12192000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TRA  SFERA TANGENTE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E  CONO CIRCOLARE CON ASSE PERPENDICOLARE </a:t>
            </a:r>
            <a:r>
              <a:rPr lang="it-IT" sz="2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2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</a:rPr>
              <a:t> </a:t>
            </a:r>
            <a:endParaRPr kumimoji="0" lang="it-IT" sz="24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616380" y="240860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616380" y="280886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616380" y="3579404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616380" y="39815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535612" y="5377662"/>
            <a:ext cx="4632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5041155" y="2408607"/>
            <a:ext cx="232023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5050035" y="2804778"/>
            <a:ext cx="391038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Procedura grafica ricerca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compenetrazione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5122140" y="3974487"/>
            <a:ext cx="369858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 della compenetrazione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5039015" y="3581753"/>
            <a:ext cx="385033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sintetica con campiture dinamiche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-27708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4628815" y="319452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5062469" y="3190445"/>
            <a:ext cx="240974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Rimozione delle procedure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6D9883A7-22E7-F475-1FDF-6412ED331BA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:a16="http://schemas.microsoft.com/office/drawing/2014/main" id="{70827DEF-25B3-CD55-E145-FF2B60B0F45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3" r="13688"/>
          <a:stretch/>
        </p:blipFill>
        <p:spPr>
          <a:xfrm>
            <a:off x="35427" y="1781320"/>
            <a:ext cx="4500184" cy="4744991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8" grpId="0" animBg="1"/>
      <p:bldP spid="29" grpId="0"/>
      <p:bldP spid="14" grpId="0"/>
      <p:bldP spid="36" grpId="0"/>
      <p:bldP spid="37" grpId="0"/>
      <p:bldP spid="38" grpId="0"/>
      <p:bldP spid="32" grpId="0" animBg="1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60D453E-0776-B0D6-92AB-88329B7F2FC7}"/>
              </a:ext>
            </a:extLst>
          </p:cNvPr>
          <p:cNvCxnSpPr>
            <a:cxnSpLocks/>
          </p:cNvCxnSpPr>
          <p:nvPr/>
        </p:nvCxnSpPr>
        <p:spPr>
          <a:xfrm>
            <a:off x="7444640" y="2614786"/>
            <a:ext cx="0" cy="24365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19A6A338-F13D-D72E-6049-562153CD250B}"/>
              </a:ext>
            </a:extLst>
          </p:cNvPr>
          <p:cNvGrpSpPr/>
          <p:nvPr/>
        </p:nvGrpSpPr>
        <p:grpSpPr>
          <a:xfrm>
            <a:off x="6364915" y="3920986"/>
            <a:ext cx="2160000" cy="2160000"/>
            <a:chOff x="6364915" y="3920986"/>
            <a:chExt cx="2160000" cy="2160000"/>
          </a:xfrm>
        </p:grpSpPr>
        <p:sp>
          <p:nvSpPr>
            <p:cNvPr id="26" name="Ovale 25">
              <a:extLst>
                <a:ext uri="{FF2B5EF4-FFF2-40B4-BE49-F238E27FC236}">
                  <a16:creationId xmlns:a16="http://schemas.microsoft.com/office/drawing/2014/main" id="{4D1DDD96-70D0-CEE1-99D2-C7D947C48597}"/>
                </a:ext>
              </a:extLst>
            </p:cNvPr>
            <p:cNvSpPr/>
            <p:nvPr/>
          </p:nvSpPr>
          <p:spPr>
            <a:xfrm>
              <a:off x="6364915" y="3920986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E0F04EF0-C2DC-0B72-4EBC-88C05D68848E}"/>
                </a:ext>
              </a:extLst>
            </p:cNvPr>
            <p:cNvGrpSpPr/>
            <p:nvPr/>
          </p:nvGrpSpPr>
          <p:grpSpPr>
            <a:xfrm>
              <a:off x="7390034" y="4945514"/>
              <a:ext cx="108000" cy="108000"/>
              <a:chOff x="7390034" y="4945514"/>
              <a:chExt cx="108000" cy="108000"/>
            </a:xfrm>
          </p:grpSpPr>
          <p:cxnSp>
            <p:nvCxnSpPr>
              <p:cNvPr id="27" name="Connettore diritto 26">
                <a:extLst>
                  <a:ext uri="{FF2B5EF4-FFF2-40B4-BE49-F238E27FC236}">
                    <a16:creationId xmlns:a16="http://schemas.microsoft.com/office/drawing/2014/main" id="{B85FD1D7-AF9B-17E5-D7CD-DAB7B390D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90034" y="5000986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>
                <a:extLst>
                  <a:ext uri="{FF2B5EF4-FFF2-40B4-BE49-F238E27FC236}">
                    <a16:creationId xmlns:a16="http://schemas.microsoft.com/office/drawing/2014/main" id="{8DA91CC8-0292-1A33-C73E-3FE7AF2A56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4912" y="4945514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FDB86F-221D-FD8F-DB07-2258E7169D5D}"/>
              </a:ext>
            </a:extLst>
          </p:cNvPr>
          <p:cNvCxnSpPr>
            <a:cxnSpLocks/>
          </p:cNvCxnSpPr>
          <p:nvPr/>
        </p:nvCxnSpPr>
        <p:spPr>
          <a:xfrm>
            <a:off x="4959927" y="3734857"/>
            <a:ext cx="699829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E19EE935-C836-81F9-3518-10661C83A25A}"/>
              </a:ext>
            </a:extLst>
          </p:cNvPr>
          <p:cNvCxnSpPr>
            <a:cxnSpLocks/>
          </p:cNvCxnSpPr>
          <p:nvPr/>
        </p:nvCxnSpPr>
        <p:spPr>
          <a:xfrm>
            <a:off x="8645243" y="484218"/>
            <a:ext cx="0" cy="63151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5BB1E0FB-2E80-3967-4B29-14E0CB095D0D}"/>
              </a:ext>
            </a:extLst>
          </p:cNvPr>
          <p:cNvGrpSpPr/>
          <p:nvPr/>
        </p:nvGrpSpPr>
        <p:grpSpPr>
          <a:xfrm>
            <a:off x="8647045" y="3921289"/>
            <a:ext cx="2160000" cy="2160000"/>
            <a:chOff x="8647045" y="3921289"/>
            <a:chExt cx="2160000" cy="2160000"/>
          </a:xfrm>
        </p:grpSpPr>
        <p:sp>
          <p:nvSpPr>
            <p:cNvPr id="145" name="Ovale 144">
              <a:extLst>
                <a:ext uri="{FF2B5EF4-FFF2-40B4-BE49-F238E27FC236}">
                  <a16:creationId xmlns:a16="http://schemas.microsoft.com/office/drawing/2014/main" id="{849A847B-64CE-18FB-C5E6-DF9C52BC57F5}"/>
                </a:ext>
              </a:extLst>
            </p:cNvPr>
            <p:cNvSpPr/>
            <p:nvPr/>
          </p:nvSpPr>
          <p:spPr>
            <a:xfrm>
              <a:off x="8647045" y="3921289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C19EFB0E-4172-4692-9A99-5CA135780C1B}"/>
                </a:ext>
              </a:extLst>
            </p:cNvPr>
            <p:cNvGrpSpPr/>
            <p:nvPr/>
          </p:nvGrpSpPr>
          <p:grpSpPr>
            <a:xfrm>
              <a:off x="9667143" y="4948329"/>
              <a:ext cx="108000" cy="108000"/>
              <a:chOff x="9667143" y="4948329"/>
              <a:chExt cx="108000" cy="108000"/>
            </a:xfrm>
          </p:grpSpPr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C9C90A63-7238-F5D1-2E94-CFBEAABE3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67143" y="5001289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AA930C99-656A-F67C-13C0-4D2A5ADDF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27045" y="4948329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68A785A-ADEA-9D72-416D-01ED5CD6B1C0}"/>
              </a:ext>
            </a:extLst>
          </p:cNvPr>
          <p:cNvCxnSpPr>
            <a:cxnSpLocks/>
          </p:cNvCxnSpPr>
          <p:nvPr/>
        </p:nvCxnSpPr>
        <p:spPr>
          <a:xfrm>
            <a:off x="7447678" y="4432947"/>
            <a:ext cx="11973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2DBF9EE-84F4-5EC1-1E17-5F80FEA7279D}"/>
              </a:ext>
            </a:extLst>
          </p:cNvPr>
          <p:cNvCxnSpPr>
            <a:cxnSpLocks/>
          </p:cNvCxnSpPr>
          <p:nvPr/>
        </p:nvCxnSpPr>
        <p:spPr>
          <a:xfrm>
            <a:off x="8645243" y="4435683"/>
            <a:ext cx="3060000" cy="10772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6DB740D-51B8-DB5A-78E7-228BEB62A337}"/>
              </a:ext>
            </a:extLst>
          </p:cNvPr>
          <p:cNvCxnSpPr>
            <a:cxnSpLocks/>
          </p:cNvCxnSpPr>
          <p:nvPr/>
        </p:nvCxnSpPr>
        <p:spPr>
          <a:xfrm flipV="1">
            <a:off x="8643771" y="5512947"/>
            <a:ext cx="3061472" cy="1083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B368553-0DBB-AE9F-E2F5-31297C239873}"/>
              </a:ext>
            </a:extLst>
          </p:cNvPr>
          <p:cNvCxnSpPr>
            <a:cxnSpLocks/>
          </p:cNvCxnSpPr>
          <p:nvPr/>
        </p:nvCxnSpPr>
        <p:spPr>
          <a:xfrm flipV="1">
            <a:off x="6367678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3A7E398-51B2-F9B6-8351-C0C1C3F82500}"/>
              </a:ext>
            </a:extLst>
          </p:cNvPr>
          <p:cNvCxnSpPr>
            <a:cxnSpLocks/>
          </p:cNvCxnSpPr>
          <p:nvPr/>
        </p:nvCxnSpPr>
        <p:spPr>
          <a:xfrm flipV="1">
            <a:off x="8527678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A09F7DC-1AF3-4258-B6EE-8697D97F76DA}"/>
              </a:ext>
            </a:extLst>
          </p:cNvPr>
          <p:cNvCxnSpPr>
            <a:cxnSpLocks/>
          </p:cNvCxnSpPr>
          <p:nvPr/>
        </p:nvCxnSpPr>
        <p:spPr>
          <a:xfrm flipH="1">
            <a:off x="6367092" y="669201"/>
            <a:ext cx="1080698" cy="30656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543C6EF-C537-B092-CE99-12FB73A3D38E}"/>
              </a:ext>
            </a:extLst>
          </p:cNvPr>
          <p:cNvCxnSpPr>
            <a:cxnSpLocks/>
          </p:cNvCxnSpPr>
          <p:nvPr/>
        </p:nvCxnSpPr>
        <p:spPr>
          <a:xfrm>
            <a:off x="7450212" y="672231"/>
            <a:ext cx="1076880" cy="30626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BD7DC97F-E6DC-AF3A-C416-B7576C3E0C7F}"/>
              </a:ext>
            </a:extLst>
          </p:cNvPr>
          <p:cNvGrpSpPr/>
          <p:nvPr/>
        </p:nvGrpSpPr>
        <p:grpSpPr>
          <a:xfrm>
            <a:off x="6366411" y="4432556"/>
            <a:ext cx="2160486" cy="2160736"/>
            <a:chOff x="6366411" y="4432556"/>
            <a:chExt cx="2160486" cy="2160736"/>
          </a:xfrm>
        </p:grpSpPr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B836E530-4D60-4876-2C96-01223275C60E}"/>
                </a:ext>
              </a:extLst>
            </p:cNvPr>
            <p:cNvGrpSpPr/>
            <p:nvPr/>
          </p:nvGrpSpPr>
          <p:grpSpPr>
            <a:xfrm>
              <a:off x="7386741" y="5459987"/>
              <a:ext cx="108000" cy="108000"/>
              <a:chOff x="7386741" y="5459987"/>
              <a:chExt cx="108000" cy="108000"/>
            </a:xfrm>
          </p:grpSpPr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C0843B47-F58C-AE81-5970-8A5AFD00BB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86741" y="5512947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F2516296-91C6-6B5E-7DF1-94A83903C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4131" y="5459987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uppo 70">
              <a:extLst>
                <a:ext uri="{FF2B5EF4-FFF2-40B4-BE49-F238E27FC236}">
                  <a16:creationId xmlns:a16="http://schemas.microsoft.com/office/drawing/2014/main" id="{5F58AD3A-1183-FF7C-6587-CA6083B3FE03}"/>
                </a:ext>
              </a:extLst>
            </p:cNvPr>
            <p:cNvGrpSpPr/>
            <p:nvPr/>
          </p:nvGrpSpPr>
          <p:grpSpPr>
            <a:xfrm>
              <a:off x="6366411" y="4432556"/>
              <a:ext cx="2160486" cy="2160736"/>
              <a:chOff x="6366387" y="4432556"/>
              <a:chExt cx="2160486" cy="2160736"/>
            </a:xfrm>
          </p:grpSpPr>
          <p:sp>
            <p:nvSpPr>
              <p:cNvPr id="4" name="Arco 3">
                <a:extLst>
                  <a:ext uri="{FF2B5EF4-FFF2-40B4-BE49-F238E27FC236}">
                    <a16:creationId xmlns:a16="http://schemas.microsoft.com/office/drawing/2014/main" id="{B8FE6CAF-BB81-5FD2-E8EC-0B7086FC22CC}"/>
                  </a:ext>
                </a:extLst>
              </p:cNvPr>
              <p:cNvSpPr/>
              <p:nvPr/>
            </p:nvSpPr>
            <p:spPr>
              <a:xfrm>
                <a:off x="6366873" y="4433292"/>
                <a:ext cx="2160000" cy="2160000"/>
              </a:xfrm>
              <a:prstGeom prst="arc">
                <a:avLst>
                  <a:gd name="adj1" fmla="val 11670791"/>
                  <a:gd name="adj2" fmla="val 20722224"/>
                </a:avLst>
              </a:prstGeom>
              <a:ln w="3175">
                <a:solidFill>
                  <a:srgbClr val="00B0F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1" name="Arco 60">
                <a:extLst>
                  <a:ext uri="{FF2B5EF4-FFF2-40B4-BE49-F238E27FC236}">
                    <a16:creationId xmlns:a16="http://schemas.microsoft.com/office/drawing/2014/main" id="{FD8D9EA8-E13D-1890-1EB7-C64AD7FC9634}"/>
                  </a:ext>
                </a:extLst>
              </p:cNvPr>
              <p:cNvSpPr/>
              <p:nvPr/>
            </p:nvSpPr>
            <p:spPr>
              <a:xfrm>
                <a:off x="6366387" y="4432556"/>
                <a:ext cx="2160000" cy="2160000"/>
              </a:xfrm>
              <a:prstGeom prst="arc">
                <a:avLst>
                  <a:gd name="adj1" fmla="val 20811927"/>
                  <a:gd name="adj2" fmla="val 11625017"/>
                </a:avLst>
              </a:prstGeom>
              <a:ln w="3175">
                <a:solidFill>
                  <a:srgbClr val="00B0F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D18485D8-4C44-D71F-31FC-E559129E67C4}"/>
              </a:ext>
            </a:extLst>
          </p:cNvPr>
          <p:cNvCxnSpPr/>
          <p:nvPr/>
        </p:nvCxnSpPr>
        <p:spPr>
          <a:xfrm>
            <a:off x="7444131" y="6593808"/>
            <a:ext cx="119964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">
            <a:extLst>
              <a:ext uri="{FF2B5EF4-FFF2-40B4-BE49-F238E27FC236}">
                <a16:creationId xmlns:a16="http://schemas.microsoft.com/office/drawing/2014/main" id="{EBACBDC8-1F9E-64B6-DF0B-06DC3754FF50}"/>
              </a:ext>
            </a:extLst>
          </p:cNvPr>
          <p:cNvGrpSpPr/>
          <p:nvPr/>
        </p:nvGrpSpPr>
        <p:grpSpPr>
          <a:xfrm>
            <a:off x="6368564" y="1577096"/>
            <a:ext cx="2160000" cy="2160000"/>
            <a:chOff x="6368564" y="1577096"/>
            <a:chExt cx="2160000" cy="2160000"/>
          </a:xfrm>
        </p:grpSpPr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1E48B7C0-2AA1-5E89-2859-CB6D1985767C}"/>
                </a:ext>
              </a:extLst>
            </p:cNvPr>
            <p:cNvSpPr/>
            <p:nvPr/>
          </p:nvSpPr>
          <p:spPr>
            <a:xfrm>
              <a:off x="6368564" y="1577096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707A37AF-75D5-E17C-D612-1FCA4E7DD48D}"/>
                </a:ext>
              </a:extLst>
            </p:cNvPr>
            <p:cNvGrpSpPr/>
            <p:nvPr/>
          </p:nvGrpSpPr>
          <p:grpSpPr>
            <a:xfrm>
              <a:off x="7395586" y="2609762"/>
              <a:ext cx="108000" cy="108000"/>
              <a:chOff x="7395586" y="2609762"/>
              <a:chExt cx="108000" cy="108000"/>
            </a:xfrm>
          </p:grpSpPr>
          <p:cxnSp>
            <p:nvCxnSpPr>
              <p:cNvPr id="11" name="Connettore diritto 10">
                <a:extLst>
                  <a:ext uri="{FF2B5EF4-FFF2-40B4-BE49-F238E27FC236}">
                    <a16:creationId xmlns:a16="http://schemas.microsoft.com/office/drawing/2014/main" id="{2E1B4465-03F9-D402-73DA-FBB02B29AB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95586" y="2657096"/>
                <a:ext cx="108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ttore diritto 14">
                <a:extLst>
                  <a:ext uri="{FF2B5EF4-FFF2-40B4-BE49-F238E27FC236}">
                    <a16:creationId xmlns:a16="http://schemas.microsoft.com/office/drawing/2014/main" id="{3DEA2456-481B-BEA0-273F-DAC4A1980EDC}"/>
                  </a:ext>
                </a:extLst>
              </p:cNvPr>
              <p:cNvCxnSpPr/>
              <p:nvPr/>
            </p:nvCxnSpPr>
            <p:spPr>
              <a:xfrm>
                <a:off x="7446965" y="2609762"/>
                <a:ext cx="0" cy="1080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E04A2DB-413A-E18F-026B-4455390E60F7}"/>
              </a:ext>
            </a:extLst>
          </p:cNvPr>
          <p:cNvCxnSpPr>
            <a:cxnSpLocks/>
          </p:cNvCxnSpPr>
          <p:nvPr/>
        </p:nvCxnSpPr>
        <p:spPr>
          <a:xfrm>
            <a:off x="7444034" y="669201"/>
            <a:ext cx="0" cy="48070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42155348-6CF2-2CD8-BB97-A65F7E24B37A}"/>
              </a:ext>
            </a:extLst>
          </p:cNvPr>
          <p:cNvCxnSpPr>
            <a:cxnSpLocks/>
          </p:cNvCxnSpPr>
          <p:nvPr/>
        </p:nvCxnSpPr>
        <p:spPr>
          <a:xfrm>
            <a:off x="7503586" y="5511304"/>
            <a:ext cx="420165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CEE4FEBD-C8F9-CECF-BCB7-3085775CA876}"/>
              </a:ext>
            </a:extLst>
          </p:cNvPr>
          <p:cNvCxnSpPr>
            <a:cxnSpLocks/>
          </p:cNvCxnSpPr>
          <p:nvPr/>
        </p:nvCxnSpPr>
        <p:spPr>
          <a:xfrm>
            <a:off x="7432847" y="4998385"/>
            <a:ext cx="229579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olo 3">
            <a:extLst>
              <a:ext uri="{FF2B5EF4-FFF2-40B4-BE49-F238E27FC236}">
                <a16:creationId xmlns:a16="http://schemas.microsoft.com/office/drawing/2014/main" id="{2E1C414C-E5A7-8922-F680-F615331A869C}"/>
              </a:ext>
            </a:extLst>
          </p:cNvPr>
          <p:cNvSpPr txBox="1">
            <a:spLocks/>
          </p:cNvSpPr>
          <p:nvPr/>
        </p:nvSpPr>
        <p:spPr>
          <a:xfrm>
            <a:off x="12000" y="21317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(Dati)</a:t>
            </a:r>
            <a:endParaRPr lang="it-IT" sz="1700" dirty="0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8E73006-ADF3-BDAA-D919-C8264380A0B5}"/>
              </a:ext>
            </a:extLst>
          </p:cNvPr>
          <p:cNvSpPr txBox="1"/>
          <p:nvPr/>
        </p:nvSpPr>
        <p:spPr>
          <a:xfrm>
            <a:off x="230" y="1075407"/>
            <a:ext cx="537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La composizione è costituita dai seguenti solidi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FA340653-705D-084B-6126-0FB56991DB86}"/>
              </a:ext>
            </a:extLst>
          </p:cNvPr>
          <p:cNvSpPr txBox="1"/>
          <p:nvPr/>
        </p:nvSpPr>
        <p:spPr>
          <a:xfrm>
            <a:off x="22074" y="2113635"/>
            <a:ext cx="4256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Sfera collocata con il centro C (C’; C’’) nello spazio del diedro e tangente al piano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803CD73-40A1-865F-EA72-8900F74D304D}"/>
              </a:ext>
            </a:extLst>
          </p:cNvPr>
          <p:cNvSpPr txBox="1"/>
          <p:nvPr/>
        </p:nvSpPr>
        <p:spPr>
          <a:xfrm>
            <a:off x="-73891" y="3072750"/>
            <a:ext cx="4767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Cono circolare retto con l’asse parallelo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, perpendicolare a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  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e la base unita al piano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endParaRPr lang="it-IT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72B16B06-99AF-0ADA-8478-82C78B99CCF2}"/>
              </a:ext>
            </a:extLst>
          </p:cNvPr>
          <p:cNvSpPr txBox="1"/>
          <p:nvPr/>
        </p:nvSpPr>
        <p:spPr>
          <a:xfrm>
            <a:off x="-63876" y="4127966"/>
            <a:ext cx="4483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Il vertice V (V’; V’’) del cono è un punto nello spazio del diedro. 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D2E10A5-43EA-7CEF-E4EB-E6678A11A76F}"/>
              </a:ext>
            </a:extLst>
          </p:cNvPr>
          <p:cNvSpPr txBox="1"/>
          <p:nvPr/>
        </p:nvSpPr>
        <p:spPr>
          <a:xfrm>
            <a:off x="22074" y="4945514"/>
            <a:ext cx="4256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Il cono, inoltre, attraversa la sfera restandone in parte esterno come mostrato nella posizione ribaltata secondo la lt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4F4A3C2-6B6E-9DCF-7EB9-05C43B637DD3}"/>
              </a:ext>
            </a:extLst>
          </p:cNvPr>
          <p:cNvSpPr txBox="1"/>
          <p:nvPr/>
        </p:nvSpPr>
        <p:spPr>
          <a:xfrm>
            <a:off x="7099046" y="484218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9319210B-92ED-DAB8-ED1B-5EB925A615BF}"/>
              </a:ext>
            </a:extLst>
          </p:cNvPr>
          <p:cNvSpPr txBox="1"/>
          <p:nvPr/>
        </p:nvSpPr>
        <p:spPr>
          <a:xfrm>
            <a:off x="7135268" y="5347106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V’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3B90E98D-C80E-4F70-FA54-3E16888F988A}"/>
              </a:ext>
            </a:extLst>
          </p:cNvPr>
          <p:cNvSpPr txBox="1"/>
          <p:nvPr/>
        </p:nvSpPr>
        <p:spPr>
          <a:xfrm>
            <a:off x="7099046" y="4825445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1E228667-9B43-4D12-9F35-56F62EF5A0DF}"/>
              </a:ext>
            </a:extLst>
          </p:cNvPr>
          <p:cNvSpPr txBox="1"/>
          <p:nvPr/>
        </p:nvSpPr>
        <p:spPr>
          <a:xfrm>
            <a:off x="7038130" y="2448226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081380BB-531A-5D5A-3759-F0F66B880968}"/>
              </a:ext>
            </a:extLst>
          </p:cNvPr>
          <p:cNvSpPr txBox="1"/>
          <p:nvPr/>
        </p:nvSpPr>
        <p:spPr>
          <a:xfrm>
            <a:off x="11332201" y="5643114"/>
            <a:ext cx="57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</a:rPr>
              <a:t>(V’)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9B2B0E2F-AB05-80DA-1BD4-0E7C87BACEC4}"/>
              </a:ext>
            </a:extLst>
          </p:cNvPr>
          <p:cNvSpPr txBox="1"/>
          <p:nvPr/>
        </p:nvSpPr>
        <p:spPr>
          <a:xfrm>
            <a:off x="9460201" y="5034108"/>
            <a:ext cx="5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(C’)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C9F7CBF1-100C-DCCF-C648-4D177FB86D92}"/>
              </a:ext>
            </a:extLst>
          </p:cNvPr>
          <p:cNvSpPr txBox="1"/>
          <p:nvPr/>
        </p:nvSpPr>
        <p:spPr>
          <a:xfrm>
            <a:off x="11559995" y="342900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282B2299-D1C9-A008-20C9-31D718218FE9}"/>
              </a:ext>
            </a:extLst>
          </p:cNvPr>
          <p:cNvSpPr txBox="1"/>
          <p:nvPr/>
        </p:nvSpPr>
        <p:spPr>
          <a:xfrm>
            <a:off x="8646841" y="93101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" name="Pulsante di azione: vuoto 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796FEB4-460E-717A-5FBC-74FBF9582A9E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07835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60D453E-0776-B0D6-92AB-88329B7F2FC7}"/>
              </a:ext>
            </a:extLst>
          </p:cNvPr>
          <p:cNvCxnSpPr>
            <a:cxnSpLocks/>
          </p:cNvCxnSpPr>
          <p:nvPr/>
        </p:nvCxnSpPr>
        <p:spPr>
          <a:xfrm>
            <a:off x="7444640" y="2614786"/>
            <a:ext cx="0" cy="24421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>
            <a:extLst>
              <a:ext uri="{FF2B5EF4-FFF2-40B4-BE49-F238E27FC236}">
                <a16:creationId xmlns:a16="http://schemas.microsoft.com/office/drawing/2014/main" id="{1E48B7C0-2AA1-5E89-2859-CB6D1985767C}"/>
              </a:ext>
            </a:extLst>
          </p:cNvPr>
          <p:cNvSpPr/>
          <p:nvPr/>
        </p:nvSpPr>
        <p:spPr>
          <a:xfrm>
            <a:off x="6368564" y="1577096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B220305C-0D45-6B69-2D1A-0B751CAF2ED3}"/>
              </a:ext>
            </a:extLst>
          </p:cNvPr>
          <p:cNvGrpSpPr/>
          <p:nvPr/>
        </p:nvGrpSpPr>
        <p:grpSpPr>
          <a:xfrm>
            <a:off x="6364915" y="3920986"/>
            <a:ext cx="2160000" cy="2160000"/>
            <a:chOff x="6366971" y="3019890"/>
            <a:chExt cx="1980000" cy="1980000"/>
          </a:xfrm>
        </p:grpSpPr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BDD93BB2-4F30-850D-E370-576B4495755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6" name="Ovale 25">
                <a:extLst>
                  <a:ext uri="{FF2B5EF4-FFF2-40B4-BE49-F238E27FC236}">
                    <a16:creationId xmlns:a16="http://schemas.microsoft.com/office/drawing/2014/main" id="{4D1DDD96-70D0-CEE1-99D2-C7D947C48597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7" name="Connettore diritto 26">
                <a:extLst>
                  <a:ext uri="{FF2B5EF4-FFF2-40B4-BE49-F238E27FC236}">
                    <a16:creationId xmlns:a16="http://schemas.microsoft.com/office/drawing/2014/main" id="{B85FD1D7-AF9B-17E5-D7CD-DAB7B390D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>
                <a:extLst>
                  <a:ext uri="{FF2B5EF4-FFF2-40B4-BE49-F238E27FC236}">
                    <a16:creationId xmlns:a16="http://schemas.microsoft.com/office/drawing/2014/main" id="{8DA91CC8-0292-1A33-C73E-3FE7AF2A56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960FB6B4-B7B5-811D-5274-EE0A24DB7603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id="{276200C5-7F1E-F67E-48E4-EBB976D6DF8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3A52E02-AB88-481F-F5C2-5FCB32B7A61D}"/>
              </a:ext>
            </a:extLst>
          </p:cNvPr>
          <p:cNvCxnSpPr>
            <a:cxnSpLocks/>
          </p:cNvCxnSpPr>
          <p:nvPr/>
        </p:nvCxnSpPr>
        <p:spPr>
          <a:xfrm>
            <a:off x="10787447" y="3732680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FDB86F-221D-FD8F-DB07-2258E7169D5D}"/>
              </a:ext>
            </a:extLst>
          </p:cNvPr>
          <p:cNvCxnSpPr>
            <a:cxnSpLocks/>
          </p:cNvCxnSpPr>
          <p:nvPr/>
        </p:nvCxnSpPr>
        <p:spPr>
          <a:xfrm>
            <a:off x="5532582" y="3734857"/>
            <a:ext cx="642563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CA676DF5-DC01-715B-5445-FC93B693758C}"/>
              </a:ext>
            </a:extLst>
          </p:cNvPr>
          <p:cNvGrpSpPr/>
          <p:nvPr/>
        </p:nvGrpSpPr>
        <p:grpSpPr>
          <a:xfrm>
            <a:off x="6367871" y="4432947"/>
            <a:ext cx="2160000" cy="2160000"/>
            <a:chOff x="6366971" y="3019890"/>
            <a:chExt cx="1980000" cy="1980000"/>
          </a:xfrm>
        </p:grpSpPr>
        <p:grpSp>
          <p:nvGrpSpPr>
            <p:cNvPr id="129" name="Gruppo 128">
              <a:extLst>
                <a:ext uri="{FF2B5EF4-FFF2-40B4-BE49-F238E27FC236}">
                  <a16:creationId xmlns:a16="http://schemas.microsoft.com/office/drawing/2014/main" id="{04B4B4D9-D274-C777-BB3E-5FFAB11A475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32" name="Ovale 131">
                <a:extLst>
                  <a:ext uri="{FF2B5EF4-FFF2-40B4-BE49-F238E27FC236}">
                    <a16:creationId xmlns:a16="http://schemas.microsoft.com/office/drawing/2014/main" id="{532BC0AB-1CBC-2A14-AD74-1EF707C93E0C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C0843B47-F58C-AE81-5970-8A5AFD00BB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F2516296-91C6-6B5E-7DF1-94A83903C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7C67B413-12E0-9BD5-E038-10EDEAD8676C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35C709EF-E94F-7238-C39E-44B72D4532D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E19EE935-C836-81F9-3518-10661C83A25A}"/>
              </a:ext>
            </a:extLst>
          </p:cNvPr>
          <p:cNvCxnSpPr>
            <a:cxnSpLocks/>
          </p:cNvCxnSpPr>
          <p:nvPr/>
        </p:nvCxnSpPr>
        <p:spPr>
          <a:xfrm>
            <a:off x="8645243" y="452582"/>
            <a:ext cx="0" cy="63707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EEC5F159-C630-909F-20C2-79D5B54E1A98}"/>
              </a:ext>
            </a:extLst>
          </p:cNvPr>
          <p:cNvCxnSpPr>
            <a:cxnSpLocks/>
          </p:cNvCxnSpPr>
          <p:nvPr/>
        </p:nvCxnSpPr>
        <p:spPr>
          <a:xfrm>
            <a:off x="7541631" y="5000986"/>
            <a:ext cx="225561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6AB56FC0-D44F-00E8-DD6B-A342FA711A5A}"/>
              </a:ext>
            </a:extLst>
          </p:cNvPr>
          <p:cNvGrpSpPr/>
          <p:nvPr/>
        </p:nvGrpSpPr>
        <p:grpSpPr>
          <a:xfrm>
            <a:off x="8647045" y="3921289"/>
            <a:ext cx="2160000" cy="2160000"/>
            <a:chOff x="6366971" y="3019890"/>
            <a:chExt cx="1980000" cy="1980000"/>
          </a:xfrm>
        </p:grpSpPr>
        <p:grpSp>
          <p:nvGrpSpPr>
            <p:cNvPr id="142" name="Gruppo 141">
              <a:extLst>
                <a:ext uri="{FF2B5EF4-FFF2-40B4-BE49-F238E27FC236}">
                  <a16:creationId xmlns:a16="http://schemas.microsoft.com/office/drawing/2014/main" id="{FED8D5EE-E67E-FBED-0C9E-0B0C679A892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45" name="Ovale 144">
                <a:extLst>
                  <a:ext uri="{FF2B5EF4-FFF2-40B4-BE49-F238E27FC236}">
                    <a16:creationId xmlns:a16="http://schemas.microsoft.com/office/drawing/2014/main" id="{849A847B-64CE-18FB-C5E6-DF9C52BC57F5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C9C90A63-7238-F5D1-2E94-CFBEAABE3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AA930C99-656A-F67C-13C0-4D2A5ADDF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D67BA834-8D9F-3975-BCC0-7A9AB14D023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diritto 143">
              <a:extLst>
                <a:ext uri="{FF2B5EF4-FFF2-40B4-BE49-F238E27FC236}">
                  <a16:creationId xmlns:a16="http://schemas.microsoft.com/office/drawing/2014/main" id="{A195B7E7-40D5-148F-D93C-9AD73DA4693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4D4ABD8-2DC1-3254-71A8-1E7669173873}"/>
              </a:ext>
            </a:extLst>
          </p:cNvPr>
          <p:cNvCxnSpPr>
            <a:cxnSpLocks/>
            <a:stCxn id="193" idx="4"/>
          </p:cNvCxnSpPr>
          <p:nvPr/>
        </p:nvCxnSpPr>
        <p:spPr>
          <a:xfrm flipV="1">
            <a:off x="7444711" y="5513853"/>
            <a:ext cx="4260532" cy="4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68A785A-ADEA-9D72-416D-01ED5CD6B1C0}"/>
              </a:ext>
            </a:extLst>
          </p:cNvPr>
          <p:cNvCxnSpPr>
            <a:cxnSpLocks/>
            <a:stCxn id="132" idx="0"/>
          </p:cNvCxnSpPr>
          <p:nvPr/>
        </p:nvCxnSpPr>
        <p:spPr>
          <a:xfrm>
            <a:off x="7447871" y="4432947"/>
            <a:ext cx="11973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2DBF9EE-84F4-5EC1-1E17-5F80FEA7279D}"/>
              </a:ext>
            </a:extLst>
          </p:cNvPr>
          <p:cNvCxnSpPr>
            <a:cxnSpLocks/>
          </p:cNvCxnSpPr>
          <p:nvPr/>
        </p:nvCxnSpPr>
        <p:spPr>
          <a:xfrm>
            <a:off x="8645243" y="4435683"/>
            <a:ext cx="3060000" cy="10772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6DB740D-51B8-DB5A-78E7-228BEB62A337}"/>
              </a:ext>
            </a:extLst>
          </p:cNvPr>
          <p:cNvCxnSpPr>
            <a:cxnSpLocks/>
          </p:cNvCxnSpPr>
          <p:nvPr/>
        </p:nvCxnSpPr>
        <p:spPr>
          <a:xfrm flipV="1">
            <a:off x="8643771" y="5512947"/>
            <a:ext cx="3061472" cy="1083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B368553-0DBB-AE9F-E2F5-31297C239873}"/>
              </a:ext>
            </a:extLst>
          </p:cNvPr>
          <p:cNvCxnSpPr>
            <a:stCxn id="132" idx="2"/>
          </p:cNvCxnSpPr>
          <p:nvPr/>
        </p:nvCxnSpPr>
        <p:spPr>
          <a:xfrm flipV="1">
            <a:off x="6367871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3A7E398-51B2-F9B6-8351-C0C1C3F82500}"/>
              </a:ext>
            </a:extLst>
          </p:cNvPr>
          <p:cNvCxnSpPr>
            <a:stCxn id="132" idx="6"/>
          </p:cNvCxnSpPr>
          <p:nvPr/>
        </p:nvCxnSpPr>
        <p:spPr>
          <a:xfrm flipV="1">
            <a:off x="8527871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1782C123-A523-5CDD-570C-F9213F644B16}"/>
              </a:ext>
            </a:extLst>
          </p:cNvPr>
          <p:cNvCxnSpPr>
            <a:cxnSpLocks/>
          </p:cNvCxnSpPr>
          <p:nvPr/>
        </p:nvCxnSpPr>
        <p:spPr>
          <a:xfrm flipV="1">
            <a:off x="7446635" y="673544"/>
            <a:ext cx="0" cy="30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A09F7DC-1AF3-4258-B6EE-8697D97F76DA}"/>
              </a:ext>
            </a:extLst>
          </p:cNvPr>
          <p:cNvCxnSpPr>
            <a:cxnSpLocks/>
          </p:cNvCxnSpPr>
          <p:nvPr/>
        </p:nvCxnSpPr>
        <p:spPr>
          <a:xfrm flipH="1">
            <a:off x="6367092" y="669201"/>
            <a:ext cx="1080698" cy="30656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543C6EF-C537-B092-CE99-12FB73A3D38E}"/>
              </a:ext>
            </a:extLst>
          </p:cNvPr>
          <p:cNvCxnSpPr>
            <a:cxnSpLocks/>
          </p:cNvCxnSpPr>
          <p:nvPr/>
        </p:nvCxnSpPr>
        <p:spPr>
          <a:xfrm>
            <a:off x="7450212" y="672231"/>
            <a:ext cx="1076880" cy="30626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B74DBCA4-11D7-200F-E2B5-691DD3753DB5}"/>
              </a:ext>
            </a:extLst>
          </p:cNvPr>
          <p:cNvCxnSpPr>
            <a:cxnSpLocks/>
          </p:cNvCxnSpPr>
          <p:nvPr/>
        </p:nvCxnSpPr>
        <p:spPr>
          <a:xfrm>
            <a:off x="7443845" y="4817988"/>
            <a:ext cx="33449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1AA46A6-4452-9DD6-0A0E-0A72BD8D40CC}"/>
              </a:ext>
            </a:extLst>
          </p:cNvPr>
          <p:cNvCxnSpPr>
            <a:cxnSpLocks/>
          </p:cNvCxnSpPr>
          <p:nvPr/>
        </p:nvCxnSpPr>
        <p:spPr>
          <a:xfrm>
            <a:off x="7443845" y="5838669"/>
            <a:ext cx="33449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F324EAD1-D641-FB6D-C29E-4E3603E94186}"/>
              </a:ext>
            </a:extLst>
          </p:cNvPr>
          <p:cNvCxnSpPr>
            <a:cxnSpLocks/>
          </p:cNvCxnSpPr>
          <p:nvPr/>
        </p:nvCxnSpPr>
        <p:spPr>
          <a:xfrm>
            <a:off x="7446294" y="5568946"/>
            <a:ext cx="4026" cy="10240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uppo 216">
            <a:extLst>
              <a:ext uri="{FF2B5EF4-FFF2-40B4-BE49-F238E27FC236}">
                <a16:creationId xmlns:a16="http://schemas.microsoft.com/office/drawing/2014/main" id="{86397ABA-8CBE-0E19-07DE-5F349ACF49BA}"/>
              </a:ext>
            </a:extLst>
          </p:cNvPr>
          <p:cNvGrpSpPr/>
          <p:nvPr/>
        </p:nvGrpSpPr>
        <p:grpSpPr>
          <a:xfrm>
            <a:off x="7263658" y="4817750"/>
            <a:ext cx="367200" cy="367200"/>
            <a:chOff x="6905897" y="4844143"/>
            <a:chExt cx="360000" cy="360000"/>
          </a:xfrm>
        </p:grpSpPr>
        <p:sp>
          <p:nvSpPr>
            <p:cNvPr id="212" name="Ovale 211">
              <a:extLst>
                <a:ext uri="{FF2B5EF4-FFF2-40B4-BE49-F238E27FC236}">
                  <a16:creationId xmlns:a16="http://schemas.microsoft.com/office/drawing/2014/main" id="{A74B8C9C-D830-9EDC-A844-2DC878630F1E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0B2A77EF-1C66-4B30-C8D1-58F95109C4C7}"/>
                </a:ext>
              </a:extLst>
            </p:cNvPr>
            <p:cNvCxnSpPr>
              <a:cxnSpLocks/>
            </p:cNvCxnSpPr>
            <p:nvPr/>
          </p:nvCxnSpPr>
          <p:spPr>
            <a:xfrm>
              <a:off x="7032119" y="5024143"/>
              <a:ext cx="10588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id="{E43FD030-28E3-1067-D81E-1B2B3EDDF782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72949"/>
              <a:ext cx="0" cy="10588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uppo 217">
            <a:extLst>
              <a:ext uri="{FF2B5EF4-FFF2-40B4-BE49-F238E27FC236}">
                <a16:creationId xmlns:a16="http://schemas.microsoft.com/office/drawing/2014/main" id="{0218D133-AE12-638A-40E9-6D5E1BA7CD24}"/>
              </a:ext>
            </a:extLst>
          </p:cNvPr>
          <p:cNvGrpSpPr/>
          <p:nvPr/>
        </p:nvGrpSpPr>
        <p:grpSpPr>
          <a:xfrm>
            <a:off x="7121027" y="5187763"/>
            <a:ext cx="651600" cy="651600"/>
            <a:chOff x="6905897" y="4844143"/>
            <a:chExt cx="360000" cy="360000"/>
          </a:xfrm>
        </p:grpSpPr>
        <p:sp>
          <p:nvSpPr>
            <p:cNvPr id="219" name="Ovale 218">
              <a:extLst>
                <a:ext uri="{FF2B5EF4-FFF2-40B4-BE49-F238E27FC236}">
                  <a16:creationId xmlns:a16="http://schemas.microsoft.com/office/drawing/2014/main" id="{7181FEB5-8E1C-54DA-27C9-C9564FEA6078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264B3A6F-EFED-80BB-8C77-208115F15427}"/>
                </a:ext>
              </a:extLst>
            </p:cNvPr>
            <p:cNvCxnSpPr>
              <a:cxnSpLocks/>
            </p:cNvCxnSpPr>
            <p:nvPr/>
          </p:nvCxnSpPr>
          <p:spPr>
            <a:xfrm>
              <a:off x="7060439" y="5024143"/>
              <a:ext cx="5966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2D8F2D09-F213-E704-F269-9F820D05C8D7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4202"/>
              <a:ext cx="0" cy="5966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8" name="Arco 227">
            <a:extLst>
              <a:ext uri="{FF2B5EF4-FFF2-40B4-BE49-F238E27FC236}">
                <a16:creationId xmlns:a16="http://schemas.microsoft.com/office/drawing/2014/main" id="{D7B1B990-3953-7E9E-5E5F-3DF48E1DDC41}"/>
              </a:ext>
            </a:extLst>
          </p:cNvPr>
          <p:cNvSpPr/>
          <p:nvPr/>
        </p:nvSpPr>
        <p:spPr>
          <a:xfrm>
            <a:off x="6504728" y="1593335"/>
            <a:ext cx="4284000" cy="4284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3D358384-D3DA-8662-E645-3B9342D85F73}"/>
              </a:ext>
            </a:extLst>
          </p:cNvPr>
          <p:cNvCxnSpPr>
            <a:cxnSpLocks/>
            <a:stCxn id="228" idx="0"/>
          </p:cNvCxnSpPr>
          <p:nvPr/>
        </p:nvCxnSpPr>
        <p:spPr>
          <a:xfrm flipH="1">
            <a:off x="5926671" y="1593335"/>
            <a:ext cx="27200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22E01638-EEA1-4758-F80F-F7824D75148C}"/>
              </a:ext>
            </a:extLst>
          </p:cNvPr>
          <p:cNvSpPr txBox="1"/>
          <p:nvPr/>
        </p:nvSpPr>
        <p:spPr>
          <a:xfrm>
            <a:off x="10462843" y="642128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FBF44623-09FF-C1EB-0C9D-6BCB70B1D591}"/>
              </a:ext>
            </a:extLst>
          </p:cNvPr>
          <p:cNvSpPr txBox="1"/>
          <p:nvPr/>
        </p:nvSpPr>
        <p:spPr>
          <a:xfrm>
            <a:off x="10265056" y="642128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3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6B019AC9-E1B7-791B-4350-712B8C5540C0}"/>
              </a:ext>
            </a:extLst>
          </p:cNvPr>
          <p:cNvSpPr txBox="1"/>
          <p:nvPr/>
        </p:nvSpPr>
        <p:spPr>
          <a:xfrm>
            <a:off x="10645667" y="625443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51799872-7AAF-A303-7CCA-86B0DFC56B0F}"/>
              </a:ext>
            </a:extLst>
          </p:cNvPr>
          <p:cNvSpPr txBox="1"/>
          <p:nvPr/>
        </p:nvSpPr>
        <p:spPr>
          <a:xfrm>
            <a:off x="9956710" y="642052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4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9B578194-C561-F43B-1F47-68E57B315749}"/>
              </a:ext>
            </a:extLst>
          </p:cNvPr>
          <p:cNvSpPr txBox="1"/>
          <p:nvPr/>
        </p:nvSpPr>
        <p:spPr>
          <a:xfrm>
            <a:off x="9579756" y="6421516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5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3CFB09EA-85F6-A8B9-0D6C-C94406F830F4}"/>
              </a:ext>
            </a:extLst>
          </p:cNvPr>
          <p:cNvSpPr txBox="1"/>
          <p:nvPr/>
        </p:nvSpPr>
        <p:spPr>
          <a:xfrm>
            <a:off x="9204090" y="642232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6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EAAE7971-4B4B-235F-3305-58CD4556FEEE}"/>
              </a:ext>
            </a:extLst>
          </p:cNvPr>
          <p:cNvSpPr txBox="1"/>
          <p:nvPr/>
        </p:nvSpPr>
        <p:spPr>
          <a:xfrm>
            <a:off x="8756721" y="652926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8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1B190557-E579-1DB6-6A17-3D1F2B5725A6}"/>
              </a:ext>
            </a:extLst>
          </p:cNvPr>
          <p:cNvSpPr txBox="1"/>
          <p:nvPr/>
        </p:nvSpPr>
        <p:spPr>
          <a:xfrm>
            <a:off x="8893497" y="652974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7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0878B0DF-A8AA-0157-5900-B0AFC0E0AD0F}"/>
              </a:ext>
            </a:extLst>
          </p:cNvPr>
          <p:cNvSpPr txBox="1"/>
          <p:nvPr/>
        </p:nvSpPr>
        <p:spPr>
          <a:xfrm>
            <a:off x="8628218" y="653573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9</a:t>
            </a:r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AB7CA021-FA02-AD9D-604D-74CE5E88DF4C}"/>
              </a:ext>
            </a:extLst>
          </p:cNvPr>
          <p:cNvCxnSpPr>
            <a:cxnSpLocks/>
          </p:cNvCxnSpPr>
          <p:nvPr/>
        </p:nvCxnSpPr>
        <p:spPr>
          <a:xfrm>
            <a:off x="10409836" y="3730503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FE99FB3-34FE-70FA-C504-1A3CF6C25A6C}"/>
              </a:ext>
            </a:extLst>
          </p:cNvPr>
          <p:cNvCxnSpPr>
            <a:cxnSpLocks/>
          </p:cNvCxnSpPr>
          <p:nvPr/>
        </p:nvCxnSpPr>
        <p:spPr>
          <a:xfrm>
            <a:off x="7443845" y="5970741"/>
            <a:ext cx="29659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4691C460-B0F9-195D-0FFD-6FB8065D0A9B}"/>
              </a:ext>
            </a:extLst>
          </p:cNvPr>
          <p:cNvCxnSpPr>
            <a:cxnSpLocks/>
          </p:cNvCxnSpPr>
          <p:nvPr/>
        </p:nvCxnSpPr>
        <p:spPr>
          <a:xfrm>
            <a:off x="7447790" y="4164170"/>
            <a:ext cx="296204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84933CD5-7975-435D-96C8-51B4B4EBD096}"/>
              </a:ext>
            </a:extLst>
          </p:cNvPr>
          <p:cNvGrpSpPr/>
          <p:nvPr/>
        </p:nvGrpSpPr>
        <p:grpSpPr>
          <a:xfrm>
            <a:off x="6991142" y="5057729"/>
            <a:ext cx="910800" cy="910800"/>
            <a:chOff x="6905897" y="4844143"/>
            <a:chExt cx="360000" cy="360000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B1DFF83D-F16A-E40E-4746-ADAA98EB9A5A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B53A08D0-10A3-44F4-FB90-C1CD90472827}"/>
                </a:ext>
              </a:extLst>
            </p:cNvPr>
            <p:cNvCxnSpPr>
              <a:cxnSpLocks/>
            </p:cNvCxnSpPr>
            <p:nvPr/>
          </p:nvCxnSpPr>
          <p:spPr>
            <a:xfrm>
              <a:off x="7064803" y="5024143"/>
              <a:ext cx="426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5DF60774-EFFF-BE76-84AB-02BBF492C78B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9941"/>
              <a:ext cx="0" cy="4268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39ABA4B5-E092-5FEA-3863-BCA360E8C2DA}"/>
              </a:ext>
            </a:extLst>
          </p:cNvPr>
          <p:cNvGrpSpPr/>
          <p:nvPr/>
        </p:nvGrpSpPr>
        <p:grpSpPr>
          <a:xfrm>
            <a:off x="6611548" y="4166487"/>
            <a:ext cx="1666800" cy="1666800"/>
            <a:chOff x="6366971" y="3019890"/>
            <a:chExt cx="1980000" cy="1980000"/>
          </a:xfrm>
        </p:grpSpPr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2D890FC5-B8A5-CDE5-7D5E-26B590BC6B6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66" name="Ovale 65">
                <a:extLst>
                  <a:ext uri="{FF2B5EF4-FFF2-40B4-BE49-F238E27FC236}">
                    <a16:creationId xmlns:a16="http://schemas.microsoft.com/office/drawing/2014/main" id="{414C96AC-E1AA-43B7-BECF-D174DC18E11F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67" name="Connettore diritto 66">
                <a:extLst>
                  <a:ext uri="{FF2B5EF4-FFF2-40B4-BE49-F238E27FC236}">
                    <a16:creationId xmlns:a16="http://schemas.microsoft.com/office/drawing/2014/main" id="{5218AB07-A66A-9CC7-53DD-369C365655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62EFB149-8D1B-7DB4-0226-D2DDBC36D6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B78011E2-AD31-E4E4-90AA-E8F7D7AE1D5B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diritto 64">
              <a:extLst>
                <a:ext uri="{FF2B5EF4-FFF2-40B4-BE49-F238E27FC236}">
                  <a16:creationId xmlns:a16="http://schemas.microsoft.com/office/drawing/2014/main" id="{C13578C7-5035-B394-C9B8-5E7A72263D20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Arco 68">
            <a:extLst>
              <a:ext uri="{FF2B5EF4-FFF2-40B4-BE49-F238E27FC236}">
                <a16:creationId xmlns:a16="http://schemas.microsoft.com/office/drawing/2014/main" id="{02167F79-35C3-474D-3A0F-6E80B65F503A}"/>
              </a:ext>
            </a:extLst>
          </p:cNvPr>
          <p:cNvSpPr/>
          <p:nvPr/>
        </p:nvSpPr>
        <p:spPr>
          <a:xfrm>
            <a:off x="6881388" y="1968274"/>
            <a:ext cx="3528000" cy="3528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F0A59A1-7288-9C83-1C4E-EB03872F49DC}"/>
              </a:ext>
            </a:extLst>
          </p:cNvPr>
          <p:cNvCxnSpPr>
            <a:cxnSpLocks/>
          </p:cNvCxnSpPr>
          <p:nvPr/>
        </p:nvCxnSpPr>
        <p:spPr>
          <a:xfrm flipH="1">
            <a:off x="5926671" y="1966082"/>
            <a:ext cx="27427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1A7ED84-5B33-77BC-DA9B-3BFF2051C6DA}"/>
              </a:ext>
            </a:extLst>
          </p:cNvPr>
          <p:cNvCxnSpPr>
            <a:cxnSpLocks/>
          </p:cNvCxnSpPr>
          <p:nvPr/>
        </p:nvCxnSpPr>
        <p:spPr>
          <a:xfrm>
            <a:off x="7846374" y="1965452"/>
            <a:ext cx="0" cy="37682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4D6FCFA-5254-9169-EB7B-B1DCFEBF3290}"/>
              </a:ext>
            </a:extLst>
          </p:cNvPr>
          <p:cNvCxnSpPr>
            <a:cxnSpLocks/>
          </p:cNvCxnSpPr>
          <p:nvPr/>
        </p:nvCxnSpPr>
        <p:spPr>
          <a:xfrm>
            <a:off x="7053330" y="1965452"/>
            <a:ext cx="0" cy="37710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2E3A81E4-2797-D4A1-50E5-6AF41E860E8C}"/>
              </a:ext>
            </a:extLst>
          </p:cNvPr>
          <p:cNvCxnSpPr>
            <a:cxnSpLocks/>
          </p:cNvCxnSpPr>
          <p:nvPr/>
        </p:nvCxnSpPr>
        <p:spPr>
          <a:xfrm>
            <a:off x="10100553" y="3737096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F7886DC5-4760-7E54-292A-BB65637A18EF}"/>
              </a:ext>
            </a:extLst>
          </p:cNvPr>
          <p:cNvCxnSpPr>
            <a:cxnSpLocks/>
          </p:cNvCxnSpPr>
          <p:nvPr/>
        </p:nvCxnSpPr>
        <p:spPr>
          <a:xfrm>
            <a:off x="7447790" y="6081193"/>
            <a:ext cx="26527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8B6AE8D3-921C-9811-9C4C-8EF63FE8BAF7}"/>
              </a:ext>
            </a:extLst>
          </p:cNvPr>
          <p:cNvCxnSpPr>
            <a:cxnSpLocks/>
          </p:cNvCxnSpPr>
          <p:nvPr/>
        </p:nvCxnSpPr>
        <p:spPr>
          <a:xfrm>
            <a:off x="7441272" y="3988125"/>
            <a:ext cx="26592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88B272C1-D08F-7B4B-55B6-02E5EB794D22}"/>
              </a:ext>
            </a:extLst>
          </p:cNvPr>
          <p:cNvGrpSpPr/>
          <p:nvPr/>
        </p:nvGrpSpPr>
        <p:grpSpPr>
          <a:xfrm>
            <a:off x="6879382" y="4945153"/>
            <a:ext cx="1134000" cy="1134000"/>
            <a:chOff x="6905897" y="4844143"/>
            <a:chExt cx="360000" cy="360000"/>
          </a:xfrm>
        </p:grpSpPr>
        <p:sp>
          <p:nvSpPr>
            <p:cNvPr id="86" name="Ovale 85">
              <a:extLst>
                <a:ext uri="{FF2B5EF4-FFF2-40B4-BE49-F238E27FC236}">
                  <a16:creationId xmlns:a16="http://schemas.microsoft.com/office/drawing/2014/main" id="{D7133D97-6F94-662F-F8DE-B0B02FDF2335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F2BCDE03-CE8E-FF9C-C7DA-778E26FBEC6F}"/>
                </a:ext>
              </a:extLst>
            </p:cNvPr>
            <p:cNvCxnSpPr>
              <a:cxnSpLocks/>
            </p:cNvCxnSpPr>
            <p:nvPr/>
          </p:nvCxnSpPr>
          <p:spPr>
            <a:xfrm>
              <a:off x="7068551" y="5024143"/>
              <a:ext cx="3428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4A24DBE1-E6E4-A648-46A0-0DCCE11C5CD0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07633"/>
              <a:ext cx="0" cy="3428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B0C4ED4E-9E29-615F-0505-E3DC8CE75E0E}"/>
              </a:ext>
            </a:extLst>
          </p:cNvPr>
          <p:cNvGrpSpPr/>
          <p:nvPr/>
        </p:nvGrpSpPr>
        <p:grpSpPr>
          <a:xfrm>
            <a:off x="6435050" y="3988659"/>
            <a:ext cx="2023200" cy="2023200"/>
            <a:chOff x="6366971" y="3019890"/>
            <a:chExt cx="1980000" cy="1980000"/>
          </a:xfrm>
        </p:grpSpPr>
        <p:grpSp>
          <p:nvGrpSpPr>
            <p:cNvPr id="91" name="Gruppo 90">
              <a:extLst>
                <a:ext uri="{FF2B5EF4-FFF2-40B4-BE49-F238E27FC236}">
                  <a16:creationId xmlns:a16="http://schemas.microsoft.com/office/drawing/2014/main" id="{54854E34-7F8E-7B7C-558B-13D1E85EF1C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94" name="Ovale 93">
                <a:extLst>
                  <a:ext uri="{FF2B5EF4-FFF2-40B4-BE49-F238E27FC236}">
                    <a16:creationId xmlns:a16="http://schemas.microsoft.com/office/drawing/2014/main" id="{2F08FC51-92C2-48AA-98FC-DBC7A81556F7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95" name="Connettore diritto 94">
                <a:extLst>
                  <a:ext uri="{FF2B5EF4-FFF2-40B4-BE49-F238E27FC236}">
                    <a16:creationId xmlns:a16="http://schemas.microsoft.com/office/drawing/2014/main" id="{482078A8-17B9-BDF9-88F2-C81BE97BF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A2D17D2C-6B7C-EBDF-3FBE-36DB9B59C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AB11FCA4-2CDF-275A-96DD-17E19546FFCA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328745B1-5938-190F-44C5-E25D04BD1DE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9E543AF6-C557-E97A-C4A6-A5AE62DAD9F9}"/>
              </a:ext>
            </a:extLst>
          </p:cNvPr>
          <p:cNvCxnSpPr>
            <a:cxnSpLocks/>
          </p:cNvCxnSpPr>
          <p:nvPr/>
        </p:nvCxnSpPr>
        <p:spPr>
          <a:xfrm>
            <a:off x="7814341" y="2276086"/>
            <a:ext cx="0" cy="36711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4B233E5-5CB1-C5CA-26DF-4A695242F933}"/>
              </a:ext>
            </a:extLst>
          </p:cNvPr>
          <p:cNvCxnSpPr>
            <a:cxnSpLocks/>
          </p:cNvCxnSpPr>
          <p:nvPr/>
        </p:nvCxnSpPr>
        <p:spPr>
          <a:xfrm>
            <a:off x="7083475" y="2276086"/>
            <a:ext cx="0" cy="36698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rco 98">
            <a:extLst>
              <a:ext uri="{FF2B5EF4-FFF2-40B4-BE49-F238E27FC236}">
                <a16:creationId xmlns:a16="http://schemas.microsoft.com/office/drawing/2014/main" id="{3702D22E-8D27-6C1F-FC40-E5DD9DC189D3}"/>
              </a:ext>
            </a:extLst>
          </p:cNvPr>
          <p:cNvSpPr/>
          <p:nvPr/>
        </p:nvSpPr>
        <p:spPr>
          <a:xfrm>
            <a:off x="7185622" y="2276086"/>
            <a:ext cx="2916000" cy="2916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6B9378-EC1D-9E52-CC41-566F22C5BDC4}"/>
              </a:ext>
            </a:extLst>
          </p:cNvPr>
          <p:cNvCxnSpPr>
            <a:cxnSpLocks/>
          </p:cNvCxnSpPr>
          <p:nvPr/>
        </p:nvCxnSpPr>
        <p:spPr>
          <a:xfrm flipH="1">
            <a:off x="5926671" y="2276086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7892DC6-D383-8800-3134-29911FC3ADF0}"/>
              </a:ext>
            </a:extLst>
          </p:cNvPr>
          <p:cNvCxnSpPr>
            <a:cxnSpLocks/>
          </p:cNvCxnSpPr>
          <p:nvPr/>
        </p:nvCxnSpPr>
        <p:spPr>
          <a:xfrm>
            <a:off x="9727104" y="3730503"/>
            <a:ext cx="0" cy="29152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C9ADF922-299D-5E54-27CF-E37B44B74BD9}"/>
              </a:ext>
            </a:extLst>
          </p:cNvPr>
          <p:cNvCxnSpPr>
            <a:cxnSpLocks/>
          </p:cNvCxnSpPr>
          <p:nvPr/>
        </p:nvCxnSpPr>
        <p:spPr>
          <a:xfrm>
            <a:off x="7447790" y="6210432"/>
            <a:ext cx="22864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B886F6E9-4640-9480-64FB-03873E5AAB65}"/>
              </a:ext>
            </a:extLst>
          </p:cNvPr>
          <p:cNvCxnSpPr>
            <a:cxnSpLocks/>
          </p:cNvCxnSpPr>
          <p:nvPr/>
        </p:nvCxnSpPr>
        <p:spPr>
          <a:xfrm>
            <a:off x="7434405" y="3920986"/>
            <a:ext cx="22957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po 108">
            <a:extLst>
              <a:ext uri="{FF2B5EF4-FFF2-40B4-BE49-F238E27FC236}">
                <a16:creationId xmlns:a16="http://schemas.microsoft.com/office/drawing/2014/main" id="{4C90F37E-47ED-0667-FD7E-DF25281313A7}"/>
              </a:ext>
            </a:extLst>
          </p:cNvPr>
          <p:cNvGrpSpPr/>
          <p:nvPr/>
        </p:nvGrpSpPr>
        <p:grpSpPr>
          <a:xfrm>
            <a:off x="6751428" y="4816995"/>
            <a:ext cx="1393200" cy="1393200"/>
            <a:chOff x="6905897" y="4844143"/>
            <a:chExt cx="360000" cy="360000"/>
          </a:xfrm>
        </p:grpSpPr>
        <p:sp>
          <p:nvSpPr>
            <p:cNvPr id="110" name="Ovale 109">
              <a:extLst>
                <a:ext uri="{FF2B5EF4-FFF2-40B4-BE49-F238E27FC236}">
                  <a16:creationId xmlns:a16="http://schemas.microsoft.com/office/drawing/2014/main" id="{42738BB6-FF73-7AB7-E71C-0DB002B98897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id="{535CFE14-9C54-4361-AC45-7FD6E5372386}"/>
                </a:ext>
              </a:extLst>
            </p:cNvPr>
            <p:cNvCxnSpPr>
              <a:cxnSpLocks/>
            </p:cNvCxnSpPr>
            <p:nvPr/>
          </p:nvCxnSpPr>
          <p:spPr>
            <a:xfrm>
              <a:off x="7070894" y="5024143"/>
              <a:ext cx="2790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101C4BE7-FABE-F43B-8915-98BCCCD136C5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08461"/>
              <a:ext cx="0" cy="2790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0BF6AB88-5755-CE95-6ADC-C5EBD59F6191}"/>
              </a:ext>
            </a:extLst>
          </p:cNvPr>
          <p:cNvCxnSpPr>
            <a:cxnSpLocks/>
          </p:cNvCxnSpPr>
          <p:nvPr/>
        </p:nvCxnSpPr>
        <p:spPr>
          <a:xfrm>
            <a:off x="6883888" y="2647326"/>
            <a:ext cx="0" cy="327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1A6D06AB-FC7C-D00B-5416-618640A35BF6}"/>
              </a:ext>
            </a:extLst>
          </p:cNvPr>
          <p:cNvCxnSpPr>
            <a:cxnSpLocks/>
          </p:cNvCxnSpPr>
          <p:nvPr/>
        </p:nvCxnSpPr>
        <p:spPr>
          <a:xfrm>
            <a:off x="8016814" y="2641463"/>
            <a:ext cx="0" cy="327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rco 116">
            <a:extLst>
              <a:ext uri="{FF2B5EF4-FFF2-40B4-BE49-F238E27FC236}">
                <a16:creationId xmlns:a16="http://schemas.microsoft.com/office/drawing/2014/main" id="{A10E7EC7-EF59-476B-CBA0-8A8A378F23A6}"/>
              </a:ext>
            </a:extLst>
          </p:cNvPr>
          <p:cNvSpPr/>
          <p:nvPr/>
        </p:nvSpPr>
        <p:spPr>
          <a:xfrm>
            <a:off x="7565883" y="2658544"/>
            <a:ext cx="2160000" cy="2160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61BBF892-8F6C-8651-05ED-F36F215C1011}"/>
              </a:ext>
            </a:extLst>
          </p:cNvPr>
          <p:cNvCxnSpPr>
            <a:cxnSpLocks/>
            <a:stCxn id="117" idx="0"/>
          </p:cNvCxnSpPr>
          <p:nvPr/>
        </p:nvCxnSpPr>
        <p:spPr>
          <a:xfrm flipH="1">
            <a:off x="5926671" y="2658544"/>
            <a:ext cx="271921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A61DC1D-E49A-B852-9A3E-7B5D706AE64E}"/>
              </a:ext>
            </a:extLst>
          </p:cNvPr>
          <p:cNvCxnSpPr>
            <a:cxnSpLocks/>
          </p:cNvCxnSpPr>
          <p:nvPr/>
        </p:nvCxnSpPr>
        <p:spPr>
          <a:xfrm>
            <a:off x="9355456" y="3734456"/>
            <a:ext cx="0" cy="29152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858B61B-BC29-AFE4-52CB-7AA29E93B81B}"/>
              </a:ext>
            </a:extLst>
          </p:cNvPr>
          <p:cNvCxnSpPr>
            <a:cxnSpLocks/>
          </p:cNvCxnSpPr>
          <p:nvPr/>
        </p:nvCxnSpPr>
        <p:spPr>
          <a:xfrm>
            <a:off x="7447790" y="6343397"/>
            <a:ext cx="19076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uppo 125">
            <a:extLst>
              <a:ext uri="{FF2B5EF4-FFF2-40B4-BE49-F238E27FC236}">
                <a16:creationId xmlns:a16="http://schemas.microsoft.com/office/drawing/2014/main" id="{D37255CD-D705-851E-8273-E610CA61F80C}"/>
              </a:ext>
            </a:extLst>
          </p:cNvPr>
          <p:cNvGrpSpPr/>
          <p:nvPr/>
        </p:nvGrpSpPr>
        <p:grpSpPr>
          <a:xfrm>
            <a:off x="6620244" y="4685876"/>
            <a:ext cx="1656000" cy="1656000"/>
            <a:chOff x="6905897" y="4844143"/>
            <a:chExt cx="360000" cy="360000"/>
          </a:xfrm>
        </p:grpSpPr>
        <p:sp>
          <p:nvSpPr>
            <p:cNvPr id="135" name="Ovale 134">
              <a:extLst>
                <a:ext uri="{FF2B5EF4-FFF2-40B4-BE49-F238E27FC236}">
                  <a16:creationId xmlns:a16="http://schemas.microsoft.com/office/drawing/2014/main" id="{D7C7AD51-3AB4-23AE-0EE8-A4D05BF18FE9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id="{C9201694-7D01-CC7F-2F22-11FB5233C61E}"/>
                </a:ext>
              </a:extLst>
            </p:cNvPr>
            <p:cNvCxnSpPr>
              <a:cxnSpLocks/>
            </p:cNvCxnSpPr>
            <p:nvPr/>
          </p:nvCxnSpPr>
          <p:spPr>
            <a:xfrm>
              <a:off x="7073832" y="5024143"/>
              <a:ext cx="2347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id="{F020F967-79E1-8317-FFD1-40BE0AC76328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0360"/>
              <a:ext cx="0" cy="2347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A44BA6E-EB0F-17F9-D913-24160C23A719}"/>
              </a:ext>
            </a:extLst>
          </p:cNvPr>
          <p:cNvCxnSpPr>
            <a:cxnSpLocks/>
          </p:cNvCxnSpPr>
          <p:nvPr/>
        </p:nvCxnSpPr>
        <p:spPr>
          <a:xfrm>
            <a:off x="8266418" y="3030749"/>
            <a:ext cx="0" cy="25550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F86175E1-2531-67F8-961C-D97CFCD6F073}"/>
              </a:ext>
            </a:extLst>
          </p:cNvPr>
          <p:cNvCxnSpPr>
            <a:cxnSpLocks/>
          </p:cNvCxnSpPr>
          <p:nvPr/>
        </p:nvCxnSpPr>
        <p:spPr>
          <a:xfrm>
            <a:off x="6623221" y="3030749"/>
            <a:ext cx="0" cy="2558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0E66F2E-78A2-B403-673A-2CFC7B11442A}"/>
              </a:ext>
            </a:extLst>
          </p:cNvPr>
          <p:cNvSpPr/>
          <p:nvPr/>
        </p:nvSpPr>
        <p:spPr>
          <a:xfrm>
            <a:off x="7939937" y="3030749"/>
            <a:ext cx="1411200" cy="14112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B1F93F9C-0C2E-5576-091E-47E3B08D4BC9}"/>
              </a:ext>
            </a:extLst>
          </p:cNvPr>
          <p:cNvCxnSpPr>
            <a:cxnSpLocks/>
            <a:stCxn id="150" idx="0"/>
          </p:cNvCxnSpPr>
          <p:nvPr/>
        </p:nvCxnSpPr>
        <p:spPr>
          <a:xfrm flipH="1">
            <a:off x="5926671" y="3030749"/>
            <a:ext cx="27188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A84CA09-F74E-7434-00B5-D10206B57D33}"/>
              </a:ext>
            </a:extLst>
          </p:cNvPr>
          <p:cNvCxnSpPr>
            <a:cxnSpLocks/>
          </p:cNvCxnSpPr>
          <p:nvPr/>
        </p:nvCxnSpPr>
        <p:spPr>
          <a:xfrm>
            <a:off x="9044738" y="3731748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15BB2190-9C83-6040-F8BC-73E576552D9E}"/>
              </a:ext>
            </a:extLst>
          </p:cNvPr>
          <p:cNvCxnSpPr>
            <a:cxnSpLocks/>
          </p:cNvCxnSpPr>
          <p:nvPr/>
        </p:nvCxnSpPr>
        <p:spPr>
          <a:xfrm>
            <a:off x="7447743" y="6456114"/>
            <a:ext cx="15948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uppo 162">
            <a:extLst>
              <a:ext uri="{FF2B5EF4-FFF2-40B4-BE49-F238E27FC236}">
                <a16:creationId xmlns:a16="http://schemas.microsoft.com/office/drawing/2014/main" id="{5C668262-EADF-3C58-0C56-DF02C6B5D264}"/>
              </a:ext>
            </a:extLst>
          </p:cNvPr>
          <p:cNvGrpSpPr/>
          <p:nvPr/>
        </p:nvGrpSpPr>
        <p:grpSpPr>
          <a:xfrm>
            <a:off x="6503160" y="4566739"/>
            <a:ext cx="1890000" cy="1890000"/>
            <a:chOff x="6905897" y="4844143"/>
            <a:chExt cx="360000" cy="360000"/>
          </a:xfrm>
        </p:grpSpPr>
        <p:sp>
          <p:nvSpPr>
            <p:cNvPr id="164" name="Ovale 163">
              <a:extLst>
                <a:ext uri="{FF2B5EF4-FFF2-40B4-BE49-F238E27FC236}">
                  <a16:creationId xmlns:a16="http://schemas.microsoft.com/office/drawing/2014/main" id="{3702D286-68EA-3E02-86E1-EBBDBF6794B3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66" name="Connettore diritto 165">
              <a:extLst>
                <a:ext uri="{FF2B5EF4-FFF2-40B4-BE49-F238E27FC236}">
                  <a16:creationId xmlns:a16="http://schemas.microsoft.com/office/drawing/2014/main" id="{5CA38F77-A61A-460C-16BA-A6D10D1AE1B2}"/>
                </a:ext>
              </a:extLst>
            </p:cNvPr>
            <p:cNvCxnSpPr>
              <a:cxnSpLocks/>
            </p:cNvCxnSpPr>
            <p:nvPr/>
          </p:nvCxnSpPr>
          <p:spPr>
            <a:xfrm>
              <a:off x="7074568" y="5024143"/>
              <a:ext cx="2057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14644ECC-793E-DEA7-5F32-19609A02DC31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3330"/>
              <a:ext cx="0" cy="2057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97789C5E-4AD7-5047-1789-81DD2748A7C1}"/>
              </a:ext>
            </a:extLst>
          </p:cNvPr>
          <p:cNvCxnSpPr>
            <a:cxnSpLocks/>
          </p:cNvCxnSpPr>
          <p:nvPr/>
        </p:nvCxnSpPr>
        <p:spPr>
          <a:xfrm>
            <a:off x="8279926" y="3337284"/>
            <a:ext cx="0" cy="1720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71B69C2-5C6F-BA51-C26B-2E2299DAA4FB}"/>
              </a:ext>
            </a:extLst>
          </p:cNvPr>
          <p:cNvCxnSpPr>
            <a:cxnSpLocks/>
          </p:cNvCxnSpPr>
          <p:nvPr/>
        </p:nvCxnSpPr>
        <p:spPr>
          <a:xfrm>
            <a:off x="6611548" y="3337284"/>
            <a:ext cx="0" cy="1720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BFB2CB21-01DA-F133-A94A-A561A219E05E}"/>
              </a:ext>
            </a:extLst>
          </p:cNvPr>
          <p:cNvCxnSpPr>
            <a:cxnSpLocks/>
          </p:cNvCxnSpPr>
          <p:nvPr/>
        </p:nvCxnSpPr>
        <p:spPr>
          <a:xfrm>
            <a:off x="8778112" y="3737096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7F99D7E4-99F8-9A62-6170-13C7F1D4A530}"/>
              </a:ext>
            </a:extLst>
          </p:cNvPr>
          <p:cNvCxnSpPr>
            <a:cxnSpLocks/>
          </p:cNvCxnSpPr>
          <p:nvPr/>
        </p:nvCxnSpPr>
        <p:spPr>
          <a:xfrm>
            <a:off x="7441272" y="4483200"/>
            <a:ext cx="13368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96A1C7D-62AA-F6CF-F5CB-73D82C2E9E3A}"/>
              </a:ext>
            </a:extLst>
          </p:cNvPr>
          <p:cNvCxnSpPr/>
          <p:nvPr/>
        </p:nvCxnSpPr>
        <p:spPr>
          <a:xfrm flipH="1">
            <a:off x="7447743" y="6547463"/>
            <a:ext cx="1330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40E4843C-B870-AEC1-A79C-E285928D3E4B}"/>
              </a:ext>
            </a:extLst>
          </p:cNvPr>
          <p:cNvGrpSpPr/>
          <p:nvPr/>
        </p:nvGrpSpPr>
        <p:grpSpPr>
          <a:xfrm>
            <a:off x="6413385" y="4488778"/>
            <a:ext cx="2059200" cy="2059200"/>
            <a:chOff x="6368793" y="3019889"/>
            <a:chExt cx="1969669" cy="1997218"/>
          </a:xfrm>
        </p:grpSpPr>
        <p:grpSp>
          <p:nvGrpSpPr>
            <p:cNvPr id="180" name="Gruppo 179">
              <a:extLst>
                <a:ext uri="{FF2B5EF4-FFF2-40B4-BE49-F238E27FC236}">
                  <a16:creationId xmlns:a16="http://schemas.microsoft.com/office/drawing/2014/main" id="{ED06EA0A-A713-B5BD-CC83-7AA286B3DCB7}"/>
                </a:ext>
              </a:extLst>
            </p:cNvPr>
            <p:cNvGrpSpPr/>
            <p:nvPr/>
          </p:nvGrpSpPr>
          <p:grpSpPr>
            <a:xfrm>
              <a:off x="6368793" y="3019889"/>
              <a:ext cx="1969669" cy="1997218"/>
              <a:chOff x="6368959" y="3019888"/>
              <a:chExt cx="2148730" cy="2178783"/>
            </a:xfrm>
          </p:grpSpPr>
          <p:sp>
            <p:nvSpPr>
              <p:cNvPr id="184" name="Ovale 183">
                <a:extLst>
                  <a:ext uri="{FF2B5EF4-FFF2-40B4-BE49-F238E27FC236}">
                    <a16:creationId xmlns:a16="http://schemas.microsoft.com/office/drawing/2014/main" id="{04379A42-6D28-5F7D-01E2-1004516A9875}"/>
                  </a:ext>
                </a:extLst>
              </p:cNvPr>
              <p:cNvSpPr/>
              <p:nvPr/>
            </p:nvSpPr>
            <p:spPr>
              <a:xfrm>
                <a:off x="6368959" y="3019888"/>
                <a:ext cx="2148730" cy="2178783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383C519D-64DE-8E05-895F-1557172EF2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DBD6B912-AAC4-814A-4F3B-96CA6D1792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A81CE4FB-78B2-37DA-5A20-C66FE15B4613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56C6E055-C062-8F43-F2F7-30B699870C1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1DE984CC-D504-5358-4F6C-A91DE16F4158}"/>
              </a:ext>
            </a:extLst>
          </p:cNvPr>
          <p:cNvGrpSpPr/>
          <p:nvPr/>
        </p:nvGrpSpPr>
        <p:grpSpPr>
          <a:xfrm>
            <a:off x="6931711" y="4488316"/>
            <a:ext cx="1026000" cy="1026000"/>
            <a:chOff x="6366971" y="3019890"/>
            <a:chExt cx="1980000" cy="1980000"/>
          </a:xfrm>
        </p:grpSpPr>
        <p:grpSp>
          <p:nvGrpSpPr>
            <p:cNvPr id="190" name="Gruppo 189">
              <a:extLst>
                <a:ext uri="{FF2B5EF4-FFF2-40B4-BE49-F238E27FC236}">
                  <a16:creationId xmlns:a16="http://schemas.microsoft.com/office/drawing/2014/main" id="{628620D1-3FD9-843C-051A-E83A5E6C536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93" name="Ovale 192">
                <a:extLst>
                  <a:ext uri="{FF2B5EF4-FFF2-40B4-BE49-F238E27FC236}">
                    <a16:creationId xmlns:a16="http://schemas.microsoft.com/office/drawing/2014/main" id="{E5758734-9292-2F57-04CA-20862D301474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FA1A20B6-EF6E-6E36-EDC9-236BB543AD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Connettore diritto 194">
                <a:extLst>
                  <a:ext uri="{FF2B5EF4-FFF2-40B4-BE49-F238E27FC236}">
                    <a16:creationId xmlns:a16="http://schemas.microsoft.com/office/drawing/2014/main" id="{4459A348-7ED3-D4A1-46ED-FAEA7B9D9A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1" name="Connettore diritto 190">
              <a:extLst>
                <a:ext uri="{FF2B5EF4-FFF2-40B4-BE49-F238E27FC236}">
                  <a16:creationId xmlns:a16="http://schemas.microsoft.com/office/drawing/2014/main" id="{FD4B834F-76DC-9FFC-5D19-A846BB5BC8CB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BD096493-F7B3-22DB-1982-1586121EBC3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6" name="Arco 195">
            <a:extLst>
              <a:ext uri="{FF2B5EF4-FFF2-40B4-BE49-F238E27FC236}">
                <a16:creationId xmlns:a16="http://schemas.microsoft.com/office/drawing/2014/main" id="{9016E996-6EE3-D47E-F1FE-13B399DB040F}"/>
              </a:ext>
            </a:extLst>
          </p:cNvPr>
          <p:cNvSpPr/>
          <p:nvPr/>
        </p:nvSpPr>
        <p:spPr>
          <a:xfrm>
            <a:off x="8250672" y="3337284"/>
            <a:ext cx="792000" cy="792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AF3A380-BB11-8F1B-1EF7-6D453E32B948}"/>
              </a:ext>
            </a:extLst>
          </p:cNvPr>
          <p:cNvCxnSpPr>
            <a:cxnSpLocks/>
            <a:stCxn id="196" idx="0"/>
          </p:cNvCxnSpPr>
          <p:nvPr/>
        </p:nvCxnSpPr>
        <p:spPr>
          <a:xfrm flipH="1">
            <a:off x="5926671" y="3337284"/>
            <a:ext cx="27200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887C71E0-C2A5-0133-56D8-602189443F48}"/>
              </a:ext>
            </a:extLst>
          </p:cNvPr>
          <p:cNvSpPr/>
          <p:nvPr/>
        </p:nvSpPr>
        <p:spPr>
          <a:xfrm>
            <a:off x="8514717" y="3602442"/>
            <a:ext cx="262800" cy="262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EEB82B8F-D3D9-7BDA-2E57-A64ED0B023D7}"/>
              </a:ext>
            </a:extLst>
          </p:cNvPr>
          <p:cNvCxnSpPr>
            <a:cxnSpLocks/>
          </p:cNvCxnSpPr>
          <p:nvPr/>
        </p:nvCxnSpPr>
        <p:spPr>
          <a:xfrm flipH="1">
            <a:off x="5926671" y="3602442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76F5D93-12B3-54EA-E4D4-3E5726909D91}"/>
              </a:ext>
            </a:extLst>
          </p:cNvPr>
          <p:cNvCxnSpPr>
            <a:cxnSpLocks/>
          </p:cNvCxnSpPr>
          <p:nvPr/>
        </p:nvCxnSpPr>
        <p:spPr>
          <a:xfrm>
            <a:off x="8903329" y="3732762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1D7D75C3-2B82-2A99-6C61-50ACC6711652}"/>
              </a:ext>
            </a:extLst>
          </p:cNvPr>
          <p:cNvCxnSpPr>
            <a:cxnSpLocks/>
          </p:cNvCxnSpPr>
          <p:nvPr/>
        </p:nvCxnSpPr>
        <p:spPr>
          <a:xfrm>
            <a:off x="7447743" y="6504507"/>
            <a:ext cx="14555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270439D9-D81D-0129-CBBB-063D3289961A}"/>
              </a:ext>
            </a:extLst>
          </p:cNvPr>
          <p:cNvCxnSpPr>
            <a:cxnSpLocks/>
          </p:cNvCxnSpPr>
          <p:nvPr/>
        </p:nvCxnSpPr>
        <p:spPr>
          <a:xfrm>
            <a:off x="7447743" y="4304785"/>
            <a:ext cx="145688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" name="Gruppo 244">
            <a:extLst>
              <a:ext uri="{FF2B5EF4-FFF2-40B4-BE49-F238E27FC236}">
                <a16:creationId xmlns:a16="http://schemas.microsoft.com/office/drawing/2014/main" id="{BE60A394-676C-6542-8CFB-5AFDFCB09C4C}"/>
              </a:ext>
            </a:extLst>
          </p:cNvPr>
          <p:cNvGrpSpPr/>
          <p:nvPr/>
        </p:nvGrpSpPr>
        <p:grpSpPr>
          <a:xfrm>
            <a:off x="6750160" y="4306092"/>
            <a:ext cx="1389600" cy="1389600"/>
            <a:chOff x="6366971" y="3019890"/>
            <a:chExt cx="1980000" cy="1980000"/>
          </a:xfrm>
        </p:grpSpPr>
        <p:grpSp>
          <p:nvGrpSpPr>
            <p:cNvPr id="246" name="Gruppo 245">
              <a:extLst>
                <a:ext uri="{FF2B5EF4-FFF2-40B4-BE49-F238E27FC236}">
                  <a16:creationId xmlns:a16="http://schemas.microsoft.com/office/drawing/2014/main" id="{6007523D-7CAE-2ED2-0F86-F1C7A7A0944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49" name="Ovale 248">
                <a:extLst>
                  <a:ext uri="{FF2B5EF4-FFF2-40B4-BE49-F238E27FC236}">
                    <a16:creationId xmlns:a16="http://schemas.microsoft.com/office/drawing/2014/main" id="{6F9CAAB5-E726-6775-034F-16608727FF79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F50BE88D-40A9-6E9D-11CD-2784087838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581AAC3C-48B0-A765-F20A-B571121890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BB6B584E-7DD7-CE2F-3CFF-764CA4CF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0B7EB9EB-4427-21DC-3020-C8B30D66D2F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Gruppo 251">
            <a:extLst>
              <a:ext uri="{FF2B5EF4-FFF2-40B4-BE49-F238E27FC236}">
                <a16:creationId xmlns:a16="http://schemas.microsoft.com/office/drawing/2014/main" id="{C7867690-7E7D-476A-C98D-ED4214ABCDEF}"/>
              </a:ext>
            </a:extLst>
          </p:cNvPr>
          <p:cNvGrpSpPr/>
          <p:nvPr/>
        </p:nvGrpSpPr>
        <p:grpSpPr>
          <a:xfrm>
            <a:off x="6457638" y="4521969"/>
            <a:ext cx="1980000" cy="1980000"/>
            <a:chOff x="6905897" y="4844143"/>
            <a:chExt cx="360000" cy="360000"/>
          </a:xfrm>
        </p:grpSpPr>
        <p:sp>
          <p:nvSpPr>
            <p:cNvPr id="253" name="Ovale 252">
              <a:extLst>
                <a:ext uri="{FF2B5EF4-FFF2-40B4-BE49-F238E27FC236}">
                  <a16:creationId xmlns:a16="http://schemas.microsoft.com/office/drawing/2014/main" id="{5DE7A459-B3D5-CAE9-6C7B-A405EBFF5E53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E27F85D6-AEB3-147B-50D9-A3E1382D02E0}"/>
                </a:ext>
              </a:extLst>
            </p:cNvPr>
            <p:cNvCxnSpPr>
              <a:cxnSpLocks/>
            </p:cNvCxnSpPr>
            <p:nvPr/>
          </p:nvCxnSpPr>
          <p:spPr>
            <a:xfrm>
              <a:off x="7075514" y="5024143"/>
              <a:ext cx="196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440A6907-B2E2-38B4-B00A-33ABD0A1CECC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3762"/>
              <a:ext cx="0" cy="1963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" name="Arco 255">
            <a:extLst>
              <a:ext uri="{FF2B5EF4-FFF2-40B4-BE49-F238E27FC236}">
                <a16:creationId xmlns:a16="http://schemas.microsoft.com/office/drawing/2014/main" id="{BAA9A6EB-19AC-E123-EACA-4549CD4A338B}"/>
              </a:ext>
            </a:extLst>
          </p:cNvPr>
          <p:cNvSpPr/>
          <p:nvPr/>
        </p:nvSpPr>
        <p:spPr>
          <a:xfrm>
            <a:off x="8388114" y="3477077"/>
            <a:ext cx="514800" cy="514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5733F03D-6ED6-C587-EA40-36981A888BD7}"/>
              </a:ext>
            </a:extLst>
          </p:cNvPr>
          <p:cNvCxnSpPr>
            <a:cxnSpLocks/>
            <a:stCxn id="256" idx="0"/>
          </p:cNvCxnSpPr>
          <p:nvPr/>
        </p:nvCxnSpPr>
        <p:spPr>
          <a:xfrm flipH="1">
            <a:off x="5926671" y="3477077"/>
            <a:ext cx="27188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42E46EBB-D5CC-DE41-D415-AD0F1BB4791E}"/>
              </a:ext>
            </a:extLst>
          </p:cNvPr>
          <p:cNvCxnSpPr>
            <a:cxnSpLocks/>
          </p:cNvCxnSpPr>
          <p:nvPr/>
        </p:nvCxnSpPr>
        <p:spPr>
          <a:xfrm>
            <a:off x="8095371" y="3477077"/>
            <a:ext cx="0" cy="12893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D72C62C6-244D-5352-1EAD-1B94CC753A0E}"/>
              </a:ext>
            </a:extLst>
          </p:cNvPr>
          <p:cNvCxnSpPr>
            <a:cxnSpLocks/>
          </p:cNvCxnSpPr>
          <p:nvPr/>
        </p:nvCxnSpPr>
        <p:spPr>
          <a:xfrm>
            <a:off x="6790220" y="3477077"/>
            <a:ext cx="0" cy="1302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B2D0D401-2D8E-A5BC-DD3A-AFB4C8A95612}"/>
              </a:ext>
            </a:extLst>
          </p:cNvPr>
          <p:cNvCxnSpPr>
            <a:cxnSpLocks/>
          </p:cNvCxnSpPr>
          <p:nvPr/>
        </p:nvCxnSpPr>
        <p:spPr>
          <a:xfrm>
            <a:off x="10602772" y="3729318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6DE27C3B-487C-E705-132C-E1C24D74EF56}"/>
              </a:ext>
            </a:extLst>
          </p:cNvPr>
          <p:cNvCxnSpPr>
            <a:cxnSpLocks/>
          </p:cNvCxnSpPr>
          <p:nvPr/>
        </p:nvCxnSpPr>
        <p:spPr>
          <a:xfrm>
            <a:off x="7447743" y="5900531"/>
            <a:ext cx="31550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3739AD55-67EF-61F0-EB45-3805025F9404}"/>
              </a:ext>
            </a:extLst>
          </p:cNvPr>
          <p:cNvCxnSpPr>
            <a:cxnSpLocks/>
          </p:cNvCxnSpPr>
          <p:nvPr/>
        </p:nvCxnSpPr>
        <p:spPr>
          <a:xfrm>
            <a:off x="7441272" y="4366248"/>
            <a:ext cx="315790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Gruppo 276">
            <a:extLst>
              <a:ext uri="{FF2B5EF4-FFF2-40B4-BE49-F238E27FC236}">
                <a16:creationId xmlns:a16="http://schemas.microsoft.com/office/drawing/2014/main" id="{7D118500-744B-8B7E-4390-A67DFAF0649E}"/>
              </a:ext>
            </a:extLst>
          </p:cNvPr>
          <p:cNvGrpSpPr/>
          <p:nvPr/>
        </p:nvGrpSpPr>
        <p:grpSpPr>
          <a:xfrm>
            <a:off x="6816078" y="4369949"/>
            <a:ext cx="1260000" cy="1260000"/>
            <a:chOff x="6366971" y="3019890"/>
            <a:chExt cx="1980000" cy="1980000"/>
          </a:xfrm>
        </p:grpSpPr>
        <p:grpSp>
          <p:nvGrpSpPr>
            <p:cNvPr id="278" name="Gruppo 277">
              <a:extLst>
                <a:ext uri="{FF2B5EF4-FFF2-40B4-BE49-F238E27FC236}">
                  <a16:creationId xmlns:a16="http://schemas.microsoft.com/office/drawing/2014/main" id="{90FB5730-2AC4-3676-294E-AAB5A2F0BFE9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81" name="Ovale 280">
                <a:extLst>
                  <a:ext uri="{FF2B5EF4-FFF2-40B4-BE49-F238E27FC236}">
                    <a16:creationId xmlns:a16="http://schemas.microsoft.com/office/drawing/2014/main" id="{91A8AAF8-2E53-0513-6E7A-3A0A00A79411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39B20262-9A1D-7612-2A9F-665FF9F1D9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FF3E7D00-5250-15F0-421F-268639DDD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47C16FA5-8778-7FB3-C98B-1D636C85A6E2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E925C88F-62CD-4E90-F6C2-6C2FE862A5E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5" name="Gruppo 284">
            <a:extLst>
              <a:ext uri="{FF2B5EF4-FFF2-40B4-BE49-F238E27FC236}">
                <a16:creationId xmlns:a16="http://schemas.microsoft.com/office/drawing/2014/main" id="{72913491-2A25-3E38-9CE4-D27728863887}"/>
              </a:ext>
            </a:extLst>
          </p:cNvPr>
          <p:cNvGrpSpPr/>
          <p:nvPr/>
        </p:nvGrpSpPr>
        <p:grpSpPr>
          <a:xfrm>
            <a:off x="7064656" y="5131149"/>
            <a:ext cx="763200" cy="763200"/>
            <a:chOff x="6905897" y="4844143"/>
            <a:chExt cx="360000" cy="360000"/>
          </a:xfrm>
        </p:grpSpPr>
        <p:sp>
          <p:nvSpPr>
            <p:cNvPr id="286" name="Ovale 285">
              <a:extLst>
                <a:ext uri="{FF2B5EF4-FFF2-40B4-BE49-F238E27FC236}">
                  <a16:creationId xmlns:a16="http://schemas.microsoft.com/office/drawing/2014/main" id="{BDF4E253-89D9-9861-9729-529B5F3B21DD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87" name="Connettore diritto 286">
              <a:extLst>
                <a:ext uri="{FF2B5EF4-FFF2-40B4-BE49-F238E27FC236}">
                  <a16:creationId xmlns:a16="http://schemas.microsoft.com/office/drawing/2014/main" id="{71A2BEE4-89A1-0691-C91E-BD4E832C2A2D}"/>
                </a:ext>
              </a:extLst>
            </p:cNvPr>
            <p:cNvCxnSpPr>
              <a:cxnSpLocks/>
            </p:cNvCxnSpPr>
            <p:nvPr/>
          </p:nvCxnSpPr>
          <p:spPr>
            <a:xfrm>
              <a:off x="7060824" y="5024143"/>
              <a:ext cx="5094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diritto 287">
              <a:extLst>
                <a:ext uri="{FF2B5EF4-FFF2-40B4-BE49-F238E27FC236}">
                  <a16:creationId xmlns:a16="http://schemas.microsoft.com/office/drawing/2014/main" id="{566552DF-1B3C-616D-3215-A0573B83257B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7831"/>
              <a:ext cx="0" cy="5094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11DC002A-D0CC-AC95-A379-B090E2CE9C27}"/>
              </a:ext>
            </a:extLst>
          </p:cNvPr>
          <p:cNvCxnSpPr>
            <a:cxnSpLocks/>
          </p:cNvCxnSpPr>
          <p:nvPr/>
        </p:nvCxnSpPr>
        <p:spPr>
          <a:xfrm>
            <a:off x="7826963" y="1785071"/>
            <a:ext cx="0" cy="37244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B79DD31D-4AF3-BF24-B65E-9AF03D0D4C9A}"/>
              </a:ext>
            </a:extLst>
          </p:cNvPr>
          <p:cNvCxnSpPr>
            <a:cxnSpLocks/>
          </p:cNvCxnSpPr>
          <p:nvPr/>
        </p:nvCxnSpPr>
        <p:spPr>
          <a:xfrm>
            <a:off x="7065596" y="1785071"/>
            <a:ext cx="0" cy="37244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Arco 290">
            <a:extLst>
              <a:ext uri="{FF2B5EF4-FFF2-40B4-BE49-F238E27FC236}">
                <a16:creationId xmlns:a16="http://schemas.microsoft.com/office/drawing/2014/main" id="{15FD0944-60B8-90FB-A6AB-0BA1305EDF9A}"/>
              </a:ext>
            </a:extLst>
          </p:cNvPr>
          <p:cNvSpPr/>
          <p:nvPr/>
        </p:nvSpPr>
        <p:spPr>
          <a:xfrm>
            <a:off x="6702709" y="1785071"/>
            <a:ext cx="3898800" cy="3898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B116896E-DA6A-D3B5-F7CD-9D6CFE776C12}"/>
              </a:ext>
            </a:extLst>
          </p:cNvPr>
          <p:cNvCxnSpPr>
            <a:cxnSpLocks/>
          </p:cNvCxnSpPr>
          <p:nvPr/>
        </p:nvCxnSpPr>
        <p:spPr>
          <a:xfrm flipH="1">
            <a:off x="5926671" y="1785071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Figura a mano libera: forma 295">
            <a:extLst>
              <a:ext uri="{FF2B5EF4-FFF2-40B4-BE49-F238E27FC236}">
                <a16:creationId xmlns:a16="http://schemas.microsoft.com/office/drawing/2014/main" id="{4AD3DE77-D236-F922-8C29-81053FA6F369}"/>
              </a:ext>
            </a:extLst>
          </p:cNvPr>
          <p:cNvSpPr/>
          <p:nvPr/>
        </p:nvSpPr>
        <p:spPr>
          <a:xfrm>
            <a:off x="6576205" y="1595087"/>
            <a:ext cx="1739482" cy="2009039"/>
          </a:xfrm>
          <a:custGeom>
            <a:avLst/>
            <a:gdLst>
              <a:gd name="connsiteX0" fmla="*/ 852502 w 1719855"/>
              <a:gd name="connsiteY0" fmla="*/ 88 h 2012936"/>
              <a:gd name="connsiteX1" fmla="*/ 478562 w 1719855"/>
              <a:gd name="connsiteY1" fmla="*/ 207507 h 2012936"/>
              <a:gd name="connsiteX2" fmla="*/ 461033 w 1719855"/>
              <a:gd name="connsiteY2" fmla="*/ 374027 h 2012936"/>
              <a:gd name="connsiteX3" fmla="*/ 496090 w 1719855"/>
              <a:gd name="connsiteY3" fmla="*/ 686618 h 2012936"/>
              <a:gd name="connsiteX4" fmla="*/ 294513 w 1719855"/>
              <a:gd name="connsiteY4" fmla="*/ 1066401 h 2012936"/>
              <a:gd name="connsiteX5" fmla="*/ 31587 w 1719855"/>
              <a:gd name="connsiteY5" fmla="*/ 1440341 h 2012936"/>
              <a:gd name="connsiteX6" fmla="*/ 22823 w 1719855"/>
              <a:gd name="connsiteY6" fmla="*/ 1738324 h 2012936"/>
              <a:gd name="connsiteX7" fmla="*/ 195186 w 1719855"/>
              <a:gd name="connsiteY7" fmla="*/ 1884394 h 2012936"/>
              <a:gd name="connsiteX8" fmla="*/ 855423 w 1719855"/>
              <a:gd name="connsiteY8" fmla="*/ 2012936 h 2012936"/>
              <a:gd name="connsiteX9" fmla="*/ 1503975 w 1719855"/>
              <a:gd name="connsiteY9" fmla="*/ 1884394 h 2012936"/>
              <a:gd name="connsiteX10" fmla="*/ 1699710 w 1719855"/>
              <a:gd name="connsiteY10" fmla="*/ 1735403 h 2012936"/>
              <a:gd name="connsiteX11" fmla="*/ 1682181 w 1719855"/>
              <a:gd name="connsiteY11" fmla="*/ 1437419 h 2012936"/>
              <a:gd name="connsiteX12" fmla="*/ 1422176 w 1719855"/>
              <a:gd name="connsiteY12" fmla="*/ 1069322 h 2012936"/>
              <a:gd name="connsiteX13" fmla="*/ 1229363 w 1719855"/>
              <a:gd name="connsiteY13" fmla="*/ 686618 h 2012936"/>
              <a:gd name="connsiteX14" fmla="*/ 1264420 w 1719855"/>
              <a:gd name="connsiteY14" fmla="*/ 371106 h 2012936"/>
              <a:gd name="connsiteX15" fmla="*/ 1241049 w 1719855"/>
              <a:gd name="connsiteY15" fmla="*/ 184136 h 2012936"/>
              <a:gd name="connsiteX16" fmla="*/ 852502 w 1719855"/>
              <a:gd name="connsiteY16" fmla="*/ 88 h 2012936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9363 w 1719855"/>
              <a:gd name="connsiteY13" fmla="*/ 686531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63933 w 1731286"/>
              <a:gd name="connsiteY0" fmla="*/ 1 h 2012849"/>
              <a:gd name="connsiteX1" fmla="*/ 489993 w 1731286"/>
              <a:gd name="connsiteY1" fmla="*/ 186843 h 2012849"/>
              <a:gd name="connsiteX2" fmla="*/ 472464 w 1731286"/>
              <a:gd name="connsiteY2" fmla="*/ 373940 h 2012849"/>
              <a:gd name="connsiteX3" fmla="*/ 507521 w 1731286"/>
              <a:gd name="connsiteY3" fmla="*/ 686531 h 2012849"/>
              <a:gd name="connsiteX4" fmla="*/ 305944 w 1731286"/>
              <a:gd name="connsiteY4" fmla="*/ 1066314 h 2012849"/>
              <a:gd name="connsiteX5" fmla="*/ 43018 w 1731286"/>
              <a:gd name="connsiteY5" fmla="*/ 1440254 h 2012849"/>
              <a:gd name="connsiteX6" fmla="*/ 34254 w 1731286"/>
              <a:gd name="connsiteY6" fmla="*/ 1738237 h 2012849"/>
              <a:gd name="connsiteX7" fmla="*/ 206617 w 1731286"/>
              <a:gd name="connsiteY7" fmla="*/ 1884307 h 2012849"/>
              <a:gd name="connsiteX8" fmla="*/ 866854 w 1731286"/>
              <a:gd name="connsiteY8" fmla="*/ 2012849 h 2012849"/>
              <a:gd name="connsiteX9" fmla="*/ 1515406 w 1731286"/>
              <a:gd name="connsiteY9" fmla="*/ 1884307 h 2012849"/>
              <a:gd name="connsiteX10" fmla="*/ 1711141 w 1731286"/>
              <a:gd name="connsiteY10" fmla="*/ 1735316 h 2012849"/>
              <a:gd name="connsiteX11" fmla="*/ 1693612 w 1731286"/>
              <a:gd name="connsiteY11" fmla="*/ 1437332 h 2012849"/>
              <a:gd name="connsiteX12" fmla="*/ 1433607 w 1731286"/>
              <a:gd name="connsiteY12" fmla="*/ 1069235 h 2012849"/>
              <a:gd name="connsiteX13" fmla="*/ 1233174 w 1731286"/>
              <a:gd name="connsiteY13" fmla="*/ 680816 h 2012849"/>
              <a:gd name="connsiteX14" fmla="*/ 1268231 w 1731286"/>
              <a:gd name="connsiteY14" fmla="*/ 371019 h 2012849"/>
              <a:gd name="connsiteX15" fmla="*/ 1246765 w 1731286"/>
              <a:gd name="connsiteY15" fmla="*/ 185954 h 2012849"/>
              <a:gd name="connsiteX16" fmla="*/ 863933 w 1731286"/>
              <a:gd name="connsiteY16" fmla="*/ 1 h 2012849"/>
              <a:gd name="connsiteX0" fmla="*/ 866434 w 1733787"/>
              <a:gd name="connsiteY0" fmla="*/ 1 h 2012849"/>
              <a:gd name="connsiteX1" fmla="*/ 492494 w 1733787"/>
              <a:gd name="connsiteY1" fmla="*/ 186843 h 2012849"/>
              <a:gd name="connsiteX2" fmla="*/ 474965 w 1733787"/>
              <a:gd name="connsiteY2" fmla="*/ 373940 h 2012849"/>
              <a:gd name="connsiteX3" fmla="*/ 510022 w 1733787"/>
              <a:gd name="connsiteY3" fmla="*/ 686531 h 2012849"/>
              <a:gd name="connsiteX4" fmla="*/ 308445 w 1733787"/>
              <a:gd name="connsiteY4" fmla="*/ 1066314 h 2012849"/>
              <a:gd name="connsiteX5" fmla="*/ 45519 w 1733787"/>
              <a:gd name="connsiteY5" fmla="*/ 1440254 h 2012849"/>
              <a:gd name="connsiteX6" fmla="*/ 36755 w 1733787"/>
              <a:gd name="connsiteY6" fmla="*/ 1738237 h 2012849"/>
              <a:gd name="connsiteX7" fmla="*/ 209118 w 1733787"/>
              <a:gd name="connsiteY7" fmla="*/ 1884307 h 2012849"/>
              <a:gd name="connsiteX8" fmla="*/ 869355 w 1733787"/>
              <a:gd name="connsiteY8" fmla="*/ 2012849 h 2012849"/>
              <a:gd name="connsiteX9" fmla="*/ 1517907 w 1733787"/>
              <a:gd name="connsiteY9" fmla="*/ 1884307 h 2012849"/>
              <a:gd name="connsiteX10" fmla="*/ 1713642 w 1733787"/>
              <a:gd name="connsiteY10" fmla="*/ 1735316 h 2012849"/>
              <a:gd name="connsiteX11" fmla="*/ 1696113 w 1733787"/>
              <a:gd name="connsiteY11" fmla="*/ 1437332 h 2012849"/>
              <a:gd name="connsiteX12" fmla="*/ 1436108 w 1733787"/>
              <a:gd name="connsiteY12" fmla="*/ 1069235 h 2012849"/>
              <a:gd name="connsiteX13" fmla="*/ 1235675 w 1733787"/>
              <a:gd name="connsiteY13" fmla="*/ 680816 h 2012849"/>
              <a:gd name="connsiteX14" fmla="*/ 1270732 w 1733787"/>
              <a:gd name="connsiteY14" fmla="*/ 371019 h 2012849"/>
              <a:gd name="connsiteX15" fmla="*/ 1249266 w 1733787"/>
              <a:gd name="connsiteY15" fmla="*/ 185954 h 2012849"/>
              <a:gd name="connsiteX16" fmla="*/ 866434 w 1733787"/>
              <a:gd name="connsiteY16" fmla="*/ 1 h 2012849"/>
              <a:gd name="connsiteX0" fmla="*/ 866434 w 1733787"/>
              <a:gd name="connsiteY0" fmla="*/ 1 h 2012849"/>
              <a:gd name="connsiteX1" fmla="*/ 492494 w 1733787"/>
              <a:gd name="connsiteY1" fmla="*/ 186843 h 2012849"/>
              <a:gd name="connsiteX2" fmla="*/ 474965 w 1733787"/>
              <a:gd name="connsiteY2" fmla="*/ 373940 h 2012849"/>
              <a:gd name="connsiteX3" fmla="*/ 510022 w 1733787"/>
              <a:gd name="connsiteY3" fmla="*/ 686531 h 2012849"/>
              <a:gd name="connsiteX4" fmla="*/ 308445 w 1733787"/>
              <a:gd name="connsiteY4" fmla="*/ 1066314 h 2012849"/>
              <a:gd name="connsiteX5" fmla="*/ 45519 w 1733787"/>
              <a:gd name="connsiteY5" fmla="*/ 1440254 h 2012849"/>
              <a:gd name="connsiteX6" fmla="*/ 36755 w 1733787"/>
              <a:gd name="connsiteY6" fmla="*/ 1738237 h 2012849"/>
              <a:gd name="connsiteX7" fmla="*/ 209118 w 1733787"/>
              <a:gd name="connsiteY7" fmla="*/ 1884307 h 2012849"/>
              <a:gd name="connsiteX8" fmla="*/ 869355 w 1733787"/>
              <a:gd name="connsiteY8" fmla="*/ 2012849 h 2012849"/>
              <a:gd name="connsiteX9" fmla="*/ 1517907 w 1733787"/>
              <a:gd name="connsiteY9" fmla="*/ 1884307 h 2012849"/>
              <a:gd name="connsiteX10" fmla="*/ 1713642 w 1733787"/>
              <a:gd name="connsiteY10" fmla="*/ 1735316 h 2012849"/>
              <a:gd name="connsiteX11" fmla="*/ 1696113 w 1733787"/>
              <a:gd name="connsiteY11" fmla="*/ 1437332 h 2012849"/>
              <a:gd name="connsiteX12" fmla="*/ 1436108 w 1733787"/>
              <a:gd name="connsiteY12" fmla="*/ 1069235 h 2012849"/>
              <a:gd name="connsiteX13" fmla="*/ 1235675 w 1733787"/>
              <a:gd name="connsiteY13" fmla="*/ 680816 h 2012849"/>
              <a:gd name="connsiteX14" fmla="*/ 1270732 w 1733787"/>
              <a:gd name="connsiteY14" fmla="*/ 371019 h 2012849"/>
              <a:gd name="connsiteX15" fmla="*/ 1249266 w 1733787"/>
              <a:gd name="connsiteY15" fmla="*/ 185954 h 2012849"/>
              <a:gd name="connsiteX16" fmla="*/ 866434 w 1733787"/>
              <a:gd name="connsiteY16" fmla="*/ 1 h 201284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70347 w 1730852"/>
              <a:gd name="connsiteY0" fmla="*/ 1 h 2009039"/>
              <a:gd name="connsiteX1" fmla="*/ 496407 w 1730852"/>
              <a:gd name="connsiteY1" fmla="*/ 186843 h 2009039"/>
              <a:gd name="connsiteX2" fmla="*/ 478878 w 1730852"/>
              <a:gd name="connsiteY2" fmla="*/ 373940 h 2009039"/>
              <a:gd name="connsiteX3" fmla="*/ 513935 w 1730852"/>
              <a:gd name="connsiteY3" fmla="*/ 686531 h 2009039"/>
              <a:gd name="connsiteX4" fmla="*/ 312358 w 1730852"/>
              <a:gd name="connsiteY4" fmla="*/ 1066314 h 2009039"/>
              <a:gd name="connsiteX5" fmla="*/ 49432 w 1730852"/>
              <a:gd name="connsiteY5" fmla="*/ 1440254 h 2009039"/>
              <a:gd name="connsiteX6" fmla="*/ 40668 w 1730852"/>
              <a:gd name="connsiteY6" fmla="*/ 1738237 h 2009039"/>
              <a:gd name="connsiteX7" fmla="*/ 213031 w 1730852"/>
              <a:gd name="connsiteY7" fmla="*/ 1884307 h 2009039"/>
              <a:gd name="connsiteX8" fmla="*/ 867553 w 1730852"/>
              <a:gd name="connsiteY8" fmla="*/ 2009039 h 2009039"/>
              <a:gd name="connsiteX9" fmla="*/ 1521820 w 1730852"/>
              <a:gd name="connsiteY9" fmla="*/ 1884307 h 2009039"/>
              <a:gd name="connsiteX10" fmla="*/ 1706125 w 1730852"/>
              <a:gd name="connsiteY10" fmla="*/ 1739126 h 2009039"/>
              <a:gd name="connsiteX11" fmla="*/ 1700026 w 1730852"/>
              <a:gd name="connsiteY11" fmla="*/ 1437332 h 2009039"/>
              <a:gd name="connsiteX12" fmla="*/ 1440021 w 1730852"/>
              <a:gd name="connsiteY12" fmla="*/ 1069235 h 2009039"/>
              <a:gd name="connsiteX13" fmla="*/ 1239588 w 1730852"/>
              <a:gd name="connsiteY13" fmla="*/ 680816 h 2009039"/>
              <a:gd name="connsiteX14" fmla="*/ 1274645 w 1730852"/>
              <a:gd name="connsiteY14" fmla="*/ 371019 h 2009039"/>
              <a:gd name="connsiteX15" fmla="*/ 1253179 w 1730852"/>
              <a:gd name="connsiteY15" fmla="*/ 185954 h 2009039"/>
              <a:gd name="connsiteX16" fmla="*/ 870347 w 1730852"/>
              <a:gd name="connsiteY16" fmla="*/ 1 h 2009039"/>
              <a:gd name="connsiteX0" fmla="*/ 861869 w 1722374"/>
              <a:gd name="connsiteY0" fmla="*/ 1 h 2009039"/>
              <a:gd name="connsiteX1" fmla="*/ 487929 w 1722374"/>
              <a:gd name="connsiteY1" fmla="*/ 186843 h 2009039"/>
              <a:gd name="connsiteX2" fmla="*/ 470400 w 1722374"/>
              <a:gd name="connsiteY2" fmla="*/ 373940 h 2009039"/>
              <a:gd name="connsiteX3" fmla="*/ 505457 w 1722374"/>
              <a:gd name="connsiteY3" fmla="*/ 686531 h 2009039"/>
              <a:gd name="connsiteX4" fmla="*/ 303880 w 1722374"/>
              <a:gd name="connsiteY4" fmla="*/ 1066314 h 2009039"/>
              <a:gd name="connsiteX5" fmla="*/ 40954 w 1722374"/>
              <a:gd name="connsiteY5" fmla="*/ 1440254 h 2009039"/>
              <a:gd name="connsiteX6" fmla="*/ 32190 w 1722374"/>
              <a:gd name="connsiteY6" fmla="*/ 1738237 h 2009039"/>
              <a:gd name="connsiteX7" fmla="*/ 204553 w 1722374"/>
              <a:gd name="connsiteY7" fmla="*/ 1884307 h 2009039"/>
              <a:gd name="connsiteX8" fmla="*/ 859075 w 1722374"/>
              <a:gd name="connsiteY8" fmla="*/ 2009039 h 2009039"/>
              <a:gd name="connsiteX9" fmla="*/ 1513342 w 1722374"/>
              <a:gd name="connsiteY9" fmla="*/ 1884307 h 2009039"/>
              <a:gd name="connsiteX10" fmla="*/ 1697647 w 1722374"/>
              <a:gd name="connsiteY10" fmla="*/ 1739126 h 2009039"/>
              <a:gd name="connsiteX11" fmla="*/ 1691548 w 1722374"/>
              <a:gd name="connsiteY11" fmla="*/ 1437332 h 2009039"/>
              <a:gd name="connsiteX12" fmla="*/ 1431543 w 1722374"/>
              <a:gd name="connsiteY12" fmla="*/ 1069235 h 2009039"/>
              <a:gd name="connsiteX13" fmla="*/ 1231110 w 1722374"/>
              <a:gd name="connsiteY13" fmla="*/ 680816 h 2009039"/>
              <a:gd name="connsiteX14" fmla="*/ 1266167 w 1722374"/>
              <a:gd name="connsiteY14" fmla="*/ 371019 h 2009039"/>
              <a:gd name="connsiteX15" fmla="*/ 1244701 w 1722374"/>
              <a:gd name="connsiteY15" fmla="*/ 185954 h 2009039"/>
              <a:gd name="connsiteX16" fmla="*/ 861869 w 1722374"/>
              <a:gd name="connsiteY16" fmla="*/ 1 h 2009039"/>
              <a:gd name="connsiteX0" fmla="*/ 861869 w 1730559"/>
              <a:gd name="connsiteY0" fmla="*/ 1 h 2009039"/>
              <a:gd name="connsiteX1" fmla="*/ 487929 w 1730559"/>
              <a:gd name="connsiteY1" fmla="*/ 186843 h 2009039"/>
              <a:gd name="connsiteX2" fmla="*/ 470400 w 1730559"/>
              <a:gd name="connsiteY2" fmla="*/ 373940 h 2009039"/>
              <a:gd name="connsiteX3" fmla="*/ 505457 w 1730559"/>
              <a:gd name="connsiteY3" fmla="*/ 686531 h 2009039"/>
              <a:gd name="connsiteX4" fmla="*/ 303880 w 1730559"/>
              <a:gd name="connsiteY4" fmla="*/ 1066314 h 2009039"/>
              <a:gd name="connsiteX5" fmla="*/ 40954 w 1730559"/>
              <a:gd name="connsiteY5" fmla="*/ 1440254 h 2009039"/>
              <a:gd name="connsiteX6" fmla="*/ 32190 w 1730559"/>
              <a:gd name="connsiteY6" fmla="*/ 1738237 h 2009039"/>
              <a:gd name="connsiteX7" fmla="*/ 204553 w 1730559"/>
              <a:gd name="connsiteY7" fmla="*/ 1884307 h 2009039"/>
              <a:gd name="connsiteX8" fmla="*/ 859075 w 1730559"/>
              <a:gd name="connsiteY8" fmla="*/ 2009039 h 2009039"/>
              <a:gd name="connsiteX9" fmla="*/ 1513342 w 1730559"/>
              <a:gd name="connsiteY9" fmla="*/ 1884307 h 2009039"/>
              <a:gd name="connsiteX10" fmla="*/ 1697647 w 1730559"/>
              <a:gd name="connsiteY10" fmla="*/ 1739126 h 2009039"/>
              <a:gd name="connsiteX11" fmla="*/ 1691548 w 1730559"/>
              <a:gd name="connsiteY11" fmla="*/ 1437332 h 2009039"/>
              <a:gd name="connsiteX12" fmla="*/ 1431543 w 1730559"/>
              <a:gd name="connsiteY12" fmla="*/ 1069235 h 2009039"/>
              <a:gd name="connsiteX13" fmla="*/ 1231110 w 1730559"/>
              <a:gd name="connsiteY13" fmla="*/ 680816 h 2009039"/>
              <a:gd name="connsiteX14" fmla="*/ 1266167 w 1730559"/>
              <a:gd name="connsiteY14" fmla="*/ 371019 h 2009039"/>
              <a:gd name="connsiteX15" fmla="*/ 1244701 w 1730559"/>
              <a:gd name="connsiteY15" fmla="*/ 185954 h 2009039"/>
              <a:gd name="connsiteX16" fmla="*/ 861869 w 1730559"/>
              <a:gd name="connsiteY16" fmla="*/ 1 h 2009039"/>
              <a:gd name="connsiteX0" fmla="*/ 861869 w 1720250"/>
              <a:gd name="connsiteY0" fmla="*/ 1 h 2009039"/>
              <a:gd name="connsiteX1" fmla="*/ 487929 w 1720250"/>
              <a:gd name="connsiteY1" fmla="*/ 186843 h 2009039"/>
              <a:gd name="connsiteX2" fmla="*/ 470400 w 1720250"/>
              <a:gd name="connsiteY2" fmla="*/ 373940 h 2009039"/>
              <a:gd name="connsiteX3" fmla="*/ 505457 w 1720250"/>
              <a:gd name="connsiteY3" fmla="*/ 686531 h 2009039"/>
              <a:gd name="connsiteX4" fmla="*/ 303880 w 1720250"/>
              <a:gd name="connsiteY4" fmla="*/ 1066314 h 2009039"/>
              <a:gd name="connsiteX5" fmla="*/ 40954 w 1720250"/>
              <a:gd name="connsiteY5" fmla="*/ 1440254 h 2009039"/>
              <a:gd name="connsiteX6" fmla="*/ 32190 w 1720250"/>
              <a:gd name="connsiteY6" fmla="*/ 1738237 h 2009039"/>
              <a:gd name="connsiteX7" fmla="*/ 204553 w 1720250"/>
              <a:gd name="connsiteY7" fmla="*/ 1884307 h 2009039"/>
              <a:gd name="connsiteX8" fmla="*/ 859075 w 1720250"/>
              <a:gd name="connsiteY8" fmla="*/ 2009039 h 2009039"/>
              <a:gd name="connsiteX9" fmla="*/ 1513342 w 1720250"/>
              <a:gd name="connsiteY9" fmla="*/ 1884307 h 2009039"/>
              <a:gd name="connsiteX10" fmla="*/ 1697647 w 1720250"/>
              <a:gd name="connsiteY10" fmla="*/ 1739126 h 2009039"/>
              <a:gd name="connsiteX11" fmla="*/ 1687738 w 1720250"/>
              <a:gd name="connsiteY11" fmla="*/ 1441142 h 2009039"/>
              <a:gd name="connsiteX12" fmla="*/ 1431543 w 1720250"/>
              <a:gd name="connsiteY12" fmla="*/ 1069235 h 2009039"/>
              <a:gd name="connsiteX13" fmla="*/ 1231110 w 1720250"/>
              <a:gd name="connsiteY13" fmla="*/ 680816 h 2009039"/>
              <a:gd name="connsiteX14" fmla="*/ 1266167 w 1720250"/>
              <a:gd name="connsiteY14" fmla="*/ 371019 h 2009039"/>
              <a:gd name="connsiteX15" fmla="*/ 1244701 w 1720250"/>
              <a:gd name="connsiteY15" fmla="*/ 185954 h 2009039"/>
              <a:gd name="connsiteX16" fmla="*/ 861869 w 1720250"/>
              <a:gd name="connsiteY16" fmla="*/ 1 h 2009039"/>
              <a:gd name="connsiteX0" fmla="*/ 861869 w 1727576"/>
              <a:gd name="connsiteY0" fmla="*/ 1 h 2009039"/>
              <a:gd name="connsiteX1" fmla="*/ 487929 w 1727576"/>
              <a:gd name="connsiteY1" fmla="*/ 186843 h 2009039"/>
              <a:gd name="connsiteX2" fmla="*/ 470400 w 1727576"/>
              <a:gd name="connsiteY2" fmla="*/ 373940 h 2009039"/>
              <a:gd name="connsiteX3" fmla="*/ 505457 w 1727576"/>
              <a:gd name="connsiteY3" fmla="*/ 686531 h 2009039"/>
              <a:gd name="connsiteX4" fmla="*/ 303880 w 1727576"/>
              <a:gd name="connsiteY4" fmla="*/ 1066314 h 2009039"/>
              <a:gd name="connsiteX5" fmla="*/ 40954 w 1727576"/>
              <a:gd name="connsiteY5" fmla="*/ 1440254 h 2009039"/>
              <a:gd name="connsiteX6" fmla="*/ 32190 w 1727576"/>
              <a:gd name="connsiteY6" fmla="*/ 1738237 h 2009039"/>
              <a:gd name="connsiteX7" fmla="*/ 204553 w 1727576"/>
              <a:gd name="connsiteY7" fmla="*/ 1884307 h 2009039"/>
              <a:gd name="connsiteX8" fmla="*/ 859075 w 1727576"/>
              <a:gd name="connsiteY8" fmla="*/ 2009039 h 2009039"/>
              <a:gd name="connsiteX9" fmla="*/ 1513342 w 1727576"/>
              <a:gd name="connsiteY9" fmla="*/ 1884307 h 2009039"/>
              <a:gd name="connsiteX10" fmla="*/ 1697647 w 1727576"/>
              <a:gd name="connsiteY10" fmla="*/ 1739126 h 2009039"/>
              <a:gd name="connsiteX11" fmla="*/ 1687738 w 1727576"/>
              <a:gd name="connsiteY11" fmla="*/ 1441142 h 2009039"/>
              <a:gd name="connsiteX12" fmla="*/ 1431543 w 1727576"/>
              <a:gd name="connsiteY12" fmla="*/ 1069235 h 2009039"/>
              <a:gd name="connsiteX13" fmla="*/ 1231110 w 1727576"/>
              <a:gd name="connsiteY13" fmla="*/ 680816 h 2009039"/>
              <a:gd name="connsiteX14" fmla="*/ 1266167 w 1727576"/>
              <a:gd name="connsiteY14" fmla="*/ 371019 h 2009039"/>
              <a:gd name="connsiteX15" fmla="*/ 1244701 w 1727576"/>
              <a:gd name="connsiteY15" fmla="*/ 185954 h 2009039"/>
              <a:gd name="connsiteX16" fmla="*/ 861869 w 1727576"/>
              <a:gd name="connsiteY16" fmla="*/ 1 h 2009039"/>
              <a:gd name="connsiteX0" fmla="*/ 858583 w 1724290"/>
              <a:gd name="connsiteY0" fmla="*/ 1 h 2009039"/>
              <a:gd name="connsiteX1" fmla="*/ 484643 w 1724290"/>
              <a:gd name="connsiteY1" fmla="*/ 186843 h 2009039"/>
              <a:gd name="connsiteX2" fmla="*/ 467114 w 1724290"/>
              <a:gd name="connsiteY2" fmla="*/ 373940 h 2009039"/>
              <a:gd name="connsiteX3" fmla="*/ 502171 w 1724290"/>
              <a:gd name="connsiteY3" fmla="*/ 686531 h 2009039"/>
              <a:gd name="connsiteX4" fmla="*/ 300594 w 1724290"/>
              <a:gd name="connsiteY4" fmla="*/ 1066314 h 2009039"/>
              <a:gd name="connsiteX5" fmla="*/ 37668 w 1724290"/>
              <a:gd name="connsiteY5" fmla="*/ 1440254 h 2009039"/>
              <a:gd name="connsiteX6" fmla="*/ 28904 w 1724290"/>
              <a:gd name="connsiteY6" fmla="*/ 1738237 h 2009039"/>
              <a:gd name="connsiteX7" fmla="*/ 201267 w 1724290"/>
              <a:gd name="connsiteY7" fmla="*/ 1884307 h 2009039"/>
              <a:gd name="connsiteX8" fmla="*/ 855789 w 1724290"/>
              <a:gd name="connsiteY8" fmla="*/ 2009039 h 2009039"/>
              <a:gd name="connsiteX9" fmla="*/ 1510056 w 1724290"/>
              <a:gd name="connsiteY9" fmla="*/ 1884307 h 2009039"/>
              <a:gd name="connsiteX10" fmla="*/ 1694361 w 1724290"/>
              <a:gd name="connsiteY10" fmla="*/ 1739126 h 2009039"/>
              <a:gd name="connsiteX11" fmla="*/ 1684452 w 1724290"/>
              <a:gd name="connsiteY11" fmla="*/ 1441142 h 2009039"/>
              <a:gd name="connsiteX12" fmla="*/ 1428257 w 1724290"/>
              <a:gd name="connsiteY12" fmla="*/ 1069235 h 2009039"/>
              <a:gd name="connsiteX13" fmla="*/ 1227824 w 1724290"/>
              <a:gd name="connsiteY13" fmla="*/ 680816 h 2009039"/>
              <a:gd name="connsiteX14" fmla="*/ 1262881 w 1724290"/>
              <a:gd name="connsiteY14" fmla="*/ 371019 h 2009039"/>
              <a:gd name="connsiteX15" fmla="*/ 1241415 w 1724290"/>
              <a:gd name="connsiteY15" fmla="*/ 185954 h 2009039"/>
              <a:gd name="connsiteX16" fmla="*/ 858583 w 1724290"/>
              <a:gd name="connsiteY16" fmla="*/ 1 h 2009039"/>
              <a:gd name="connsiteX0" fmla="*/ 854989 w 1720696"/>
              <a:gd name="connsiteY0" fmla="*/ 1 h 2009039"/>
              <a:gd name="connsiteX1" fmla="*/ 481049 w 1720696"/>
              <a:gd name="connsiteY1" fmla="*/ 186843 h 2009039"/>
              <a:gd name="connsiteX2" fmla="*/ 463520 w 1720696"/>
              <a:gd name="connsiteY2" fmla="*/ 373940 h 2009039"/>
              <a:gd name="connsiteX3" fmla="*/ 498577 w 1720696"/>
              <a:gd name="connsiteY3" fmla="*/ 686531 h 2009039"/>
              <a:gd name="connsiteX4" fmla="*/ 297000 w 1720696"/>
              <a:gd name="connsiteY4" fmla="*/ 1066314 h 2009039"/>
              <a:gd name="connsiteX5" fmla="*/ 34074 w 1720696"/>
              <a:gd name="connsiteY5" fmla="*/ 1440254 h 2009039"/>
              <a:gd name="connsiteX6" fmla="*/ 25310 w 1720696"/>
              <a:gd name="connsiteY6" fmla="*/ 1738237 h 2009039"/>
              <a:gd name="connsiteX7" fmla="*/ 197673 w 1720696"/>
              <a:gd name="connsiteY7" fmla="*/ 1884307 h 2009039"/>
              <a:gd name="connsiteX8" fmla="*/ 852195 w 1720696"/>
              <a:gd name="connsiteY8" fmla="*/ 2009039 h 2009039"/>
              <a:gd name="connsiteX9" fmla="*/ 1506462 w 1720696"/>
              <a:gd name="connsiteY9" fmla="*/ 1884307 h 2009039"/>
              <a:gd name="connsiteX10" fmla="*/ 1690767 w 1720696"/>
              <a:gd name="connsiteY10" fmla="*/ 1739126 h 2009039"/>
              <a:gd name="connsiteX11" fmla="*/ 1680858 w 1720696"/>
              <a:gd name="connsiteY11" fmla="*/ 1441142 h 2009039"/>
              <a:gd name="connsiteX12" fmla="*/ 1424663 w 1720696"/>
              <a:gd name="connsiteY12" fmla="*/ 1069235 h 2009039"/>
              <a:gd name="connsiteX13" fmla="*/ 1224230 w 1720696"/>
              <a:gd name="connsiteY13" fmla="*/ 680816 h 2009039"/>
              <a:gd name="connsiteX14" fmla="*/ 1259287 w 1720696"/>
              <a:gd name="connsiteY14" fmla="*/ 371019 h 2009039"/>
              <a:gd name="connsiteX15" fmla="*/ 1237821 w 1720696"/>
              <a:gd name="connsiteY15" fmla="*/ 185954 h 2009039"/>
              <a:gd name="connsiteX16" fmla="*/ 854989 w 1720696"/>
              <a:gd name="connsiteY16" fmla="*/ 1 h 2009039"/>
              <a:gd name="connsiteX0" fmla="*/ 864648 w 1730355"/>
              <a:gd name="connsiteY0" fmla="*/ 1 h 2009039"/>
              <a:gd name="connsiteX1" fmla="*/ 490708 w 1730355"/>
              <a:gd name="connsiteY1" fmla="*/ 186843 h 2009039"/>
              <a:gd name="connsiteX2" fmla="*/ 473179 w 1730355"/>
              <a:gd name="connsiteY2" fmla="*/ 373940 h 2009039"/>
              <a:gd name="connsiteX3" fmla="*/ 508236 w 1730355"/>
              <a:gd name="connsiteY3" fmla="*/ 686531 h 2009039"/>
              <a:gd name="connsiteX4" fmla="*/ 306659 w 1730355"/>
              <a:gd name="connsiteY4" fmla="*/ 1066314 h 2009039"/>
              <a:gd name="connsiteX5" fmla="*/ 43733 w 1730355"/>
              <a:gd name="connsiteY5" fmla="*/ 1440254 h 2009039"/>
              <a:gd name="connsiteX6" fmla="*/ 34969 w 1730355"/>
              <a:gd name="connsiteY6" fmla="*/ 1738237 h 2009039"/>
              <a:gd name="connsiteX7" fmla="*/ 207332 w 1730355"/>
              <a:gd name="connsiteY7" fmla="*/ 1884307 h 2009039"/>
              <a:gd name="connsiteX8" fmla="*/ 861854 w 1730355"/>
              <a:gd name="connsiteY8" fmla="*/ 2009039 h 2009039"/>
              <a:gd name="connsiteX9" fmla="*/ 1516121 w 1730355"/>
              <a:gd name="connsiteY9" fmla="*/ 1884307 h 2009039"/>
              <a:gd name="connsiteX10" fmla="*/ 1700426 w 1730355"/>
              <a:gd name="connsiteY10" fmla="*/ 1739126 h 2009039"/>
              <a:gd name="connsiteX11" fmla="*/ 1690517 w 1730355"/>
              <a:gd name="connsiteY11" fmla="*/ 1441142 h 2009039"/>
              <a:gd name="connsiteX12" fmla="*/ 1434322 w 1730355"/>
              <a:gd name="connsiteY12" fmla="*/ 1069235 h 2009039"/>
              <a:gd name="connsiteX13" fmla="*/ 1233889 w 1730355"/>
              <a:gd name="connsiteY13" fmla="*/ 680816 h 2009039"/>
              <a:gd name="connsiteX14" fmla="*/ 1268946 w 1730355"/>
              <a:gd name="connsiteY14" fmla="*/ 371019 h 2009039"/>
              <a:gd name="connsiteX15" fmla="*/ 1247480 w 1730355"/>
              <a:gd name="connsiteY15" fmla="*/ 185954 h 2009039"/>
              <a:gd name="connsiteX16" fmla="*/ 864648 w 1730355"/>
              <a:gd name="connsiteY16" fmla="*/ 1 h 2009039"/>
              <a:gd name="connsiteX0" fmla="*/ 867536 w 1733243"/>
              <a:gd name="connsiteY0" fmla="*/ 1 h 2009039"/>
              <a:gd name="connsiteX1" fmla="*/ 493596 w 1733243"/>
              <a:gd name="connsiteY1" fmla="*/ 186843 h 2009039"/>
              <a:gd name="connsiteX2" fmla="*/ 476067 w 1733243"/>
              <a:gd name="connsiteY2" fmla="*/ 373940 h 2009039"/>
              <a:gd name="connsiteX3" fmla="*/ 511124 w 1733243"/>
              <a:gd name="connsiteY3" fmla="*/ 686531 h 2009039"/>
              <a:gd name="connsiteX4" fmla="*/ 309547 w 1733243"/>
              <a:gd name="connsiteY4" fmla="*/ 1066314 h 2009039"/>
              <a:gd name="connsiteX5" fmla="*/ 46621 w 1733243"/>
              <a:gd name="connsiteY5" fmla="*/ 1440254 h 2009039"/>
              <a:gd name="connsiteX6" fmla="*/ 37857 w 1733243"/>
              <a:gd name="connsiteY6" fmla="*/ 1738237 h 2009039"/>
              <a:gd name="connsiteX7" fmla="*/ 210220 w 1733243"/>
              <a:gd name="connsiteY7" fmla="*/ 1884307 h 2009039"/>
              <a:gd name="connsiteX8" fmla="*/ 864742 w 1733243"/>
              <a:gd name="connsiteY8" fmla="*/ 2009039 h 2009039"/>
              <a:gd name="connsiteX9" fmla="*/ 1519009 w 1733243"/>
              <a:gd name="connsiteY9" fmla="*/ 1884307 h 2009039"/>
              <a:gd name="connsiteX10" fmla="*/ 1703314 w 1733243"/>
              <a:gd name="connsiteY10" fmla="*/ 1739126 h 2009039"/>
              <a:gd name="connsiteX11" fmla="*/ 1693405 w 1733243"/>
              <a:gd name="connsiteY11" fmla="*/ 1441142 h 2009039"/>
              <a:gd name="connsiteX12" fmla="*/ 1437210 w 1733243"/>
              <a:gd name="connsiteY12" fmla="*/ 1069235 h 2009039"/>
              <a:gd name="connsiteX13" fmla="*/ 1236777 w 1733243"/>
              <a:gd name="connsiteY13" fmla="*/ 680816 h 2009039"/>
              <a:gd name="connsiteX14" fmla="*/ 1271834 w 1733243"/>
              <a:gd name="connsiteY14" fmla="*/ 371019 h 2009039"/>
              <a:gd name="connsiteX15" fmla="*/ 1250368 w 1733243"/>
              <a:gd name="connsiteY15" fmla="*/ 185954 h 2009039"/>
              <a:gd name="connsiteX16" fmla="*/ 867536 w 1733243"/>
              <a:gd name="connsiteY16" fmla="*/ 1 h 2009039"/>
              <a:gd name="connsiteX0" fmla="*/ 867536 w 1739482"/>
              <a:gd name="connsiteY0" fmla="*/ 1 h 2009039"/>
              <a:gd name="connsiteX1" fmla="*/ 493596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3596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482" h="2009039">
                <a:moveTo>
                  <a:pt x="867536" y="1"/>
                </a:moveTo>
                <a:cubicBezTo>
                  <a:pt x="741090" y="149"/>
                  <a:pt x="535598" y="112961"/>
                  <a:pt x="491691" y="186843"/>
                </a:cubicBezTo>
                <a:cubicBezTo>
                  <a:pt x="447784" y="260725"/>
                  <a:pt x="457588" y="265894"/>
                  <a:pt x="476067" y="373940"/>
                </a:cubicBezTo>
                <a:cubicBezTo>
                  <a:pt x="494546" y="481986"/>
                  <a:pt x="538877" y="571135"/>
                  <a:pt x="511124" y="686531"/>
                </a:cubicBezTo>
                <a:cubicBezTo>
                  <a:pt x="483371" y="801927"/>
                  <a:pt x="386964" y="940694"/>
                  <a:pt x="309547" y="1066314"/>
                </a:cubicBezTo>
                <a:cubicBezTo>
                  <a:pt x="232130" y="1191934"/>
                  <a:pt x="114763" y="1328267"/>
                  <a:pt x="46621" y="1440254"/>
                </a:cubicBezTo>
                <a:cubicBezTo>
                  <a:pt x="-21521" y="1552241"/>
                  <a:pt x="-6554" y="1671848"/>
                  <a:pt x="37857" y="1738237"/>
                </a:cubicBezTo>
                <a:cubicBezTo>
                  <a:pt x="82268" y="1804626"/>
                  <a:pt x="100981" y="1822028"/>
                  <a:pt x="210220" y="1884307"/>
                </a:cubicBezTo>
                <a:cubicBezTo>
                  <a:pt x="319459" y="1946586"/>
                  <a:pt x="646611" y="2009039"/>
                  <a:pt x="864742" y="2009039"/>
                </a:cubicBezTo>
                <a:cubicBezTo>
                  <a:pt x="1082873" y="2009039"/>
                  <a:pt x="1394487" y="1952152"/>
                  <a:pt x="1519009" y="1884307"/>
                </a:cubicBezTo>
                <a:cubicBezTo>
                  <a:pt x="1643531" y="1816462"/>
                  <a:pt x="1674248" y="1812987"/>
                  <a:pt x="1703314" y="1739126"/>
                </a:cubicBezTo>
                <a:cubicBezTo>
                  <a:pt x="1732380" y="1665265"/>
                  <a:pt x="1772046" y="1573746"/>
                  <a:pt x="1693405" y="1441142"/>
                </a:cubicBezTo>
                <a:cubicBezTo>
                  <a:pt x="1614764" y="1308538"/>
                  <a:pt x="1513315" y="1195956"/>
                  <a:pt x="1437210" y="1069235"/>
                </a:cubicBezTo>
                <a:cubicBezTo>
                  <a:pt x="1361105" y="942514"/>
                  <a:pt x="1264340" y="797185"/>
                  <a:pt x="1236777" y="680816"/>
                </a:cubicBezTo>
                <a:cubicBezTo>
                  <a:pt x="1209214" y="564447"/>
                  <a:pt x="1269886" y="454766"/>
                  <a:pt x="1271834" y="371019"/>
                </a:cubicBezTo>
                <a:cubicBezTo>
                  <a:pt x="1285212" y="294892"/>
                  <a:pt x="1298701" y="264935"/>
                  <a:pt x="1250368" y="185954"/>
                </a:cubicBezTo>
                <a:cubicBezTo>
                  <a:pt x="1202035" y="106973"/>
                  <a:pt x="993982" y="-147"/>
                  <a:pt x="867536" y="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CDF996A-ADAD-ABF4-4E48-9AE27695C17C}"/>
              </a:ext>
            </a:extLst>
          </p:cNvPr>
          <p:cNvCxnSpPr>
            <a:cxnSpLocks/>
          </p:cNvCxnSpPr>
          <p:nvPr/>
        </p:nvCxnSpPr>
        <p:spPr>
          <a:xfrm>
            <a:off x="6790220" y="4768562"/>
            <a:ext cx="21126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1B73F9B2-6466-E95E-5499-562B28B979F5}"/>
              </a:ext>
            </a:extLst>
          </p:cNvPr>
          <p:cNvCxnSpPr>
            <a:cxnSpLocks/>
          </p:cNvCxnSpPr>
          <p:nvPr/>
        </p:nvCxnSpPr>
        <p:spPr>
          <a:xfrm>
            <a:off x="6614512" y="5063431"/>
            <a:ext cx="24281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A38D0912-EB1F-3557-30F8-61CC0448ED04}"/>
              </a:ext>
            </a:extLst>
          </p:cNvPr>
          <p:cNvCxnSpPr>
            <a:cxnSpLocks/>
          </p:cNvCxnSpPr>
          <p:nvPr/>
        </p:nvCxnSpPr>
        <p:spPr>
          <a:xfrm>
            <a:off x="6614512" y="5594312"/>
            <a:ext cx="27366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38881F75-01ED-1221-B0D5-D1E96A4CA455}"/>
              </a:ext>
            </a:extLst>
          </p:cNvPr>
          <p:cNvCxnSpPr>
            <a:cxnSpLocks/>
          </p:cNvCxnSpPr>
          <p:nvPr/>
        </p:nvCxnSpPr>
        <p:spPr>
          <a:xfrm>
            <a:off x="6874413" y="5921195"/>
            <a:ext cx="28598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A3593F9B-EF44-29B1-C0EF-4E0DD0BE0189}"/>
              </a:ext>
            </a:extLst>
          </p:cNvPr>
          <p:cNvCxnSpPr>
            <a:cxnSpLocks/>
          </p:cNvCxnSpPr>
          <p:nvPr/>
        </p:nvCxnSpPr>
        <p:spPr>
          <a:xfrm>
            <a:off x="7084789" y="5945953"/>
            <a:ext cx="30157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43829122-0863-5884-3699-89681BAB123E}"/>
              </a:ext>
            </a:extLst>
          </p:cNvPr>
          <p:cNvCxnSpPr>
            <a:cxnSpLocks/>
          </p:cNvCxnSpPr>
          <p:nvPr/>
        </p:nvCxnSpPr>
        <p:spPr>
          <a:xfrm>
            <a:off x="7056058" y="5740867"/>
            <a:ext cx="335333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FBB59042-482B-007A-7449-DB9A8E17513C}"/>
              </a:ext>
            </a:extLst>
          </p:cNvPr>
          <p:cNvCxnSpPr>
            <a:cxnSpLocks/>
          </p:cNvCxnSpPr>
          <p:nvPr/>
        </p:nvCxnSpPr>
        <p:spPr>
          <a:xfrm>
            <a:off x="7063015" y="5501837"/>
            <a:ext cx="35361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514FE6F2-D3B4-66A8-A486-A895414B4ECA}"/>
              </a:ext>
            </a:extLst>
          </p:cNvPr>
          <p:cNvCxnSpPr/>
          <p:nvPr/>
        </p:nvCxnSpPr>
        <p:spPr>
          <a:xfrm>
            <a:off x="7465575" y="5189764"/>
            <a:ext cx="334147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Figura a mano libera: forma 159">
            <a:extLst>
              <a:ext uri="{FF2B5EF4-FFF2-40B4-BE49-F238E27FC236}">
                <a16:creationId xmlns:a16="http://schemas.microsoft.com/office/drawing/2014/main" id="{2BB547F1-033F-3B8E-E0DB-7CD15229430F}"/>
              </a:ext>
            </a:extLst>
          </p:cNvPr>
          <p:cNvSpPr/>
          <p:nvPr/>
        </p:nvSpPr>
        <p:spPr>
          <a:xfrm>
            <a:off x="8776010" y="4480560"/>
            <a:ext cx="2011680" cy="1488099"/>
          </a:xfrm>
          <a:custGeom>
            <a:avLst/>
            <a:gdLst>
              <a:gd name="connsiteX0" fmla="*/ 0 w 2011680"/>
              <a:gd name="connsiteY0" fmla="*/ 0 h 1488099"/>
              <a:gd name="connsiteX1" fmla="*/ 122663 w 2011680"/>
              <a:gd name="connsiteY1" fmla="*/ 287701 h 1488099"/>
              <a:gd name="connsiteX2" fmla="*/ 265399 w 2011680"/>
              <a:gd name="connsiteY2" fmla="*/ 584324 h 1488099"/>
              <a:gd name="connsiteX3" fmla="*/ 579863 w 2011680"/>
              <a:gd name="connsiteY3" fmla="*/ 1115122 h 1488099"/>
              <a:gd name="connsiteX4" fmla="*/ 947853 w 2011680"/>
              <a:gd name="connsiteY4" fmla="*/ 1440738 h 1488099"/>
              <a:gd name="connsiteX5" fmla="*/ 1326995 w 2011680"/>
              <a:gd name="connsiteY5" fmla="*/ 1467500 h 1488099"/>
              <a:gd name="connsiteX6" fmla="*/ 1634769 w 2011680"/>
              <a:gd name="connsiteY6" fmla="*/ 1260088 h 1488099"/>
              <a:gd name="connsiteX7" fmla="*/ 1828800 w 2011680"/>
              <a:gd name="connsiteY7" fmla="*/ 1019221 h 1488099"/>
              <a:gd name="connsiteX8" fmla="*/ 2011680 w 2011680"/>
              <a:gd name="connsiteY8" fmla="*/ 704757 h 148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1680" h="1488099">
                <a:moveTo>
                  <a:pt x="0" y="0"/>
                </a:moveTo>
                <a:cubicBezTo>
                  <a:pt x="39215" y="95157"/>
                  <a:pt x="78430" y="190314"/>
                  <a:pt x="122663" y="287701"/>
                </a:cubicBezTo>
                <a:cubicBezTo>
                  <a:pt x="166896" y="385088"/>
                  <a:pt x="189199" y="446421"/>
                  <a:pt x="265399" y="584324"/>
                </a:cubicBezTo>
                <a:cubicBezTo>
                  <a:pt x="341599" y="722228"/>
                  <a:pt x="466121" y="972386"/>
                  <a:pt x="579863" y="1115122"/>
                </a:cubicBezTo>
                <a:cubicBezTo>
                  <a:pt x="693605" y="1257858"/>
                  <a:pt x="823331" y="1382008"/>
                  <a:pt x="947853" y="1440738"/>
                </a:cubicBezTo>
                <a:cubicBezTo>
                  <a:pt x="1072375" y="1499468"/>
                  <a:pt x="1212509" y="1497608"/>
                  <a:pt x="1326995" y="1467500"/>
                </a:cubicBezTo>
                <a:cubicBezTo>
                  <a:pt x="1441481" y="1437392"/>
                  <a:pt x="1551135" y="1334801"/>
                  <a:pt x="1634769" y="1260088"/>
                </a:cubicBezTo>
                <a:cubicBezTo>
                  <a:pt x="1718403" y="1185375"/>
                  <a:pt x="1765982" y="1111776"/>
                  <a:pt x="1828800" y="1019221"/>
                </a:cubicBezTo>
                <a:cubicBezTo>
                  <a:pt x="1891618" y="926666"/>
                  <a:pt x="1951649" y="815711"/>
                  <a:pt x="2011680" y="7047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Titolo 3">
            <a:extLst>
              <a:ext uri="{FF2B5EF4-FFF2-40B4-BE49-F238E27FC236}">
                <a16:creationId xmlns:a16="http://schemas.microsoft.com/office/drawing/2014/main" id="{E6702FC9-9010-D70C-A1F6-F6ADF22EE4B1}"/>
              </a:ext>
            </a:extLst>
          </p:cNvPr>
          <p:cNvSpPr txBox="1">
            <a:spLocks/>
          </p:cNvSpPr>
          <p:nvPr/>
        </p:nvSpPr>
        <p:spPr>
          <a:xfrm>
            <a:off x="12000" y="12081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(1)</a:t>
            </a:r>
            <a:endParaRPr lang="it-IT" sz="1700" dirty="0"/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B6A3C7CB-FB07-0BBA-48E7-B201CAE76597}"/>
              </a:ext>
            </a:extLst>
          </p:cNvPr>
          <p:cNvSpPr txBox="1"/>
          <p:nvPr/>
        </p:nvSpPr>
        <p:spPr>
          <a:xfrm>
            <a:off x="11559995" y="342900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8B824DD9-85CB-680B-A5EF-F8644BF3999A}"/>
              </a:ext>
            </a:extLst>
          </p:cNvPr>
          <p:cNvSpPr txBox="1"/>
          <p:nvPr/>
        </p:nvSpPr>
        <p:spPr>
          <a:xfrm>
            <a:off x="8646841" y="93101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7E83B2C-0DD2-8C0F-39BB-379C71ABE663}"/>
              </a:ext>
            </a:extLst>
          </p:cNvPr>
          <p:cNvCxnSpPr>
            <a:cxnSpLocks/>
          </p:cNvCxnSpPr>
          <p:nvPr/>
        </p:nvCxnSpPr>
        <p:spPr>
          <a:xfrm flipH="1">
            <a:off x="7445641" y="6596137"/>
            <a:ext cx="119798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0208C710-20A9-2C5B-35E3-6FFDF2D8CBE5}"/>
              </a:ext>
            </a:extLst>
          </p:cNvPr>
          <p:cNvSpPr txBox="1"/>
          <p:nvPr/>
        </p:nvSpPr>
        <p:spPr>
          <a:xfrm>
            <a:off x="-7859" y="364795"/>
            <a:ext cx="5934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posizione dei due solidi per determinare la curva di compenetrazione operiamo nel modo seguente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09D54862-A596-4E01-92C5-90B52FE0566C}"/>
              </a:ext>
            </a:extLst>
          </p:cNvPr>
          <p:cNvSpPr txBox="1"/>
          <p:nvPr/>
        </p:nvSpPr>
        <p:spPr>
          <a:xfrm>
            <a:off x="5831131" y="160455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DC8491AD-D8A2-B688-280B-483F6406B040}"/>
              </a:ext>
            </a:extLst>
          </p:cNvPr>
          <p:cNvSpPr txBox="1"/>
          <p:nvPr/>
        </p:nvSpPr>
        <p:spPr>
          <a:xfrm>
            <a:off x="5832603" y="1789426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3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6EBFED41-1A25-A056-4FE8-7BE297C465D5}"/>
              </a:ext>
            </a:extLst>
          </p:cNvPr>
          <p:cNvSpPr txBox="1"/>
          <p:nvPr/>
        </p:nvSpPr>
        <p:spPr>
          <a:xfrm>
            <a:off x="5832932" y="141351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AAEF2F3F-DCF0-D507-E9CC-E1A383884833}"/>
              </a:ext>
            </a:extLst>
          </p:cNvPr>
          <p:cNvSpPr txBox="1"/>
          <p:nvPr/>
        </p:nvSpPr>
        <p:spPr>
          <a:xfrm>
            <a:off x="5837964" y="209798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4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AC1220A7-8380-41B8-A7F4-0760A425FC24}"/>
              </a:ext>
            </a:extLst>
          </p:cNvPr>
          <p:cNvSpPr txBox="1"/>
          <p:nvPr/>
        </p:nvSpPr>
        <p:spPr>
          <a:xfrm>
            <a:off x="5836565" y="247799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5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FCC6F0C7-1CAE-4487-E1C0-F70730E0FFD5}"/>
              </a:ext>
            </a:extLst>
          </p:cNvPr>
          <p:cNvSpPr txBox="1"/>
          <p:nvPr/>
        </p:nvSpPr>
        <p:spPr>
          <a:xfrm>
            <a:off x="5833751" y="2852995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6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B2FF92E7-42B7-7B71-88FF-93751E8DB1EC}"/>
              </a:ext>
            </a:extLst>
          </p:cNvPr>
          <p:cNvSpPr txBox="1"/>
          <p:nvPr/>
        </p:nvSpPr>
        <p:spPr>
          <a:xfrm>
            <a:off x="5831130" y="329740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8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21716C5-7086-F235-F51D-E10B38B1A8D1}"/>
              </a:ext>
            </a:extLst>
          </p:cNvPr>
          <p:cNvSpPr txBox="1"/>
          <p:nvPr/>
        </p:nvSpPr>
        <p:spPr>
          <a:xfrm>
            <a:off x="5818235" y="315041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7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060D94FE-9E96-F303-08FF-4E84FF0856A5}"/>
              </a:ext>
            </a:extLst>
          </p:cNvPr>
          <p:cNvSpPr txBox="1"/>
          <p:nvPr/>
        </p:nvSpPr>
        <p:spPr>
          <a:xfrm>
            <a:off x="5825490" y="342487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9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5DAF401-5E17-82CA-FA3E-93F58E96C0E1}"/>
              </a:ext>
            </a:extLst>
          </p:cNvPr>
          <p:cNvSpPr txBox="1"/>
          <p:nvPr/>
        </p:nvSpPr>
        <p:spPr>
          <a:xfrm>
            <a:off x="12000" y="1011126"/>
            <a:ext cx="5707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Sezioniamo la composizione con una serie di piani orizzontali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che, per semplicità indichiamo, sia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 che nella posizione ribaltata con </a:t>
            </a:r>
            <a:r>
              <a:rPr lang="it-IT" dirty="0">
                <a:solidFill>
                  <a:srgbClr val="FF0000"/>
                </a:solidFill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. . .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  <a:r>
              <a:rPr lang="it-IT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33ACD5B-BE5D-E12D-6D9D-CFAB956B90F5}"/>
              </a:ext>
            </a:extLst>
          </p:cNvPr>
          <p:cNvSpPr txBox="1"/>
          <p:nvPr/>
        </p:nvSpPr>
        <p:spPr>
          <a:xfrm>
            <a:off x="-27886" y="1946242"/>
            <a:ext cx="5355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di sezione determinerà, per ogni posizione, due circonferenze relative ai due solidi della composizione.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A74F879-8CF3-6899-90C0-A5BBB8A485C0}"/>
              </a:ext>
            </a:extLst>
          </p:cNvPr>
          <p:cNvSpPr txBox="1"/>
          <p:nvPr/>
        </p:nvSpPr>
        <p:spPr>
          <a:xfrm>
            <a:off x="0" y="2864091"/>
            <a:ext cx="4802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due circonferenze, appartenendo allo stesso piano, si intersecano individuando due punti  </a:t>
            </a:r>
            <a:r>
              <a:rPr lang="it-IT" dirty="0">
                <a:solidFill>
                  <a:srgbClr val="FF0000"/>
                </a:solidFill>
              </a:rPr>
              <a:t>X(X’; X’’)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Y(Y’; Y’’) </a:t>
            </a:r>
            <a:r>
              <a:rPr lang="it-IT" dirty="0"/>
              <a:t>per i piani nelle posizioni comprese tra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E522C91A-0C7D-51AC-17E1-B745D3C45060}"/>
              </a:ext>
            </a:extLst>
          </p:cNvPr>
          <p:cNvSpPr txBox="1"/>
          <p:nvPr/>
        </p:nvSpPr>
        <p:spPr>
          <a:xfrm>
            <a:off x="0" y="4090976"/>
            <a:ext cx="478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 </a:t>
            </a:r>
            <a:r>
              <a:rPr lang="it-IT" dirty="0"/>
              <a:t>generano, invece, due circonferenze tangenti rispettivamente esternamente per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/>
              <a:t> e internamente per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F00F9B98-A31D-E429-3F54-CBDAFF3E32BE}"/>
              </a:ext>
            </a:extLst>
          </p:cNvPr>
          <p:cNvSpPr txBox="1"/>
          <p:nvPr/>
        </p:nvSpPr>
        <p:spPr>
          <a:xfrm>
            <a:off x="6846140" y="5388031"/>
            <a:ext cx="324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361C72E4-1DC4-95B0-7E6D-57900E8E64D7}"/>
              </a:ext>
            </a:extLst>
          </p:cNvPr>
          <p:cNvSpPr txBox="1"/>
          <p:nvPr/>
        </p:nvSpPr>
        <p:spPr>
          <a:xfrm>
            <a:off x="6839134" y="165520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1A9FE862-692E-5C96-79A3-3FE8D9DB77F0}"/>
              </a:ext>
            </a:extLst>
          </p:cNvPr>
          <p:cNvSpPr txBox="1"/>
          <p:nvPr/>
        </p:nvSpPr>
        <p:spPr>
          <a:xfrm>
            <a:off x="7752456" y="1665092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FA60FE87-D9DB-406A-2ED2-E1CF9E01B255}"/>
              </a:ext>
            </a:extLst>
          </p:cNvPr>
          <p:cNvSpPr txBox="1"/>
          <p:nvPr/>
        </p:nvSpPr>
        <p:spPr>
          <a:xfrm>
            <a:off x="7752456" y="5382380"/>
            <a:ext cx="3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Y’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5163736E-2463-7D3E-DB5A-352CA96C5E55}"/>
              </a:ext>
            </a:extLst>
          </p:cNvPr>
          <p:cNvSpPr txBox="1"/>
          <p:nvPr/>
        </p:nvSpPr>
        <p:spPr>
          <a:xfrm>
            <a:off x="0" y="5071285"/>
            <a:ext cx="6062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Collegando, in sequenza, questi punti si ottiene la curva di compenetrazione tra i due solidi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/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A07CF234-9085-A7A6-CA0D-5960285D1179}"/>
              </a:ext>
            </a:extLst>
          </p:cNvPr>
          <p:cNvSpPr txBox="1"/>
          <p:nvPr/>
        </p:nvSpPr>
        <p:spPr>
          <a:xfrm>
            <a:off x="12000" y="5762483"/>
            <a:ext cx="6063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completamento della ricerca si definisce la curva di compenetrazione anche nella posizione ribaltata evidenziandone l’aspetto simmetrico</a:t>
            </a:r>
          </a:p>
        </p:txBody>
      </p:sp>
      <p:grpSp>
        <p:nvGrpSpPr>
          <p:cNvPr id="118" name="Gruppo 117">
            <a:extLst>
              <a:ext uri="{FF2B5EF4-FFF2-40B4-BE49-F238E27FC236}">
                <a16:creationId xmlns:a16="http://schemas.microsoft.com/office/drawing/2014/main" id="{140C67E6-7B2C-A825-B753-B90A989380CA}"/>
              </a:ext>
            </a:extLst>
          </p:cNvPr>
          <p:cNvGrpSpPr/>
          <p:nvPr/>
        </p:nvGrpSpPr>
        <p:grpSpPr>
          <a:xfrm>
            <a:off x="10284951" y="5304924"/>
            <a:ext cx="698749" cy="217442"/>
            <a:chOff x="10959908" y="6208753"/>
            <a:chExt cx="698749" cy="217442"/>
          </a:xfrm>
        </p:grpSpPr>
        <p:sp>
          <p:nvSpPr>
            <p:cNvPr id="77" name="CasellaDiTesto 76">
              <a:extLst>
                <a:ext uri="{FF2B5EF4-FFF2-40B4-BE49-F238E27FC236}">
                  <a16:creationId xmlns:a16="http://schemas.microsoft.com/office/drawing/2014/main" id="{A0511519-C8B1-66AD-15F4-3F16FC6CF73C}"/>
                </a:ext>
              </a:extLst>
            </p:cNvPr>
            <p:cNvSpPr txBox="1"/>
            <p:nvPr/>
          </p:nvSpPr>
          <p:spPr>
            <a:xfrm>
              <a:off x="10959908" y="6210195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>
                  <a:solidFill>
                    <a:srgbClr val="FF0000"/>
                  </a:solidFill>
                </a:rPr>
                <a:t>(x’)</a:t>
              </a:r>
            </a:p>
          </p:txBody>
        </p:sp>
        <p:sp>
          <p:nvSpPr>
            <p:cNvPr id="83" name="CasellaDiTesto 82">
              <a:extLst>
                <a:ext uri="{FF2B5EF4-FFF2-40B4-BE49-F238E27FC236}">
                  <a16:creationId xmlns:a16="http://schemas.microsoft.com/office/drawing/2014/main" id="{AB8880D4-602B-1B79-E54B-54D11580682D}"/>
                </a:ext>
              </a:extLst>
            </p:cNvPr>
            <p:cNvSpPr txBox="1"/>
            <p:nvPr/>
          </p:nvSpPr>
          <p:spPr>
            <a:xfrm>
              <a:off x="11226657" y="6209056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>
                  <a:solidFill>
                    <a:srgbClr val="FF0000"/>
                  </a:solidFill>
                </a:rPr>
                <a:t>(Y’)</a:t>
              </a: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3CE59D08-E21B-37B7-5D26-131629781169}"/>
                </a:ext>
              </a:extLst>
            </p:cNvPr>
            <p:cNvSpPr txBox="1"/>
            <p:nvPr/>
          </p:nvSpPr>
          <p:spPr>
            <a:xfrm>
              <a:off x="11160131" y="6208753"/>
              <a:ext cx="175854" cy="2160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0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98" name="Figura a mano libera: forma 297">
            <a:extLst>
              <a:ext uri="{FF2B5EF4-FFF2-40B4-BE49-F238E27FC236}">
                <a16:creationId xmlns:a16="http://schemas.microsoft.com/office/drawing/2014/main" id="{D311028E-0DAC-4789-0A3C-B3CE1CEEF5AB}"/>
              </a:ext>
            </a:extLst>
          </p:cNvPr>
          <p:cNvSpPr/>
          <p:nvPr/>
        </p:nvSpPr>
        <p:spPr>
          <a:xfrm>
            <a:off x="6588034" y="4480543"/>
            <a:ext cx="1714372" cy="1491879"/>
          </a:xfrm>
          <a:custGeom>
            <a:avLst/>
            <a:gdLst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5617 w 1714372"/>
              <a:gd name="connsiteY0" fmla="*/ 17 h 1491879"/>
              <a:gd name="connsiteX1" fmla="*/ 200297 w 1714372"/>
              <a:gd name="connsiteY1" fmla="*/ 289577 h 1491879"/>
              <a:gd name="connsiteX2" fmla="*/ 28303 w 1714372"/>
              <a:gd name="connsiteY2" fmla="*/ 583491 h 1491879"/>
              <a:gd name="connsiteX3" fmla="*/ 32657 w 1714372"/>
              <a:gd name="connsiteY3" fmla="*/ 1101651 h 1491879"/>
              <a:gd name="connsiteX4" fmla="*/ 296092 w 1714372"/>
              <a:gd name="connsiteY4" fmla="*/ 1443463 h 1491879"/>
              <a:gd name="connsiteX5" fmla="*/ 498566 w 1714372"/>
              <a:gd name="connsiteY5" fmla="*/ 1469588 h 1491879"/>
              <a:gd name="connsiteX6" fmla="*/ 470263 w 1714372"/>
              <a:gd name="connsiteY6" fmla="*/ 1254051 h 1491879"/>
              <a:gd name="connsiteX7" fmla="*/ 478972 w 1714372"/>
              <a:gd name="connsiteY7" fmla="*/ 1018920 h 1491879"/>
              <a:gd name="connsiteX8" fmla="*/ 857795 w 1714372"/>
              <a:gd name="connsiteY8" fmla="*/ 703234 h 1491879"/>
              <a:gd name="connsiteX9" fmla="*/ 1247503 w 1714372"/>
              <a:gd name="connsiteY9" fmla="*/ 1023274 h 1491879"/>
              <a:gd name="connsiteX10" fmla="*/ 1262743 w 1714372"/>
              <a:gd name="connsiteY10" fmla="*/ 1254051 h 1491879"/>
              <a:gd name="connsiteX11" fmla="*/ 1223555 w 1714372"/>
              <a:gd name="connsiteY11" fmla="*/ 1460880 h 1491879"/>
              <a:gd name="connsiteX12" fmla="*/ 1430383 w 1714372"/>
              <a:gd name="connsiteY12" fmla="*/ 1432577 h 1491879"/>
              <a:gd name="connsiteX13" fmla="*/ 1682932 w 1714372"/>
              <a:gd name="connsiteY13" fmla="*/ 1106006 h 1491879"/>
              <a:gd name="connsiteX14" fmla="*/ 1691640 w 1714372"/>
              <a:gd name="connsiteY14" fmla="*/ 581314 h 1491879"/>
              <a:gd name="connsiteX15" fmla="*/ 1510937 w 1714372"/>
              <a:gd name="connsiteY15" fmla="*/ 278691 h 1491879"/>
              <a:gd name="connsiteX16" fmla="*/ 855617 w 1714372"/>
              <a:gd name="connsiteY16" fmla="*/ 17 h 1491879"/>
              <a:gd name="connsiteX0" fmla="*/ 855617 w 1714372"/>
              <a:gd name="connsiteY0" fmla="*/ 17 h 1491879"/>
              <a:gd name="connsiteX1" fmla="*/ 200297 w 1714372"/>
              <a:gd name="connsiteY1" fmla="*/ 289577 h 1491879"/>
              <a:gd name="connsiteX2" fmla="*/ 28303 w 1714372"/>
              <a:gd name="connsiteY2" fmla="*/ 583491 h 1491879"/>
              <a:gd name="connsiteX3" fmla="*/ 32657 w 1714372"/>
              <a:gd name="connsiteY3" fmla="*/ 1101651 h 1491879"/>
              <a:gd name="connsiteX4" fmla="*/ 296092 w 1714372"/>
              <a:gd name="connsiteY4" fmla="*/ 1443463 h 1491879"/>
              <a:gd name="connsiteX5" fmla="*/ 498566 w 1714372"/>
              <a:gd name="connsiteY5" fmla="*/ 1469588 h 1491879"/>
              <a:gd name="connsiteX6" fmla="*/ 470263 w 1714372"/>
              <a:gd name="connsiteY6" fmla="*/ 1254051 h 1491879"/>
              <a:gd name="connsiteX7" fmla="*/ 478972 w 1714372"/>
              <a:gd name="connsiteY7" fmla="*/ 1018920 h 1491879"/>
              <a:gd name="connsiteX8" fmla="*/ 857795 w 1714372"/>
              <a:gd name="connsiteY8" fmla="*/ 703234 h 1491879"/>
              <a:gd name="connsiteX9" fmla="*/ 1247503 w 1714372"/>
              <a:gd name="connsiteY9" fmla="*/ 1023274 h 1491879"/>
              <a:gd name="connsiteX10" fmla="*/ 1262743 w 1714372"/>
              <a:gd name="connsiteY10" fmla="*/ 1254051 h 1491879"/>
              <a:gd name="connsiteX11" fmla="*/ 1223555 w 1714372"/>
              <a:gd name="connsiteY11" fmla="*/ 1460880 h 1491879"/>
              <a:gd name="connsiteX12" fmla="*/ 1430383 w 1714372"/>
              <a:gd name="connsiteY12" fmla="*/ 1432577 h 1491879"/>
              <a:gd name="connsiteX13" fmla="*/ 1682932 w 1714372"/>
              <a:gd name="connsiteY13" fmla="*/ 1106006 h 1491879"/>
              <a:gd name="connsiteX14" fmla="*/ 1691640 w 1714372"/>
              <a:gd name="connsiteY14" fmla="*/ 581314 h 1491879"/>
              <a:gd name="connsiteX15" fmla="*/ 1510937 w 1714372"/>
              <a:gd name="connsiteY15" fmla="*/ 278691 h 1491879"/>
              <a:gd name="connsiteX16" fmla="*/ 855617 w 1714372"/>
              <a:gd name="connsiteY16" fmla="*/ 17 h 149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4372" h="1491879">
                <a:moveTo>
                  <a:pt x="855617" y="17"/>
                </a:moveTo>
                <a:cubicBezTo>
                  <a:pt x="637177" y="1831"/>
                  <a:pt x="325120" y="159674"/>
                  <a:pt x="200297" y="289577"/>
                </a:cubicBezTo>
                <a:cubicBezTo>
                  <a:pt x="75474" y="419480"/>
                  <a:pt x="64951" y="456854"/>
                  <a:pt x="28303" y="583491"/>
                </a:cubicBezTo>
                <a:cubicBezTo>
                  <a:pt x="-8345" y="710128"/>
                  <a:pt x="-11975" y="958322"/>
                  <a:pt x="32657" y="1101651"/>
                </a:cubicBezTo>
                <a:cubicBezTo>
                  <a:pt x="77289" y="1244980"/>
                  <a:pt x="218441" y="1382140"/>
                  <a:pt x="296092" y="1443463"/>
                </a:cubicBezTo>
                <a:cubicBezTo>
                  <a:pt x="373743" y="1504786"/>
                  <a:pt x="469538" y="1501157"/>
                  <a:pt x="498566" y="1469588"/>
                </a:cubicBezTo>
                <a:cubicBezTo>
                  <a:pt x="527594" y="1438019"/>
                  <a:pt x="473529" y="1329162"/>
                  <a:pt x="470263" y="1254051"/>
                </a:cubicBezTo>
                <a:cubicBezTo>
                  <a:pt x="466997" y="1178940"/>
                  <a:pt x="453572" y="1141202"/>
                  <a:pt x="478972" y="1018920"/>
                </a:cubicBezTo>
                <a:cubicBezTo>
                  <a:pt x="504372" y="896638"/>
                  <a:pt x="679634" y="695976"/>
                  <a:pt x="857795" y="703234"/>
                </a:cubicBezTo>
                <a:cubicBezTo>
                  <a:pt x="1035956" y="710492"/>
                  <a:pt x="1217024" y="855270"/>
                  <a:pt x="1247503" y="1023274"/>
                </a:cubicBezTo>
                <a:cubicBezTo>
                  <a:pt x="1277982" y="1191278"/>
                  <a:pt x="1266734" y="1181117"/>
                  <a:pt x="1262743" y="1254051"/>
                </a:cubicBezTo>
                <a:cubicBezTo>
                  <a:pt x="1258752" y="1326985"/>
                  <a:pt x="1195615" y="1431126"/>
                  <a:pt x="1223555" y="1460880"/>
                </a:cubicBezTo>
                <a:cubicBezTo>
                  <a:pt x="1251495" y="1490634"/>
                  <a:pt x="1353820" y="1491723"/>
                  <a:pt x="1430383" y="1432577"/>
                </a:cubicBezTo>
                <a:cubicBezTo>
                  <a:pt x="1506946" y="1373431"/>
                  <a:pt x="1639389" y="1247883"/>
                  <a:pt x="1682932" y="1106006"/>
                </a:cubicBezTo>
                <a:cubicBezTo>
                  <a:pt x="1726475" y="964129"/>
                  <a:pt x="1720306" y="719200"/>
                  <a:pt x="1691640" y="581314"/>
                </a:cubicBezTo>
                <a:cubicBezTo>
                  <a:pt x="1647734" y="449959"/>
                  <a:pt x="1657531" y="419117"/>
                  <a:pt x="1510937" y="278691"/>
                </a:cubicBezTo>
                <a:cubicBezTo>
                  <a:pt x="1364343" y="138265"/>
                  <a:pt x="1074057" y="-1797"/>
                  <a:pt x="855617" y="1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901CBCB-0624-8F00-4CF3-84EF84FB51C6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CDEF528B-75A9-D80E-F22A-6BC5607387BF}"/>
              </a:ext>
            </a:extLst>
          </p:cNvPr>
          <p:cNvGrpSpPr/>
          <p:nvPr/>
        </p:nvGrpSpPr>
        <p:grpSpPr>
          <a:xfrm>
            <a:off x="6364915" y="3920986"/>
            <a:ext cx="2160000" cy="2160000"/>
            <a:chOff x="6366971" y="3019890"/>
            <a:chExt cx="1980000" cy="1980000"/>
          </a:xfrm>
        </p:grpSpPr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7FF474C8-29FE-2591-FAA6-E108CDBD86D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5" name="Ovale 14">
                <a:extLst>
                  <a:ext uri="{FF2B5EF4-FFF2-40B4-BE49-F238E27FC236}">
                    <a16:creationId xmlns:a16="http://schemas.microsoft.com/office/drawing/2014/main" id="{DF2B8E7F-ED30-B48D-5CD0-D2553A0A9C65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6" name="Connettore diritto 15">
                <a:extLst>
                  <a:ext uri="{FF2B5EF4-FFF2-40B4-BE49-F238E27FC236}">
                    <a16:creationId xmlns:a16="http://schemas.microsoft.com/office/drawing/2014/main" id="{011FC858-A3E7-F285-D449-1013B30312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ttore diritto 16">
                <a:extLst>
                  <a:ext uri="{FF2B5EF4-FFF2-40B4-BE49-F238E27FC236}">
                    <a16:creationId xmlns:a16="http://schemas.microsoft.com/office/drawing/2014/main" id="{C50BB82A-324B-53B8-F4DF-8D3A8DD5E8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5BC9D973-BACD-2E17-5EA3-596F31587180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CC8A8C33-43DA-19CA-F876-196621D8E849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DC1A726D-6D62-5DCC-647E-1B4EC78D7243}"/>
              </a:ext>
            </a:extLst>
          </p:cNvPr>
          <p:cNvCxnSpPr>
            <a:cxnSpLocks/>
          </p:cNvCxnSpPr>
          <p:nvPr/>
        </p:nvCxnSpPr>
        <p:spPr>
          <a:xfrm>
            <a:off x="7441272" y="1593335"/>
            <a:ext cx="0" cy="35987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46972C20-905D-36B7-9FD9-6F951638D004}"/>
              </a:ext>
            </a:extLst>
          </p:cNvPr>
          <p:cNvCxnSpPr>
            <a:cxnSpLocks/>
            <a:stCxn id="296" idx="8"/>
          </p:cNvCxnSpPr>
          <p:nvPr/>
        </p:nvCxnSpPr>
        <p:spPr>
          <a:xfrm>
            <a:off x="7440947" y="3604126"/>
            <a:ext cx="325" cy="8764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03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5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7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9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4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5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6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 animBg="1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69" grpId="0" animBg="1"/>
      <p:bldP spid="99" grpId="0" animBg="1"/>
      <p:bldP spid="117" grpId="0" animBg="1"/>
      <p:bldP spid="150" grpId="0" animBg="1"/>
      <p:bldP spid="196" grpId="0" animBg="1"/>
      <p:bldP spid="210" grpId="0" animBg="1"/>
      <p:bldP spid="256" grpId="0" animBg="1"/>
      <p:bldP spid="291" grpId="0" animBg="1"/>
      <p:bldP spid="296" grpId="0" animBg="1"/>
      <p:bldP spid="160" grpId="0" animBg="1"/>
      <p:bldP spid="200" grpId="0"/>
      <p:bldP spid="201" grpId="0"/>
      <p:bldP spid="202" grpId="0"/>
      <p:bldP spid="203" grpId="0"/>
      <p:bldP spid="206" grpId="0"/>
      <p:bldP spid="207" grpId="0"/>
      <p:bldP spid="208" grpId="0"/>
      <p:bldP spid="211" grpId="0"/>
      <p:bldP spid="224" grpId="0"/>
      <p:bldP spid="225" grpId="0"/>
      <p:bldP spid="19" grpId="0"/>
      <p:bldP spid="31" grpId="0"/>
      <p:bldP spid="34" grpId="0"/>
      <p:bldP spid="38" grpId="0"/>
      <p:bldP spid="48" grpId="0"/>
      <p:bldP spid="50" grpId="0"/>
      <p:bldP spid="52" grpId="0"/>
      <p:bldP spid="56" grpId="0"/>
      <p:bldP spid="72" grpId="0"/>
      <p:bldP spid="75" grpId="0"/>
      <p:bldP spid="2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60D453E-0776-B0D6-92AB-88329B7F2FC7}"/>
              </a:ext>
            </a:extLst>
          </p:cNvPr>
          <p:cNvCxnSpPr>
            <a:cxnSpLocks/>
          </p:cNvCxnSpPr>
          <p:nvPr/>
        </p:nvCxnSpPr>
        <p:spPr>
          <a:xfrm>
            <a:off x="7444640" y="2614786"/>
            <a:ext cx="0" cy="24421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e 20">
            <a:extLst>
              <a:ext uri="{FF2B5EF4-FFF2-40B4-BE49-F238E27FC236}">
                <a16:creationId xmlns:a16="http://schemas.microsoft.com/office/drawing/2014/main" id="{1E48B7C0-2AA1-5E89-2859-CB6D1985767C}"/>
              </a:ext>
            </a:extLst>
          </p:cNvPr>
          <p:cNvSpPr/>
          <p:nvPr/>
        </p:nvSpPr>
        <p:spPr>
          <a:xfrm>
            <a:off x="6368564" y="1577096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B220305C-0D45-6B69-2D1A-0B751CAF2ED3}"/>
              </a:ext>
            </a:extLst>
          </p:cNvPr>
          <p:cNvGrpSpPr/>
          <p:nvPr/>
        </p:nvGrpSpPr>
        <p:grpSpPr>
          <a:xfrm>
            <a:off x="6364915" y="3920986"/>
            <a:ext cx="2160000" cy="2160000"/>
            <a:chOff x="6366971" y="3019890"/>
            <a:chExt cx="1980000" cy="1980000"/>
          </a:xfrm>
        </p:grpSpPr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BDD93BB2-4F30-850D-E370-576B4495755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6" name="Ovale 25">
                <a:extLst>
                  <a:ext uri="{FF2B5EF4-FFF2-40B4-BE49-F238E27FC236}">
                    <a16:creationId xmlns:a16="http://schemas.microsoft.com/office/drawing/2014/main" id="{4D1DDD96-70D0-CEE1-99D2-C7D947C48597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7" name="Connettore diritto 26">
                <a:extLst>
                  <a:ext uri="{FF2B5EF4-FFF2-40B4-BE49-F238E27FC236}">
                    <a16:creationId xmlns:a16="http://schemas.microsoft.com/office/drawing/2014/main" id="{B85FD1D7-AF9B-17E5-D7CD-DAB7B390D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>
                <a:extLst>
                  <a:ext uri="{FF2B5EF4-FFF2-40B4-BE49-F238E27FC236}">
                    <a16:creationId xmlns:a16="http://schemas.microsoft.com/office/drawing/2014/main" id="{8DA91CC8-0292-1A33-C73E-3FE7AF2A56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960FB6B4-B7B5-811D-5274-EE0A24DB7603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>
              <a:extLst>
                <a:ext uri="{FF2B5EF4-FFF2-40B4-BE49-F238E27FC236}">
                  <a16:creationId xmlns:a16="http://schemas.microsoft.com/office/drawing/2014/main" id="{276200C5-7F1E-F67E-48E4-EBB976D6DF8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3A52E02-AB88-481F-F5C2-5FCB32B7A61D}"/>
              </a:ext>
            </a:extLst>
          </p:cNvPr>
          <p:cNvCxnSpPr>
            <a:cxnSpLocks/>
          </p:cNvCxnSpPr>
          <p:nvPr/>
        </p:nvCxnSpPr>
        <p:spPr>
          <a:xfrm>
            <a:off x="10787447" y="3732680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FDB86F-221D-FD8F-DB07-2258E7169D5D}"/>
              </a:ext>
            </a:extLst>
          </p:cNvPr>
          <p:cNvCxnSpPr>
            <a:cxnSpLocks/>
          </p:cNvCxnSpPr>
          <p:nvPr/>
        </p:nvCxnSpPr>
        <p:spPr>
          <a:xfrm>
            <a:off x="5532582" y="3734857"/>
            <a:ext cx="642563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CA676DF5-DC01-715B-5445-FC93B693758C}"/>
              </a:ext>
            </a:extLst>
          </p:cNvPr>
          <p:cNvGrpSpPr/>
          <p:nvPr/>
        </p:nvGrpSpPr>
        <p:grpSpPr>
          <a:xfrm>
            <a:off x="6367871" y="4432947"/>
            <a:ext cx="2160000" cy="2160000"/>
            <a:chOff x="6366971" y="3019890"/>
            <a:chExt cx="1980000" cy="1980000"/>
          </a:xfrm>
        </p:grpSpPr>
        <p:grpSp>
          <p:nvGrpSpPr>
            <p:cNvPr id="129" name="Gruppo 128">
              <a:extLst>
                <a:ext uri="{FF2B5EF4-FFF2-40B4-BE49-F238E27FC236}">
                  <a16:creationId xmlns:a16="http://schemas.microsoft.com/office/drawing/2014/main" id="{04B4B4D9-D274-C777-BB3E-5FFAB11A475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32" name="Ovale 131">
                <a:extLst>
                  <a:ext uri="{FF2B5EF4-FFF2-40B4-BE49-F238E27FC236}">
                    <a16:creationId xmlns:a16="http://schemas.microsoft.com/office/drawing/2014/main" id="{532BC0AB-1CBC-2A14-AD74-1EF707C93E0C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C0843B47-F58C-AE81-5970-8A5AFD00BB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F2516296-91C6-6B5E-7DF1-94A83903C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7C67B413-12E0-9BD5-E038-10EDEAD8676C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35C709EF-E94F-7238-C39E-44B72D4532D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E19EE935-C836-81F9-3518-10661C83A25A}"/>
              </a:ext>
            </a:extLst>
          </p:cNvPr>
          <p:cNvCxnSpPr>
            <a:cxnSpLocks/>
          </p:cNvCxnSpPr>
          <p:nvPr/>
        </p:nvCxnSpPr>
        <p:spPr>
          <a:xfrm>
            <a:off x="8645243" y="452582"/>
            <a:ext cx="0" cy="637074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EEC5F159-C630-909F-20C2-79D5B54E1A98}"/>
              </a:ext>
            </a:extLst>
          </p:cNvPr>
          <p:cNvCxnSpPr>
            <a:cxnSpLocks/>
          </p:cNvCxnSpPr>
          <p:nvPr/>
        </p:nvCxnSpPr>
        <p:spPr>
          <a:xfrm>
            <a:off x="7541631" y="5000986"/>
            <a:ext cx="225561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6AB56FC0-D44F-00E8-DD6B-A342FA711A5A}"/>
              </a:ext>
            </a:extLst>
          </p:cNvPr>
          <p:cNvGrpSpPr/>
          <p:nvPr/>
        </p:nvGrpSpPr>
        <p:grpSpPr>
          <a:xfrm>
            <a:off x="8647045" y="3921289"/>
            <a:ext cx="2160000" cy="2160000"/>
            <a:chOff x="6366971" y="3019890"/>
            <a:chExt cx="1980000" cy="1980000"/>
          </a:xfrm>
        </p:grpSpPr>
        <p:grpSp>
          <p:nvGrpSpPr>
            <p:cNvPr id="142" name="Gruppo 141">
              <a:extLst>
                <a:ext uri="{FF2B5EF4-FFF2-40B4-BE49-F238E27FC236}">
                  <a16:creationId xmlns:a16="http://schemas.microsoft.com/office/drawing/2014/main" id="{FED8D5EE-E67E-FBED-0C9E-0B0C679A892C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45" name="Ovale 144">
                <a:extLst>
                  <a:ext uri="{FF2B5EF4-FFF2-40B4-BE49-F238E27FC236}">
                    <a16:creationId xmlns:a16="http://schemas.microsoft.com/office/drawing/2014/main" id="{849A847B-64CE-18FB-C5E6-DF9C52BC57F5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46" name="Connettore diritto 145">
                <a:extLst>
                  <a:ext uri="{FF2B5EF4-FFF2-40B4-BE49-F238E27FC236}">
                    <a16:creationId xmlns:a16="http://schemas.microsoft.com/office/drawing/2014/main" id="{C9C90A63-7238-F5D1-2E94-CFBEAABE3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diritto 146">
                <a:extLst>
                  <a:ext uri="{FF2B5EF4-FFF2-40B4-BE49-F238E27FC236}">
                    <a16:creationId xmlns:a16="http://schemas.microsoft.com/office/drawing/2014/main" id="{AA930C99-656A-F67C-13C0-4D2A5ADDF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D67BA834-8D9F-3975-BCC0-7A9AB14D0234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diritto 143">
              <a:extLst>
                <a:ext uri="{FF2B5EF4-FFF2-40B4-BE49-F238E27FC236}">
                  <a16:creationId xmlns:a16="http://schemas.microsoft.com/office/drawing/2014/main" id="{A195B7E7-40D5-148F-D93C-9AD73DA4693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84D4ABD8-2DC1-3254-71A8-1E7669173873}"/>
              </a:ext>
            </a:extLst>
          </p:cNvPr>
          <p:cNvCxnSpPr>
            <a:cxnSpLocks/>
            <a:stCxn id="193" idx="4"/>
          </p:cNvCxnSpPr>
          <p:nvPr/>
        </p:nvCxnSpPr>
        <p:spPr>
          <a:xfrm flipV="1">
            <a:off x="7444711" y="5513853"/>
            <a:ext cx="4260532" cy="4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68A785A-ADEA-9D72-416D-01ED5CD6B1C0}"/>
              </a:ext>
            </a:extLst>
          </p:cNvPr>
          <p:cNvCxnSpPr>
            <a:cxnSpLocks/>
            <a:stCxn id="132" idx="0"/>
          </p:cNvCxnSpPr>
          <p:nvPr/>
        </p:nvCxnSpPr>
        <p:spPr>
          <a:xfrm>
            <a:off x="7447871" y="4432947"/>
            <a:ext cx="11973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2DBF9EE-84F4-5EC1-1E17-5F80FEA7279D}"/>
              </a:ext>
            </a:extLst>
          </p:cNvPr>
          <p:cNvCxnSpPr>
            <a:cxnSpLocks/>
          </p:cNvCxnSpPr>
          <p:nvPr/>
        </p:nvCxnSpPr>
        <p:spPr>
          <a:xfrm>
            <a:off x="8645243" y="4435683"/>
            <a:ext cx="3060000" cy="10772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6DB740D-51B8-DB5A-78E7-228BEB62A337}"/>
              </a:ext>
            </a:extLst>
          </p:cNvPr>
          <p:cNvCxnSpPr>
            <a:cxnSpLocks/>
          </p:cNvCxnSpPr>
          <p:nvPr/>
        </p:nvCxnSpPr>
        <p:spPr>
          <a:xfrm flipV="1">
            <a:off x="8643771" y="5512947"/>
            <a:ext cx="3061472" cy="1083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B368553-0DBB-AE9F-E2F5-31297C239873}"/>
              </a:ext>
            </a:extLst>
          </p:cNvPr>
          <p:cNvCxnSpPr>
            <a:stCxn id="132" idx="2"/>
          </p:cNvCxnSpPr>
          <p:nvPr/>
        </p:nvCxnSpPr>
        <p:spPr>
          <a:xfrm flipV="1">
            <a:off x="6367871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3A7E398-51B2-F9B6-8351-C0C1C3F82500}"/>
              </a:ext>
            </a:extLst>
          </p:cNvPr>
          <p:cNvCxnSpPr>
            <a:stCxn id="132" idx="6"/>
          </p:cNvCxnSpPr>
          <p:nvPr/>
        </p:nvCxnSpPr>
        <p:spPr>
          <a:xfrm flipV="1">
            <a:off x="8527871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1782C123-A523-5CDD-570C-F9213F644B16}"/>
              </a:ext>
            </a:extLst>
          </p:cNvPr>
          <p:cNvCxnSpPr>
            <a:cxnSpLocks/>
          </p:cNvCxnSpPr>
          <p:nvPr/>
        </p:nvCxnSpPr>
        <p:spPr>
          <a:xfrm flipV="1">
            <a:off x="7446635" y="673544"/>
            <a:ext cx="0" cy="30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A09F7DC-1AF3-4258-B6EE-8697D97F76DA}"/>
              </a:ext>
            </a:extLst>
          </p:cNvPr>
          <p:cNvCxnSpPr>
            <a:cxnSpLocks/>
          </p:cNvCxnSpPr>
          <p:nvPr/>
        </p:nvCxnSpPr>
        <p:spPr>
          <a:xfrm flipH="1">
            <a:off x="6367092" y="669201"/>
            <a:ext cx="1080698" cy="30656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543C6EF-C537-B092-CE99-12FB73A3D38E}"/>
              </a:ext>
            </a:extLst>
          </p:cNvPr>
          <p:cNvCxnSpPr>
            <a:cxnSpLocks/>
          </p:cNvCxnSpPr>
          <p:nvPr/>
        </p:nvCxnSpPr>
        <p:spPr>
          <a:xfrm>
            <a:off x="7450212" y="672231"/>
            <a:ext cx="1076880" cy="30626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B74DBCA4-11D7-200F-E2B5-691DD3753DB5}"/>
              </a:ext>
            </a:extLst>
          </p:cNvPr>
          <p:cNvCxnSpPr>
            <a:cxnSpLocks/>
          </p:cNvCxnSpPr>
          <p:nvPr/>
        </p:nvCxnSpPr>
        <p:spPr>
          <a:xfrm>
            <a:off x="7443845" y="4817988"/>
            <a:ext cx="33449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1AA46A6-4452-9DD6-0A0E-0A72BD8D40CC}"/>
              </a:ext>
            </a:extLst>
          </p:cNvPr>
          <p:cNvCxnSpPr>
            <a:cxnSpLocks/>
          </p:cNvCxnSpPr>
          <p:nvPr/>
        </p:nvCxnSpPr>
        <p:spPr>
          <a:xfrm>
            <a:off x="7443845" y="5838669"/>
            <a:ext cx="334498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uppo 216">
            <a:extLst>
              <a:ext uri="{FF2B5EF4-FFF2-40B4-BE49-F238E27FC236}">
                <a16:creationId xmlns:a16="http://schemas.microsoft.com/office/drawing/2014/main" id="{86397ABA-8CBE-0E19-07DE-5F349ACF49BA}"/>
              </a:ext>
            </a:extLst>
          </p:cNvPr>
          <p:cNvGrpSpPr/>
          <p:nvPr/>
        </p:nvGrpSpPr>
        <p:grpSpPr>
          <a:xfrm>
            <a:off x="7263658" y="4817750"/>
            <a:ext cx="367200" cy="367200"/>
            <a:chOff x="6905897" y="4844143"/>
            <a:chExt cx="360000" cy="360000"/>
          </a:xfrm>
        </p:grpSpPr>
        <p:sp>
          <p:nvSpPr>
            <p:cNvPr id="212" name="Ovale 211">
              <a:extLst>
                <a:ext uri="{FF2B5EF4-FFF2-40B4-BE49-F238E27FC236}">
                  <a16:creationId xmlns:a16="http://schemas.microsoft.com/office/drawing/2014/main" id="{A74B8C9C-D830-9EDC-A844-2DC878630F1E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0B2A77EF-1C66-4B30-C8D1-58F95109C4C7}"/>
                </a:ext>
              </a:extLst>
            </p:cNvPr>
            <p:cNvCxnSpPr>
              <a:cxnSpLocks/>
            </p:cNvCxnSpPr>
            <p:nvPr/>
          </p:nvCxnSpPr>
          <p:spPr>
            <a:xfrm>
              <a:off x="7032119" y="5024143"/>
              <a:ext cx="105882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diritto 215">
              <a:extLst>
                <a:ext uri="{FF2B5EF4-FFF2-40B4-BE49-F238E27FC236}">
                  <a16:creationId xmlns:a16="http://schemas.microsoft.com/office/drawing/2014/main" id="{E43FD030-28E3-1067-D81E-1B2B3EDDF782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72949"/>
              <a:ext cx="0" cy="10588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uppo 217">
            <a:extLst>
              <a:ext uri="{FF2B5EF4-FFF2-40B4-BE49-F238E27FC236}">
                <a16:creationId xmlns:a16="http://schemas.microsoft.com/office/drawing/2014/main" id="{0218D133-AE12-638A-40E9-6D5E1BA7CD24}"/>
              </a:ext>
            </a:extLst>
          </p:cNvPr>
          <p:cNvGrpSpPr/>
          <p:nvPr/>
        </p:nvGrpSpPr>
        <p:grpSpPr>
          <a:xfrm>
            <a:off x="7121027" y="5187763"/>
            <a:ext cx="651600" cy="651600"/>
            <a:chOff x="6905897" y="4844143"/>
            <a:chExt cx="360000" cy="360000"/>
          </a:xfrm>
        </p:grpSpPr>
        <p:sp>
          <p:nvSpPr>
            <p:cNvPr id="219" name="Ovale 218">
              <a:extLst>
                <a:ext uri="{FF2B5EF4-FFF2-40B4-BE49-F238E27FC236}">
                  <a16:creationId xmlns:a16="http://schemas.microsoft.com/office/drawing/2014/main" id="{7181FEB5-8E1C-54DA-27C9-C9564FEA6078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20" name="Connettore diritto 219">
              <a:extLst>
                <a:ext uri="{FF2B5EF4-FFF2-40B4-BE49-F238E27FC236}">
                  <a16:creationId xmlns:a16="http://schemas.microsoft.com/office/drawing/2014/main" id="{264B3A6F-EFED-80BB-8C77-208115F15427}"/>
                </a:ext>
              </a:extLst>
            </p:cNvPr>
            <p:cNvCxnSpPr>
              <a:cxnSpLocks/>
            </p:cNvCxnSpPr>
            <p:nvPr/>
          </p:nvCxnSpPr>
          <p:spPr>
            <a:xfrm>
              <a:off x="7060439" y="5024143"/>
              <a:ext cx="59669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diritto 220">
              <a:extLst>
                <a:ext uri="{FF2B5EF4-FFF2-40B4-BE49-F238E27FC236}">
                  <a16:creationId xmlns:a16="http://schemas.microsoft.com/office/drawing/2014/main" id="{2D8F2D09-F213-E704-F269-9F820D05C8D7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4202"/>
              <a:ext cx="0" cy="59669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8" name="Arco 227">
            <a:extLst>
              <a:ext uri="{FF2B5EF4-FFF2-40B4-BE49-F238E27FC236}">
                <a16:creationId xmlns:a16="http://schemas.microsoft.com/office/drawing/2014/main" id="{D7B1B990-3953-7E9E-5E5F-3DF48E1DDC41}"/>
              </a:ext>
            </a:extLst>
          </p:cNvPr>
          <p:cNvSpPr/>
          <p:nvPr/>
        </p:nvSpPr>
        <p:spPr>
          <a:xfrm>
            <a:off x="6504728" y="1593335"/>
            <a:ext cx="4284000" cy="4284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3D358384-D3DA-8662-E645-3B9342D85F73}"/>
              </a:ext>
            </a:extLst>
          </p:cNvPr>
          <p:cNvCxnSpPr>
            <a:cxnSpLocks/>
            <a:stCxn id="228" idx="0"/>
          </p:cNvCxnSpPr>
          <p:nvPr/>
        </p:nvCxnSpPr>
        <p:spPr>
          <a:xfrm flipH="1">
            <a:off x="5926671" y="1593335"/>
            <a:ext cx="27200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22E01638-EEA1-4758-F80F-F7824D75148C}"/>
              </a:ext>
            </a:extLst>
          </p:cNvPr>
          <p:cNvSpPr txBox="1"/>
          <p:nvPr/>
        </p:nvSpPr>
        <p:spPr>
          <a:xfrm>
            <a:off x="10462843" y="642128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FBF44623-09FF-C1EB-0C9D-6BCB70B1D591}"/>
              </a:ext>
            </a:extLst>
          </p:cNvPr>
          <p:cNvSpPr txBox="1"/>
          <p:nvPr/>
        </p:nvSpPr>
        <p:spPr>
          <a:xfrm>
            <a:off x="10265056" y="642128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3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6B019AC9-E1B7-791B-4350-712B8C5540C0}"/>
              </a:ext>
            </a:extLst>
          </p:cNvPr>
          <p:cNvSpPr txBox="1"/>
          <p:nvPr/>
        </p:nvSpPr>
        <p:spPr>
          <a:xfrm>
            <a:off x="10639181" y="627095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51799872-7AAF-A303-7CCA-86B0DFC56B0F}"/>
              </a:ext>
            </a:extLst>
          </p:cNvPr>
          <p:cNvSpPr txBox="1"/>
          <p:nvPr/>
        </p:nvSpPr>
        <p:spPr>
          <a:xfrm>
            <a:off x="9956710" y="642052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4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9B578194-C561-F43B-1F47-68E57B315749}"/>
              </a:ext>
            </a:extLst>
          </p:cNvPr>
          <p:cNvSpPr txBox="1"/>
          <p:nvPr/>
        </p:nvSpPr>
        <p:spPr>
          <a:xfrm>
            <a:off x="9579756" y="6421516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5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3CFB09EA-85F6-A8B9-0D6C-C94406F830F4}"/>
              </a:ext>
            </a:extLst>
          </p:cNvPr>
          <p:cNvSpPr txBox="1"/>
          <p:nvPr/>
        </p:nvSpPr>
        <p:spPr>
          <a:xfrm>
            <a:off x="9204090" y="642232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6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EAAE7971-4B4B-235F-3305-58CD4556FEEE}"/>
              </a:ext>
            </a:extLst>
          </p:cNvPr>
          <p:cNvSpPr txBox="1"/>
          <p:nvPr/>
        </p:nvSpPr>
        <p:spPr>
          <a:xfrm>
            <a:off x="8756721" y="652926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8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1B190557-E579-1DB6-6A17-3D1F2B5725A6}"/>
              </a:ext>
            </a:extLst>
          </p:cNvPr>
          <p:cNvSpPr txBox="1"/>
          <p:nvPr/>
        </p:nvSpPr>
        <p:spPr>
          <a:xfrm>
            <a:off x="8893497" y="6529743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7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0878B0DF-A8AA-0157-5900-B0AFC0E0AD0F}"/>
              </a:ext>
            </a:extLst>
          </p:cNvPr>
          <p:cNvSpPr txBox="1"/>
          <p:nvPr/>
        </p:nvSpPr>
        <p:spPr>
          <a:xfrm>
            <a:off x="8628218" y="6535738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9</a:t>
            </a:r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AB7CA021-FA02-AD9D-604D-74CE5E88DF4C}"/>
              </a:ext>
            </a:extLst>
          </p:cNvPr>
          <p:cNvCxnSpPr>
            <a:cxnSpLocks/>
          </p:cNvCxnSpPr>
          <p:nvPr/>
        </p:nvCxnSpPr>
        <p:spPr>
          <a:xfrm>
            <a:off x="10409836" y="3730503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F78F4C48-01CA-AAC3-D1A1-D47E9DA6A8CB}"/>
              </a:ext>
            </a:extLst>
          </p:cNvPr>
          <p:cNvCxnSpPr>
            <a:cxnSpLocks/>
            <a:stCxn id="212" idx="4"/>
          </p:cNvCxnSpPr>
          <p:nvPr/>
        </p:nvCxnSpPr>
        <p:spPr>
          <a:xfrm>
            <a:off x="7447258" y="5184950"/>
            <a:ext cx="334147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FE99FB3-34FE-70FA-C504-1A3CF6C25A6C}"/>
              </a:ext>
            </a:extLst>
          </p:cNvPr>
          <p:cNvCxnSpPr>
            <a:cxnSpLocks/>
          </p:cNvCxnSpPr>
          <p:nvPr/>
        </p:nvCxnSpPr>
        <p:spPr>
          <a:xfrm>
            <a:off x="7443845" y="5970741"/>
            <a:ext cx="296599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4691C460-B0F9-195D-0FFD-6FB8065D0A9B}"/>
              </a:ext>
            </a:extLst>
          </p:cNvPr>
          <p:cNvCxnSpPr>
            <a:cxnSpLocks/>
          </p:cNvCxnSpPr>
          <p:nvPr/>
        </p:nvCxnSpPr>
        <p:spPr>
          <a:xfrm>
            <a:off x="7447790" y="4164170"/>
            <a:ext cx="296204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o 5">
            <a:extLst>
              <a:ext uri="{FF2B5EF4-FFF2-40B4-BE49-F238E27FC236}">
                <a16:creationId xmlns:a16="http://schemas.microsoft.com/office/drawing/2014/main" id="{84933CD5-7975-435D-96C8-51B4B4EBD096}"/>
              </a:ext>
            </a:extLst>
          </p:cNvPr>
          <p:cNvGrpSpPr/>
          <p:nvPr/>
        </p:nvGrpSpPr>
        <p:grpSpPr>
          <a:xfrm>
            <a:off x="6991142" y="5057729"/>
            <a:ext cx="910800" cy="910800"/>
            <a:chOff x="6905897" y="4844143"/>
            <a:chExt cx="360000" cy="360000"/>
          </a:xfrm>
        </p:grpSpPr>
        <p:sp>
          <p:nvSpPr>
            <p:cNvPr id="7" name="Ovale 6">
              <a:extLst>
                <a:ext uri="{FF2B5EF4-FFF2-40B4-BE49-F238E27FC236}">
                  <a16:creationId xmlns:a16="http://schemas.microsoft.com/office/drawing/2014/main" id="{B1DFF83D-F16A-E40E-4746-ADAA98EB9A5A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B53A08D0-10A3-44F4-FB90-C1CD90472827}"/>
                </a:ext>
              </a:extLst>
            </p:cNvPr>
            <p:cNvCxnSpPr>
              <a:cxnSpLocks/>
            </p:cNvCxnSpPr>
            <p:nvPr/>
          </p:nvCxnSpPr>
          <p:spPr>
            <a:xfrm>
              <a:off x="7064803" y="5024143"/>
              <a:ext cx="4268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5DF60774-EFFF-BE76-84AB-02BBF492C78B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9941"/>
              <a:ext cx="0" cy="4268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39ABA4B5-E092-5FEA-3863-BCA360E8C2DA}"/>
              </a:ext>
            </a:extLst>
          </p:cNvPr>
          <p:cNvGrpSpPr/>
          <p:nvPr/>
        </p:nvGrpSpPr>
        <p:grpSpPr>
          <a:xfrm>
            <a:off x="6611548" y="4166487"/>
            <a:ext cx="1666800" cy="1666800"/>
            <a:chOff x="6366971" y="3019890"/>
            <a:chExt cx="1980000" cy="1980000"/>
          </a:xfrm>
        </p:grpSpPr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2D890FC5-B8A5-CDE5-7D5E-26B590BC6B6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66" name="Ovale 65">
                <a:extLst>
                  <a:ext uri="{FF2B5EF4-FFF2-40B4-BE49-F238E27FC236}">
                    <a16:creationId xmlns:a16="http://schemas.microsoft.com/office/drawing/2014/main" id="{414C96AC-E1AA-43B7-BECF-D174DC18E11F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67" name="Connettore diritto 66">
                <a:extLst>
                  <a:ext uri="{FF2B5EF4-FFF2-40B4-BE49-F238E27FC236}">
                    <a16:creationId xmlns:a16="http://schemas.microsoft.com/office/drawing/2014/main" id="{5218AB07-A66A-9CC7-53DD-369C365655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ttore diritto 67">
                <a:extLst>
                  <a:ext uri="{FF2B5EF4-FFF2-40B4-BE49-F238E27FC236}">
                    <a16:creationId xmlns:a16="http://schemas.microsoft.com/office/drawing/2014/main" id="{62EFB149-8D1B-7DB4-0226-D2DDBC36D6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B78011E2-AD31-E4E4-90AA-E8F7D7AE1D5B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diritto 64">
              <a:extLst>
                <a:ext uri="{FF2B5EF4-FFF2-40B4-BE49-F238E27FC236}">
                  <a16:creationId xmlns:a16="http://schemas.microsoft.com/office/drawing/2014/main" id="{C13578C7-5035-B394-C9B8-5E7A72263D20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Arco 68">
            <a:extLst>
              <a:ext uri="{FF2B5EF4-FFF2-40B4-BE49-F238E27FC236}">
                <a16:creationId xmlns:a16="http://schemas.microsoft.com/office/drawing/2014/main" id="{02167F79-35C3-474D-3A0F-6E80B65F503A}"/>
              </a:ext>
            </a:extLst>
          </p:cNvPr>
          <p:cNvSpPr/>
          <p:nvPr/>
        </p:nvSpPr>
        <p:spPr>
          <a:xfrm>
            <a:off x="6881388" y="1968274"/>
            <a:ext cx="3528000" cy="3528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F0A59A1-7288-9C83-1C4E-EB03872F49DC}"/>
              </a:ext>
            </a:extLst>
          </p:cNvPr>
          <p:cNvCxnSpPr>
            <a:cxnSpLocks/>
          </p:cNvCxnSpPr>
          <p:nvPr/>
        </p:nvCxnSpPr>
        <p:spPr>
          <a:xfrm flipH="1">
            <a:off x="5926671" y="1966082"/>
            <a:ext cx="27427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A1A7ED84-5B33-77BC-DA9B-3BFF2051C6DA}"/>
              </a:ext>
            </a:extLst>
          </p:cNvPr>
          <p:cNvCxnSpPr>
            <a:cxnSpLocks/>
          </p:cNvCxnSpPr>
          <p:nvPr/>
        </p:nvCxnSpPr>
        <p:spPr>
          <a:xfrm>
            <a:off x="7846374" y="1965452"/>
            <a:ext cx="0" cy="37682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4D6FCFA-5254-9169-EB7B-B1DCFEBF3290}"/>
              </a:ext>
            </a:extLst>
          </p:cNvPr>
          <p:cNvCxnSpPr>
            <a:cxnSpLocks/>
          </p:cNvCxnSpPr>
          <p:nvPr/>
        </p:nvCxnSpPr>
        <p:spPr>
          <a:xfrm>
            <a:off x="7053330" y="1965452"/>
            <a:ext cx="0" cy="37710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2E3A81E4-2797-D4A1-50E5-6AF41E860E8C}"/>
              </a:ext>
            </a:extLst>
          </p:cNvPr>
          <p:cNvCxnSpPr>
            <a:cxnSpLocks/>
          </p:cNvCxnSpPr>
          <p:nvPr/>
        </p:nvCxnSpPr>
        <p:spPr>
          <a:xfrm>
            <a:off x="10100553" y="3737096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F7886DC5-4760-7E54-292A-BB65637A18EF}"/>
              </a:ext>
            </a:extLst>
          </p:cNvPr>
          <p:cNvCxnSpPr>
            <a:cxnSpLocks/>
          </p:cNvCxnSpPr>
          <p:nvPr/>
        </p:nvCxnSpPr>
        <p:spPr>
          <a:xfrm>
            <a:off x="7447790" y="6081193"/>
            <a:ext cx="26527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8B6AE8D3-921C-9811-9C4C-8EF63FE8BAF7}"/>
              </a:ext>
            </a:extLst>
          </p:cNvPr>
          <p:cNvCxnSpPr>
            <a:cxnSpLocks/>
          </p:cNvCxnSpPr>
          <p:nvPr/>
        </p:nvCxnSpPr>
        <p:spPr>
          <a:xfrm>
            <a:off x="7441272" y="3988125"/>
            <a:ext cx="265928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88B272C1-D08F-7B4B-55B6-02E5EB794D22}"/>
              </a:ext>
            </a:extLst>
          </p:cNvPr>
          <p:cNvGrpSpPr/>
          <p:nvPr/>
        </p:nvGrpSpPr>
        <p:grpSpPr>
          <a:xfrm>
            <a:off x="6879382" y="4945153"/>
            <a:ext cx="1134000" cy="1134000"/>
            <a:chOff x="6905897" y="4844143"/>
            <a:chExt cx="360000" cy="360000"/>
          </a:xfrm>
        </p:grpSpPr>
        <p:sp>
          <p:nvSpPr>
            <p:cNvPr id="86" name="Ovale 85">
              <a:extLst>
                <a:ext uri="{FF2B5EF4-FFF2-40B4-BE49-F238E27FC236}">
                  <a16:creationId xmlns:a16="http://schemas.microsoft.com/office/drawing/2014/main" id="{D7133D97-6F94-662F-F8DE-B0B02FDF2335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F2BCDE03-CE8E-FF9C-C7DA-778E26FBEC6F}"/>
                </a:ext>
              </a:extLst>
            </p:cNvPr>
            <p:cNvCxnSpPr>
              <a:cxnSpLocks/>
            </p:cNvCxnSpPr>
            <p:nvPr/>
          </p:nvCxnSpPr>
          <p:spPr>
            <a:xfrm>
              <a:off x="7068551" y="5024143"/>
              <a:ext cx="3428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4A24DBE1-E6E4-A648-46A0-0DCCE11C5CD0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07633"/>
              <a:ext cx="0" cy="3428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B0C4ED4E-9E29-615F-0505-E3DC8CE75E0E}"/>
              </a:ext>
            </a:extLst>
          </p:cNvPr>
          <p:cNvGrpSpPr/>
          <p:nvPr/>
        </p:nvGrpSpPr>
        <p:grpSpPr>
          <a:xfrm>
            <a:off x="6435050" y="3988659"/>
            <a:ext cx="2023200" cy="2023200"/>
            <a:chOff x="6366971" y="3019890"/>
            <a:chExt cx="1980000" cy="1980000"/>
          </a:xfrm>
        </p:grpSpPr>
        <p:grpSp>
          <p:nvGrpSpPr>
            <p:cNvPr id="91" name="Gruppo 90">
              <a:extLst>
                <a:ext uri="{FF2B5EF4-FFF2-40B4-BE49-F238E27FC236}">
                  <a16:creationId xmlns:a16="http://schemas.microsoft.com/office/drawing/2014/main" id="{54854E34-7F8E-7B7C-558B-13D1E85EF1C3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94" name="Ovale 93">
                <a:extLst>
                  <a:ext uri="{FF2B5EF4-FFF2-40B4-BE49-F238E27FC236}">
                    <a16:creationId xmlns:a16="http://schemas.microsoft.com/office/drawing/2014/main" id="{2F08FC51-92C2-48AA-98FC-DBC7A81556F7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95" name="Connettore diritto 94">
                <a:extLst>
                  <a:ext uri="{FF2B5EF4-FFF2-40B4-BE49-F238E27FC236}">
                    <a16:creationId xmlns:a16="http://schemas.microsoft.com/office/drawing/2014/main" id="{482078A8-17B9-BDF9-88F2-C81BE97BF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ttore diritto 95">
                <a:extLst>
                  <a:ext uri="{FF2B5EF4-FFF2-40B4-BE49-F238E27FC236}">
                    <a16:creationId xmlns:a16="http://schemas.microsoft.com/office/drawing/2014/main" id="{A2D17D2C-6B7C-EBDF-3FBE-36DB9B59C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2" name="Connettore diritto 91">
              <a:extLst>
                <a:ext uri="{FF2B5EF4-FFF2-40B4-BE49-F238E27FC236}">
                  <a16:creationId xmlns:a16="http://schemas.microsoft.com/office/drawing/2014/main" id="{AB11FCA4-2CDF-275A-96DD-17E19546FFCA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diritto 92">
              <a:extLst>
                <a:ext uri="{FF2B5EF4-FFF2-40B4-BE49-F238E27FC236}">
                  <a16:creationId xmlns:a16="http://schemas.microsoft.com/office/drawing/2014/main" id="{328745B1-5938-190F-44C5-E25D04BD1DED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9E543AF6-C557-E97A-C4A6-A5AE62DAD9F9}"/>
              </a:ext>
            </a:extLst>
          </p:cNvPr>
          <p:cNvCxnSpPr>
            <a:cxnSpLocks/>
          </p:cNvCxnSpPr>
          <p:nvPr/>
        </p:nvCxnSpPr>
        <p:spPr>
          <a:xfrm>
            <a:off x="7814341" y="2276086"/>
            <a:ext cx="0" cy="36711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14B233E5-5CB1-C5CA-26DF-4A695242F933}"/>
              </a:ext>
            </a:extLst>
          </p:cNvPr>
          <p:cNvCxnSpPr>
            <a:cxnSpLocks/>
          </p:cNvCxnSpPr>
          <p:nvPr/>
        </p:nvCxnSpPr>
        <p:spPr>
          <a:xfrm>
            <a:off x="7083475" y="2276086"/>
            <a:ext cx="0" cy="36698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rco 98">
            <a:extLst>
              <a:ext uri="{FF2B5EF4-FFF2-40B4-BE49-F238E27FC236}">
                <a16:creationId xmlns:a16="http://schemas.microsoft.com/office/drawing/2014/main" id="{3702D22E-8D27-6C1F-FC40-E5DD9DC189D3}"/>
              </a:ext>
            </a:extLst>
          </p:cNvPr>
          <p:cNvSpPr/>
          <p:nvPr/>
        </p:nvSpPr>
        <p:spPr>
          <a:xfrm>
            <a:off x="7185622" y="2276086"/>
            <a:ext cx="2916000" cy="2916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6B9378-EC1D-9E52-CC41-566F22C5BDC4}"/>
              </a:ext>
            </a:extLst>
          </p:cNvPr>
          <p:cNvCxnSpPr>
            <a:cxnSpLocks/>
          </p:cNvCxnSpPr>
          <p:nvPr/>
        </p:nvCxnSpPr>
        <p:spPr>
          <a:xfrm flipH="1">
            <a:off x="5926671" y="2276086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57892DC6-D383-8800-3134-29911FC3ADF0}"/>
              </a:ext>
            </a:extLst>
          </p:cNvPr>
          <p:cNvCxnSpPr>
            <a:cxnSpLocks/>
          </p:cNvCxnSpPr>
          <p:nvPr/>
        </p:nvCxnSpPr>
        <p:spPr>
          <a:xfrm>
            <a:off x="9727104" y="3730503"/>
            <a:ext cx="0" cy="29152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C9ADF922-299D-5E54-27CF-E37B44B74BD9}"/>
              </a:ext>
            </a:extLst>
          </p:cNvPr>
          <p:cNvCxnSpPr>
            <a:cxnSpLocks/>
          </p:cNvCxnSpPr>
          <p:nvPr/>
        </p:nvCxnSpPr>
        <p:spPr>
          <a:xfrm>
            <a:off x="7447790" y="6210432"/>
            <a:ext cx="22864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B886F6E9-4640-9480-64FB-03873E5AAB65}"/>
              </a:ext>
            </a:extLst>
          </p:cNvPr>
          <p:cNvCxnSpPr>
            <a:cxnSpLocks/>
          </p:cNvCxnSpPr>
          <p:nvPr/>
        </p:nvCxnSpPr>
        <p:spPr>
          <a:xfrm>
            <a:off x="7434405" y="3920986"/>
            <a:ext cx="22957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uppo 108">
            <a:extLst>
              <a:ext uri="{FF2B5EF4-FFF2-40B4-BE49-F238E27FC236}">
                <a16:creationId xmlns:a16="http://schemas.microsoft.com/office/drawing/2014/main" id="{4C90F37E-47ED-0667-FD7E-DF25281313A7}"/>
              </a:ext>
            </a:extLst>
          </p:cNvPr>
          <p:cNvGrpSpPr/>
          <p:nvPr/>
        </p:nvGrpSpPr>
        <p:grpSpPr>
          <a:xfrm>
            <a:off x="6751428" y="4816995"/>
            <a:ext cx="1393200" cy="1393200"/>
            <a:chOff x="6905897" y="4844143"/>
            <a:chExt cx="360000" cy="360000"/>
          </a:xfrm>
        </p:grpSpPr>
        <p:sp>
          <p:nvSpPr>
            <p:cNvPr id="110" name="Ovale 109">
              <a:extLst>
                <a:ext uri="{FF2B5EF4-FFF2-40B4-BE49-F238E27FC236}">
                  <a16:creationId xmlns:a16="http://schemas.microsoft.com/office/drawing/2014/main" id="{42738BB6-FF73-7AB7-E71C-0DB002B98897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11" name="Connettore diritto 110">
              <a:extLst>
                <a:ext uri="{FF2B5EF4-FFF2-40B4-BE49-F238E27FC236}">
                  <a16:creationId xmlns:a16="http://schemas.microsoft.com/office/drawing/2014/main" id="{535CFE14-9C54-4361-AC45-7FD6E5372386}"/>
                </a:ext>
              </a:extLst>
            </p:cNvPr>
            <p:cNvCxnSpPr>
              <a:cxnSpLocks/>
            </p:cNvCxnSpPr>
            <p:nvPr/>
          </p:nvCxnSpPr>
          <p:spPr>
            <a:xfrm>
              <a:off x="7070894" y="5024143"/>
              <a:ext cx="27907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101C4BE7-FABE-F43B-8915-98BCCCD136C5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08461"/>
              <a:ext cx="0" cy="2790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0BF6AB88-5755-CE95-6ADC-C5EBD59F6191}"/>
              </a:ext>
            </a:extLst>
          </p:cNvPr>
          <p:cNvCxnSpPr>
            <a:cxnSpLocks/>
          </p:cNvCxnSpPr>
          <p:nvPr/>
        </p:nvCxnSpPr>
        <p:spPr>
          <a:xfrm>
            <a:off x="6883888" y="2647326"/>
            <a:ext cx="0" cy="327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1A6D06AB-FC7C-D00B-5416-618640A35BF6}"/>
              </a:ext>
            </a:extLst>
          </p:cNvPr>
          <p:cNvCxnSpPr>
            <a:cxnSpLocks/>
          </p:cNvCxnSpPr>
          <p:nvPr/>
        </p:nvCxnSpPr>
        <p:spPr>
          <a:xfrm>
            <a:off x="8016814" y="2641463"/>
            <a:ext cx="0" cy="327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rco 116">
            <a:extLst>
              <a:ext uri="{FF2B5EF4-FFF2-40B4-BE49-F238E27FC236}">
                <a16:creationId xmlns:a16="http://schemas.microsoft.com/office/drawing/2014/main" id="{A10E7EC7-EF59-476B-CBA0-8A8A378F23A6}"/>
              </a:ext>
            </a:extLst>
          </p:cNvPr>
          <p:cNvSpPr/>
          <p:nvPr/>
        </p:nvSpPr>
        <p:spPr>
          <a:xfrm>
            <a:off x="7565883" y="2658544"/>
            <a:ext cx="2160000" cy="2160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61BBF892-8F6C-8651-05ED-F36F215C1011}"/>
              </a:ext>
            </a:extLst>
          </p:cNvPr>
          <p:cNvCxnSpPr>
            <a:cxnSpLocks/>
            <a:stCxn id="117" idx="0"/>
          </p:cNvCxnSpPr>
          <p:nvPr/>
        </p:nvCxnSpPr>
        <p:spPr>
          <a:xfrm flipH="1">
            <a:off x="5926671" y="2658544"/>
            <a:ext cx="271921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A61DC1D-E49A-B852-9A3E-7B5D706AE64E}"/>
              </a:ext>
            </a:extLst>
          </p:cNvPr>
          <p:cNvCxnSpPr>
            <a:cxnSpLocks/>
          </p:cNvCxnSpPr>
          <p:nvPr/>
        </p:nvCxnSpPr>
        <p:spPr>
          <a:xfrm>
            <a:off x="9355456" y="3734456"/>
            <a:ext cx="0" cy="29152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858B61B-BC29-AFE4-52CB-7AA29E93B81B}"/>
              </a:ext>
            </a:extLst>
          </p:cNvPr>
          <p:cNvCxnSpPr>
            <a:cxnSpLocks/>
          </p:cNvCxnSpPr>
          <p:nvPr/>
        </p:nvCxnSpPr>
        <p:spPr>
          <a:xfrm>
            <a:off x="7447790" y="6343397"/>
            <a:ext cx="19076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uppo 125">
            <a:extLst>
              <a:ext uri="{FF2B5EF4-FFF2-40B4-BE49-F238E27FC236}">
                <a16:creationId xmlns:a16="http://schemas.microsoft.com/office/drawing/2014/main" id="{D37255CD-D705-851E-8273-E610CA61F80C}"/>
              </a:ext>
            </a:extLst>
          </p:cNvPr>
          <p:cNvGrpSpPr/>
          <p:nvPr/>
        </p:nvGrpSpPr>
        <p:grpSpPr>
          <a:xfrm>
            <a:off x="6620244" y="4685876"/>
            <a:ext cx="1656000" cy="1656000"/>
            <a:chOff x="6905897" y="4844143"/>
            <a:chExt cx="360000" cy="360000"/>
          </a:xfrm>
        </p:grpSpPr>
        <p:sp>
          <p:nvSpPr>
            <p:cNvPr id="135" name="Ovale 134">
              <a:extLst>
                <a:ext uri="{FF2B5EF4-FFF2-40B4-BE49-F238E27FC236}">
                  <a16:creationId xmlns:a16="http://schemas.microsoft.com/office/drawing/2014/main" id="{D7C7AD51-3AB4-23AE-0EE8-A4D05BF18FE9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id="{C9201694-7D01-CC7F-2F22-11FB5233C61E}"/>
                </a:ext>
              </a:extLst>
            </p:cNvPr>
            <p:cNvCxnSpPr>
              <a:cxnSpLocks/>
            </p:cNvCxnSpPr>
            <p:nvPr/>
          </p:nvCxnSpPr>
          <p:spPr>
            <a:xfrm>
              <a:off x="7073832" y="5024143"/>
              <a:ext cx="23478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id="{F020F967-79E1-8317-FFD1-40BE0AC76328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0360"/>
              <a:ext cx="0" cy="2347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5A44BA6E-EB0F-17F9-D913-24160C23A719}"/>
              </a:ext>
            </a:extLst>
          </p:cNvPr>
          <p:cNvCxnSpPr>
            <a:cxnSpLocks/>
          </p:cNvCxnSpPr>
          <p:nvPr/>
        </p:nvCxnSpPr>
        <p:spPr>
          <a:xfrm>
            <a:off x="8266418" y="3030749"/>
            <a:ext cx="0" cy="25550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F86175E1-2531-67F8-961C-D97CFCD6F073}"/>
              </a:ext>
            </a:extLst>
          </p:cNvPr>
          <p:cNvCxnSpPr>
            <a:cxnSpLocks/>
          </p:cNvCxnSpPr>
          <p:nvPr/>
        </p:nvCxnSpPr>
        <p:spPr>
          <a:xfrm>
            <a:off x="6623221" y="3030749"/>
            <a:ext cx="0" cy="25582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rco 149">
            <a:extLst>
              <a:ext uri="{FF2B5EF4-FFF2-40B4-BE49-F238E27FC236}">
                <a16:creationId xmlns:a16="http://schemas.microsoft.com/office/drawing/2014/main" id="{D0E66F2E-78A2-B403-673A-2CFC7B11442A}"/>
              </a:ext>
            </a:extLst>
          </p:cNvPr>
          <p:cNvSpPr/>
          <p:nvPr/>
        </p:nvSpPr>
        <p:spPr>
          <a:xfrm>
            <a:off x="7939937" y="3030749"/>
            <a:ext cx="1411200" cy="14112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B1F93F9C-0C2E-5576-091E-47E3B08D4BC9}"/>
              </a:ext>
            </a:extLst>
          </p:cNvPr>
          <p:cNvCxnSpPr>
            <a:cxnSpLocks/>
            <a:stCxn id="150" idx="0"/>
          </p:cNvCxnSpPr>
          <p:nvPr/>
        </p:nvCxnSpPr>
        <p:spPr>
          <a:xfrm flipH="1">
            <a:off x="5926671" y="3030749"/>
            <a:ext cx="27188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A84CA09-F74E-7434-00B5-D10206B57D33}"/>
              </a:ext>
            </a:extLst>
          </p:cNvPr>
          <p:cNvCxnSpPr>
            <a:cxnSpLocks/>
          </p:cNvCxnSpPr>
          <p:nvPr/>
        </p:nvCxnSpPr>
        <p:spPr>
          <a:xfrm>
            <a:off x="9044738" y="3731748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15BB2190-9C83-6040-F8BC-73E576552D9E}"/>
              </a:ext>
            </a:extLst>
          </p:cNvPr>
          <p:cNvCxnSpPr>
            <a:cxnSpLocks/>
          </p:cNvCxnSpPr>
          <p:nvPr/>
        </p:nvCxnSpPr>
        <p:spPr>
          <a:xfrm>
            <a:off x="7447743" y="6456114"/>
            <a:ext cx="15948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uppo 162">
            <a:extLst>
              <a:ext uri="{FF2B5EF4-FFF2-40B4-BE49-F238E27FC236}">
                <a16:creationId xmlns:a16="http://schemas.microsoft.com/office/drawing/2014/main" id="{5C668262-EADF-3C58-0C56-DF02C6B5D264}"/>
              </a:ext>
            </a:extLst>
          </p:cNvPr>
          <p:cNvGrpSpPr/>
          <p:nvPr/>
        </p:nvGrpSpPr>
        <p:grpSpPr>
          <a:xfrm>
            <a:off x="6503160" y="4566739"/>
            <a:ext cx="1890000" cy="1890000"/>
            <a:chOff x="6905897" y="4844143"/>
            <a:chExt cx="360000" cy="360000"/>
          </a:xfrm>
        </p:grpSpPr>
        <p:sp>
          <p:nvSpPr>
            <p:cNvPr id="164" name="Ovale 163">
              <a:extLst>
                <a:ext uri="{FF2B5EF4-FFF2-40B4-BE49-F238E27FC236}">
                  <a16:creationId xmlns:a16="http://schemas.microsoft.com/office/drawing/2014/main" id="{3702D286-68EA-3E02-86E1-EBBDBF6794B3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66" name="Connettore diritto 165">
              <a:extLst>
                <a:ext uri="{FF2B5EF4-FFF2-40B4-BE49-F238E27FC236}">
                  <a16:creationId xmlns:a16="http://schemas.microsoft.com/office/drawing/2014/main" id="{5CA38F77-A61A-460C-16BA-A6D10D1AE1B2}"/>
                </a:ext>
              </a:extLst>
            </p:cNvPr>
            <p:cNvCxnSpPr>
              <a:cxnSpLocks/>
            </p:cNvCxnSpPr>
            <p:nvPr/>
          </p:nvCxnSpPr>
          <p:spPr>
            <a:xfrm>
              <a:off x="7074568" y="5024143"/>
              <a:ext cx="20571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14644ECC-793E-DEA7-5F32-19609A02DC31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3330"/>
              <a:ext cx="0" cy="2057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97789C5E-4AD7-5047-1789-81DD2748A7C1}"/>
              </a:ext>
            </a:extLst>
          </p:cNvPr>
          <p:cNvCxnSpPr>
            <a:cxnSpLocks/>
          </p:cNvCxnSpPr>
          <p:nvPr/>
        </p:nvCxnSpPr>
        <p:spPr>
          <a:xfrm>
            <a:off x="8279926" y="3337284"/>
            <a:ext cx="0" cy="1720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871B69C2-5C6F-BA51-C26B-2E2299DAA4FB}"/>
              </a:ext>
            </a:extLst>
          </p:cNvPr>
          <p:cNvCxnSpPr>
            <a:cxnSpLocks/>
          </p:cNvCxnSpPr>
          <p:nvPr/>
        </p:nvCxnSpPr>
        <p:spPr>
          <a:xfrm>
            <a:off x="6611548" y="3337284"/>
            <a:ext cx="0" cy="17204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BFB2CB21-01DA-F133-A94A-A561A219E05E}"/>
              </a:ext>
            </a:extLst>
          </p:cNvPr>
          <p:cNvCxnSpPr>
            <a:cxnSpLocks/>
          </p:cNvCxnSpPr>
          <p:nvPr/>
        </p:nvCxnSpPr>
        <p:spPr>
          <a:xfrm>
            <a:off x="8778112" y="3737096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7F99D7E4-99F8-9A62-6170-13C7F1D4A530}"/>
              </a:ext>
            </a:extLst>
          </p:cNvPr>
          <p:cNvCxnSpPr>
            <a:cxnSpLocks/>
          </p:cNvCxnSpPr>
          <p:nvPr/>
        </p:nvCxnSpPr>
        <p:spPr>
          <a:xfrm>
            <a:off x="7441272" y="4483200"/>
            <a:ext cx="13368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96A1C7D-62AA-F6CF-F5CB-73D82C2E9E3A}"/>
              </a:ext>
            </a:extLst>
          </p:cNvPr>
          <p:cNvCxnSpPr/>
          <p:nvPr/>
        </p:nvCxnSpPr>
        <p:spPr>
          <a:xfrm flipH="1">
            <a:off x="7447743" y="6547463"/>
            <a:ext cx="133036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40E4843C-B870-AEC1-A79C-E285928D3E4B}"/>
              </a:ext>
            </a:extLst>
          </p:cNvPr>
          <p:cNvGrpSpPr/>
          <p:nvPr/>
        </p:nvGrpSpPr>
        <p:grpSpPr>
          <a:xfrm>
            <a:off x="6413385" y="4488778"/>
            <a:ext cx="2059200" cy="2059200"/>
            <a:chOff x="6368793" y="3019889"/>
            <a:chExt cx="1969669" cy="1997218"/>
          </a:xfrm>
        </p:grpSpPr>
        <p:grpSp>
          <p:nvGrpSpPr>
            <p:cNvPr id="180" name="Gruppo 179">
              <a:extLst>
                <a:ext uri="{FF2B5EF4-FFF2-40B4-BE49-F238E27FC236}">
                  <a16:creationId xmlns:a16="http://schemas.microsoft.com/office/drawing/2014/main" id="{ED06EA0A-A713-B5BD-CC83-7AA286B3DCB7}"/>
                </a:ext>
              </a:extLst>
            </p:cNvPr>
            <p:cNvGrpSpPr/>
            <p:nvPr/>
          </p:nvGrpSpPr>
          <p:grpSpPr>
            <a:xfrm>
              <a:off x="6368793" y="3019889"/>
              <a:ext cx="1969669" cy="1997218"/>
              <a:chOff x="6368959" y="3019888"/>
              <a:chExt cx="2148730" cy="2178783"/>
            </a:xfrm>
          </p:grpSpPr>
          <p:sp>
            <p:nvSpPr>
              <p:cNvPr id="184" name="Ovale 183">
                <a:extLst>
                  <a:ext uri="{FF2B5EF4-FFF2-40B4-BE49-F238E27FC236}">
                    <a16:creationId xmlns:a16="http://schemas.microsoft.com/office/drawing/2014/main" id="{04379A42-6D28-5F7D-01E2-1004516A9875}"/>
                  </a:ext>
                </a:extLst>
              </p:cNvPr>
              <p:cNvSpPr/>
              <p:nvPr/>
            </p:nvSpPr>
            <p:spPr>
              <a:xfrm>
                <a:off x="6368959" y="3019888"/>
                <a:ext cx="2148730" cy="2178783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85" name="Connettore diritto 184">
                <a:extLst>
                  <a:ext uri="{FF2B5EF4-FFF2-40B4-BE49-F238E27FC236}">
                    <a16:creationId xmlns:a16="http://schemas.microsoft.com/office/drawing/2014/main" id="{383C519D-64DE-8E05-895F-1557172EF2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DBD6B912-AAC4-814A-4F3B-96CA6D1792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A81CE4FB-78B2-37DA-5A20-C66FE15B4613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56C6E055-C062-8F43-F2F7-30B699870C1F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1DE984CC-D504-5358-4F6C-A91DE16F4158}"/>
              </a:ext>
            </a:extLst>
          </p:cNvPr>
          <p:cNvGrpSpPr/>
          <p:nvPr/>
        </p:nvGrpSpPr>
        <p:grpSpPr>
          <a:xfrm>
            <a:off x="6931711" y="4488316"/>
            <a:ext cx="1026000" cy="1026000"/>
            <a:chOff x="6366971" y="3019890"/>
            <a:chExt cx="1980000" cy="1980000"/>
          </a:xfrm>
        </p:grpSpPr>
        <p:grpSp>
          <p:nvGrpSpPr>
            <p:cNvPr id="190" name="Gruppo 189">
              <a:extLst>
                <a:ext uri="{FF2B5EF4-FFF2-40B4-BE49-F238E27FC236}">
                  <a16:creationId xmlns:a16="http://schemas.microsoft.com/office/drawing/2014/main" id="{628620D1-3FD9-843C-051A-E83A5E6C536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193" name="Ovale 192">
                <a:extLst>
                  <a:ext uri="{FF2B5EF4-FFF2-40B4-BE49-F238E27FC236}">
                    <a16:creationId xmlns:a16="http://schemas.microsoft.com/office/drawing/2014/main" id="{E5758734-9292-2F57-04CA-20862D301474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FA1A20B6-EF6E-6E36-EDC9-236BB543AD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Connettore diritto 194">
                <a:extLst>
                  <a:ext uri="{FF2B5EF4-FFF2-40B4-BE49-F238E27FC236}">
                    <a16:creationId xmlns:a16="http://schemas.microsoft.com/office/drawing/2014/main" id="{4459A348-7ED3-D4A1-46ED-FAEA7B9D9A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1" name="Connettore diritto 190">
              <a:extLst>
                <a:ext uri="{FF2B5EF4-FFF2-40B4-BE49-F238E27FC236}">
                  <a16:creationId xmlns:a16="http://schemas.microsoft.com/office/drawing/2014/main" id="{FD4B834F-76DC-9FFC-5D19-A846BB5BC8CB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BD096493-F7B3-22DB-1982-1586121EBC3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6" name="Arco 195">
            <a:extLst>
              <a:ext uri="{FF2B5EF4-FFF2-40B4-BE49-F238E27FC236}">
                <a16:creationId xmlns:a16="http://schemas.microsoft.com/office/drawing/2014/main" id="{9016E996-6EE3-D47E-F1FE-13B399DB040F}"/>
              </a:ext>
            </a:extLst>
          </p:cNvPr>
          <p:cNvSpPr/>
          <p:nvPr/>
        </p:nvSpPr>
        <p:spPr>
          <a:xfrm>
            <a:off x="8250672" y="3337284"/>
            <a:ext cx="792000" cy="7920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AF3A380-BB11-8F1B-1EF7-6D453E32B948}"/>
              </a:ext>
            </a:extLst>
          </p:cNvPr>
          <p:cNvCxnSpPr>
            <a:cxnSpLocks/>
            <a:stCxn id="196" idx="0"/>
          </p:cNvCxnSpPr>
          <p:nvPr/>
        </p:nvCxnSpPr>
        <p:spPr>
          <a:xfrm flipH="1">
            <a:off x="5926671" y="3337284"/>
            <a:ext cx="27200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Arco 209">
            <a:extLst>
              <a:ext uri="{FF2B5EF4-FFF2-40B4-BE49-F238E27FC236}">
                <a16:creationId xmlns:a16="http://schemas.microsoft.com/office/drawing/2014/main" id="{887C71E0-C2A5-0133-56D8-602189443F48}"/>
              </a:ext>
            </a:extLst>
          </p:cNvPr>
          <p:cNvSpPr/>
          <p:nvPr/>
        </p:nvSpPr>
        <p:spPr>
          <a:xfrm>
            <a:off x="8514717" y="3602442"/>
            <a:ext cx="262800" cy="262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EEB82B8F-D3D9-7BDA-2E57-A64ED0B023D7}"/>
              </a:ext>
            </a:extLst>
          </p:cNvPr>
          <p:cNvCxnSpPr>
            <a:cxnSpLocks/>
          </p:cNvCxnSpPr>
          <p:nvPr/>
        </p:nvCxnSpPr>
        <p:spPr>
          <a:xfrm flipH="1">
            <a:off x="5926671" y="3602442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76F5D93-12B3-54EA-E4D4-3E5726909D91}"/>
              </a:ext>
            </a:extLst>
          </p:cNvPr>
          <p:cNvCxnSpPr>
            <a:cxnSpLocks/>
          </p:cNvCxnSpPr>
          <p:nvPr/>
        </p:nvCxnSpPr>
        <p:spPr>
          <a:xfrm>
            <a:off x="8903329" y="3732762"/>
            <a:ext cx="0" cy="30313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1D7D75C3-2B82-2A99-6C61-50ACC6711652}"/>
              </a:ext>
            </a:extLst>
          </p:cNvPr>
          <p:cNvCxnSpPr>
            <a:cxnSpLocks/>
          </p:cNvCxnSpPr>
          <p:nvPr/>
        </p:nvCxnSpPr>
        <p:spPr>
          <a:xfrm>
            <a:off x="7447743" y="6504507"/>
            <a:ext cx="14555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270439D9-D81D-0129-CBBB-063D3289961A}"/>
              </a:ext>
            </a:extLst>
          </p:cNvPr>
          <p:cNvCxnSpPr>
            <a:cxnSpLocks/>
          </p:cNvCxnSpPr>
          <p:nvPr/>
        </p:nvCxnSpPr>
        <p:spPr>
          <a:xfrm>
            <a:off x="7447743" y="4304785"/>
            <a:ext cx="145688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" name="Gruppo 244">
            <a:extLst>
              <a:ext uri="{FF2B5EF4-FFF2-40B4-BE49-F238E27FC236}">
                <a16:creationId xmlns:a16="http://schemas.microsoft.com/office/drawing/2014/main" id="{BE60A394-676C-6542-8CFB-5AFDFCB09C4C}"/>
              </a:ext>
            </a:extLst>
          </p:cNvPr>
          <p:cNvGrpSpPr/>
          <p:nvPr/>
        </p:nvGrpSpPr>
        <p:grpSpPr>
          <a:xfrm>
            <a:off x="6750160" y="4306092"/>
            <a:ext cx="1389600" cy="1389600"/>
            <a:chOff x="6366971" y="3019890"/>
            <a:chExt cx="1980000" cy="1980000"/>
          </a:xfrm>
        </p:grpSpPr>
        <p:grpSp>
          <p:nvGrpSpPr>
            <p:cNvPr id="246" name="Gruppo 245">
              <a:extLst>
                <a:ext uri="{FF2B5EF4-FFF2-40B4-BE49-F238E27FC236}">
                  <a16:creationId xmlns:a16="http://schemas.microsoft.com/office/drawing/2014/main" id="{6007523D-7CAE-2ED2-0F86-F1C7A7A09446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49" name="Ovale 248">
                <a:extLst>
                  <a:ext uri="{FF2B5EF4-FFF2-40B4-BE49-F238E27FC236}">
                    <a16:creationId xmlns:a16="http://schemas.microsoft.com/office/drawing/2014/main" id="{6F9CAAB5-E726-6775-034F-16608727FF79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50" name="Connettore diritto 249">
                <a:extLst>
                  <a:ext uri="{FF2B5EF4-FFF2-40B4-BE49-F238E27FC236}">
                    <a16:creationId xmlns:a16="http://schemas.microsoft.com/office/drawing/2014/main" id="{F50BE88D-40A9-6E9D-11CD-2784087838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581AAC3C-48B0-A765-F20A-B571121890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7" name="Connettore diritto 246">
              <a:extLst>
                <a:ext uri="{FF2B5EF4-FFF2-40B4-BE49-F238E27FC236}">
                  <a16:creationId xmlns:a16="http://schemas.microsoft.com/office/drawing/2014/main" id="{BB6B584E-7DD7-CE2F-3CFF-764CA4CF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0B7EB9EB-4427-21DC-3020-C8B30D66D2F8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Gruppo 251">
            <a:extLst>
              <a:ext uri="{FF2B5EF4-FFF2-40B4-BE49-F238E27FC236}">
                <a16:creationId xmlns:a16="http://schemas.microsoft.com/office/drawing/2014/main" id="{C7867690-7E7D-476A-C98D-ED4214ABCDEF}"/>
              </a:ext>
            </a:extLst>
          </p:cNvPr>
          <p:cNvGrpSpPr/>
          <p:nvPr/>
        </p:nvGrpSpPr>
        <p:grpSpPr>
          <a:xfrm>
            <a:off x="6457638" y="4521969"/>
            <a:ext cx="1980000" cy="1980000"/>
            <a:chOff x="6905897" y="4844143"/>
            <a:chExt cx="360000" cy="360000"/>
          </a:xfrm>
        </p:grpSpPr>
        <p:sp>
          <p:nvSpPr>
            <p:cNvPr id="253" name="Ovale 252">
              <a:extLst>
                <a:ext uri="{FF2B5EF4-FFF2-40B4-BE49-F238E27FC236}">
                  <a16:creationId xmlns:a16="http://schemas.microsoft.com/office/drawing/2014/main" id="{5DE7A459-B3D5-CAE9-6C7B-A405EBFF5E53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54" name="Connettore diritto 253">
              <a:extLst>
                <a:ext uri="{FF2B5EF4-FFF2-40B4-BE49-F238E27FC236}">
                  <a16:creationId xmlns:a16="http://schemas.microsoft.com/office/drawing/2014/main" id="{E27F85D6-AEB3-147B-50D9-A3E1382D02E0}"/>
                </a:ext>
              </a:extLst>
            </p:cNvPr>
            <p:cNvCxnSpPr>
              <a:cxnSpLocks/>
            </p:cNvCxnSpPr>
            <p:nvPr/>
          </p:nvCxnSpPr>
          <p:spPr>
            <a:xfrm>
              <a:off x="7075514" y="5024143"/>
              <a:ext cx="1963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diritto 254">
              <a:extLst>
                <a:ext uri="{FF2B5EF4-FFF2-40B4-BE49-F238E27FC236}">
                  <a16:creationId xmlns:a16="http://schemas.microsoft.com/office/drawing/2014/main" id="{440A6907-B2E2-38B4-B00A-33ABD0A1CECC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5013762"/>
              <a:ext cx="0" cy="19636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" name="Arco 255">
            <a:extLst>
              <a:ext uri="{FF2B5EF4-FFF2-40B4-BE49-F238E27FC236}">
                <a16:creationId xmlns:a16="http://schemas.microsoft.com/office/drawing/2014/main" id="{BAA9A6EB-19AC-E123-EACA-4549CD4A338B}"/>
              </a:ext>
            </a:extLst>
          </p:cNvPr>
          <p:cNvSpPr/>
          <p:nvPr/>
        </p:nvSpPr>
        <p:spPr>
          <a:xfrm>
            <a:off x="8388114" y="3477077"/>
            <a:ext cx="514800" cy="514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5733F03D-6ED6-C587-EA40-36981A888BD7}"/>
              </a:ext>
            </a:extLst>
          </p:cNvPr>
          <p:cNvCxnSpPr>
            <a:cxnSpLocks/>
            <a:stCxn id="256" idx="0"/>
          </p:cNvCxnSpPr>
          <p:nvPr/>
        </p:nvCxnSpPr>
        <p:spPr>
          <a:xfrm flipH="1">
            <a:off x="5926671" y="3477077"/>
            <a:ext cx="271884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42E46EBB-D5CC-DE41-D415-AD0F1BB4791E}"/>
              </a:ext>
            </a:extLst>
          </p:cNvPr>
          <p:cNvCxnSpPr>
            <a:cxnSpLocks/>
          </p:cNvCxnSpPr>
          <p:nvPr/>
        </p:nvCxnSpPr>
        <p:spPr>
          <a:xfrm>
            <a:off x="8095371" y="3477077"/>
            <a:ext cx="0" cy="12893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D72C62C6-244D-5352-1EAD-1B94CC753A0E}"/>
              </a:ext>
            </a:extLst>
          </p:cNvPr>
          <p:cNvCxnSpPr>
            <a:cxnSpLocks/>
          </p:cNvCxnSpPr>
          <p:nvPr/>
        </p:nvCxnSpPr>
        <p:spPr>
          <a:xfrm>
            <a:off x="6790220" y="3477077"/>
            <a:ext cx="0" cy="1302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B2D0D401-2D8E-A5BC-DD3A-AFB4C8A95612}"/>
              </a:ext>
            </a:extLst>
          </p:cNvPr>
          <p:cNvCxnSpPr>
            <a:cxnSpLocks/>
          </p:cNvCxnSpPr>
          <p:nvPr/>
        </p:nvCxnSpPr>
        <p:spPr>
          <a:xfrm>
            <a:off x="10602772" y="3729318"/>
            <a:ext cx="0" cy="28624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6DE27C3B-487C-E705-132C-E1C24D74EF56}"/>
              </a:ext>
            </a:extLst>
          </p:cNvPr>
          <p:cNvCxnSpPr>
            <a:cxnSpLocks/>
          </p:cNvCxnSpPr>
          <p:nvPr/>
        </p:nvCxnSpPr>
        <p:spPr>
          <a:xfrm>
            <a:off x="7447743" y="5900531"/>
            <a:ext cx="31550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3739AD55-67EF-61F0-EB45-3805025F9404}"/>
              </a:ext>
            </a:extLst>
          </p:cNvPr>
          <p:cNvCxnSpPr>
            <a:cxnSpLocks/>
          </p:cNvCxnSpPr>
          <p:nvPr/>
        </p:nvCxnSpPr>
        <p:spPr>
          <a:xfrm>
            <a:off x="7441272" y="4366248"/>
            <a:ext cx="315790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Gruppo 276">
            <a:extLst>
              <a:ext uri="{FF2B5EF4-FFF2-40B4-BE49-F238E27FC236}">
                <a16:creationId xmlns:a16="http://schemas.microsoft.com/office/drawing/2014/main" id="{7D118500-744B-8B7E-4390-A67DFAF0649E}"/>
              </a:ext>
            </a:extLst>
          </p:cNvPr>
          <p:cNvGrpSpPr/>
          <p:nvPr/>
        </p:nvGrpSpPr>
        <p:grpSpPr>
          <a:xfrm>
            <a:off x="6816078" y="4369949"/>
            <a:ext cx="1260000" cy="1260000"/>
            <a:chOff x="6366971" y="3019890"/>
            <a:chExt cx="1980000" cy="1980000"/>
          </a:xfrm>
        </p:grpSpPr>
        <p:grpSp>
          <p:nvGrpSpPr>
            <p:cNvPr id="278" name="Gruppo 277">
              <a:extLst>
                <a:ext uri="{FF2B5EF4-FFF2-40B4-BE49-F238E27FC236}">
                  <a16:creationId xmlns:a16="http://schemas.microsoft.com/office/drawing/2014/main" id="{90FB5730-2AC4-3676-294E-AAB5A2F0BFE9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281" name="Ovale 280">
                <a:extLst>
                  <a:ext uri="{FF2B5EF4-FFF2-40B4-BE49-F238E27FC236}">
                    <a16:creationId xmlns:a16="http://schemas.microsoft.com/office/drawing/2014/main" id="{91A8AAF8-2E53-0513-6E7A-3A0A00A79411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282" name="Connettore diritto 281">
                <a:extLst>
                  <a:ext uri="{FF2B5EF4-FFF2-40B4-BE49-F238E27FC236}">
                    <a16:creationId xmlns:a16="http://schemas.microsoft.com/office/drawing/2014/main" id="{39B20262-9A1D-7612-2A9F-665FF9F1D9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Connettore diritto 282">
                <a:extLst>
                  <a:ext uri="{FF2B5EF4-FFF2-40B4-BE49-F238E27FC236}">
                    <a16:creationId xmlns:a16="http://schemas.microsoft.com/office/drawing/2014/main" id="{FF3E7D00-5250-15F0-421F-268639DDD5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47C16FA5-8778-7FB3-C98B-1D636C85A6E2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E925C88F-62CD-4E90-F6C2-6C2FE862A5E6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5" name="Gruppo 284">
            <a:extLst>
              <a:ext uri="{FF2B5EF4-FFF2-40B4-BE49-F238E27FC236}">
                <a16:creationId xmlns:a16="http://schemas.microsoft.com/office/drawing/2014/main" id="{72913491-2A25-3E38-9CE4-D27728863887}"/>
              </a:ext>
            </a:extLst>
          </p:cNvPr>
          <p:cNvGrpSpPr/>
          <p:nvPr/>
        </p:nvGrpSpPr>
        <p:grpSpPr>
          <a:xfrm>
            <a:off x="7064656" y="5131149"/>
            <a:ext cx="763200" cy="763200"/>
            <a:chOff x="6905897" y="4844143"/>
            <a:chExt cx="360000" cy="360000"/>
          </a:xfrm>
        </p:grpSpPr>
        <p:sp>
          <p:nvSpPr>
            <p:cNvPr id="286" name="Ovale 285">
              <a:extLst>
                <a:ext uri="{FF2B5EF4-FFF2-40B4-BE49-F238E27FC236}">
                  <a16:creationId xmlns:a16="http://schemas.microsoft.com/office/drawing/2014/main" id="{BDF4E253-89D9-9861-9729-529B5F3B21DD}"/>
                </a:ext>
              </a:extLst>
            </p:cNvPr>
            <p:cNvSpPr/>
            <p:nvPr/>
          </p:nvSpPr>
          <p:spPr>
            <a:xfrm>
              <a:off x="6905897" y="4844143"/>
              <a:ext cx="360000" cy="3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87" name="Connettore diritto 286">
              <a:extLst>
                <a:ext uri="{FF2B5EF4-FFF2-40B4-BE49-F238E27FC236}">
                  <a16:creationId xmlns:a16="http://schemas.microsoft.com/office/drawing/2014/main" id="{71A2BEE4-89A1-0691-C91E-BD4E832C2A2D}"/>
                </a:ext>
              </a:extLst>
            </p:cNvPr>
            <p:cNvCxnSpPr>
              <a:cxnSpLocks/>
            </p:cNvCxnSpPr>
            <p:nvPr/>
          </p:nvCxnSpPr>
          <p:spPr>
            <a:xfrm>
              <a:off x="7060824" y="5024143"/>
              <a:ext cx="5094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diritto 287">
              <a:extLst>
                <a:ext uri="{FF2B5EF4-FFF2-40B4-BE49-F238E27FC236}">
                  <a16:creationId xmlns:a16="http://schemas.microsoft.com/office/drawing/2014/main" id="{566552DF-1B3C-616D-3215-A0573B83257B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97" y="4997831"/>
              <a:ext cx="0" cy="5094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9" name="Connettore diritto 288">
            <a:extLst>
              <a:ext uri="{FF2B5EF4-FFF2-40B4-BE49-F238E27FC236}">
                <a16:creationId xmlns:a16="http://schemas.microsoft.com/office/drawing/2014/main" id="{11DC002A-D0CC-AC95-A379-B090E2CE9C27}"/>
              </a:ext>
            </a:extLst>
          </p:cNvPr>
          <p:cNvCxnSpPr>
            <a:cxnSpLocks/>
          </p:cNvCxnSpPr>
          <p:nvPr/>
        </p:nvCxnSpPr>
        <p:spPr>
          <a:xfrm>
            <a:off x="7826963" y="1785071"/>
            <a:ext cx="0" cy="37244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B79DD31D-4AF3-BF24-B65E-9AF03D0D4C9A}"/>
              </a:ext>
            </a:extLst>
          </p:cNvPr>
          <p:cNvCxnSpPr>
            <a:cxnSpLocks/>
          </p:cNvCxnSpPr>
          <p:nvPr/>
        </p:nvCxnSpPr>
        <p:spPr>
          <a:xfrm>
            <a:off x="7065596" y="1785071"/>
            <a:ext cx="0" cy="37244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Arco 290">
            <a:extLst>
              <a:ext uri="{FF2B5EF4-FFF2-40B4-BE49-F238E27FC236}">
                <a16:creationId xmlns:a16="http://schemas.microsoft.com/office/drawing/2014/main" id="{15FD0944-60B8-90FB-A6AB-0BA1305EDF9A}"/>
              </a:ext>
            </a:extLst>
          </p:cNvPr>
          <p:cNvSpPr/>
          <p:nvPr/>
        </p:nvSpPr>
        <p:spPr>
          <a:xfrm>
            <a:off x="6702709" y="1785071"/>
            <a:ext cx="3898800" cy="3898800"/>
          </a:xfrm>
          <a:prstGeom prst="arc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B116896E-DA6A-D3B5-F7CD-9D6CFE776C12}"/>
              </a:ext>
            </a:extLst>
          </p:cNvPr>
          <p:cNvCxnSpPr>
            <a:cxnSpLocks/>
          </p:cNvCxnSpPr>
          <p:nvPr/>
        </p:nvCxnSpPr>
        <p:spPr>
          <a:xfrm flipH="1">
            <a:off x="5926671" y="1785071"/>
            <a:ext cx="271695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Figura a mano libera: forma 295">
            <a:extLst>
              <a:ext uri="{FF2B5EF4-FFF2-40B4-BE49-F238E27FC236}">
                <a16:creationId xmlns:a16="http://schemas.microsoft.com/office/drawing/2014/main" id="{4AD3DE77-D236-F922-8C29-81053FA6F369}"/>
              </a:ext>
            </a:extLst>
          </p:cNvPr>
          <p:cNvSpPr/>
          <p:nvPr/>
        </p:nvSpPr>
        <p:spPr>
          <a:xfrm>
            <a:off x="6576205" y="1595087"/>
            <a:ext cx="1739482" cy="2009039"/>
          </a:xfrm>
          <a:custGeom>
            <a:avLst/>
            <a:gdLst>
              <a:gd name="connsiteX0" fmla="*/ 852502 w 1719855"/>
              <a:gd name="connsiteY0" fmla="*/ 88 h 2012936"/>
              <a:gd name="connsiteX1" fmla="*/ 478562 w 1719855"/>
              <a:gd name="connsiteY1" fmla="*/ 207507 h 2012936"/>
              <a:gd name="connsiteX2" fmla="*/ 461033 w 1719855"/>
              <a:gd name="connsiteY2" fmla="*/ 374027 h 2012936"/>
              <a:gd name="connsiteX3" fmla="*/ 496090 w 1719855"/>
              <a:gd name="connsiteY3" fmla="*/ 686618 h 2012936"/>
              <a:gd name="connsiteX4" fmla="*/ 294513 w 1719855"/>
              <a:gd name="connsiteY4" fmla="*/ 1066401 h 2012936"/>
              <a:gd name="connsiteX5" fmla="*/ 31587 w 1719855"/>
              <a:gd name="connsiteY5" fmla="*/ 1440341 h 2012936"/>
              <a:gd name="connsiteX6" fmla="*/ 22823 w 1719855"/>
              <a:gd name="connsiteY6" fmla="*/ 1738324 h 2012936"/>
              <a:gd name="connsiteX7" fmla="*/ 195186 w 1719855"/>
              <a:gd name="connsiteY7" fmla="*/ 1884394 h 2012936"/>
              <a:gd name="connsiteX8" fmla="*/ 855423 w 1719855"/>
              <a:gd name="connsiteY8" fmla="*/ 2012936 h 2012936"/>
              <a:gd name="connsiteX9" fmla="*/ 1503975 w 1719855"/>
              <a:gd name="connsiteY9" fmla="*/ 1884394 h 2012936"/>
              <a:gd name="connsiteX10" fmla="*/ 1699710 w 1719855"/>
              <a:gd name="connsiteY10" fmla="*/ 1735403 h 2012936"/>
              <a:gd name="connsiteX11" fmla="*/ 1682181 w 1719855"/>
              <a:gd name="connsiteY11" fmla="*/ 1437419 h 2012936"/>
              <a:gd name="connsiteX12" fmla="*/ 1422176 w 1719855"/>
              <a:gd name="connsiteY12" fmla="*/ 1069322 h 2012936"/>
              <a:gd name="connsiteX13" fmla="*/ 1229363 w 1719855"/>
              <a:gd name="connsiteY13" fmla="*/ 686618 h 2012936"/>
              <a:gd name="connsiteX14" fmla="*/ 1264420 w 1719855"/>
              <a:gd name="connsiteY14" fmla="*/ 371106 h 2012936"/>
              <a:gd name="connsiteX15" fmla="*/ 1241049 w 1719855"/>
              <a:gd name="connsiteY15" fmla="*/ 184136 h 2012936"/>
              <a:gd name="connsiteX16" fmla="*/ 852502 w 1719855"/>
              <a:gd name="connsiteY16" fmla="*/ 88 h 2012936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6442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1129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2 h 2012850"/>
              <a:gd name="connsiteX1" fmla="*/ 478562 w 1719855"/>
              <a:gd name="connsiteY1" fmla="*/ 186844 h 2012850"/>
              <a:gd name="connsiteX2" fmla="*/ 461033 w 1719855"/>
              <a:gd name="connsiteY2" fmla="*/ 373941 h 2012850"/>
              <a:gd name="connsiteX3" fmla="*/ 496090 w 1719855"/>
              <a:gd name="connsiteY3" fmla="*/ 686532 h 2012850"/>
              <a:gd name="connsiteX4" fmla="*/ 294513 w 1719855"/>
              <a:gd name="connsiteY4" fmla="*/ 1066315 h 2012850"/>
              <a:gd name="connsiteX5" fmla="*/ 31587 w 1719855"/>
              <a:gd name="connsiteY5" fmla="*/ 1440255 h 2012850"/>
              <a:gd name="connsiteX6" fmla="*/ 22823 w 1719855"/>
              <a:gd name="connsiteY6" fmla="*/ 1738238 h 2012850"/>
              <a:gd name="connsiteX7" fmla="*/ 195186 w 1719855"/>
              <a:gd name="connsiteY7" fmla="*/ 1884308 h 2012850"/>
              <a:gd name="connsiteX8" fmla="*/ 855423 w 1719855"/>
              <a:gd name="connsiteY8" fmla="*/ 2012850 h 2012850"/>
              <a:gd name="connsiteX9" fmla="*/ 1503975 w 1719855"/>
              <a:gd name="connsiteY9" fmla="*/ 1884308 h 2012850"/>
              <a:gd name="connsiteX10" fmla="*/ 1699710 w 1719855"/>
              <a:gd name="connsiteY10" fmla="*/ 1735317 h 2012850"/>
              <a:gd name="connsiteX11" fmla="*/ 1682181 w 1719855"/>
              <a:gd name="connsiteY11" fmla="*/ 1437333 h 2012850"/>
              <a:gd name="connsiteX12" fmla="*/ 1422176 w 1719855"/>
              <a:gd name="connsiteY12" fmla="*/ 1069236 h 2012850"/>
              <a:gd name="connsiteX13" fmla="*/ 1229363 w 1719855"/>
              <a:gd name="connsiteY13" fmla="*/ 686532 h 2012850"/>
              <a:gd name="connsiteX14" fmla="*/ 1256800 w 1719855"/>
              <a:gd name="connsiteY14" fmla="*/ 371020 h 2012850"/>
              <a:gd name="connsiteX15" fmla="*/ 1241049 w 1719855"/>
              <a:gd name="connsiteY15" fmla="*/ 184050 h 2012850"/>
              <a:gd name="connsiteX16" fmla="*/ 852502 w 1719855"/>
              <a:gd name="connsiteY16" fmla="*/ 2 h 2012850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9363 w 1719855"/>
              <a:gd name="connsiteY13" fmla="*/ 686531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52502 w 1719855"/>
              <a:gd name="connsiteY0" fmla="*/ 1 h 2012849"/>
              <a:gd name="connsiteX1" fmla="*/ 478562 w 1719855"/>
              <a:gd name="connsiteY1" fmla="*/ 186843 h 2012849"/>
              <a:gd name="connsiteX2" fmla="*/ 461033 w 1719855"/>
              <a:gd name="connsiteY2" fmla="*/ 373940 h 2012849"/>
              <a:gd name="connsiteX3" fmla="*/ 496090 w 1719855"/>
              <a:gd name="connsiteY3" fmla="*/ 686531 h 2012849"/>
              <a:gd name="connsiteX4" fmla="*/ 294513 w 1719855"/>
              <a:gd name="connsiteY4" fmla="*/ 1066314 h 2012849"/>
              <a:gd name="connsiteX5" fmla="*/ 31587 w 1719855"/>
              <a:gd name="connsiteY5" fmla="*/ 1440254 h 2012849"/>
              <a:gd name="connsiteX6" fmla="*/ 22823 w 1719855"/>
              <a:gd name="connsiteY6" fmla="*/ 1738237 h 2012849"/>
              <a:gd name="connsiteX7" fmla="*/ 195186 w 1719855"/>
              <a:gd name="connsiteY7" fmla="*/ 1884307 h 2012849"/>
              <a:gd name="connsiteX8" fmla="*/ 855423 w 1719855"/>
              <a:gd name="connsiteY8" fmla="*/ 2012849 h 2012849"/>
              <a:gd name="connsiteX9" fmla="*/ 1503975 w 1719855"/>
              <a:gd name="connsiteY9" fmla="*/ 1884307 h 2012849"/>
              <a:gd name="connsiteX10" fmla="*/ 1699710 w 1719855"/>
              <a:gd name="connsiteY10" fmla="*/ 1735316 h 2012849"/>
              <a:gd name="connsiteX11" fmla="*/ 1682181 w 1719855"/>
              <a:gd name="connsiteY11" fmla="*/ 1437332 h 2012849"/>
              <a:gd name="connsiteX12" fmla="*/ 1422176 w 1719855"/>
              <a:gd name="connsiteY12" fmla="*/ 1069235 h 2012849"/>
              <a:gd name="connsiteX13" fmla="*/ 1221743 w 1719855"/>
              <a:gd name="connsiteY13" fmla="*/ 680816 h 2012849"/>
              <a:gd name="connsiteX14" fmla="*/ 1256800 w 1719855"/>
              <a:gd name="connsiteY14" fmla="*/ 371019 h 2012849"/>
              <a:gd name="connsiteX15" fmla="*/ 1235334 w 1719855"/>
              <a:gd name="connsiteY15" fmla="*/ 185954 h 2012849"/>
              <a:gd name="connsiteX16" fmla="*/ 852502 w 1719855"/>
              <a:gd name="connsiteY16" fmla="*/ 1 h 2012849"/>
              <a:gd name="connsiteX0" fmla="*/ 863933 w 1731286"/>
              <a:gd name="connsiteY0" fmla="*/ 1 h 2012849"/>
              <a:gd name="connsiteX1" fmla="*/ 489993 w 1731286"/>
              <a:gd name="connsiteY1" fmla="*/ 186843 h 2012849"/>
              <a:gd name="connsiteX2" fmla="*/ 472464 w 1731286"/>
              <a:gd name="connsiteY2" fmla="*/ 373940 h 2012849"/>
              <a:gd name="connsiteX3" fmla="*/ 507521 w 1731286"/>
              <a:gd name="connsiteY3" fmla="*/ 686531 h 2012849"/>
              <a:gd name="connsiteX4" fmla="*/ 305944 w 1731286"/>
              <a:gd name="connsiteY4" fmla="*/ 1066314 h 2012849"/>
              <a:gd name="connsiteX5" fmla="*/ 43018 w 1731286"/>
              <a:gd name="connsiteY5" fmla="*/ 1440254 h 2012849"/>
              <a:gd name="connsiteX6" fmla="*/ 34254 w 1731286"/>
              <a:gd name="connsiteY6" fmla="*/ 1738237 h 2012849"/>
              <a:gd name="connsiteX7" fmla="*/ 206617 w 1731286"/>
              <a:gd name="connsiteY7" fmla="*/ 1884307 h 2012849"/>
              <a:gd name="connsiteX8" fmla="*/ 866854 w 1731286"/>
              <a:gd name="connsiteY8" fmla="*/ 2012849 h 2012849"/>
              <a:gd name="connsiteX9" fmla="*/ 1515406 w 1731286"/>
              <a:gd name="connsiteY9" fmla="*/ 1884307 h 2012849"/>
              <a:gd name="connsiteX10" fmla="*/ 1711141 w 1731286"/>
              <a:gd name="connsiteY10" fmla="*/ 1735316 h 2012849"/>
              <a:gd name="connsiteX11" fmla="*/ 1693612 w 1731286"/>
              <a:gd name="connsiteY11" fmla="*/ 1437332 h 2012849"/>
              <a:gd name="connsiteX12" fmla="*/ 1433607 w 1731286"/>
              <a:gd name="connsiteY12" fmla="*/ 1069235 h 2012849"/>
              <a:gd name="connsiteX13" fmla="*/ 1233174 w 1731286"/>
              <a:gd name="connsiteY13" fmla="*/ 680816 h 2012849"/>
              <a:gd name="connsiteX14" fmla="*/ 1268231 w 1731286"/>
              <a:gd name="connsiteY14" fmla="*/ 371019 h 2012849"/>
              <a:gd name="connsiteX15" fmla="*/ 1246765 w 1731286"/>
              <a:gd name="connsiteY15" fmla="*/ 185954 h 2012849"/>
              <a:gd name="connsiteX16" fmla="*/ 863933 w 1731286"/>
              <a:gd name="connsiteY16" fmla="*/ 1 h 2012849"/>
              <a:gd name="connsiteX0" fmla="*/ 866434 w 1733787"/>
              <a:gd name="connsiteY0" fmla="*/ 1 h 2012849"/>
              <a:gd name="connsiteX1" fmla="*/ 492494 w 1733787"/>
              <a:gd name="connsiteY1" fmla="*/ 186843 h 2012849"/>
              <a:gd name="connsiteX2" fmla="*/ 474965 w 1733787"/>
              <a:gd name="connsiteY2" fmla="*/ 373940 h 2012849"/>
              <a:gd name="connsiteX3" fmla="*/ 510022 w 1733787"/>
              <a:gd name="connsiteY3" fmla="*/ 686531 h 2012849"/>
              <a:gd name="connsiteX4" fmla="*/ 308445 w 1733787"/>
              <a:gd name="connsiteY4" fmla="*/ 1066314 h 2012849"/>
              <a:gd name="connsiteX5" fmla="*/ 45519 w 1733787"/>
              <a:gd name="connsiteY5" fmla="*/ 1440254 h 2012849"/>
              <a:gd name="connsiteX6" fmla="*/ 36755 w 1733787"/>
              <a:gd name="connsiteY6" fmla="*/ 1738237 h 2012849"/>
              <a:gd name="connsiteX7" fmla="*/ 209118 w 1733787"/>
              <a:gd name="connsiteY7" fmla="*/ 1884307 h 2012849"/>
              <a:gd name="connsiteX8" fmla="*/ 869355 w 1733787"/>
              <a:gd name="connsiteY8" fmla="*/ 2012849 h 2012849"/>
              <a:gd name="connsiteX9" fmla="*/ 1517907 w 1733787"/>
              <a:gd name="connsiteY9" fmla="*/ 1884307 h 2012849"/>
              <a:gd name="connsiteX10" fmla="*/ 1713642 w 1733787"/>
              <a:gd name="connsiteY10" fmla="*/ 1735316 h 2012849"/>
              <a:gd name="connsiteX11" fmla="*/ 1696113 w 1733787"/>
              <a:gd name="connsiteY11" fmla="*/ 1437332 h 2012849"/>
              <a:gd name="connsiteX12" fmla="*/ 1436108 w 1733787"/>
              <a:gd name="connsiteY12" fmla="*/ 1069235 h 2012849"/>
              <a:gd name="connsiteX13" fmla="*/ 1235675 w 1733787"/>
              <a:gd name="connsiteY13" fmla="*/ 680816 h 2012849"/>
              <a:gd name="connsiteX14" fmla="*/ 1270732 w 1733787"/>
              <a:gd name="connsiteY14" fmla="*/ 371019 h 2012849"/>
              <a:gd name="connsiteX15" fmla="*/ 1249266 w 1733787"/>
              <a:gd name="connsiteY15" fmla="*/ 185954 h 2012849"/>
              <a:gd name="connsiteX16" fmla="*/ 866434 w 1733787"/>
              <a:gd name="connsiteY16" fmla="*/ 1 h 2012849"/>
              <a:gd name="connsiteX0" fmla="*/ 866434 w 1733787"/>
              <a:gd name="connsiteY0" fmla="*/ 1 h 2012849"/>
              <a:gd name="connsiteX1" fmla="*/ 492494 w 1733787"/>
              <a:gd name="connsiteY1" fmla="*/ 186843 h 2012849"/>
              <a:gd name="connsiteX2" fmla="*/ 474965 w 1733787"/>
              <a:gd name="connsiteY2" fmla="*/ 373940 h 2012849"/>
              <a:gd name="connsiteX3" fmla="*/ 510022 w 1733787"/>
              <a:gd name="connsiteY3" fmla="*/ 686531 h 2012849"/>
              <a:gd name="connsiteX4" fmla="*/ 308445 w 1733787"/>
              <a:gd name="connsiteY4" fmla="*/ 1066314 h 2012849"/>
              <a:gd name="connsiteX5" fmla="*/ 45519 w 1733787"/>
              <a:gd name="connsiteY5" fmla="*/ 1440254 h 2012849"/>
              <a:gd name="connsiteX6" fmla="*/ 36755 w 1733787"/>
              <a:gd name="connsiteY6" fmla="*/ 1738237 h 2012849"/>
              <a:gd name="connsiteX7" fmla="*/ 209118 w 1733787"/>
              <a:gd name="connsiteY7" fmla="*/ 1884307 h 2012849"/>
              <a:gd name="connsiteX8" fmla="*/ 869355 w 1733787"/>
              <a:gd name="connsiteY8" fmla="*/ 2012849 h 2012849"/>
              <a:gd name="connsiteX9" fmla="*/ 1517907 w 1733787"/>
              <a:gd name="connsiteY9" fmla="*/ 1884307 h 2012849"/>
              <a:gd name="connsiteX10" fmla="*/ 1713642 w 1733787"/>
              <a:gd name="connsiteY10" fmla="*/ 1735316 h 2012849"/>
              <a:gd name="connsiteX11" fmla="*/ 1696113 w 1733787"/>
              <a:gd name="connsiteY11" fmla="*/ 1437332 h 2012849"/>
              <a:gd name="connsiteX12" fmla="*/ 1436108 w 1733787"/>
              <a:gd name="connsiteY12" fmla="*/ 1069235 h 2012849"/>
              <a:gd name="connsiteX13" fmla="*/ 1235675 w 1733787"/>
              <a:gd name="connsiteY13" fmla="*/ 680816 h 2012849"/>
              <a:gd name="connsiteX14" fmla="*/ 1270732 w 1733787"/>
              <a:gd name="connsiteY14" fmla="*/ 371019 h 2012849"/>
              <a:gd name="connsiteX15" fmla="*/ 1249266 w 1733787"/>
              <a:gd name="connsiteY15" fmla="*/ 185954 h 2012849"/>
              <a:gd name="connsiteX16" fmla="*/ 866434 w 1733787"/>
              <a:gd name="connsiteY16" fmla="*/ 1 h 201284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33787"/>
              <a:gd name="connsiteY0" fmla="*/ 1 h 2009039"/>
              <a:gd name="connsiteX1" fmla="*/ 492494 w 1733787"/>
              <a:gd name="connsiteY1" fmla="*/ 186843 h 2009039"/>
              <a:gd name="connsiteX2" fmla="*/ 474965 w 1733787"/>
              <a:gd name="connsiteY2" fmla="*/ 373940 h 2009039"/>
              <a:gd name="connsiteX3" fmla="*/ 510022 w 1733787"/>
              <a:gd name="connsiteY3" fmla="*/ 686531 h 2009039"/>
              <a:gd name="connsiteX4" fmla="*/ 308445 w 1733787"/>
              <a:gd name="connsiteY4" fmla="*/ 1066314 h 2009039"/>
              <a:gd name="connsiteX5" fmla="*/ 45519 w 1733787"/>
              <a:gd name="connsiteY5" fmla="*/ 1440254 h 2009039"/>
              <a:gd name="connsiteX6" fmla="*/ 36755 w 1733787"/>
              <a:gd name="connsiteY6" fmla="*/ 1738237 h 2009039"/>
              <a:gd name="connsiteX7" fmla="*/ 209118 w 1733787"/>
              <a:gd name="connsiteY7" fmla="*/ 1884307 h 2009039"/>
              <a:gd name="connsiteX8" fmla="*/ 863640 w 1733787"/>
              <a:gd name="connsiteY8" fmla="*/ 2009039 h 2009039"/>
              <a:gd name="connsiteX9" fmla="*/ 1517907 w 1733787"/>
              <a:gd name="connsiteY9" fmla="*/ 1884307 h 2009039"/>
              <a:gd name="connsiteX10" fmla="*/ 1713642 w 1733787"/>
              <a:gd name="connsiteY10" fmla="*/ 1735316 h 2009039"/>
              <a:gd name="connsiteX11" fmla="*/ 1696113 w 1733787"/>
              <a:gd name="connsiteY11" fmla="*/ 1437332 h 2009039"/>
              <a:gd name="connsiteX12" fmla="*/ 1436108 w 1733787"/>
              <a:gd name="connsiteY12" fmla="*/ 1069235 h 2009039"/>
              <a:gd name="connsiteX13" fmla="*/ 1235675 w 1733787"/>
              <a:gd name="connsiteY13" fmla="*/ 680816 h 2009039"/>
              <a:gd name="connsiteX14" fmla="*/ 1270732 w 1733787"/>
              <a:gd name="connsiteY14" fmla="*/ 371019 h 2009039"/>
              <a:gd name="connsiteX15" fmla="*/ 1249266 w 1733787"/>
              <a:gd name="connsiteY15" fmla="*/ 185954 h 2009039"/>
              <a:gd name="connsiteX16" fmla="*/ 866434 w 1733787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66434 w 1726939"/>
              <a:gd name="connsiteY0" fmla="*/ 1 h 2009039"/>
              <a:gd name="connsiteX1" fmla="*/ 492494 w 1726939"/>
              <a:gd name="connsiteY1" fmla="*/ 186843 h 2009039"/>
              <a:gd name="connsiteX2" fmla="*/ 474965 w 1726939"/>
              <a:gd name="connsiteY2" fmla="*/ 373940 h 2009039"/>
              <a:gd name="connsiteX3" fmla="*/ 510022 w 1726939"/>
              <a:gd name="connsiteY3" fmla="*/ 686531 h 2009039"/>
              <a:gd name="connsiteX4" fmla="*/ 308445 w 1726939"/>
              <a:gd name="connsiteY4" fmla="*/ 1066314 h 2009039"/>
              <a:gd name="connsiteX5" fmla="*/ 45519 w 1726939"/>
              <a:gd name="connsiteY5" fmla="*/ 1440254 h 2009039"/>
              <a:gd name="connsiteX6" fmla="*/ 36755 w 1726939"/>
              <a:gd name="connsiteY6" fmla="*/ 1738237 h 2009039"/>
              <a:gd name="connsiteX7" fmla="*/ 209118 w 1726939"/>
              <a:gd name="connsiteY7" fmla="*/ 1884307 h 2009039"/>
              <a:gd name="connsiteX8" fmla="*/ 863640 w 1726939"/>
              <a:gd name="connsiteY8" fmla="*/ 2009039 h 2009039"/>
              <a:gd name="connsiteX9" fmla="*/ 1517907 w 1726939"/>
              <a:gd name="connsiteY9" fmla="*/ 1884307 h 2009039"/>
              <a:gd name="connsiteX10" fmla="*/ 1702212 w 1726939"/>
              <a:gd name="connsiteY10" fmla="*/ 1739126 h 2009039"/>
              <a:gd name="connsiteX11" fmla="*/ 1696113 w 1726939"/>
              <a:gd name="connsiteY11" fmla="*/ 1437332 h 2009039"/>
              <a:gd name="connsiteX12" fmla="*/ 1436108 w 1726939"/>
              <a:gd name="connsiteY12" fmla="*/ 1069235 h 2009039"/>
              <a:gd name="connsiteX13" fmla="*/ 1235675 w 1726939"/>
              <a:gd name="connsiteY13" fmla="*/ 680816 h 2009039"/>
              <a:gd name="connsiteX14" fmla="*/ 1270732 w 1726939"/>
              <a:gd name="connsiteY14" fmla="*/ 371019 h 2009039"/>
              <a:gd name="connsiteX15" fmla="*/ 1249266 w 1726939"/>
              <a:gd name="connsiteY15" fmla="*/ 185954 h 2009039"/>
              <a:gd name="connsiteX16" fmla="*/ 866434 w 1726939"/>
              <a:gd name="connsiteY16" fmla="*/ 1 h 2009039"/>
              <a:gd name="connsiteX0" fmla="*/ 870347 w 1730852"/>
              <a:gd name="connsiteY0" fmla="*/ 1 h 2009039"/>
              <a:gd name="connsiteX1" fmla="*/ 496407 w 1730852"/>
              <a:gd name="connsiteY1" fmla="*/ 186843 h 2009039"/>
              <a:gd name="connsiteX2" fmla="*/ 478878 w 1730852"/>
              <a:gd name="connsiteY2" fmla="*/ 373940 h 2009039"/>
              <a:gd name="connsiteX3" fmla="*/ 513935 w 1730852"/>
              <a:gd name="connsiteY3" fmla="*/ 686531 h 2009039"/>
              <a:gd name="connsiteX4" fmla="*/ 312358 w 1730852"/>
              <a:gd name="connsiteY4" fmla="*/ 1066314 h 2009039"/>
              <a:gd name="connsiteX5" fmla="*/ 49432 w 1730852"/>
              <a:gd name="connsiteY5" fmla="*/ 1440254 h 2009039"/>
              <a:gd name="connsiteX6" fmla="*/ 40668 w 1730852"/>
              <a:gd name="connsiteY6" fmla="*/ 1738237 h 2009039"/>
              <a:gd name="connsiteX7" fmla="*/ 213031 w 1730852"/>
              <a:gd name="connsiteY7" fmla="*/ 1884307 h 2009039"/>
              <a:gd name="connsiteX8" fmla="*/ 867553 w 1730852"/>
              <a:gd name="connsiteY8" fmla="*/ 2009039 h 2009039"/>
              <a:gd name="connsiteX9" fmla="*/ 1521820 w 1730852"/>
              <a:gd name="connsiteY9" fmla="*/ 1884307 h 2009039"/>
              <a:gd name="connsiteX10" fmla="*/ 1706125 w 1730852"/>
              <a:gd name="connsiteY10" fmla="*/ 1739126 h 2009039"/>
              <a:gd name="connsiteX11" fmla="*/ 1700026 w 1730852"/>
              <a:gd name="connsiteY11" fmla="*/ 1437332 h 2009039"/>
              <a:gd name="connsiteX12" fmla="*/ 1440021 w 1730852"/>
              <a:gd name="connsiteY12" fmla="*/ 1069235 h 2009039"/>
              <a:gd name="connsiteX13" fmla="*/ 1239588 w 1730852"/>
              <a:gd name="connsiteY13" fmla="*/ 680816 h 2009039"/>
              <a:gd name="connsiteX14" fmla="*/ 1274645 w 1730852"/>
              <a:gd name="connsiteY14" fmla="*/ 371019 h 2009039"/>
              <a:gd name="connsiteX15" fmla="*/ 1253179 w 1730852"/>
              <a:gd name="connsiteY15" fmla="*/ 185954 h 2009039"/>
              <a:gd name="connsiteX16" fmla="*/ 870347 w 1730852"/>
              <a:gd name="connsiteY16" fmla="*/ 1 h 2009039"/>
              <a:gd name="connsiteX0" fmla="*/ 861869 w 1722374"/>
              <a:gd name="connsiteY0" fmla="*/ 1 h 2009039"/>
              <a:gd name="connsiteX1" fmla="*/ 487929 w 1722374"/>
              <a:gd name="connsiteY1" fmla="*/ 186843 h 2009039"/>
              <a:gd name="connsiteX2" fmla="*/ 470400 w 1722374"/>
              <a:gd name="connsiteY2" fmla="*/ 373940 h 2009039"/>
              <a:gd name="connsiteX3" fmla="*/ 505457 w 1722374"/>
              <a:gd name="connsiteY3" fmla="*/ 686531 h 2009039"/>
              <a:gd name="connsiteX4" fmla="*/ 303880 w 1722374"/>
              <a:gd name="connsiteY4" fmla="*/ 1066314 h 2009039"/>
              <a:gd name="connsiteX5" fmla="*/ 40954 w 1722374"/>
              <a:gd name="connsiteY5" fmla="*/ 1440254 h 2009039"/>
              <a:gd name="connsiteX6" fmla="*/ 32190 w 1722374"/>
              <a:gd name="connsiteY6" fmla="*/ 1738237 h 2009039"/>
              <a:gd name="connsiteX7" fmla="*/ 204553 w 1722374"/>
              <a:gd name="connsiteY7" fmla="*/ 1884307 h 2009039"/>
              <a:gd name="connsiteX8" fmla="*/ 859075 w 1722374"/>
              <a:gd name="connsiteY8" fmla="*/ 2009039 h 2009039"/>
              <a:gd name="connsiteX9" fmla="*/ 1513342 w 1722374"/>
              <a:gd name="connsiteY9" fmla="*/ 1884307 h 2009039"/>
              <a:gd name="connsiteX10" fmla="*/ 1697647 w 1722374"/>
              <a:gd name="connsiteY10" fmla="*/ 1739126 h 2009039"/>
              <a:gd name="connsiteX11" fmla="*/ 1691548 w 1722374"/>
              <a:gd name="connsiteY11" fmla="*/ 1437332 h 2009039"/>
              <a:gd name="connsiteX12" fmla="*/ 1431543 w 1722374"/>
              <a:gd name="connsiteY12" fmla="*/ 1069235 h 2009039"/>
              <a:gd name="connsiteX13" fmla="*/ 1231110 w 1722374"/>
              <a:gd name="connsiteY13" fmla="*/ 680816 h 2009039"/>
              <a:gd name="connsiteX14" fmla="*/ 1266167 w 1722374"/>
              <a:gd name="connsiteY14" fmla="*/ 371019 h 2009039"/>
              <a:gd name="connsiteX15" fmla="*/ 1244701 w 1722374"/>
              <a:gd name="connsiteY15" fmla="*/ 185954 h 2009039"/>
              <a:gd name="connsiteX16" fmla="*/ 861869 w 1722374"/>
              <a:gd name="connsiteY16" fmla="*/ 1 h 2009039"/>
              <a:gd name="connsiteX0" fmla="*/ 861869 w 1730559"/>
              <a:gd name="connsiteY0" fmla="*/ 1 h 2009039"/>
              <a:gd name="connsiteX1" fmla="*/ 487929 w 1730559"/>
              <a:gd name="connsiteY1" fmla="*/ 186843 h 2009039"/>
              <a:gd name="connsiteX2" fmla="*/ 470400 w 1730559"/>
              <a:gd name="connsiteY2" fmla="*/ 373940 h 2009039"/>
              <a:gd name="connsiteX3" fmla="*/ 505457 w 1730559"/>
              <a:gd name="connsiteY3" fmla="*/ 686531 h 2009039"/>
              <a:gd name="connsiteX4" fmla="*/ 303880 w 1730559"/>
              <a:gd name="connsiteY4" fmla="*/ 1066314 h 2009039"/>
              <a:gd name="connsiteX5" fmla="*/ 40954 w 1730559"/>
              <a:gd name="connsiteY5" fmla="*/ 1440254 h 2009039"/>
              <a:gd name="connsiteX6" fmla="*/ 32190 w 1730559"/>
              <a:gd name="connsiteY6" fmla="*/ 1738237 h 2009039"/>
              <a:gd name="connsiteX7" fmla="*/ 204553 w 1730559"/>
              <a:gd name="connsiteY7" fmla="*/ 1884307 h 2009039"/>
              <a:gd name="connsiteX8" fmla="*/ 859075 w 1730559"/>
              <a:gd name="connsiteY8" fmla="*/ 2009039 h 2009039"/>
              <a:gd name="connsiteX9" fmla="*/ 1513342 w 1730559"/>
              <a:gd name="connsiteY9" fmla="*/ 1884307 h 2009039"/>
              <a:gd name="connsiteX10" fmla="*/ 1697647 w 1730559"/>
              <a:gd name="connsiteY10" fmla="*/ 1739126 h 2009039"/>
              <a:gd name="connsiteX11" fmla="*/ 1691548 w 1730559"/>
              <a:gd name="connsiteY11" fmla="*/ 1437332 h 2009039"/>
              <a:gd name="connsiteX12" fmla="*/ 1431543 w 1730559"/>
              <a:gd name="connsiteY12" fmla="*/ 1069235 h 2009039"/>
              <a:gd name="connsiteX13" fmla="*/ 1231110 w 1730559"/>
              <a:gd name="connsiteY13" fmla="*/ 680816 h 2009039"/>
              <a:gd name="connsiteX14" fmla="*/ 1266167 w 1730559"/>
              <a:gd name="connsiteY14" fmla="*/ 371019 h 2009039"/>
              <a:gd name="connsiteX15" fmla="*/ 1244701 w 1730559"/>
              <a:gd name="connsiteY15" fmla="*/ 185954 h 2009039"/>
              <a:gd name="connsiteX16" fmla="*/ 861869 w 1730559"/>
              <a:gd name="connsiteY16" fmla="*/ 1 h 2009039"/>
              <a:gd name="connsiteX0" fmla="*/ 861869 w 1720250"/>
              <a:gd name="connsiteY0" fmla="*/ 1 h 2009039"/>
              <a:gd name="connsiteX1" fmla="*/ 487929 w 1720250"/>
              <a:gd name="connsiteY1" fmla="*/ 186843 h 2009039"/>
              <a:gd name="connsiteX2" fmla="*/ 470400 w 1720250"/>
              <a:gd name="connsiteY2" fmla="*/ 373940 h 2009039"/>
              <a:gd name="connsiteX3" fmla="*/ 505457 w 1720250"/>
              <a:gd name="connsiteY3" fmla="*/ 686531 h 2009039"/>
              <a:gd name="connsiteX4" fmla="*/ 303880 w 1720250"/>
              <a:gd name="connsiteY4" fmla="*/ 1066314 h 2009039"/>
              <a:gd name="connsiteX5" fmla="*/ 40954 w 1720250"/>
              <a:gd name="connsiteY5" fmla="*/ 1440254 h 2009039"/>
              <a:gd name="connsiteX6" fmla="*/ 32190 w 1720250"/>
              <a:gd name="connsiteY6" fmla="*/ 1738237 h 2009039"/>
              <a:gd name="connsiteX7" fmla="*/ 204553 w 1720250"/>
              <a:gd name="connsiteY7" fmla="*/ 1884307 h 2009039"/>
              <a:gd name="connsiteX8" fmla="*/ 859075 w 1720250"/>
              <a:gd name="connsiteY8" fmla="*/ 2009039 h 2009039"/>
              <a:gd name="connsiteX9" fmla="*/ 1513342 w 1720250"/>
              <a:gd name="connsiteY9" fmla="*/ 1884307 h 2009039"/>
              <a:gd name="connsiteX10" fmla="*/ 1697647 w 1720250"/>
              <a:gd name="connsiteY10" fmla="*/ 1739126 h 2009039"/>
              <a:gd name="connsiteX11" fmla="*/ 1687738 w 1720250"/>
              <a:gd name="connsiteY11" fmla="*/ 1441142 h 2009039"/>
              <a:gd name="connsiteX12" fmla="*/ 1431543 w 1720250"/>
              <a:gd name="connsiteY12" fmla="*/ 1069235 h 2009039"/>
              <a:gd name="connsiteX13" fmla="*/ 1231110 w 1720250"/>
              <a:gd name="connsiteY13" fmla="*/ 680816 h 2009039"/>
              <a:gd name="connsiteX14" fmla="*/ 1266167 w 1720250"/>
              <a:gd name="connsiteY14" fmla="*/ 371019 h 2009039"/>
              <a:gd name="connsiteX15" fmla="*/ 1244701 w 1720250"/>
              <a:gd name="connsiteY15" fmla="*/ 185954 h 2009039"/>
              <a:gd name="connsiteX16" fmla="*/ 861869 w 1720250"/>
              <a:gd name="connsiteY16" fmla="*/ 1 h 2009039"/>
              <a:gd name="connsiteX0" fmla="*/ 861869 w 1727576"/>
              <a:gd name="connsiteY0" fmla="*/ 1 h 2009039"/>
              <a:gd name="connsiteX1" fmla="*/ 487929 w 1727576"/>
              <a:gd name="connsiteY1" fmla="*/ 186843 h 2009039"/>
              <a:gd name="connsiteX2" fmla="*/ 470400 w 1727576"/>
              <a:gd name="connsiteY2" fmla="*/ 373940 h 2009039"/>
              <a:gd name="connsiteX3" fmla="*/ 505457 w 1727576"/>
              <a:gd name="connsiteY3" fmla="*/ 686531 h 2009039"/>
              <a:gd name="connsiteX4" fmla="*/ 303880 w 1727576"/>
              <a:gd name="connsiteY4" fmla="*/ 1066314 h 2009039"/>
              <a:gd name="connsiteX5" fmla="*/ 40954 w 1727576"/>
              <a:gd name="connsiteY5" fmla="*/ 1440254 h 2009039"/>
              <a:gd name="connsiteX6" fmla="*/ 32190 w 1727576"/>
              <a:gd name="connsiteY6" fmla="*/ 1738237 h 2009039"/>
              <a:gd name="connsiteX7" fmla="*/ 204553 w 1727576"/>
              <a:gd name="connsiteY7" fmla="*/ 1884307 h 2009039"/>
              <a:gd name="connsiteX8" fmla="*/ 859075 w 1727576"/>
              <a:gd name="connsiteY8" fmla="*/ 2009039 h 2009039"/>
              <a:gd name="connsiteX9" fmla="*/ 1513342 w 1727576"/>
              <a:gd name="connsiteY9" fmla="*/ 1884307 h 2009039"/>
              <a:gd name="connsiteX10" fmla="*/ 1697647 w 1727576"/>
              <a:gd name="connsiteY10" fmla="*/ 1739126 h 2009039"/>
              <a:gd name="connsiteX11" fmla="*/ 1687738 w 1727576"/>
              <a:gd name="connsiteY11" fmla="*/ 1441142 h 2009039"/>
              <a:gd name="connsiteX12" fmla="*/ 1431543 w 1727576"/>
              <a:gd name="connsiteY12" fmla="*/ 1069235 h 2009039"/>
              <a:gd name="connsiteX13" fmla="*/ 1231110 w 1727576"/>
              <a:gd name="connsiteY13" fmla="*/ 680816 h 2009039"/>
              <a:gd name="connsiteX14" fmla="*/ 1266167 w 1727576"/>
              <a:gd name="connsiteY14" fmla="*/ 371019 h 2009039"/>
              <a:gd name="connsiteX15" fmla="*/ 1244701 w 1727576"/>
              <a:gd name="connsiteY15" fmla="*/ 185954 h 2009039"/>
              <a:gd name="connsiteX16" fmla="*/ 861869 w 1727576"/>
              <a:gd name="connsiteY16" fmla="*/ 1 h 2009039"/>
              <a:gd name="connsiteX0" fmla="*/ 858583 w 1724290"/>
              <a:gd name="connsiteY0" fmla="*/ 1 h 2009039"/>
              <a:gd name="connsiteX1" fmla="*/ 484643 w 1724290"/>
              <a:gd name="connsiteY1" fmla="*/ 186843 h 2009039"/>
              <a:gd name="connsiteX2" fmla="*/ 467114 w 1724290"/>
              <a:gd name="connsiteY2" fmla="*/ 373940 h 2009039"/>
              <a:gd name="connsiteX3" fmla="*/ 502171 w 1724290"/>
              <a:gd name="connsiteY3" fmla="*/ 686531 h 2009039"/>
              <a:gd name="connsiteX4" fmla="*/ 300594 w 1724290"/>
              <a:gd name="connsiteY4" fmla="*/ 1066314 h 2009039"/>
              <a:gd name="connsiteX5" fmla="*/ 37668 w 1724290"/>
              <a:gd name="connsiteY5" fmla="*/ 1440254 h 2009039"/>
              <a:gd name="connsiteX6" fmla="*/ 28904 w 1724290"/>
              <a:gd name="connsiteY6" fmla="*/ 1738237 h 2009039"/>
              <a:gd name="connsiteX7" fmla="*/ 201267 w 1724290"/>
              <a:gd name="connsiteY7" fmla="*/ 1884307 h 2009039"/>
              <a:gd name="connsiteX8" fmla="*/ 855789 w 1724290"/>
              <a:gd name="connsiteY8" fmla="*/ 2009039 h 2009039"/>
              <a:gd name="connsiteX9" fmla="*/ 1510056 w 1724290"/>
              <a:gd name="connsiteY9" fmla="*/ 1884307 h 2009039"/>
              <a:gd name="connsiteX10" fmla="*/ 1694361 w 1724290"/>
              <a:gd name="connsiteY10" fmla="*/ 1739126 h 2009039"/>
              <a:gd name="connsiteX11" fmla="*/ 1684452 w 1724290"/>
              <a:gd name="connsiteY11" fmla="*/ 1441142 h 2009039"/>
              <a:gd name="connsiteX12" fmla="*/ 1428257 w 1724290"/>
              <a:gd name="connsiteY12" fmla="*/ 1069235 h 2009039"/>
              <a:gd name="connsiteX13" fmla="*/ 1227824 w 1724290"/>
              <a:gd name="connsiteY13" fmla="*/ 680816 h 2009039"/>
              <a:gd name="connsiteX14" fmla="*/ 1262881 w 1724290"/>
              <a:gd name="connsiteY14" fmla="*/ 371019 h 2009039"/>
              <a:gd name="connsiteX15" fmla="*/ 1241415 w 1724290"/>
              <a:gd name="connsiteY15" fmla="*/ 185954 h 2009039"/>
              <a:gd name="connsiteX16" fmla="*/ 858583 w 1724290"/>
              <a:gd name="connsiteY16" fmla="*/ 1 h 2009039"/>
              <a:gd name="connsiteX0" fmla="*/ 854989 w 1720696"/>
              <a:gd name="connsiteY0" fmla="*/ 1 h 2009039"/>
              <a:gd name="connsiteX1" fmla="*/ 481049 w 1720696"/>
              <a:gd name="connsiteY1" fmla="*/ 186843 h 2009039"/>
              <a:gd name="connsiteX2" fmla="*/ 463520 w 1720696"/>
              <a:gd name="connsiteY2" fmla="*/ 373940 h 2009039"/>
              <a:gd name="connsiteX3" fmla="*/ 498577 w 1720696"/>
              <a:gd name="connsiteY3" fmla="*/ 686531 h 2009039"/>
              <a:gd name="connsiteX4" fmla="*/ 297000 w 1720696"/>
              <a:gd name="connsiteY4" fmla="*/ 1066314 h 2009039"/>
              <a:gd name="connsiteX5" fmla="*/ 34074 w 1720696"/>
              <a:gd name="connsiteY5" fmla="*/ 1440254 h 2009039"/>
              <a:gd name="connsiteX6" fmla="*/ 25310 w 1720696"/>
              <a:gd name="connsiteY6" fmla="*/ 1738237 h 2009039"/>
              <a:gd name="connsiteX7" fmla="*/ 197673 w 1720696"/>
              <a:gd name="connsiteY7" fmla="*/ 1884307 h 2009039"/>
              <a:gd name="connsiteX8" fmla="*/ 852195 w 1720696"/>
              <a:gd name="connsiteY8" fmla="*/ 2009039 h 2009039"/>
              <a:gd name="connsiteX9" fmla="*/ 1506462 w 1720696"/>
              <a:gd name="connsiteY9" fmla="*/ 1884307 h 2009039"/>
              <a:gd name="connsiteX10" fmla="*/ 1690767 w 1720696"/>
              <a:gd name="connsiteY10" fmla="*/ 1739126 h 2009039"/>
              <a:gd name="connsiteX11" fmla="*/ 1680858 w 1720696"/>
              <a:gd name="connsiteY11" fmla="*/ 1441142 h 2009039"/>
              <a:gd name="connsiteX12" fmla="*/ 1424663 w 1720696"/>
              <a:gd name="connsiteY12" fmla="*/ 1069235 h 2009039"/>
              <a:gd name="connsiteX13" fmla="*/ 1224230 w 1720696"/>
              <a:gd name="connsiteY13" fmla="*/ 680816 h 2009039"/>
              <a:gd name="connsiteX14" fmla="*/ 1259287 w 1720696"/>
              <a:gd name="connsiteY14" fmla="*/ 371019 h 2009039"/>
              <a:gd name="connsiteX15" fmla="*/ 1237821 w 1720696"/>
              <a:gd name="connsiteY15" fmla="*/ 185954 h 2009039"/>
              <a:gd name="connsiteX16" fmla="*/ 854989 w 1720696"/>
              <a:gd name="connsiteY16" fmla="*/ 1 h 2009039"/>
              <a:gd name="connsiteX0" fmla="*/ 864648 w 1730355"/>
              <a:gd name="connsiteY0" fmla="*/ 1 h 2009039"/>
              <a:gd name="connsiteX1" fmla="*/ 490708 w 1730355"/>
              <a:gd name="connsiteY1" fmla="*/ 186843 h 2009039"/>
              <a:gd name="connsiteX2" fmla="*/ 473179 w 1730355"/>
              <a:gd name="connsiteY2" fmla="*/ 373940 h 2009039"/>
              <a:gd name="connsiteX3" fmla="*/ 508236 w 1730355"/>
              <a:gd name="connsiteY3" fmla="*/ 686531 h 2009039"/>
              <a:gd name="connsiteX4" fmla="*/ 306659 w 1730355"/>
              <a:gd name="connsiteY4" fmla="*/ 1066314 h 2009039"/>
              <a:gd name="connsiteX5" fmla="*/ 43733 w 1730355"/>
              <a:gd name="connsiteY5" fmla="*/ 1440254 h 2009039"/>
              <a:gd name="connsiteX6" fmla="*/ 34969 w 1730355"/>
              <a:gd name="connsiteY6" fmla="*/ 1738237 h 2009039"/>
              <a:gd name="connsiteX7" fmla="*/ 207332 w 1730355"/>
              <a:gd name="connsiteY7" fmla="*/ 1884307 h 2009039"/>
              <a:gd name="connsiteX8" fmla="*/ 861854 w 1730355"/>
              <a:gd name="connsiteY8" fmla="*/ 2009039 h 2009039"/>
              <a:gd name="connsiteX9" fmla="*/ 1516121 w 1730355"/>
              <a:gd name="connsiteY9" fmla="*/ 1884307 h 2009039"/>
              <a:gd name="connsiteX10" fmla="*/ 1700426 w 1730355"/>
              <a:gd name="connsiteY10" fmla="*/ 1739126 h 2009039"/>
              <a:gd name="connsiteX11" fmla="*/ 1690517 w 1730355"/>
              <a:gd name="connsiteY11" fmla="*/ 1441142 h 2009039"/>
              <a:gd name="connsiteX12" fmla="*/ 1434322 w 1730355"/>
              <a:gd name="connsiteY12" fmla="*/ 1069235 h 2009039"/>
              <a:gd name="connsiteX13" fmla="*/ 1233889 w 1730355"/>
              <a:gd name="connsiteY13" fmla="*/ 680816 h 2009039"/>
              <a:gd name="connsiteX14" fmla="*/ 1268946 w 1730355"/>
              <a:gd name="connsiteY14" fmla="*/ 371019 h 2009039"/>
              <a:gd name="connsiteX15" fmla="*/ 1247480 w 1730355"/>
              <a:gd name="connsiteY15" fmla="*/ 185954 h 2009039"/>
              <a:gd name="connsiteX16" fmla="*/ 864648 w 1730355"/>
              <a:gd name="connsiteY16" fmla="*/ 1 h 2009039"/>
              <a:gd name="connsiteX0" fmla="*/ 867536 w 1733243"/>
              <a:gd name="connsiteY0" fmla="*/ 1 h 2009039"/>
              <a:gd name="connsiteX1" fmla="*/ 493596 w 1733243"/>
              <a:gd name="connsiteY1" fmla="*/ 186843 h 2009039"/>
              <a:gd name="connsiteX2" fmla="*/ 476067 w 1733243"/>
              <a:gd name="connsiteY2" fmla="*/ 373940 h 2009039"/>
              <a:gd name="connsiteX3" fmla="*/ 511124 w 1733243"/>
              <a:gd name="connsiteY3" fmla="*/ 686531 h 2009039"/>
              <a:gd name="connsiteX4" fmla="*/ 309547 w 1733243"/>
              <a:gd name="connsiteY4" fmla="*/ 1066314 h 2009039"/>
              <a:gd name="connsiteX5" fmla="*/ 46621 w 1733243"/>
              <a:gd name="connsiteY5" fmla="*/ 1440254 h 2009039"/>
              <a:gd name="connsiteX6" fmla="*/ 37857 w 1733243"/>
              <a:gd name="connsiteY6" fmla="*/ 1738237 h 2009039"/>
              <a:gd name="connsiteX7" fmla="*/ 210220 w 1733243"/>
              <a:gd name="connsiteY7" fmla="*/ 1884307 h 2009039"/>
              <a:gd name="connsiteX8" fmla="*/ 864742 w 1733243"/>
              <a:gd name="connsiteY8" fmla="*/ 2009039 h 2009039"/>
              <a:gd name="connsiteX9" fmla="*/ 1519009 w 1733243"/>
              <a:gd name="connsiteY9" fmla="*/ 1884307 h 2009039"/>
              <a:gd name="connsiteX10" fmla="*/ 1703314 w 1733243"/>
              <a:gd name="connsiteY10" fmla="*/ 1739126 h 2009039"/>
              <a:gd name="connsiteX11" fmla="*/ 1693405 w 1733243"/>
              <a:gd name="connsiteY11" fmla="*/ 1441142 h 2009039"/>
              <a:gd name="connsiteX12" fmla="*/ 1437210 w 1733243"/>
              <a:gd name="connsiteY12" fmla="*/ 1069235 h 2009039"/>
              <a:gd name="connsiteX13" fmla="*/ 1236777 w 1733243"/>
              <a:gd name="connsiteY13" fmla="*/ 680816 h 2009039"/>
              <a:gd name="connsiteX14" fmla="*/ 1271834 w 1733243"/>
              <a:gd name="connsiteY14" fmla="*/ 371019 h 2009039"/>
              <a:gd name="connsiteX15" fmla="*/ 1250368 w 1733243"/>
              <a:gd name="connsiteY15" fmla="*/ 185954 h 2009039"/>
              <a:gd name="connsiteX16" fmla="*/ 867536 w 1733243"/>
              <a:gd name="connsiteY16" fmla="*/ 1 h 2009039"/>
              <a:gd name="connsiteX0" fmla="*/ 867536 w 1739482"/>
              <a:gd name="connsiteY0" fmla="*/ 1 h 2009039"/>
              <a:gd name="connsiteX1" fmla="*/ 493596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3596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  <a:gd name="connsiteX0" fmla="*/ 867536 w 1739482"/>
              <a:gd name="connsiteY0" fmla="*/ 1 h 2009039"/>
              <a:gd name="connsiteX1" fmla="*/ 491691 w 1739482"/>
              <a:gd name="connsiteY1" fmla="*/ 186843 h 2009039"/>
              <a:gd name="connsiteX2" fmla="*/ 476067 w 1739482"/>
              <a:gd name="connsiteY2" fmla="*/ 373940 h 2009039"/>
              <a:gd name="connsiteX3" fmla="*/ 511124 w 1739482"/>
              <a:gd name="connsiteY3" fmla="*/ 686531 h 2009039"/>
              <a:gd name="connsiteX4" fmla="*/ 309547 w 1739482"/>
              <a:gd name="connsiteY4" fmla="*/ 1066314 h 2009039"/>
              <a:gd name="connsiteX5" fmla="*/ 46621 w 1739482"/>
              <a:gd name="connsiteY5" fmla="*/ 1440254 h 2009039"/>
              <a:gd name="connsiteX6" fmla="*/ 37857 w 1739482"/>
              <a:gd name="connsiteY6" fmla="*/ 1738237 h 2009039"/>
              <a:gd name="connsiteX7" fmla="*/ 210220 w 1739482"/>
              <a:gd name="connsiteY7" fmla="*/ 1884307 h 2009039"/>
              <a:gd name="connsiteX8" fmla="*/ 864742 w 1739482"/>
              <a:gd name="connsiteY8" fmla="*/ 2009039 h 2009039"/>
              <a:gd name="connsiteX9" fmla="*/ 1519009 w 1739482"/>
              <a:gd name="connsiteY9" fmla="*/ 1884307 h 2009039"/>
              <a:gd name="connsiteX10" fmla="*/ 1703314 w 1739482"/>
              <a:gd name="connsiteY10" fmla="*/ 1739126 h 2009039"/>
              <a:gd name="connsiteX11" fmla="*/ 1693405 w 1739482"/>
              <a:gd name="connsiteY11" fmla="*/ 1441142 h 2009039"/>
              <a:gd name="connsiteX12" fmla="*/ 1437210 w 1739482"/>
              <a:gd name="connsiteY12" fmla="*/ 1069235 h 2009039"/>
              <a:gd name="connsiteX13" fmla="*/ 1236777 w 1739482"/>
              <a:gd name="connsiteY13" fmla="*/ 680816 h 2009039"/>
              <a:gd name="connsiteX14" fmla="*/ 1271834 w 1739482"/>
              <a:gd name="connsiteY14" fmla="*/ 371019 h 2009039"/>
              <a:gd name="connsiteX15" fmla="*/ 1250368 w 1739482"/>
              <a:gd name="connsiteY15" fmla="*/ 185954 h 2009039"/>
              <a:gd name="connsiteX16" fmla="*/ 867536 w 1739482"/>
              <a:gd name="connsiteY16" fmla="*/ 1 h 200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482" h="2009039">
                <a:moveTo>
                  <a:pt x="867536" y="1"/>
                </a:moveTo>
                <a:cubicBezTo>
                  <a:pt x="741090" y="149"/>
                  <a:pt x="535598" y="112961"/>
                  <a:pt x="491691" y="186843"/>
                </a:cubicBezTo>
                <a:cubicBezTo>
                  <a:pt x="447784" y="260725"/>
                  <a:pt x="457588" y="265894"/>
                  <a:pt x="476067" y="373940"/>
                </a:cubicBezTo>
                <a:cubicBezTo>
                  <a:pt x="494546" y="481986"/>
                  <a:pt x="538877" y="571135"/>
                  <a:pt x="511124" y="686531"/>
                </a:cubicBezTo>
                <a:cubicBezTo>
                  <a:pt x="483371" y="801927"/>
                  <a:pt x="386964" y="940694"/>
                  <a:pt x="309547" y="1066314"/>
                </a:cubicBezTo>
                <a:cubicBezTo>
                  <a:pt x="232130" y="1191934"/>
                  <a:pt x="114763" y="1328267"/>
                  <a:pt x="46621" y="1440254"/>
                </a:cubicBezTo>
                <a:cubicBezTo>
                  <a:pt x="-21521" y="1552241"/>
                  <a:pt x="-6554" y="1671848"/>
                  <a:pt x="37857" y="1738237"/>
                </a:cubicBezTo>
                <a:cubicBezTo>
                  <a:pt x="82268" y="1804626"/>
                  <a:pt x="100981" y="1822028"/>
                  <a:pt x="210220" y="1884307"/>
                </a:cubicBezTo>
                <a:cubicBezTo>
                  <a:pt x="319459" y="1946586"/>
                  <a:pt x="646611" y="2009039"/>
                  <a:pt x="864742" y="2009039"/>
                </a:cubicBezTo>
                <a:cubicBezTo>
                  <a:pt x="1082873" y="2009039"/>
                  <a:pt x="1394487" y="1952152"/>
                  <a:pt x="1519009" y="1884307"/>
                </a:cubicBezTo>
                <a:cubicBezTo>
                  <a:pt x="1643531" y="1816462"/>
                  <a:pt x="1674248" y="1812987"/>
                  <a:pt x="1703314" y="1739126"/>
                </a:cubicBezTo>
                <a:cubicBezTo>
                  <a:pt x="1732380" y="1665265"/>
                  <a:pt x="1772046" y="1573746"/>
                  <a:pt x="1693405" y="1441142"/>
                </a:cubicBezTo>
                <a:cubicBezTo>
                  <a:pt x="1614764" y="1308538"/>
                  <a:pt x="1513315" y="1195956"/>
                  <a:pt x="1437210" y="1069235"/>
                </a:cubicBezTo>
                <a:cubicBezTo>
                  <a:pt x="1361105" y="942514"/>
                  <a:pt x="1264340" y="797185"/>
                  <a:pt x="1236777" y="680816"/>
                </a:cubicBezTo>
                <a:cubicBezTo>
                  <a:pt x="1209214" y="564447"/>
                  <a:pt x="1269886" y="454766"/>
                  <a:pt x="1271834" y="371019"/>
                </a:cubicBezTo>
                <a:cubicBezTo>
                  <a:pt x="1285212" y="294892"/>
                  <a:pt x="1298701" y="264935"/>
                  <a:pt x="1250368" y="185954"/>
                </a:cubicBezTo>
                <a:cubicBezTo>
                  <a:pt x="1202035" y="106973"/>
                  <a:pt x="993982" y="-147"/>
                  <a:pt x="867536" y="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CDF996A-ADAD-ABF4-4E48-9AE27695C17C}"/>
              </a:ext>
            </a:extLst>
          </p:cNvPr>
          <p:cNvCxnSpPr>
            <a:cxnSpLocks/>
          </p:cNvCxnSpPr>
          <p:nvPr/>
        </p:nvCxnSpPr>
        <p:spPr>
          <a:xfrm>
            <a:off x="6790220" y="4768562"/>
            <a:ext cx="21126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1B73F9B2-6466-E95E-5499-562B28B979F5}"/>
              </a:ext>
            </a:extLst>
          </p:cNvPr>
          <p:cNvCxnSpPr>
            <a:cxnSpLocks/>
          </p:cNvCxnSpPr>
          <p:nvPr/>
        </p:nvCxnSpPr>
        <p:spPr>
          <a:xfrm>
            <a:off x="6614512" y="5063431"/>
            <a:ext cx="24281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A38D0912-EB1F-3557-30F8-61CC0448ED04}"/>
              </a:ext>
            </a:extLst>
          </p:cNvPr>
          <p:cNvCxnSpPr>
            <a:cxnSpLocks/>
          </p:cNvCxnSpPr>
          <p:nvPr/>
        </p:nvCxnSpPr>
        <p:spPr>
          <a:xfrm>
            <a:off x="6614512" y="5594312"/>
            <a:ext cx="273662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38881F75-01ED-1221-B0D5-D1E96A4CA455}"/>
              </a:ext>
            </a:extLst>
          </p:cNvPr>
          <p:cNvCxnSpPr>
            <a:cxnSpLocks/>
          </p:cNvCxnSpPr>
          <p:nvPr/>
        </p:nvCxnSpPr>
        <p:spPr>
          <a:xfrm>
            <a:off x="6874413" y="5921195"/>
            <a:ext cx="28598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A3593F9B-EF44-29B1-C0EF-4E0DD0BE0189}"/>
              </a:ext>
            </a:extLst>
          </p:cNvPr>
          <p:cNvCxnSpPr>
            <a:cxnSpLocks/>
          </p:cNvCxnSpPr>
          <p:nvPr/>
        </p:nvCxnSpPr>
        <p:spPr>
          <a:xfrm>
            <a:off x="7084789" y="5945953"/>
            <a:ext cx="301576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43829122-0863-5884-3699-89681BAB123E}"/>
              </a:ext>
            </a:extLst>
          </p:cNvPr>
          <p:cNvCxnSpPr>
            <a:cxnSpLocks/>
          </p:cNvCxnSpPr>
          <p:nvPr/>
        </p:nvCxnSpPr>
        <p:spPr>
          <a:xfrm>
            <a:off x="7056058" y="5740867"/>
            <a:ext cx="335333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FBB59042-482B-007A-7449-DB9A8E17513C}"/>
              </a:ext>
            </a:extLst>
          </p:cNvPr>
          <p:cNvCxnSpPr>
            <a:cxnSpLocks/>
          </p:cNvCxnSpPr>
          <p:nvPr/>
        </p:nvCxnSpPr>
        <p:spPr>
          <a:xfrm>
            <a:off x="7063015" y="5501837"/>
            <a:ext cx="35361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Figura a mano libera: forma 159">
            <a:extLst>
              <a:ext uri="{FF2B5EF4-FFF2-40B4-BE49-F238E27FC236}">
                <a16:creationId xmlns:a16="http://schemas.microsoft.com/office/drawing/2014/main" id="{2BB547F1-033F-3B8E-E0DB-7CD15229430F}"/>
              </a:ext>
            </a:extLst>
          </p:cNvPr>
          <p:cNvSpPr/>
          <p:nvPr/>
        </p:nvSpPr>
        <p:spPr>
          <a:xfrm>
            <a:off x="8776010" y="4480560"/>
            <a:ext cx="2011680" cy="1488099"/>
          </a:xfrm>
          <a:custGeom>
            <a:avLst/>
            <a:gdLst>
              <a:gd name="connsiteX0" fmla="*/ 0 w 2011680"/>
              <a:gd name="connsiteY0" fmla="*/ 0 h 1488099"/>
              <a:gd name="connsiteX1" fmla="*/ 122663 w 2011680"/>
              <a:gd name="connsiteY1" fmla="*/ 287701 h 1488099"/>
              <a:gd name="connsiteX2" fmla="*/ 265399 w 2011680"/>
              <a:gd name="connsiteY2" fmla="*/ 584324 h 1488099"/>
              <a:gd name="connsiteX3" fmla="*/ 579863 w 2011680"/>
              <a:gd name="connsiteY3" fmla="*/ 1115122 h 1488099"/>
              <a:gd name="connsiteX4" fmla="*/ 947853 w 2011680"/>
              <a:gd name="connsiteY4" fmla="*/ 1440738 h 1488099"/>
              <a:gd name="connsiteX5" fmla="*/ 1326995 w 2011680"/>
              <a:gd name="connsiteY5" fmla="*/ 1467500 h 1488099"/>
              <a:gd name="connsiteX6" fmla="*/ 1634769 w 2011680"/>
              <a:gd name="connsiteY6" fmla="*/ 1260088 h 1488099"/>
              <a:gd name="connsiteX7" fmla="*/ 1828800 w 2011680"/>
              <a:gd name="connsiteY7" fmla="*/ 1019221 h 1488099"/>
              <a:gd name="connsiteX8" fmla="*/ 2011680 w 2011680"/>
              <a:gd name="connsiteY8" fmla="*/ 704757 h 148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1680" h="1488099">
                <a:moveTo>
                  <a:pt x="0" y="0"/>
                </a:moveTo>
                <a:cubicBezTo>
                  <a:pt x="39215" y="95157"/>
                  <a:pt x="78430" y="190314"/>
                  <a:pt x="122663" y="287701"/>
                </a:cubicBezTo>
                <a:cubicBezTo>
                  <a:pt x="166896" y="385088"/>
                  <a:pt x="189199" y="446421"/>
                  <a:pt x="265399" y="584324"/>
                </a:cubicBezTo>
                <a:cubicBezTo>
                  <a:pt x="341599" y="722228"/>
                  <a:pt x="466121" y="972386"/>
                  <a:pt x="579863" y="1115122"/>
                </a:cubicBezTo>
                <a:cubicBezTo>
                  <a:pt x="693605" y="1257858"/>
                  <a:pt x="823331" y="1382008"/>
                  <a:pt x="947853" y="1440738"/>
                </a:cubicBezTo>
                <a:cubicBezTo>
                  <a:pt x="1072375" y="1499468"/>
                  <a:pt x="1212509" y="1497608"/>
                  <a:pt x="1326995" y="1467500"/>
                </a:cubicBezTo>
                <a:cubicBezTo>
                  <a:pt x="1441481" y="1437392"/>
                  <a:pt x="1551135" y="1334801"/>
                  <a:pt x="1634769" y="1260088"/>
                </a:cubicBezTo>
                <a:cubicBezTo>
                  <a:pt x="1718403" y="1185375"/>
                  <a:pt x="1765982" y="1111776"/>
                  <a:pt x="1828800" y="1019221"/>
                </a:cubicBezTo>
                <a:cubicBezTo>
                  <a:pt x="1891618" y="926666"/>
                  <a:pt x="1951649" y="815711"/>
                  <a:pt x="2011680" y="7047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Titolo 3">
            <a:extLst>
              <a:ext uri="{FF2B5EF4-FFF2-40B4-BE49-F238E27FC236}">
                <a16:creationId xmlns:a16="http://schemas.microsoft.com/office/drawing/2014/main" id="{E6702FC9-9010-D70C-A1F6-F6ADF22EE4B1}"/>
              </a:ext>
            </a:extLst>
          </p:cNvPr>
          <p:cNvSpPr txBox="1">
            <a:spLocks/>
          </p:cNvSpPr>
          <p:nvPr/>
        </p:nvSpPr>
        <p:spPr>
          <a:xfrm>
            <a:off x="12000" y="12081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(2)</a:t>
            </a:r>
            <a:endParaRPr lang="it-IT" sz="1700" dirty="0"/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B6A3C7CB-FB07-0BBA-48E7-B201CAE76597}"/>
              </a:ext>
            </a:extLst>
          </p:cNvPr>
          <p:cNvSpPr txBox="1"/>
          <p:nvPr/>
        </p:nvSpPr>
        <p:spPr>
          <a:xfrm>
            <a:off x="11559995" y="342900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8B824DD9-85CB-680B-A5EF-F8644BF3999A}"/>
              </a:ext>
            </a:extLst>
          </p:cNvPr>
          <p:cNvSpPr txBox="1"/>
          <p:nvPr/>
        </p:nvSpPr>
        <p:spPr>
          <a:xfrm>
            <a:off x="8646841" y="93101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D7E83B2C-0DD2-8C0F-39BB-379C71ABE663}"/>
              </a:ext>
            </a:extLst>
          </p:cNvPr>
          <p:cNvCxnSpPr>
            <a:cxnSpLocks/>
          </p:cNvCxnSpPr>
          <p:nvPr/>
        </p:nvCxnSpPr>
        <p:spPr>
          <a:xfrm flipH="1">
            <a:off x="7445641" y="6596137"/>
            <a:ext cx="119798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09D54862-A596-4E01-92C5-90B52FE0566C}"/>
              </a:ext>
            </a:extLst>
          </p:cNvPr>
          <p:cNvSpPr txBox="1"/>
          <p:nvPr/>
        </p:nvSpPr>
        <p:spPr>
          <a:xfrm>
            <a:off x="5831131" y="160455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2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DC8491AD-D8A2-B688-280B-483F6406B040}"/>
              </a:ext>
            </a:extLst>
          </p:cNvPr>
          <p:cNvSpPr txBox="1"/>
          <p:nvPr/>
        </p:nvSpPr>
        <p:spPr>
          <a:xfrm>
            <a:off x="5832603" y="1789426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3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6EBFED41-1A25-A056-4FE8-7BE297C465D5}"/>
              </a:ext>
            </a:extLst>
          </p:cNvPr>
          <p:cNvSpPr txBox="1"/>
          <p:nvPr/>
        </p:nvSpPr>
        <p:spPr>
          <a:xfrm>
            <a:off x="5832932" y="141351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AAEF2F3F-DCF0-D507-E9CC-E1A383884833}"/>
              </a:ext>
            </a:extLst>
          </p:cNvPr>
          <p:cNvSpPr txBox="1"/>
          <p:nvPr/>
        </p:nvSpPr>
        <p:spPr>
          <a:xfrm>
            <a:off x="5837964" y="209798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4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AC1220A7-8380-41B8-A7F4-0760A425FC24}"/>
              </a:ext>
            </a:extLst>
          </p:cNvPr>
          <p:cNvSpPr txBox="1"/>
          <p:nvPr/>
        </p:nvSpPr>
        <p:spPr>
          <a:xfrm>
            <a:off x="5836565" y="247799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5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FCC6F0C7-1CAE-4487-E1C0-F70730E0FFD5}"/>
              </a:ext>
            </a:extLst>
          </p:cNvPr>
          <p:cNvSpPr txBox="1"/>
          <p:nvPr/>
        </p:nvSpPr>
        <p:spPr>
          <a:xfrm>
            <a:off x="5833751" y="2852995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6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B2FF92E7-42B7-7B71-88FF-93751E8DB1EC}"/>
              </a:ext>
            </a:extLst>
          </p:cNvPr>
          <p:cNvSpPr txBox="1"/>
          <p:nvPr/>
        </p:nvSpPr>
        <p:spPr>
          <a:xfrm>
            <a:off x="5831130" y="3297407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8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721716C5-7086-F235-F51D-E10B38B1A8D1}"/>
              </a:ext>
            </a:extLst>
          </p:cNvPr>
          <p:cNvSpPr txBox="1"/>
          <p:nvPr/>
        </p:nvSpPr>
        <p:spPr>
          <a:xfrm>
            <a:off x="5818235" y="3150414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7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060D94FE-9E96-F303-08FF-4E84FF0856A5}"/>
              </a:ext>
            </a:extLst>
          </p:cNvPr>
          <p:cNvSpPr txBox="1"/>
          <p:nvPr/>
        </p:nvSpPr>
        <p:spPr>
          <a:xfrm>
            <a:off x="5825490" y="3424871"/>
            <a:ext cx="32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9</a:t>
            </a:r>
          </a:p>
        </p:txBody>
      </p:sp>
      <p:sp>
        <p:nvSpPr>
          <p:cNvPr id="298" name="Figura a mano libera: forma 297">
            <a:extLst>
              <a:ext uri="{FF2B5EF4-FFF2-40B4-BE49-F238E27FC236}">
                <a16:creationId xmlns:a16="http://schemas.microsoft.com/office/drawing/2014/main" id="{D311028E-0DAC-4789-0A3C-B3CE1CEEF5AB}"/>
              </a:ext>
            </a:extLst>
          </p:cNvPr>
          <p:cNvSpPr/>
          <p:nvPr/>
        </p:nvSpPr>
        <p:spPr>
          <a:xfrm>
            <a:off x="6588034" y="4480543"/>
            <a:ext cx="1714372" cy="1491879"/>
          </a:xfrm>
          <a:custGeom>
            <a:avLst/>
            <a:gdLst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3 h 1491875"/>
              <a:gd name="connsiteX1" fmla="*/ 197113 w 1711188"/>
              <a:gd name="connsiteY1" fmla="*/ 289573 h 1491875"/>
              <a:gd name="connsiteX2" fmla="*/ 25119 w 1711188"/>
              <a:gd name="connsiteY2" fmla="*/ 583487 h 1491875"/>
              <a:gd name="connsiteX3" fmla="*/ 29473 w 1711188"/>
              <a:gd name="connsiteY3" fmla="*/ 1101647 h 1491875"/>
              <a:gd name="connsiteX4" fmla="*/ 292908 w 1711188"/>
              <a:gd name="connsiteY4" fmla="*/ 1443459 h 1491875"/>
              <a:gd name="connsiteX5" fmla="*/ 495382 w 1711188"/>
              <a:gd name="connsiteY5" fmla="*/ 1469584 h 1491875"/>
              <a:gd name="connsiteX6" fmla="*/ 467079 w 1711188"/>
              <a:gd name="connsiteY6" fmla="*/ 1254047 h 1491875"/>
              <a:gd name="connsiteX7" fmla="*/ 475788 w 1711188"/>
              <a:gd name="connsiteY7" fmla="*/ 1018916 h 1491875"/>
              <a:gd name="connsiteX8" fmla="*/ 854611 w 1711188"/>
              <a:gd name="connsiteY8" fmla="*/ 703230 h 1491875"/>
              <a:gd name="connsiteX9" fmla="*/ 1244319 w 1711188"/>
              <a:gd name="connsiteY9" fmla="*/ 1023270 h 1491875"/>
              <a:gd name="connsiteX10" fmla="*/ 1259559 w 1711188"/>
              <a:gd name="connsiteY10" fmla="*/ 1254047 h 1491875"/>
              <a:gd name="connsiteX11" fmla="*/ 1220371 w 1711188"/>
              <a:gd name="connsiteY11" fmla="*/ 1460876 h 1491875"/>
              <a:gd name="connsiteX12" fmla="*/ 1427199 w 1711188"/>
              <a:gd name="connsiteY12" fmla="*/ 1432573 h 1491875"/>
              <a:gd name="connsiteX13" fmla="*/ 1679748 w 1711188"/>
              <a:gd name="connsiteY13" fmla="*/ 1106002 h 1491875"/>
              <a:gd name="connsiteX14" fmla="*/ 1688456 w 1711188"/>
              <a:gd name="connsiteY14" fmla="*/ 581310 h 1491875"/>
              <a:gd name="connsiteX15" fmla="*/ 1507753 w 1711188"/>
              <a:gd name="connsiteY15" fmla="*/ 278687 h 1491875"/>
              <a:gd name="connsiteX16" fmla="*/ 852433 w 1711188"/>
              <a:gd name="connsiteY16" fmla="*/ 13 h 1491875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2433 w 1711188"/>
              <a:gd name="connsiteY0" fmla="*/ 17 h 1491879"/>
              <a:gd name="connsiteX1" fmla="*/ 197113 w 1711188"/>
              <a:gd name="connsiteY1" fmla="*/ 289577 h 1491879"/>
              <a:gd name="connsiteX2" fmla="*/ 25119 w 1711188"/>
              <a:gd name="connsiteY2" fmla="*/ 583491 h 1491879"/>
              <a:gd name="connsiteX3" fmla="*/ 29473 w 1711188"/>
              <a:gd name="connsiteY3" fmla="*/ 1101651 h 1491879"/>
              <a:gd name="connsiteX4" fmla="*/ 292908 w 1711188"/>
              <a:gd name="connsiteY4" fmla="*/ 1443463 h 1491879"/>
              <a:gd name="connsiteX5" fmla="*/ 495382 w 1711188"/>
              <a:gd name="connsiteY5" fmla="*/ 1469588 h 1491879"/>
              <a:gd name="connsiteX6" fmla="*/ 467079 w 1711188"/>
              <a:gd name="connsiteY6" fmla="*/ 1254051 h 1491879"/>
              <a:gd name="connsiteX7" fmla="*/ 475788 w 1711188"/>
              <a:gd name="connsiteY7" fmla="*/ 1018920 h 1491879"/>
              <a:gd name="connsiteX8" fmla="*/ 854611 w 1711188"/>
              <a:gd name="connsiteY8" fmla="*/ 703234 h 1491879"/>
              <a:gd name="connsiteX9" fmla="*/ 1244319 w 1711188"/>
              <a:gd name="connsiteY9" fmla="*/ 1023274 h 1491879"/>
              <a:gd name="connsiteX10" fmla="*/ 1259559 w 1711188"/>
              <a:gd name="connsiteY10" fmla="*/ 1254051 h 1491879"/>
              <a:gd name="connsiteX11" fmla="*/ 1220371 w 1711188"/>
              <a:gd name="connsiteY11" fmla="*/ 1460880 h 1491879"/>
              <a:gd name="connsiteX12" fmla="*/ 1427199 w 1711188"/>
              <a:gd name="connsiteY12" fmla="*/ 1432577 h 1491879"/>
              <a:gd name="connsiteX13" fmla="*/ 1679748 w 1711188"/>
              <a:gd name="connsiteY13" fmla="*/ 1106006 h 1491879"/>
              <a:gd name="connsiteX14" fmla="*/ 1688456 w 1711188"/>
              <a:gd name="connsiteY14" fmla="*/ 581314 h 1491879"/>
              <a:gd name="connsiteX15" fmla="*/ 1507753 w 1711188"/>
              <a:gd name="connsiteY15" fmla="*/ 278691 h 1491879"/>
              <a:gd name="connsiteX16" fmla="*/ 852433 w 1711188"/>
              <a:gd name="connsiteY16" fmla="*/ 17 h 1491879"/>
              <a:gd name="connsiteX0" fmla="*/ 855617 w 1714372"/>
              <a:gd name="connsiteY0" fmla="*/ 17 h 1491879"/>
              <a:gd name="connsiteX1" fmla="*/ 200297 w 1714372"/>
              <a:gd name="connsiteY1" fmla="*/ 289577 h 1491879"/>
              <a:gd name="connsiteX2" fmla="*/ 28303 w 1714372"/>
              <a:gd name="connsiteY2" fmla="*/ 583491 h 1491879"/>
              <a:gd name="connsiteX3" fmla="*/ 32657 w 1714372"/>
              <a:gd name="connsiteY3" fmla="*/ 1101651 h 1491879"/>
              <a:gd name="connsiteX4" fmla="*/ 296092 w 1714372"/>
              <a:gd name="connsiteY4" fmla="*/ 1443463 h 1491879"/>
              <a:gd name="connsiteX5" fmla="*/ 498566 w 1714372"/>
              <a:gd name="connsiteY5" fmla="*/ 1469588 h 1491879"/>
              <a:gd name="connsiteX6" fmla="*/ 470263 w 1714372"/>
              <a:gd name="connsiteY6" fmla="*/ 1254051 h 1491879"/>
              <a:gd name="connsiteX7" fmla="*/ 478972 w 1714372"/>
              <a:gd name="connsiteY7" fmla="*/ 1018920 h 1491879"/>
              <a:gd name="connsiteX8" fmla="*/ 857795 w 1714372"/>
              <a:gd name="connsiteY8" fmla="*/ 703234 h 1491879"/>
              <a:gd name="connsiteX9" fmla="*/ 1247503 w 1714372"/>
              <a:gd name="connsiteY9" fmla="*/ 1023274 h 1491879"/>
              <a:gd name="connsiteX10" fmla="*/ 1262743 w 1714372"/>
              <a:gd name="connsiteY10" fmla="*/ 1254051 h 1491879"/>
              <a:gd name="connsiteX11" fmla="*/ 1223555 w 1714372"/>
              <a:gd name="connsiteY11" fmla="*/ 1460880 h 1491879"/>
              <a:gd name="connsiteX12" fmla="*/ 1430383 w 1714372"/>
              <a:gd name="connsiteY12" fmla="*/ 1432577 h 1491879"/>
              <a:gd name="connsiteX13" fmla="*/ 1682932 w 1714372"/>
              <a:gd name="connsiteY13" fmla="*/ 1106006 h 1491879"/>
              <a:gd name="connsiteX14" fmla="*/ 1691640 w 1714372"/>
              <a:gd name="connsiteY14" fmla="*/ 581314 h 1491879"/>
              <a:gd name="connsiteX15" fmla="*/ 1510937 w 1714372"/>
              <a:gd name="connsiteY15" fmla="*/ 278691 h 1491879"/>
              <a:gd name="connsiteX16" fmla="*/ 855617 w 1714372"/>
              <a:gd name="connsiteY16" fmla="*/ 17 h 1491879"/>
              <a:gd name="connsiteX0" fmla="*/ 855617 w 1714372"/>
              <a:gd name="connsiteY0" fmla="*/ 17 h 1491879"/>
              <a:gd name="connsiteX1" fmla="*/ 200297 w 1714372"/>
              <a:gd name="connsiteY1" fmla="*/ 289577 h 1491879"/>
              <a:gd name="connsiteX2" fmla="*/ 28303 w 1714372"/>
              <a:gd name="connsiteY2" fmla="*/ 583491 h 1491879"/>
              <a:gd name="connsiteX3" fmla="*/ 32657 w 1714372"/>
              <a:gd name="connsiteY3" fmla="*/ 1101651 h 1491879"/>
              <a:gd name="connsiteX4" fmla="*/ 296092 w 1714372"/>
              <a:gd name="connsiteY4" fmla="*/ 1443463 h 1491879"/>
              <a:gd name="connsiteX5" fmla="*/ 498566 w 1714372"/>
              <a:gd name="connsiteY5" fmla="*/ 1469588 h 1491879"/>
              <a:gd name="connsiteX6" fmla="*/ 470263 w 1714372"/>
              <a:gd name="connsiteY6" fmla="*/ 1254051 h 1491879"/>
              <a:gd name="connsiteX7" fmla="*/ 478972 w 1714372"/>
              <a:gd name="connsiteY7" fmla="*/ 1018920 h 1491879"/>
              <a:gd name="connsiteX8" fmla="*/ 857795 w 1714372"/>
              <a:gd name="connsiteY8" fmla="*/ 703234 h 1491879"/>
              <a:gd name="connsiteX9" fmla="*/ 1247503 w 1714372"/>
              <a:gd name="connsiteY9" fmla="*/ 1023274 h 1491879"/>
              <a:gd name="connsiteX10" fmla="*/ 1262743 w 1714372"/>
              <a:gd name="connsiteY10" fmla="*/ 1254051 h 1491879"/>
              <a:gd name="connsiteX11" fmla="*/ 1223555 w 1714372"/>
              <a:gd name="connsiteY11" fmla="*/ 1460880 h 1491879"/>
              <a:gd name="connsiteX12" fmla="*/ 1430383 w 1714372"/>
              <a:gd name="connsiteY12" fmla="*/ 1432577 h 1491879"/>
              <a:gd name="connsiteX13" fmla="*/ 1682932 w 1714372"/>
              <a:gd name="connsiteY13" fmla="*/ 1106006 h 1491879"/>
              <a:gd name="connsiteX14" fmla="*/ 1691640 w 1714372"/>
              <a:gd name="connsiteY14" fmla="*/ 581314 h 1491879"/>
              <a:gd name="connsiteX15" fmla="*/ 1510937 w 1714372"/>
              <a:gd name="connsiteY15" fmla="*/ 278691 h 1491879"/>
              <a:gd name="connsiteX16" fmla="*/ 855617 w 1714372"/>
              <a:gd name="connsiteY16" fmla="*/ 17 h 149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4372" h="1491879">
                <a:moveTo>
                  <a:pt x="855617" y="17"/>
                </a:moveTo>
                <a:cubicBezTo>
                  <a:pt x="637177" y="1831"/>
                  <a:pt x="325120" y="159674"/>
                  <a:pt x="200297" y="289577"/>
                </a:cubicBezTo>
                <a:cubicBezTo>
                  <a:pt x="75474" y="419480"/>
                  <a:pt x="64951" y="456854"/>
                  <a:pt x="28303" y="583491"/>
                </a:cubicBezTo>
                <a:cubicBezTo>
                  <a:pt x="-8345" y="710128"/>
                  <a:pt x="-11975" y="958322"/>
                  <a:pt x="32657" y="1101651"/>
                </a:cubicBezTo>
                <a:cubicBezTo>
                  <a:pt x="77289" y="1244980"/>
                  <a:pt x="218441" y="1382140"/>
                  <a:pt x="296092" y="1443463"/>
                </a:cubicBezTo>
                <a:cubicBezTo>
                  <a:pt x="373743" y="1504786"/>
                  <a:pt x="469538" y="1501157"/>
                  <a:pt x="498566" y="1469588"/>
                </a:cubicBezTo>
                <a:cubicBezTo>
                  <a:pt x="527594" y="1438019"/>
                  <a:pt x="473529" y="1329162"/>
                  <a:pt x="470263" y="1254051"/>
                </a:cubicBezTo>
                <a:cubicBezTo>
                  <a:pt x="466997" y="1178940"/>
                  <a:pt x="453572" y="1141202"/>
                  <a:pt x="478972" y="1018920"/>
                </a:cubicBezTo>
                <a:cubicBezTo>
                  <a:pt x="504372" y="896638"/>
                  <a:pt x="679634" y="695976"/>
                  <a:pt x="857795" y="703234"/>
                </a:cubicBezTo>
                <a:cubicBezTo>
                  <a:pt x="1035956" y="710492"/>
                  <a:pt x="1217024" y="855270"/>
                  <a:pt x="1247503" y="1023274"/>
                </a:cubicBezTo>
                <a:cubicBezTo>
                  <a:pt x="1277982" y="1191278"/>
                  <a:pt x="1266734" y="1181117"/>
                  <a:pt x="1262743" y="1254051"/>
                </a:cubicBezTo>
                <a:cubicBezTo>
                  <a:pt x="1258752" y="1326985"/>
                  <a:pt x="1195615" y="1431126"/>
                  <a:pt x="1223555" y="1460880"/>
                </a:cubicBezTo>
                <a:cubicBezTo>
                  <a:pt x="1251495" y="1490634"/>
                  <a:pt x="1353820" y="1491723"/>
                  <a:pt x="1430383" y="1432577"/>
                </a:cubicBezTo>
                <a:cubicBezTo>
                  <a:pt x="1506946" y="1373431"/>
                  <a:pt x="1639389" y="1247883"/>
                  <a:pt x="1682932" y="1106006"/>
                </a:cubicBezTo>
                <a:cubicBezTo>
                  <a:pt x="1726475" y="964129"/>
                  <a:pt x="1720306" y="719200"/>
                  <a:pt x="1691640" y="581314"/>
                </a:cubicBezTo>
                <a:cubicBezTo>
                  <a:pt x="1647734" y="449959"/>
                  <a:pt x="1657531" y="419117"/>
                  <a:pt x="1510937" y="278691"/>
                </a:cubicBezTo>
                <a:cubicBezTo>
                  <a:pt x="1364343" y="138265"/>
                  <a:pt x="1074057" y="-1797"/>
                  <a:pt x="855617" y="17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D865E68-B6FC-D6C7-0515-F0D111ACDD8B}"/>
              </a:ext>
            </a:extLst>
          </p:cNvPr>
          <p:cNvSpPr txBox="1"/>
          <p:nvPr/>
        </p:nvSpPr>
        <p:spPr>
          <a:xfrm>
            <a:off x="0" y="731847"/>
            <a:ext cx="5072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Rimuoviamo, ora, le seguenti operazioni grafiche per la ricerca delle compenetrazioni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020BA2B-D689-BB90-ED01-02A3CDC48F58}"/>
              </a:ext>
            </a:extLst>
          </p:cNvPr>
          <p:cNvSpPr txBox="1"/>
          <p:nvPr/>
        </p:nvSpPr>
        <p:spPr>
          <a:xfrm>
            <a:off x="0" y="1902301"/>
            <a:ext cx="50005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1. Tracce dei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nella posizione ribaltata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37374C3-3E52-5C44-EE6F-A43B8ABC0D13}"/>
              </a:ext>
            </a:extLst>
          </p:cNvPr>
          <p:cNvSpPr txBox="1"/>
          <p:nvPr/>
        </p:nvSpPr>
        <p:spPr>
          <a:xfrm>
            <a:off x="21745" y="2384871"/>
            <a:ext cx="39486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2. Proiezioni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delle intersezioni dei solidi con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D96DBE5-F54E-0631-75FE-FB7A04625A9B}"/>
              </a:ext>
            </a:extLst>
          </p:cNvPr>
          <p:cNvSpPr txBox="1"/>
          <p:nvPr/>
        </p:nvSpPr>
        <p:spPr>
          <a:xfrm>
            <a:off x="0" y="3220964"/>
            <a:ext cx="4690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3. Circonferenze di sezione del cono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3DF9FAA-F51E-EF79-579F-7E5806CD7FE2}"/>
              </a:ext>
            </a:extLst>
          </p:cNvPr>
          <p:cNvSpPr txBox="1"/>
          <p:nvPr/>
        </p:nvSpPr>
        <p:spPr>
          <a:xfrm>
            <a:off x="0" y="3659641"/>
            <a:ext cx="4690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4. Circonferenze di sezione della sfera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8CB7BC80-C982-F255-A082-645B634F7028}"/>
              </a:ext>
            </a:extLst>
          </p:cNvPr>
          <p:cNvSpPr txBox="1"/>
          <p:nvPr/>
        </p:nvSpPr>
        <p:spPr>
          <a:xfrm>
            <a:off x="0" y="4632393"/>
            <a:ext cx="50005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6. Tracce dei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926E485D-05E6-45C2-8B58-009E060D13A8}"/>
              </a:ext>
            </a:extLst>
          </p:cNvPr>
          <p:cNvSpPr txBox="1"/>
          <p:nvPr/>
        </p:nvSpPr>
        <p:spPr>
          <a:xfrm>
            <a:off x="0" y="4051556"/>
            <a:ext cx="4939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5. Rette di richiamo dei punti d’intersezione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CDA181E9-9A37-AF53-AB62-CCD0341BF6B4}"/>
              </a:ext>
            </a:extLst>
          </p:cNvPr>
          <p:cNvSpPr txBox="1"/>
          <p:nvPr/>
        </p:nvSpPr>
        <p:spPr>
          <a:xfrm>
            <a:off x="0" y="5182091"/>
            <a:ext cx="3898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Restano evidenziate, a questo punto, la composizione dei due solidi e la forma delle curve di compenetrazione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che nella posizione ribaltata 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3F5E011-ECA9-DAA9-0007-20FADB6BDC12}"/>
              </a:ext>
            </a:extLst>
          </p:cNvPr>
          <p:cNvSpPr txBox="1"/>
          <p:nvPr/>
        </p:nvSpPr>
        <p:spPr>
          <a:xfrm>
            <a:off x="4766001" y="5379372"/>
            <a:ext cx="1188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Curva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954EAB12-299F-E7FA-282F-683B4081B415}"/>
              </a:ext>
            </a:extLst>
          </p:cNvPr>
          <p:cNvSpPr txBox="1"/>
          <p:nvPr/>
        </p:nvSpPr>
        <p:spPr>
          <a:xfrm>
            <a:off x="4401551" y="2934930"/>
            <a:ext cx="1080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Curva su 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0B323EB7-84AF-D9A4-683F-172DC2B0A91F}"/>
              </a:ext>
            </a:extLst>
          </p:cNvPr>
          <p:cNvSpPr txBox="1"/>
          <p:nvPr/>
        </p:nvSpPr>
        <p:spPr>
          <a:xfrm>
            <a:off x="8779786" y="3325457"/>
            <a:ext cx="2747649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Curva nella posizione ribaltata</a:t>
            </a:r>
            <a:endParaRPr lang="it-IT" sz="1400" baseline="-25000" dirty="0">
              <a:solidFill>
                <a:srgbClr val="FF0000"/>
              </a:solidFill>
            </a:endParaRP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0C8E899F-6DBE-2D4B-9B08-DB82C5F31B0D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5954001" y="5329472"/>
            <a:ext cx="627749" cy="20378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330AF0C5-CB4D-ADB3-DD77-2CB541C78AEE}"/>
              </a:ext>
            </a:extLst>
          </p:cNvPr>
          <p:cNvCxnSpPr>
            <a:stCxn id="35" idx="3"/>
          </p:cNvCxnSpPr>
          <p:nvPr/>
        </p:nvCxnSpPr>
        <p:spPr>
          <a:xfrm flipV="1">
            <a:off x="5481551" y="2806444"/>
            <a:ext cx="1299613" cy="28237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CD4AB469-7E00-B453-36B3-AC0894D46369}"/>
              </a:ext>
            </a:extLst>
          </p:cNvPr>
          <p:cNvCxnSpPr>
            <a:stCxn id="36" idx="2"/>
          </p:cNvCxnSpPr>
          <p:nvPr/>
        </p:nvCxnSpPr>
        <p:spPr>
          <a:xfrm flipH="1">
            <a:off x="9448800" y="3633234"/>
            <a:ext cx="704811" cy="206245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1E9AD04-CF82-5DED-0771-691F9CB5D887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CADE6326-4FEF-B70A-733C-638ED6B84640}"/>
              </a:ext>
            </a:extLst>
          </p:cNvPr>
          <p:cNvGrpSpPr/>
          <p:nvPr/>
        </p:nvGrpSpPr>
        <p:grpSpPr>
          <a:xfrm>
            <a:off x="6364767" y="3920985"/>
            <a:ext cx="2160000" cy="2160000"/>
            <a:chOff x="6366971" y="3019890"/>
            <a:chExt cx="1980000" cy="1980000"/>
          </a:xfrm>
        </p:grpSpPr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AD922BCB-7CC0-6811-9129-482345E7F08D}"/>
                </a:ext>
              </a:extLst>
            </p:cNvPr>
            <p:cNvGrpSpPr/>
            <p:nvPr/>
          </p:nvGrpSpPr>
          <p:grpSpPr>
            <a:xfrm>
              <a:off x="6366971" y="3019890"/>
              <a:ext cx="1980000" cy="1980000"/>
              <a:chOff x="6366971" y="3019890"/>
              <a:chExt cx="2160000" cy="2160000"/>
            </a:xfrm>
          </p:grpSpPr>
          <p:sp>
            <p:nvSpPr>
              <p:cNvPr id="31" name="Ovale 30">
                <a:extLst>
                  <a:ext uri="{FF2B5EF4-FFF2-40B4-BE49-F238E27FC236}">
                    <a16:creationId xmlns:a16="http://schemas.microsoft.com/office/drawing/2014/main" id="{B4565C09-6D16-7EDB-F0D4-451446909AA7}"/>
                  </a:ext>
                </a:extLst>
              </p:cNvPr>
              <p:cNvSpPr/>
              <p:nvPr/>
            </p:nvSpPr>
            <p:spPr>
              <a:xfrm>
                <a:off x="6366971" y="3019890"/>
                <a:ext cx="2160000" cy="216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cxnSp>
            <p:nvCxnSpPr>
              <p:cNvPr id="34" name="Connettore diritto 33">
                <a:extLst>
                  <a:ext uri="{FF2B5EF4-FFF2-40B4-BE49-F238E27FC236}">
                    <a16:creationId xmlns:a16="http://schemas.microsoft.com/office/drawing/2014/main" id="{8823A276-81BF-D274-A950-D2638DFC25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4461" y="4099890"/>
                <a:ext cx="1440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>
                <a:extLst>
                  <a:ext uri="{FF2B5EF4-FFF2-40B4-BE49-F238E27FC236}">
                    <a16:creationId xmlns:a16="http://schemas.microsoft.com/office/drawing/2014/main" id="{101746E3-C037-6CC7-1996-727DBF13DB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971" y="4026834"/>
                <a:ext cx="0" cy="1290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D5411DDD-077A-F7C7-6A5F-E4A8B61352B5}"/>
                </a:ext>
              </a:extLst>
            </p:cNvPr>
            <p:cNvCxnSpPr>
              <a:cxnSpLocks/>
            </p:cNvCxnSpPr>
            <p:nvPr/>
          </p:nvCxnSpPr>
          <p:spPr>
            <a:xfrm>
              <a:off x="7263631" y="4009890"/>
              <a:ext cx="18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3087F5B9-A3AE-670D-FB4B-5C0EF3F32D03}"/>
                </a:ext>
              </a:extLst>
            </p:cNvPr>
            <p:cNvCxnSpPr>
              <a:cxnSpLocks/>
            </p:cNvCxnSpPr>
            <p:nvPr/>
          </p:nvCxnSpPr>
          <p:spPr>
            <a:xfrm>
              <a:off x="7356971" y="3942922"/>
              <a:ext cx="0" cy="960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915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3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7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0" animBg="1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69" grpId="0" animBg="1"/>
      <p:bldP spid="99" grpId="0" animBg="1"/>
      <p:bldP spid="117" grpId="0" animBg="1"/>
      <p:bldP spid="150" grpId="0" animBg="1"/>
      <p:bldP spid="196" grpId="0" animBg="1"/>
      <p:bldP spid="210" grpId="0" animBg="1"/>
      <p:bldP spid="256" grpId="0" animBg="1"/>
      <p:bldP spid="291" grpId="0" animBg="1"/>
      <p:bldP spid="201" grpId="0"/>
      <p:bldP spid="202" grpId="0"/>
      <p:bldP spid="203" grpId="0"/>
      <p:bldP spid="206" grpId="0"/>
      <p:bldP spid="207" grpId="0"/>
      <p:bldP spid="208" grpId="0"/>
      <p:bldP spid="211" grpId="0"/>
      <p:bldP spid="224" grpId="0"/>
      <p:bldP spid="225" grpId="0"/>
      <p:bldP spid="11" grpId="0"/>
      <p:bldP spid="14" grpId="0"/>
      <p:bldP spid="16" grpId="0"/>
      <p:bldP spid="17" grpId="0"/>
      <p:bldP spid="18" grpId="0"/>
      <p:bldP spid="29" grpId="0"/>
      <p:bldP spid="30" grpId="0"/>
      <p:bldP spid="32" grpId="0"/>
      <p:bldP spid="33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60D453E-0776-B0D6-92AB-88329B7F2FC7}"/>
              </a:ext>
            </a:extLst>
          </p:cNvPr>
          <p:cNvCxnSpPr>
            <a:cxnSpLocks/>
          </p:cNvCxnSpPr>
          <p:nvPr/>
        </p:nvCxnSpPr>
        <p:spPr>
          <a:xfrm>
            <a:off x="7444640" y="2614786"/>
            <a:ext cx="0" cy="24365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FDB86F-221D-FD8F-DB07-2258E7169D5D}"/>
              </a:ext>
            </a:extLst>
          </p:cNvPr>
          <p:cNvCxnSpPr>
            <a:cxnSpLocks/>
          </p:cNvCxnSpPr>
          <p:nvPr/>
        </p:nvCxnSpPr>
        <p:spPr>
          <a:xfrm>
            <a:off x="4959927" y="3734857"/>
            <a:ext cx="699829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E19EE935-C836-81F9-3518-10661C83A25A}"/>
              </a:ext>
            </a:extLst>
          </p:cNvPr>
          <p:cNvCxnSpPr>
            <a:cxnSpLocks/>
          </p:cNvCxnSpPr>
          <p:nvPr/>
        </p:nvCxnSpPr>
        <p:spPr>
          <a:xfrm>
            <a:off x="8645243" y="1066322"/>
            <a:ext cx="0" cy="5733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68A785A-ADEA-9D72-416D-01ED5CD6B1C0}"/>
              </a:ext>
            </a:extLst>
          </p:cNvPr>
          <p:cNvCxnSpPr>
            <a:cxnSpLocks/>
          </p:cNvCxnSpPr>
          <p:nvPr/>
        </p:nvCxnSpPr>
        <p:spPr>
          <a:xfrm>
            <a:off x="7447678" y="4432947"/>
            <a:ext cx="11973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2DBF9EE-84F4-5EC1-1E17-5F80FEA7279D}"/>
              </a:ext>
            </a:extLst>
          </p:cNvPr>
          <p:cNvCxnSpPr>
            <a:cxnSpLocks/>
          </p:cNvCxnSpPr>
          <p:nvPr/>
        </p:nvCxnSpPr>
        <p:spPr>
          <a:xfrm>
            <a:off x="10807045" y="5196739"/>
            <a:ext cx="898198" cy="3162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6DB740D-51B8-DB5A-78E7-228BEB62A337}"/>
              </a:ext>
            </a:extLst>
          </p:cNvPr>
          <p:cNvCxnSpPr>
            <a:cxnSpLocks/>
          </p:cNvCxnSpPr>
          <p:nvPr/>
        </p:nvCxnSpPr>
        <p:spPr>
          <a:xfrm flipV="1">
            <a:off x="8643771" y="5512947"/>
            <a:ext cx="3061472" cy="1083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5A935DC-6935-87A5-1890-7F92E26742F3}"/>
              </a:ext>
            </a:extLst>
          </p:cNvPr>
          <p:cNvCxnSpPr>
            <a:cxnSpLocks/>
          </p:cNvCxnSpPr>
          <p:nvPr/>
        </p:nvCxnSpPr>
        <p:spPr>
          <a:xfrm flipH="1">
            <a:off x="7075874" y="5522503"/>
            <a:ext cx="7804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BB368553-0DBB-AE9F-E2F5-31297C239873}"/>
              </a:ext>
            </a:extLst>
          </p:cNvPr>
          <p:cNvCxnSpPr>
            <a:cxnSpLocks/>
          </p:cNvCxnSpPr>
          <p:nvPr/>
        </p:nvCxnSpPr>
        <p:spPr>
          <a:xfrm flipV="1">
            <a:off x="6367678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3A7E398-51B2-F9B6-8351-C0C1C3F82500}"/>
              </a:ext>
            </a:extLst>
          </p:cNvPr>
          <p:cNvCxnSpPr>
            <a:cxnSpLocks/>
          </p:cNvCxnSpPr>
          <p:nvPr/>
        </p:nvCxnSpPr>
        <p:spPr>
          <a:xfrm flipV="1">
            <a:off x="8527678" y="3732680"/>
            <a:ext cx="0" cy="17802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1782C123-A523-5CDD-570C-F9213F644B16}"/>
              </a:ext>
            </a:extLst>
          </p:cNvPr>
          <p:cNvCxnSpPr>
            <a:cxnSpLocks/>
          </p:cNvCxnSpPr>
          <p:nvPr/>
        </p:nvCxnSpPr>
        <p:spPr>
          <a:xfrm flipV="1">
            <a:off x="7445313" y="681476"/>
            <a:ext cx="0" cy="30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A09F7DC-1AF3-4258-B6EE-8697D97F76DA}"/>
              </a:ext>
            </a:extLst>
          </p:cNvPr>
          <p:cNvCxnSpPr>
            <a:cxnSpLocks/>
          </p:cNvCxnSpPr>
          <p:nvPr/>
        </p:nvCxnSpPr>
        <p:spPr>
          <a:xfrm flipH="1">
            <a:off x="7040553" y="669201"/>
            <a:ext cx="407237" cy="11552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543C6EF-C537-B092-CE99-12FB73A3D38E}"/>
              </a:ext>
            </a:extLst>
          </p:cNvPr>
          <p:cNvCxnSpPr>
            <a:cxnSpLocks/>
          </p:cNvCxnSpPr>
          <p:nvPr/>
        </p:nvCxnSpPr>
        <p:spPr>
          <a:xfrm>
            <a:off x="7450212" y="672231"/>
            <a:ext cx="408665" cy="11622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B886F6E9-4640-9480-64FB-03873E5AAB65}"/>
              </a:ext>
            </a:extLst>
          </p:cNvPr>
          <p:cNvCxnSpPr>
            <a:cxnSpLocks/>
          </p:cNvCxnSpPr>
          <p:nvPr/>
        </p:nvCxnSpPr>
        <p:spPr>
          <a:xfrm>
            <a:off x="7434405" y="3920986"/>
            <a:ext cx="229579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170C396E-3F7A-22D7-D813-F8CB4462FB65}"/>
              </a:ext>
            </a:extLst>
          </p:cNvPr>
          <p:cNvGrpSpPr/>
          <p:nvPr/>
        </p:nvGrpSpPr>
        <p:grpSpPr>
          <a:xfrm>
            <a:off x="6366411" y="4432556"/>
            <a:ext cx="2160486" cy="2160736"/>
            <a:chOff x="3765008" y="4432556"/>
            <a:chExt cx="2160486" cy="2160736"/>
          </a:xfrm>
        </p:grpSpPr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0EFEF59C-9842-3069-A9EA-EF3C5F8C0F88}"/>
                </a:ext>
              </a:extLst>
            </p:cNvPr>
            <p:cNvGrpSpPr/>
            <p:nvPr/>
          </p:nvGrpSpPr>
          <p:grpSpPr>
            <a:xfrm>
              <a:off x="4760218" y="5439891"/>
              <a:ext cx="144000" cy="129055"/>
              <a:chOff x="5669844" y="5439891"/>
              <a:chExt cx="144000" cy="129055"/>
            </a:xfrm>
          </p:grpSpPr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C0843B47-F58C-AE81-5970-8A5AFD00BB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69844" y="5512947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F2516296-91C6-6B5E-7DF1-94A83903C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52354" y="5439891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uppo 70">
              <a:extLst>
                <a:ext uri="{FF2B5EF4-FFF2-40B4-BE49-F238E27FC236}">
                  <a16:creationId xmlns:a16="http://schemas.microsoft.com/office/drawing/2014/main" id="{5F58AD3A-1183-FF7C-6587-CA6083B3FE03}"/>
                </a:ext>
              </a:extLst>
            </p:cNvPr>
            <p:cNvGrpSpPr/>
            <p:nvPr/>
          </p:nvGrpSpPr>
          <p:grpSpPr>
            <a:xfrm>
              <a:off x="3765008" y="4432556"/>
              <a:ext cx="2160486" cy="2160736"/>
              <a:chOff x="6366387" y="4432556"/>
              <a:chExt cx="2160486" cy="2160736"/>
            </a:xfrm>
          </p:grpSpPr>
          <p:sp>
            <p:nvSpPr>
              <p:cNvPr id="4" name="Arco 3">
                <a:extLst>
                  <a:ext uri="{FF2B5EF4-FFF2-40B4-BE49-F238E27FC236}">
                    <a16:creationId xmlns:a16="http://schemas.microsoft.com/office/drawing/2014/main" id="{B8FE6CAF-BB81-5FD2-E8EC-0B7086FC22CC}"/>
                  </a:ext>
                </a:extLst>
              </p:cNvPr>
              <p:cNvSpPr/>
              <p:nvPr/>
            </p:nvSpPr>
            <p:spPr>
              <a:xfrm>
                <a:off x="6366873" y="4433292"/>
                <a:ext cx="2160000" cy="2160000"/>
              </a:xfrm>
              <a:prstGeom prst="arc">
                <a:avLst>
                  <a:gd name="adj1" fmla="val 11670791"/>
                  <a:gd name="adj2" fmla="val 20722224"/>
                </a:avLst>
              </a:prstGeom>
              <a:ln w="3175">
                <a:solidFill>
                  <a:srgbClr val="00B0F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1" name="Arco 60">
                <a:extLst>
                  <a:ext uri="{FF2B5EF4-FFF2-40B4-BE49-F238E27FC236}">
                    <a16:creationId xmlns:a16="http://schemas.microsoft.com/office/drawing/2014/main" id="{FD8D9EA8-E13D-1890-1EB7-C64AD7FC9634}"/>
                  </a:ext>
                </a:extLst>
              </p:cNvPr>
              <p:cNvSpPr/>
              <p:nvPr/>
            </p:nvSpPr>
            <p:spPr>
              <a:xfrm>
                <a:off x="6366387" y="4432556"/>
                <a:ext cx="2160000" cy="2160000"/>
              </a:xfrm>
              <a:prstGeom prst="arc">
                <a:avLst>
                  <a:gd name="adj1" fmla="val 20811927"/>
                  <a:gd name="adj2" fmla="val 11625017"/>
                </a:avLst>
              </a:prstGeom>
              <a:ln w="3175">
                <a:solidFill>
                  <a:srgbClr val="00B0F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274F3636-D49B-A6B7-0F46-DFC52DF61D74}"/>
              </a:ext>
            </a:extLst>
          </p:cNvPr>
          <p:cNvCxnSpPr>
            <a:cxnSpLocks/>
          </p:cNvCxnSpPr>
          <p:nvPr/>
        </p:nvCxnSpPr>
        <p:spPr>
          <a:xfrm flipH="1" flipV="1">
            <a:off x="7101113" y="5459851"/>
            <a:ext cx="763646" cy="1346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81607D4-622E-CFBB-09CC-1B2858D3EFD2}"/>
              </a:ext>
            </a:extLst>
          </p:cNvPr>
          <p:cNvCxnSpPr>
            <a:cxnSpLocks/>
          </p:cNvCxnSpPr>
          <p:nvPr/>
        </p:nvCxnSpPr>
        <p:spPr>
          <a:xfrm flipH="1" flipV="1">
            <a:off x="7127279" y="5394954"/>
            <a:ext cx="729100" cy="2653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A3A1DC67-6F0B-BA2F-A97B-CFB64C36ED71}"/>
              </a:ext>
            </a:extLst>
          </p:cNvPr>
          <p:cNvCxnSpPr>
            <a:cxnSpLocks/>
          </p:cNvCxnSpPr>
          <p:nvPr/>
        </p:nvCxnSpPr>
        <p:spPr>
          <a:xfrm flipH="1" flipV="1">
            <a:off x="7156622" y="5341836"/>
            <a:ext cx="698297" cy="403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43B811D-6C24-33E4-D683-1AC0293E0ABB}"/>
              </a:ext>
            </a:extLst>
          </p:cNvPr>
          <p:cNvCxnSpPr>
            <a:cxnSpLocks/>
          </p:cNvCxnSpPr>
          <p:nvPr/>
        </p:nvCxnSpPr>
        <p:spPr>
          <a:xfrm flipH="1" flipV="1">
            <a:off x="7204687" y="5303138"/>
            <a:ext cx="628145" cy="5270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67F217A0-EB4B-3187-A855-4E12CF0F8C92}"/>
              </a:ext>
            </a:extLst>
          </p:cNvPr>
          <p:cNvCxnSpPr>
            <a:cxnSpLocks/>
          </p:cNvCxnSpPr>
          <p:nvPr/>
        </p:nvCxnSpPr>
        <p:spPr>
          <a:xfrm flipH="1" flipV="1">
            <a:off x="7246669" y="5263896"/>
            <a:ext cx="904343" cy="10777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06A01D8-3456-2930-6957-FA3FB9BD542C}"/>
              </a:ext>
            </a:extLst>
          </p:cNvPr>
          <p:cNvCxnSpPr>
            <a:cxnSpLocks/>
          </p:cNvCxnSpPr>
          <p:nvPr/>
        </p:nvCxnSpPr>
        <p:spPr>
          <a:xfrm flipH="1" flipV="1">
            <a:off x="7293304" y="5232355"/>
            <a:ext cx="703497" cy="1218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DE3E046-CB17-04E4-3CFF-5E35D97F0BB5}"/>
              </a:ext>
            </a:extLst>
          </p:cNvPr>
          <p:cNvCxnSpPr>
            <a:cxnSpLocks/>
          </p:cNvCxnSpPr>
          <p:nvPr/>
        </p:nvCxnSpPr>
        <p:spPr>
          <a:xfrm flipH="1" flipV="1">
            <a:off x="7343437" y="5203591"/>
            <a:ext cx="482420" cy="13254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F72633FC-5BD1-4EC9-BA11-0B059FAAECE3}"/>
              </a:ext>
            </a:extLst>
          </p:cNvPr>
          <p:cNvCxnSpPr>
            <a:cxnSpLocks/>
          </p:cNvCxnSpPr>
          <p:nvPr/>
        </p:nvCxnSpPr>
        <p:spPr>
          <a:xfrm flipH="1" flipV="1">
            <a:off x="7394811" y="5174138"/>
            <a:ext cx="246275" cy="13966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2911BC76-6EAF-A023-7B9D-9B65E84D3DF6}"/>
              </a:ext>
            </a:extLst>
          </p:cNvPr>
          <p:cNvCxnSpPr>
            <a:cxnSpLocks/>
          </p:cNvCxnSpPr>
          <p:nvPr/>
        </p:nvCxnSpPr>
        <p:spPr>
          <a:xfrm flipV="1">
            <a:off x="7455680" y="5174138"/>
            <a:ext cx="0" cy="14206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170D5972-F477-244A-91AF-FC66BB2D0AA6}"/>
              </a:ext>
            </a:extLst>
          </p:cNvPr>
          <p:cNvCxnSpPr>
            <a:cxnSpLocks/>
          </p:cNvCxnSpPr>
          <p:nvPr/>
        </p:nvCxnSpPr>
        <p:spPr>
          <a:xfrm flipV="1">
            <a:off x="7273532" y="5195175"/>
            <a:ext cx="242507" cy="1375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90CEC45-A26B-557B-0143-711B0CA277DE}"/>
              </a:ext>
            </a:extLst>
          </p:cNvPr>
          <p:cNvCxnSpPr>
            <a:cxnSpLocks/>
          </p:cNvCxnSpPr>
          <p:nvPr/>
        </p:nvCxnSpPr>
        <p:spPr>
          <a:xfrm flipV="1">
            <a:off x="7091677" y="5204344"/>
            <a:ext cx="481709" cy="13234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093EB01-3CEA-BE0B-74AA-7D9C274D333E}"/>
              </a:ext>
            </a:extLst>
          </p:cNvPr>
          <p:cNvCxnSpPr>
            <a:cxnSpLocks/>
          </p:cNvCxnSpPr>
          <p:nvPr/>
        </p:nvCxnSpPr>
        <p:spPr>
          <a:xfrm flipV="1">
            <a:off x="6921430" y="5228265"/>
            <a:ext cx="705125" cy="1221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0A09759-B772-8ABF-7569-C734765D28F9}"/>
              </a:ext>
            </a:extLst>
          </p:cNvPr>
          <p:cNvCxnSpPr>
            <a:cxnSpLocks/>
          </p:cNvCxnSpPr>
          <p:nvPr/>
        </p:nvCxnSpPr>
        <p:spPr>
          <a:xfrm flipV="1">
            <a:off x="6769071" y="5251664"/>
            <a:ext cx="911964" cy="10868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EB4E366-335F-D937-6789-CDEE9C2B3371}"/>
              </a:ext>
            </a:extLst>
          </p:cNvPr>
          <p:cNvCxnSpPr>
            <a:cxnSpLocks/>
          </p:cNvCxnSpPr>
          <p:nvPr/>
        </p:nvCxnSpPr>
        <p:spPr>
          <a:xfrm flipV="1">
            <a:off x="7093354" y="5287478"/>
            <a:ext cx="636351" cy="5339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D3A7B04C-34B1-A915-EF4E-2030364D9EAB}"/>
              </a:ext>
            </a:extLst>
          </p:cNvPr>
          <p:cNvCxnSpPr>
            <a:cxnSpLocks/>
          </p:cNvCxnSpPr>
          <p:nvPr/>
        </p:nvCxnSpPr>
        <p:spPr>
          <a:xfrm flipV="1">
            <a:off x="7072778" y="5331794"/>
            <a:ext cx="699000" cy="4035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1FC7C731-3448-B6FF-5E4B-FB719B347EE7}"/>
              </a:ext>
            </a:extLst>
          </p:cNvPr>
          <p:cNvCxnSpPr>
            <a:cxnSpLocks/>
          </p:cNvCxnSpPr>
          <p:nvPr/>
        </p:nvCxnSpPr>
        <p:spPr>
          <a:xfrm flipV="1">
            <a:off x="7062611" y="5393516"/>
            <a:ext cx="745198" cy="2712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7F59B405-6DBD-5A87-6182-E0E03820FE01}"/>
              </a:ext>
            </a:extLst>
          </p:cNvPr>
          <p:cNvCxnSpPr>
            <a:cxnSpLocks/>
          </p:cNvCxnSpPr>
          <p:nvPr/>
        </p:nvCxnSpPr>
        <p:spPr>
          <a:xfrm flipV="1">
            <a:off x="7072479" y="5450919"/>
            <a:ext cx="764823" cy="1348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D0B5E5D-9112-C355-C131-BDB41250B7EA}"/>
              </a:ext>
            </a:extLst>
          </p:cNvPr>
          <p:cNvCxnSpPr>
            <a:cxnSpLocks/>
          </p:cNvCxnSpPr>
          <p:nvPr/>
        </p:nvCxnSpPr>
        <p:spPr>
          <a:xfrm flipH="1" flipV="1">
            <a:off x="6398269" y="5337563"/>
            <a:ext cx="35887" cy="63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251DE9D2-C395-6706-5D78-D7FAA5A1DCD3}"/>
              </a:ext>
            </a:extLst>
          </p:cNvPr>
          <p:cNvCxnSpPr>
            <a:cxnSpLocks/>
          </p:cNvCxnSpPr>
          <p:nvPr/>
        </p:nvCxnSpPr>
        <p:spPr>
          <a:xfrm flipH="1">
            <a:off x="6377922" y="5522568"/>
            <a:ext cx="14548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48C8063F-314C-2BD7-5642-C370B0D40A82}"/>
              </a:ext>
            </a:extLst>
          </p:cNvPr>
          <p:cNvCxnSpPr>
            <a:cxnSpLocks/>
          </p:cNvCxnSpPr>
          <p:nvPr/>
        </p:nvCxnSpPr>
        <p:spPr>
          <a:xfrm flipV="1">
            <a:off x="6394635" y="5668503"/>
            <a:ext cx="207109" cy="365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8157CD4B-43E0-71F5-2DCD-5A590CD91FDA}"/>
              </a:ext>
            </a:extLst>
          </p:cNvPr>
          <p:cNvCxnSpPr>
            <a:cxnSpLocks/>
          </p:cNvCxnSpPr>
          <p:nvPr/>
        </p:nvCxnSpPr>
        <p:spPr>
          <a:xfrm flipV="1">
            <a:off x="6448234" y="5786121"/>
            <a:ext cx="273938" cy="99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3CCD6AF2-AE91-7B89-7E23-A21DAA4E6C6E}"/>
              </a:ext>
            </a:extLst>
          </p:cNvPr>
          <p:cNvCxnSpPr>
            <a:cxnSpLocks/>
          </p:cNvCxnSpPr>
          <p:nvPr/>
        </p:nvCxnSpPr>
        <p:spPr>
          <a:xfrm flipV="1">
            <a:off x="6522924" y="5885298"/>
            <a:ext cx="308492" cy="1781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5A525523-A756-847C-D147-CD58232CE05B}"/>
              </a:ext>
            </a:extLst>
          </p:cNvPr>
          <p:cNvCxnSpPr>
            <a:cxnSpLocks/>
          </p:cNvCxnSpPr>
          <p:nvPr/>
        </p:nvCxnSpPr>
        <p:spPr>
          <a:xfrm flipV="1">
            <a:off x="6634451" y="5950391"/>
            <a:ext cx="308209" cy="2586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80AE16CF-DBAC-D298-B300-4F16E6FD5817}"/>
              </a:ext>
            </a:extLst>
          </p:cNvPr>
          <p:cNvCxnSpPr>
            <a:cxnSpLocks/>
          </p:cNvCxnSpPr>
          <p:nvPr/>
        </p:nvCxnSpPr>
        <p:spPr>
          <a:xfrm flipH="1" flipV="1">
            <a:off x="7970174" y="5951360"/>
            <a:ext cx="303444" cy="2546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F6759212-B051-0241-EB47-BD65BA26EEDF}"/>
              </a:ext>
            </a:extLst>
          </p:cNvPr>
          <p:cNvCxnSpPr>
            <a:cxnSpLocks/>
          </p:cNvCxnSpPr>
          <p:nvPr/>
        </p:nvCxnSpPr>
        <p:spPr>
          <a:xfrm flipH="1" flipV="1">
            <a:off x="8085487" y="5876379"/>
            <a:ext cx="298991" cy="1726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4D81AE40-B55F-D4AA-B8C9-CC5058B1685C}"/>
              </a:ext>
            </a:extLst>
          </p:cNvPr>
          <p:cNvCxnSpPr>
            <a:cxnSpLocks/>
          </p:cNvCxnSpPr>
          <p:nvPr/>
        </p:nvCxnSpPr>
        <p:spPr>
          <a:xfrm flipH="1" flipV="1">
            <a:off x="8199305" y="5785575"/>
            <a:ext cx="267634" cy="974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6FAF33EC-A716-5A54-73B2-06CA8C38155D}"/>
              </a:ext>
            </a:extLst>
          </p:cNvPr>
          <p:cNvCxnSpPr>
            <a:cxnSpLocks/>
          </p:cNvCxnSpPr>
          <p:nvPr/>
        </p:nvCxnSpPr>
        <p:spPr>
          <a:xfrm flipH="1" flipV="1">
            <a:off x="8299603" y="5665210"/>
            <a:ext cx="214975" cy="37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3C6C9FBC-EA42-64AB-5D5D-A6DE89DA4131}"/>
              </a:ext>
            </a:extLst>
          </p:cNvPr>
          <p:cNvCxnSpPr>
            <a:cxnSpLocks/>
          </p:cNvCxnSpPr>
          <p:nvPr/>
        </p:nvCxnSpPr>
        <p:spPr>
          <a:xfrm flipH="1">
            <a:off x="8399386" y="5514848"/>
            <a:ext cx="12552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010AA715-8D8C-B60D-92CA-9307F68E7E05}"/>
              </a:ext>
            </a:extLst>
          </p:cNvPr>
          <p:cNvCxnSpPr>
            <a:cxnSpLocks/>
          </p:cNvCxnSpPr>
          <p:nvPr/>
        </p:nvCxnSpPr>
        <p:spPr>
          <a:xfrm flipV="1">
            <a:off x="8478997" y="5320920"/>
            <a:ext cx="33244" cy="58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Figura a mano libera: forma 361">
            <a:extLst>
              <a:ext uri="{FF2B5EF4-FFF2-40B4-BE49-F238E27FC236}">
                <a16:creationId xmlns:a16="http://schemas.microsoft.com/office/drawing/2014/main" id="{F378A90F-76E9-1C18-36B2-2C4C2A9F34FC}"/>
              </a:ext>
            </a:extLst>
          </p:cNvPr>
          <p:cNvSpPr/>
          <p:nvPr/>
        </p:nvSpPr>
        <p:spPr>
          <a:xfrm>
            <a:off x="8776010" y="4480560"/>
            <a:ext cx="2011680" cy="1488099"/>
          </a:xfrm>
          <a:custGeom>
            <a:avLst/>
            <a:gdLst>
              <a:gd name="connsiteX0" fmla="*/ 0 w 2011680"/>
              <a:gd name="connsiteY0" fmla="*/ 0 h 1488099"/>
              <a:gd name="connsiteX1" fmla="*/ 122663 w 2011680"/>
              <a:gd name="connsiteY1" fmla="*/ 287701 h 1488099"/>
              <a:gd name="connsiteX2" fmla="*/ 265399 w 2011680"/>
              <a:gd name="connsiteY2" fmla="*/ 584324 h 1488099"/>
              <a:gd name="connsiteX3" fmla="*/ 579863 w 2011680"/>
              <a:gd name="connsiteY3" fmla="*/ 1115122 h 1488099"/>
              <a:gd name="connsiteX4" fmla="*/ 947853 w 2011680"/>
              <a:gd name="connsiteY4" fmla="*/ 1440738 h 1488099"/>
              <a:gd name="connsiteX5" fmla="*/ 1326995 w 2011680"/>
              <a:gd name="connsiteY5" fmla="*/ 1467500 h 1488099"/>
              <a:gd name="connsiteX6" fmla="*/ 1634769 w 2011680"/>
              <a:gd name="connsiteY6" fmla="*/ 1260088 h 1488099"/>
              <a:gd name="connsiteX7" fmla="*/ 1828800 w 2011680"/>
              <a:gd name="connsiteY7" fmla="*/ 1019221 h 1488099"/>
              <a:gd name="connsiteX8" fmla="*/ 2011680 w 2011680"/>
              <a:gd name="connsiteY8" fmla="*/ 704757 h 148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1680" h="1488099">
                <a:moveTo>
                  <a:pt x="0" y="0"/>
                </a:moveTo>
                <a:cubicBezTo>
                  <a:pt x="39215" y="95157"/>
                  <a:pt x="78430" y="190314"/>
                  <a:pt x="122663" y="287701"/>
                </a:cubicBezTo>
                <a:cubicBezTo>
                  <a:pt x="166896" y="385088"/>
                  <a:pt x="189199" y="446421"/>
                  <a:pt x="265399" y="584324"/>
                </a:cubicBezTo>
                <a:cubicBezTo>
                  <a:pt x="341599" y="722228"/>
                  <a:pt x="466121" y="972386"/>
                  <a:pt x="579863" y="1115122"/>
                </a:cubicBezTo>
                <a:cubicBezTo>
                  <a:pt x="693605" y="1257858"/>
                  <a:pt x="823331" y="1382008"/>
                  <a:pt x="947853" y="1440738"/>
                </a:cubicBezTo>
                <a:cubicBezTo>
                  <a:pt x="1072375" y="1499468"/>
                  <a:pt x="1212509" y="1497608"/>
                  <a:pt x="1326995" y="1467500"/>
                </a:cubicBezTo>
                <a:cubicBezTo>
                  <a:pt x="1441481" y="1437392"/>
                  <a:pt x="1551135" y="1334801"/>
                  <a:pt x="1634769" y="1260088"/>
                </a:cubicBezTo>
                <a:cubicBezTo>
                  <a:pt x="1718403" y="1185375"/>
                  <a:pt x="1765982" y="1111776"/>
                  <a:pt x="1828800" y="1019221"/>
                </a:cubicBezTo>
                <a:cubicBezTo>
                  <a:pt x="1891618" y="926666"/>
                  <a:pt x="1951649" y="815711"/>
                  <a:pt x="2011680" y="7047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4" name="Connettore diritto 363">
            <a:extLst>
              <a:ext uri="{FF2B5EF4-FFF2-40B4-BE49-F238E27FC236}">
                <a16:creationId xmlns:a16="http://schemas.microsoft.com/office/drawing/2014/main" id="{D18485D8-4C44-D71F-31FC-E559129E67C4}"/>
              </a:ext>
            </a:extLst>
          </p:cNvPr>
          <p:cNvCxnSpPr/>
          <p:nvPr/>
        </p:nvCxnSpPr>
        <p:spPr>
          <a:xfrm>
            <a:off x="7444131" y="6593808"/>
            <a:ext cx="11996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0F34A817-5ADF-EB3B-6BCB-1F1A89880939}"/>
              </a:ext>
            </a:extLst>
          </p:cNvPr>
          <p:cNvCxnSpPr>
            <a:cxnSpLocks/>
            <a:endCxn id="362" idx="6"/>
          </p:cNvCxnSpPr>
          <p:nvPr/>
        </p:nvCxnSpPr>
        <p:spPr>
          <a:xfrm flipH="1">
            <a:off x="10410779" y="5512947"/>
            <a:ext cx="1294464" cy="2277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8D78182C-A576-0F68-6DFB-FF25F1027F56}"/>
              </a:ext>
            </a:extLst>
          </p:cNvPr>
          <p:cNvCxnSpPr>
            <a:cxnSpLocks/>
          </p:cNvCxnSpPr>
          <p:nvPr/>
        </p:nvCxnSpPr>
        <p:spPr>
          <a:xfrm flipH="1">
            <a:off x="10315892" y="5512947"/>
            <a:ext cx="1389351" cy="314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1BA5518E-AC83-64B1-A880-41358819F8B9}"/>
              </a:ext>
            </a:extLst>
          </p:cNvPr>
          <p:cNvCxnSpPr/>
          <p:nvPr/>
        </p:nvCxnSpPr>
        <p:spPr>
          <a:xfrm flipH="1">
            <a:off x="8643771" y="5512947"/>
            <a:ext cx="3061472" cy="8255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D5CC49CC-7698-572C-2B55-99141CCB7B54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9366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ttore diritto 392">
            <a:extLst>
              <a:ext uri="{FF2B5EF4-FFF2-40B4-BE49-F238E27FC236}">
                <a16:creationId xmlns:a16="http://schemas.microsoft.com/office/drawing/2014/main" id="{FA510D73-200C-0234-4E5A-6357123582D0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10148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315B1C08-2D76-6796-6FB4-1982D221BB79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10619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1F73AD3D-D886-F419-0F94-1191D5E5D9F5}"/>
              </a:ext>
            </a:extLst>
          </p:cNvPr>
          <p:cNvCxnSpPr>
            <a:cxnSpLocks/>
          </p:cNvCxnSpPr>
          <p:nvPr/>
        </p:nvCxnSpPr>
        <p:spPr>
          <a:xfrm flipH="1">
            <a:off x="10491309" y="5511158"/>
            <a:ext cx="1215421" cy="1469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65FBF569-D37D-749F-0DA6-33CF0650587F}"/>
              </a:ext>
            </a:extLst>
          </p:cNvPr>
          <p:cNvCxnSpPr>
            <a:cxnSpLocks/>
          </p:cNvCxnSpPr>
          <p:nvPr/>
        </p:nvCxnSpPr>
        <p:spPr>
          <a:xfrm flipH="1">
            <a:off x="10536226" y="5513584"/>
            <a:ext cx="1169017" cy="727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E5FBF2C0-791D-F163-B374-D6CBBBB67018}"/>
              </a:ext>
            </a:extLst>
          </p:cNvPr>
          <p:cNvCxnSpPr>
            <a:cxnSpLocks/>
          </p:cNvCxnSpPr>
          <p:nvPr/>
        </p:nvCxnSpPr>
        <p:spPr>
          <a:xfrm>
            <a:off x="10591722" y="5515036"/>
            <a:ext cx="112180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ttore diritto 405">
            <a:extLst>
              <a:ext uri="{FF2B5EF4-FFF2-40B4-BE49-F238E27FC236}">
                <a16:creationId xmlns:a16="http://schemas.microsoft.com/office/drawing/2014/main" id="{7155004D-2B6D-1C83-7E50-82344D7F4DE2}"/>
              </a:ext>
            </a:extLst>
          </p:cNvPr>
          <p:cNvCxnSpPr>
            <a:cxnSpLocks/>
          </p:cNvCxnSpPr>
          <p:nvPr/>
        </p:nvCxnSpPr>
        <p:spPr>
          <a:xfrm flipH="1" flipV="1">
            <a:off x="10698489" y="5336393"/>
            <a:ext cx="1015037" cy="1795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1562D34E-6700-0696-71A5-4DDE5A317643}"/>
              </a:ext>
            </a:extLst>
          </p:cNvPr>
          <p:cNvCxnSpPr>
            <a:cxnSpLocks/>
          </p:cNvCxnSpPr>
          <p:nvPr/>
        </p:nvCxnSpPr>
        <p:spPr>
          <a:xfrm flipH="1" flipV="1">
            <a:off x="10720341" y="5291112"/>
            <a:ext cx="993185" cy="2248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nettore diritto 407">
            <a:extLst>
              <a:ext uri="{FF2B5EF4-FFF2-40B4-BE49-F238E27FC236}">
                <a16:creationId xmlns:a16="http://schemas.microsoft.com/office/drawing/2014/main" id="{3F32F34E-3035-39DE-7B83-618598F5D2EC}"/>
              </a:ext>
            </a:extLst>
          </p:cNvPr>
          <p:cNvCxnSpPr>
            <a:cxnSpLocks/>
          </p:cNvCxnSpPr>
          <p:nvPr/>
        </p:nvCxnSpPr>
        <p:spPr>
          <a:xfrm flipH="1" flipV="1">
            <a:off x="10742647" y="5254136"/>
            <a:ext cx="970879" cy="2618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nettore diritto 408">
            <a:extLst>
              <a:ext uri="{FF2B5EF4-FFF2-40B4-BE49-F238E27FC236}">
                <a16:creationId xmlns:a16="http://schemas.microsoft.com/office/drawing/2014/main" id="{84935E0E-547D-0351-344E-DE6BFE9D7EA6}"/>
              </a:ext>
            </a:extLst>
          </p:cNvPr>
          <p:cNvCxnSpPr>
            <a:cxnSpLocks/>
          </p:cNvCxnSpPr>
          <p:nvPr/>
        </p:nvCxnSpPr>
        <p:spPr>
          <a:xfrm flipH="1" flipV="1">
            <a:off x="10766909" y="5226333"/>
            <a:ext cx="946617" cy="2896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5E40BAA4-CC1B-1846-38AE-CDC95CE12939}"/>
              </a:ext>
            </a:extLst>
          </p:cNvPr>
          <p:cNvCxnSpPr>
            <a:cxnSpLocks/>
          </p:cNvCxnSpPr>
          <p:nvPr/>
        </p:nvCxnSpPr>
        <p:spPr>
          <a:xfrm flipH="1" flipV="1">
            <a:off x="10766909" y="5202137"/>
            <a:ext cx="946617" cy="3138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Connettore diritto 410">
            <a:extLst>
              <a:ext uri="{FF2B5EF4-FFF2-40B4-BE49-F238E27FC236}">
                <a16:creationId xmlns:a16="http://schemas.microsoft.com/office/drawing/2014/main" id="{069257F8-AA3F-31EE-03A8-C7D80E93673F}"/>
              </a:ext>
            </a:extLst>
          </p:cNvPr>
          <p:cNvCxnSpPr>
            <a:cxnSpLocks/>
          </p:cNvCxnSpPr>
          <p:nvPr/>
        </p:nvCxnSpPr>
        <p:spPr>
          <a:xfrm flipH="1" flipV="1">
            <a:off x="10787447" y="5194703"/>
            <a:ext cx="926079" cy="3212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6BAD10A7-58B5-5A61-B0AC-61688081E4AB}"/>
              </a:ext>
            </a:extLst>
          </p:cNvPr>
          <p:cNvCxnSpPr>
            <a:cxnSpLocks/>
          </p:cNvCxnSpPr>
          <p:nvPr/>
        </p:nvCxnSpPr>
        <p:spPr>
          <a:xfrm flipH="1" flipV="1">
            <a:off x="10671268" y="5391574"/>
            <a:ext cx="1043745" cy="1261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A4065A2A-CCC7-DD63-4D44-4F537B907D96}"/>
              </a:ext>
            </a:extLst>
          </p:cNvPr>
          <p:cNvCxnSpPr>
            <a:cxnSpLocks/>
          </p:cNvCxnSpPr>
          <p:nvPr/>
        </p:nvCxnSpPr>
        <p:spPr>
          <a:xfrm flipH="1" flipV="1">
            <a:off x="10635144" y="5448182"/>
            <a:ext cx="1078382" cy="67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6B560A58-0087-58E0-94DF-1B6339ABA213}"/>
              </a:ext>
            </a:extLst>
          </p:cNvPr>
          <p:cNvCxnSpPr>
            <a:cxnSpLocks/>
          </p:cNvCxnSpPr>
          <p:nvPr/>
        </p:nvCxnSpPr>
        <p:spPr>
          <a:xfrm flipH="1">
            <a:off x="8649366" y="5951188"/>
            <a:ext cx="1134864" cy="2569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nettore diritto 423">
            <a:extLst>
              <a:ext uri="{FF2B5EF4-FFF2-40B4-BE49-F238E27FC236}">
                <a16:creationId xmlns:a16="http://schemas.microsoft.com/office/drawing/2014/main" id="{D6A86ACD-6C03-608B-EB9C-F3D75155AB9B}"/>
              </a:ext>
            </a:extLst>
          </p:cNvPr>
          <p:cNvCxnSpPr>
            <a:cxnSpLocks/>
          </p:cNvCxnSpPr>
          <p:nvPr/>
        </p:nvCxnSpPr>
        <p:spPr>
          <a:xfrm flipH="1">
            <a:off x="8649366" y="5879580"/>
            <a:ext cx="993672" cy="1757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Connettore diritto 426">
            <a:extLst>
              <a:ext uri="{FF2B5EF4-FFF2-40B4-BE49-F238E27FC236}">
                <a16:creationId xmlns:a16="http://schemas.microsoft.com/office/drawing/2014/main" id="{A198F467-C641-F06C-1EE1-D75E3E37B6AF}"/>
              </a:ext>
            </a:extLst>
          </p:cNvPr>
          <p:cNvCxnSpPr>
            <a:cxnSpLocks/>
          </p:cNvCxnSpPr>
          <p:nvPr/>
        </p:nvCxnSpPr>
        <p:spPr>
          <a:xfrm flipH="1">
            <a:off x="8642503" y="5774260"/>
            <a:ext cx="883348" cy="1067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4A2E48D-8838-6526-510F-1DD07938F390}"/>
              </a:ext>
            </a:extLst>
          </p:cNvPr>
          <p:cNvCxnSpPr>
            <a:cxnSpLocks/>
          </p:cNvCxnSpPr>
          <p:nvPr/>
        </p:nvCxnSpPr>
        <p:spPr>
          <a:xfrm flipH="1">
            <a:off x="8642817" y="5658745"/>
            <a:ext cx="759546" cy="472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F94A5395-0908-371A-FB1D-CF6672B48299}"/>
              </a:ext>
            </a:extLst>
          </p:cNvPr>
          <p:cNvCxnSpPr>
            <a:cxnSpLocks/>
          </p:cNvCxnSpPr>
          <p:nvPr/>
        </p:nvCxnSpPr>
        <p:spPr>
          <a:xfrm>
            <a:off x="8649366" y="5512467"/>
            <a:ext cx="6526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C4CFB6A-883F-5B24-6675-CDE48D08A125}"/>
              </a:ext>
            </a:extLst>
          </p:cNvPr>
          <p:cNvCxnSpPr>
            <a:cxnSpLocks/>
          </p:cNvCxnSpPr>
          <p:nvPr/>
        </p:nvCxnSpPr>
        <p:spPr>
          <a:xfrm flipH="1" flipV="1">
            <a:off x="8645048" y="5320939"/>
            <a:ext cx="567620" cy="353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45EE54B9-FE05-9B0A-2465-6BB537F70326}"/>
              </a:ext>
            </a:extLst>
          </p:cNvPr>
          <p:cNvCxnSpPr>
            <a:cxnSpLocks/>
          </p:cNvCxnSpPr>
          <p:nvPr/>
        </p:nvCxnSpPr>
        <p:spPr>
          <a:xfrm flipH="1" flipV="1">
            <a:off x="8647521" y="5146720"/>
            <a:ext cx="463464" cy="560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3E6AE7E4-9728-A85B-3F2D-083A796D26E9}"/>
              </a:ext>
            </a:extLst>
          </p:cNvPr>
          <p:cNvCxnSpPr>
            <a:cxnSpLocks/>
          </p:cNvCxnSpPr>
          <p:nvPr/>
        </p:nvCxnSpPr>
        <p:spPr>
          <a:xfrm flipH="1" flipV="1">
            <a:off x="8649017" y="4974735"/>
            <a:ext cx="373377" cy="660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CB384174-EFDB-A3CA-C49C-2F973C5FA521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822479"/>
            <a:ext cx="314372" cy="711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7879F864-DF96-A692-E4C5-6AB74E3B89AE}"/>
              </a:ext>
            </a:extLst>
          </p:cNvPr>
          <p:cNvCxnSpPr>
            <a:cxnSpLocks/>
          </p:cNvCxnSpPr>
          <p:nvPr/>
        </p:nvCxnSpPr>
        <p:spPr>
          <a:xfrm flipH="1" flipV="1">
            <a:off x="8652895" y="4689419"/>
            <a:ext cx="253795" cy="684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5D1E770B-4D4D-0565-AA03-A17C6878B21E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573909"/>
            <a:ext cx="199683" cy="610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DFC22E3F-A173-62B7-2C84-4CE3B11BA608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497523"/>
            <a:ext cx="181293" cy="600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97FF8396-C852-BD56-E9B3-96FCED436369}"/>
              </a:ext>
            </a:extLst>
          </p:cNvPr>
          <p:cNvCxnSpPr>
            <a:cxnSpLocks/>
          </p:cNvCxnSpPr>
          <p:nvPr/>
        </p:nvCxnSpPr>
        <p:spPr>
          <a:xfrm flipH="1" flipV="1">
            <a:off x="8645048" y="4456122"/>
            <a:ext cx="135957" cy="47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E568BB7F-0932-1791-ACF2-BFC5F54D867E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378664" cy="14042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B92E40C-5188-FD3A-41B0-0C01BB390E6C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403213" cy="1317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33C14BB4-4BB7-74DA-F738-BB2A377E0DB2}"/>
              </a:ext>
            </a:extLst>
          </p:cNvPr>
          <p:cNvCxnSpPr>
            <a:cxnSpLocks/>
          </p:cNvCxnSpPr>
          <p:nvPr/>
        </p:nvCxnSpPr>
        <p:spPr>
          <a:xfrm>
            <a:off x="7446145" y="672116"/>
            <a:ext cx="414790" cy="12512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E8ADCD4-44AB-BB75-B64A-C2895209F354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411652" cy="11867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CD3EC5B-744C-10A5-962E-678217B9D8A7}"/>
              </a:ext>
            </a:extLst>
          </p:cNvPr>
          <p:cNvCxnSpPr>
            <a:cxnSpLocks/>
          </p:cNvCxnSpPr>
          <p:nvPr/>
        </p:nvCxnSpPr>
        <p:spPr>
          <a:xfrm>
            <a:off x="7467509" y="751576"/>
            <a:ext cx="673779" cy="29764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DBF273EF-9D4D-D8AF-F51D-9EDAC829013A}"/>
              </a:ext>
            </a:extLst>
          </p:cNvPr>
          <p:cNvCxnSpPr>
            <a:cxnSpLocks/>
          </p:cNvCxnSpPr>
          <p:nvPr/>
        </p:nvCxnSpPr>
        <p:spPr>
          <a:xfrm>
            <a:off x="7446182" y="661846"/>
            <a:ext cx="542365" cy="30661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C44E0A2-9C37-714C-5CFB-358FCCB6E27A}"/>
              </a:ext>
            </a:extLst>
          </p:cNvPr>
          <p:cNvCxnSpPr>
            <a:cxnSpLocks/>
          </p:cNvCxnSpPr>
          <p:nvPr/>
        </p:nvCxnSpPr>
        <p:spPr>
          <a:xfrm>
            <a:off x="7445170" y="681476"/>
            <a:ext cx="369057" cy="3053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D8F20211-39DE-0870-5FB6-D339EBDDF63C}"/>
              </a:ext>
            </a:extLst>
          </p:cNvPr>
          <p:cNvCxnSpPr>
            <a:cxnSpLocks/>
          </p:cNvCxnSpPr>
          <p:nvPr/>
        </p:nvCxnSpPr>
        <p:spPr>
          <a:xfrm>
            <a:off x="7450425" y="701366"/>
            <a:ext cx="188795" cy="30331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025BC01-F5DB-AAA0-5EB4-D2CCC64582A4}"/>
              </a:ext>
            </a:extLst>
          </p:cNvPr>
          <p:cNvCxnSpPr>
            <a:cxnSpLocks/>
          </p:cNvCxnSpPr>
          <p:nvPr/>
        </p:nvCxnSpPr>
        <p:spPr>
          <a:xfrm flipH="1">
            <a:off x="7254138" y="660314"/>
            <a:ext cx="191214" cy="30719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7B6EA8EA-E42E-ADD7-0E88-A327096639AA}"/>
              </a:ext>
            </a:extLst>
          </p:cNvPr>
          <p:cNvCxnSpPr>
            <a:cxnSpLocks/>
          </p:cNvCxnSpPr>
          <p:nvPr/>
        </p:nvCxnSpPr>
        <p:spPr>
          <a:xfrm flipH="1">
            <a:off x="7079919" y="697258"/>
            <a:ext cx="366549" cy="30325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A9C59A5C-53D1-73F5-8440-1FAD665EAA99}"/>
              </a:ext>
            </a:extLst>
          </p:cNvPr>
          <p:cNvCxnSpPr>
            <a:cxnSpLocks/>
          </p:cNvCxnSpPr>
          <p:nvPr/>
        </p:nvCxnSpPr>
        <p:spPr>
          <a:xfrm flipH="1">
            <a:off x="6907933" y="688842"/>
            <a:ext cx="537653" cy="3039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497E962-0BC4-0305-0D8F-C7A2B4969A6E}"/>
              </a:ext>
            </a:extLst>
          </p:cNvPr>
          <p:cNvCxnSpPr>
            <a:cxnSpLocks/>
          </p:cNvCxnSpPr>
          <p:nvPr/>
        </p:nvCxnSpPr>
        <p:spPr>
          <a:xfrm flipH="1">
            <a:off x="6755678" y="683609"/>
            <a:ext cx="690645" cy="30509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595BCDC6-C352-6DFC-5DA9-34BD4743440C}"/>
              </a:ext>
            </a:extLst>
          </p:cNvPr>
          <p:cNvCxnSpPr>
            <a:cxnSpLocks/>
          </p:cNvCxnSpPr>
          <p:nvPr/>
        </p:nvCxnSpPr>
        <p:spPr>
          <a:xfrm flipH="1">
            <a:off x="7072476" y="655553"/>
            <a:ext cx="377700" cy="14006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A2319B1-8954-8E2B-F6DE-630104027E2A}"/>
              </a:ext>
            </a:extLst>
          </p:cNvPr>
          <p:cNvCxnSpPr>
            <a:cxnSpLocks/>
          </p:cNvCxnSpPr>
          <p:nvPr/>
        </p:nvCxnSpPr>
        <p:spPr>
          <a:xfrm flipH="1">
            <a:off x="7053508" y="668465"/>
            <a:ext cx="391635" cy="12801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7B64776-F653-779A-8209-A1F69E198DB8}"/>
              </a:ext>
            </a:extLst>
          </p:cNvPr>
          <p:cNvCxnSpPr>
            <a:cxnSpLocks/>
          </p:cNvCxnSpPr>
          <p:nvPr/>
        </p:nvCxnSpPr>
        <p:spPr>
          <a:xfrm flipH="1">
            <a:off x="7041349" y="681476"/>
            <a:ext cx="401470" cy="12110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82D5F77F-6AC1-908F-BCDA-C2FCF5A4E7FC}"/>
              </a:ext>
            </a:extLst>
          </p:cNvPr>
          <p:cNvCxnSpPr>
            <a:cxnSpLocks/>
          </p:cNvCxnSpPr>
          <p:nvPr/>
        </p:nvCxnSpPr>
        <p:spPr>
          <a:xfrm flipH="1">
            <a:off x="7032911" y="692760"/>
            <a:ext cx="410774" cy="11841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6648AE7D-D610-83DC-E12C-B4D729526422}"/>
              </a:ext>
            </a:extLst>
          </p:cNvPr>
          <p:cNvCxnSpPr>
            <a:cxnSpLocks/>
          </p:cNvCxnSpPr>
          <p:nvPr/>
        </p:nvCxnSpPr>
        <p:spPr>
          <a:xfrm flipH="1">
            <a:off x="6618195" y="2578920"/>
            <a:ext cx="313117" cy="1161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56992AA-0974-3011-6C31-F459A7097AB2}"/>
              </a:ext>
            </a:extLst>
          </p:cNvPr>
          <p:cNvCxnSpPr>
            <a:cxnSpLocks/>
          </p:cNvCxnSpPr>
          <p:nvPr/>
        </p:nvCxnSpPr>
        <p:spPr>
          <a:xfrm flipH="1">
            <a:off x="6508477" y="2787405"/>
            <a:ext cx="290205" cy="9485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B27E7AF1-0609-22B7-AC6D-8522C9B099F6}"/>
              </a:ext>
            </a:extLst>
          </p:cNvPr>
          <p:cNvCxnSpPr>
            <a:cxnSpLocks/>
          </p:cNvCxnSpPr>
          <p:nvPr/>
        </p:nvCxnSpPr>
        <p:spPr>
          <a:xfrm flipH="1">
            <a:off x="6430346" y="2930677"/>
            <a:ext cx="267463" cy="8068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C206D5B1-B274-986D-46A0-4A81E4B6A733}"/>
              </a:ext>
            </a:extLst>
          </p:cNvPr>
          <p:cNvCxnSpPr>
            <a:cxnSpLocks/>
          </p:cNvCxnSpPr>
          <p:nvPr/>
        </p:nvCxnSpPr>
        <p:spPr>
          <a:xfrm flipH="1">
            <a:off x="6387390" y="3189233"/>
            <a:ext cx="189743" cy="5469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6EA68E3E-EF6B-E5E4-BDA2-1C6FC5B3191E}"/>
              </a:ext>
            </a:extLst>
          </p:cNvPr>
          <p:cNvCxnSpPr>
            <a:cxnSpLocks/>
          </p:cNvCxnSpPr>
          <p:nvPr/>
        </p:nvCxnSpPr>
        <p:spPr>
          <a:xfrm>
            <a:off x="7959419" y="2569468"/>
            <a:ext cx="313845" cy="1163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DC30A31C-5252-9DB4-2834-12F78E75744F}"/>
              </a:ext>
            </a:extLst>
          </p:cNvPr>
          <p:cNvCxnSpPr>
            <a:cxnSpLocks/>
          </p:cNvCxnSpPr>
          <p:nvPr/>
        </p:nvCxnSpPr>
        <p:spPr>
          <a:xfrm>
            <a:off x="8089296" y="2773223"/>
            <a:ext cx="295959" cy="9673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E4218A82-7107-158A-95DF-C696B09C8EEB}"/>
              </a:ext>
            </a:extLst>
          </p:cNvPr>
          <p:cNvCxnSpPr>
            <a:cxnSpLocks/>
          </p:cNvCxnSpPr>
          <p:nvPr/>
        </p:nvCxnSpPr>
        <p:spPr>
          <a:xfrm>
            <a:off x="8186462" y="2909950"/>
            <a:ext cx="274157" cy="8270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425B4F03-8F5F-A266-2A00-19538520DD52}"/>
              </a:ext>
            </a:extLst>
          </p:cNvPr>
          <p:cNvCxnSpPr>
            <a:cxnSpLocks/>
          </p:cNvCxnSpPr>
          <p:nvPr/>
        </p:nvCxnSpPr>
        <p:spPr>
          <a:xfrm>
            <a:off x="8263612" y="3027494"/>
            <a:ext cx="242827" cy="7000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E82BFBF-79B5-DEC1-E287-D06F62935C21}"/>
              </a:ext>
            </a:extLst>
          </p:cNvPr>
          <p:cNvCxnSpPr>
            <a:cxnSpLocks/>
          </p:cNvCxnSpPr>
          <p:nvPr/>
        </p:nvCxnSpPr>
        <p:spPr>
          <a:xfrm>
            <a:off x="6368564" y="2657096"/>
            <a:ext cx="51282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A48E2DCE-2910-C60C-006C-E6F20C5544F6}"/>
              </a:ext>
            </a:extLst>
          </p:cNvPr>
          <p:cNvGrpSpPr/>
          <p:nvPr/>
        </p:nvGrpSpPr>
        <p:grpSpPr>
          <a:xfrm>
            <a:off x="6368714" y="1607856"/>
            <a:ext cx="2160000" cy="2088001"/>
            <a:chOff x="3029526" y="1992649"/>
            <a:chExt cx="2163366" cy="2166403"/>
          </a:xfrm>
        </p:grpSpPr>
        <p:sp>
          <p:nvSpPr>
            <p:cNvPr id="110" name="Arco 109">
              <a:extLst>
                <a:ext uri="{FF2B5EF4-FFF2-40B4-BE49-F238E27FC236}">
                  <a16:creationId xmlns:a16="http://schemas.microsoft.com/office/drawing/2014/main" id="{555703C0-4948-80D3-C8A5-0949D927295B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871223"/>
                <a:gd name="adj2" fmla="val 1502032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Arco 136">
              <a:extLst>
                <a:ext uri="{FF2B5EF4-FFF2-40B4-BE49-F238E27FC236}">
                  <a16:creationId xmlns:a16="http://schemas.microsoft.com/office/drawing/2014/main" id="{8AF6FC50-13C3-1910-EEB7-825DD234B779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1"/>
            </a:xfrm>
            <a:prstGeom prst="arc">
              <a:avLst>
                <a:gd name="adj1" fmla="val 8866855"/>
                <a:gd name="adj2" fmla="val 1502555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6DB3EBBB-9A52-AEB8-E925-02A4CB7B5317}"/>
              </a:ext>
            </a:extLst>
          </p:cNvPr>
          <p:cNvGrpSpPr/>
          <p:nvPr/>
        </p:nvGrpSpPr>
        <p:grpSpPr>
          <a:xfrm>
            <a:off x="6367652" y="1645964"/>
            <a:ext cx="2160000" cy="2016000"/>
            <a:chOff x="3029526" y="1992649"/>
            <a:chExt cx="2163366" cy="2166402"/>
          </a:xfrm>
        </p:grpSpPr>
        <p:sp>
          <p:nvSpPr>
            <p:cNvPr id="140" name="Arco 139">
              <a:extLst>
                <a:ext uri="{FF2B5EF4-FFF2-40B4-BE49-F238E27FC236}">
                  <a16:creationId xmlns:a16="http://schemas.microsoft.com/office/drawing/2014/main" id="{8F402896-985B-C665-A43A-66471A886003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908228"/>
                <a:gd name="adj2" fmla="val 1494263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Arco 147">
              <a:extLst>
                <a:ext uri="{FF2B5EF4-FFF2-40B4-BE49-F238E27FC236}">
                  <a16:creationId xmlns:a16="http://schemas.microsoft.com/office/drawing/2014/main" id="{AD8CBB0A-DB9A-924E-33E1-4DF39D1D168A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866855"/>
                <a:gd name="adj2" fmla="val 1493140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EDA57FCD-9F72-023F-2471-D99655B79684}"/>
              </a:ext>
            </a:extLst>
          </p:cNvPr>
          <p:cNvGrpSpPr/>
          <p:nvPr/>
        </p:nvGrpSpPr>
        <p:grpSpPr>
          <a:xfrm>
            <a:off x="6368933" y="1702378"/>
            <a:ext cx="2160000" cy="1908000"/>
            <a:chOff x="3029526" y="1992649"/>
            <a:chExt cx="2163366" cy="2166402"/>
          </a:xfrm>
        </p:grpSpPr>
        <p:sp>
          <p:nvSpPr>
            <p:cNvPr id="151" name="Arco 150">
              <a:extLst>
                <a:ext uri="{FF2B5EF4-FFF2-40B4-BE49-F238E27FC236}">
                  <a16:creationId xmlns:a16="http://schemas.microsoft.com/office/drawing/2014/main" id="{069DDB18-5E42-7AC0-0789-336682FD1E4D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947893"/>
                <a:gd name="adj2" fmla="val 1472874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Arco 152">
              <a:extLst>
                <a:ext uri="{FF2B5EF4-FFF2-40B4-BE49-F238E27FC236}">
                  <a16:creationId xmlns:a16="http://schemas.microsoft.com/office/drawing/2014/main" id="{0BB9B197-1394-180D-BE1D-00FB17E061AF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920202"/>
                <a:gd name="adj2" fmla="val 1470927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32D39DAB-CEDA-81C5-BC48-90B64BE3C802}"/>
              </a:ext>
            </a:extLst>
          </p:cNvPr>
          <p:cNvGrpSpPr/>
          <p:nvPr/>
        </p:nvGrpSpPr>
        <p:grpSpPr>
          <a:xfrm>
            <a:off x="6368476" y="1774054"/>
            <a:ext cx="2160000" cy="1764000"/>
            <a:chOff x="3029526" y="1992649"/>
            <a:chExt cx="2163366" cy="2166402"/>
          </a:xfrm>
        </p:grpSpPr>
        <p:sp>
          <p:nvSpPr>
            <p:cNvPr id="7" name="Arco 6">
              <a:extLst>
                <a:ext uri="{FF2B5EF4-FFF2-40B4-BE49-F238E27FC236}">
                  <a16:creationId xmlns:a16="http://schemas.microsoft.com/office/drawing/2014/main" id="{8D379B9F-DC82-CE4E-9931-F1213C96705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020570"/>
                <a:gd name="adj2" fmla="val 1455699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Arco 8">
              <a:extLst>
                <a:ext uri="{FF2B5EF4-FFF2-40B4-BE49-F238E27FC236}">
                  <a16:creationId xmlns:a16="http://schemas.microsoft.com/office/drawing/2014/main" id="{3DBB0529-3C8F-5A2F-3084-E00F1E13524C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993783"/>
                <a:gd name="adj2" fmla="val 1457476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F5CEEF1D-B789-3BD7-AD7E-FFCAFDE93958}"/>
              </a:ext>
            </a:extLst>
          </p:cNvPr>
          <p:cNvGrpSpPr/>
          <p:nvPr/>
        </p:nvGrpSpPr>
        <p:grpSpPr>
          <a:xfrm>
            <a:off x="6364106" y="1935776"/>
            <a:ext cx="2160000" cy="1440000"/>
            <a:chOff x="3029526" y="1992649"/>
            <a:chExt cx="2163366" cy="2166402"/>
          </a:xfrm>
        </p:grpSpPr>
        <p:sp>
          <p:nvSpPr>
            <p:cNvPr id="63" name="Arco 62">
              <a:extLst>
                <a:ext uri="{FF2B5EF4-FFF2-40B4-BE49-F238E27FC236}">
                  <a16:creationId xmlns:a16="http://schemas.microsoft.com/office/drawing/2014/main" id="{CFD7D8CA-171F-256D-C064-D608217F1E41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170520"/>
                <a:gd name="adj2" fmla="val 143729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Arco 64">
              <a:extLst>
                <a:ext uri="{FF2B5EF4-FFF2-40B4-BE49-F238E27FC236}">
                  <a16:creationId xmlns:a16="http://schemas.microsoft.com/office/drawing/2014/main" id="{DFD2BD4F-2F8B-20F2-F195-6D48906EB24D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166029"/>
                <a:gd name="adj2" fmla="val 1433565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B34D7EDC-8839-9E50-C54A-3DD9A028FE9B}"/>
              </a:ext>
            </a:extLst>
          </p:cNvPr>
          <p:cNvGrpSpPr/>
          <p:nvPr/>
        </p:nvGrpSpPr>
        <p:grpSpPr>
          <a:xfrm>
            <a:off x="6369646" y="2119751"/>
            <a:ext cx="2160000" cy="1080000"/>
            <a:chOff x="3029526" y="1992649"/>
            <a:chExt cx="2163366" cy="2166402"/>
          </a:xfrm>
        </p:grpSpPr>
        <p:sp>
          <p:nvSpPr>
            <p:cNvPr id="67" name="Arco 66">
              <a:extLst>
                <a:ext uri="{FF2B5EF4-FFF2-40B4-BE49-F238E27FC236}">
                  <a16:creationId xmlns:a16="http://schemas.microsoft.com/office/drawing/2014/main" id="{3DF0BFFF-44FB-2180-285A-C108E705EE4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367392"/>
                <a:gd name="adj2" fmla="val 1404493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Arco 69">
              <a:extLst>
                <a:ext uri="{FF2B5EF4-FFF2-40B4-BE49-F238E27FC236}">
                  <a16:creationId xmlns:a16="http://schemas.microsoft.com/office/drawing/2014/main" id="{AF530482-6260-7C13-004D-761EC6D64889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355412"/>
                <a:gd name="adj2" fmla="val 141451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FC56A0A6-BDBE-F075-C80B-2A326BB2E29B}"/>
              </a:ext>
            </a:extLst>
          </p:cNvPr>
          <p:cNvGrpSpPr/>
          <p:nvPr/>
        </p:nvGrpSpPr>
        <p:grpSpPr>
          <a:xfrm>
            <a:off x="6366968" y="2332033"/>
            <a:ext cx="2160000" cy="648000"/>
            <a:chOff x="3029526" y="1992649"/>
            <a:chExt cx="2163366" cy="2166402"/>
          </a:xfrm>
        </p:grpSpPr>
        <p:sp>
          <p:nvSpPr>
            <p:cNvPr id="74" name="Arco 73">
              <a:extLst>
                <a:ext uri="{FF2B5EF4-FFF2-40B4-BE49-F238E27FC236}">
                  <a16:creationId xmlns:a16="http://schemas.microsoft.com/office/drawing/2014/main" id="{E3BED413-02EF-BE22-58A0-B93CE044349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694060"/>
                <a:gd name="adj2" fmla="val 1305394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5" name="Arco 74">
              <a:extLst>
                <a:ext uri="{FF2B5EF4-FFF2-40B4-BE49-F238E27FC236}">
                  <a16:creationId xmlns:a16="http://schemas.microsoft.com/office/drawing/2014/main" id="{DAB2BEE0-5FA4-36CD-0CB7-00DCE576672D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694699"/>
                <a:gd name="adj2" fmla="val 1305407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0E771F04-1544-944E-B3AC-420674C7F194}"/>
              </a:ext>
            </a:extLst>
          </p:cNvPr>
          <p:cNvGrpSpPr/>
          <p:nvPr/>
        </p:nvGrpSpPr>
        <p:grpSpPr>
          <a:xfrm>
            <a:off x="6367843" y="2517002"/>
            <a:ext cx="2160000" cy="288000"/>
            <a:chOff x="3029526" y="1992649"/>
            <a:chExt cx="2163366" cy="2166402"/>
          </a:xfrm>
        </p:grpSpPr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17892390-1A7E-6429-2E2D-E141EF397FB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10171723"/>
                <a:gd name="adj2" fmla="val 1171773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1B513ACA-7836-D839-8E93-4BD734E1C05C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10193039"/>
                <a:gd name="adj2" fmla="val 1167396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11BAE1B-5CAA-78E0-28B6-C017F65DF7CA}"/>
              </a:ext>
            </a:extLst>
          </p:cNvPr>
          <p:cNvCxnSpPr>
            <a:cxnSpLocks/>
          </p:cNvCxnSpPr>
          <p:nvPr/>
        </p:nvCxnSpPr>
        <p:spPr>
          <a:xfrm>
            <a:off x="8007663" y="2656943"/>
            <a:ext cx="5159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339FF84F-BE1B-89E4-33BB-026171258E25}"/>
              </a:ext>
            </a:extLst>
          </p:cNvPr>
          <p:cNvCxnSpPr>
            <a:cxnSpLocks/>
          </p:cNvCxnSpPr>
          <p:nvPr/>
        </p:nvCxnSpPr>
        <p:spPr>
          <a:xfrm>
            <a:off x="6367114" y="5001541"/>
            <a:ext cx="21590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A15B4DE0-0514-8CD5-489E-0964FF30D1FB}"/>
              </a:ext>
            </a:extLst>
          </p:cNvPr>
          <p:cNvGrpSpPr/>
          <p:nvPr/>
        </p:nvGrpSpPr>
        <p:grpSpPr>
          <a:xfrm>
            <a:off x="6367264" y="3952150"/>
            <a:ext cx="2160000" cy="2081981"/>
            <a:chOff x="3029526" y="1992492"/>
            <a:chExt cx="2163366" cy="2160157"/>
          </a:xfrm>
        </p:grpSpPr>
        <p:sp>
          <p:nvSpPr>
            <p:cNvPr id="88" name="Arco 87">
              <a:extLst>
                <a:ext uri="{FF2B5EF4-FFF2-40B4-BE49-F238E27FC236}">
                  <a16:creationId xmlns:a16="http://schemas.microsoft.com/office/drawing/2014/main" id="{42C6A3D6-4963-98A5-E1EF-C2EF78484C54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705198"/>
                <a:gd name="adj2" fmla="val 1627683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" name="Arco 89">
              <a:extLst>
                <a:ext uri="{FF2B5EF4-FFF2-40B4-BE49-F238E27FC236}">
                  <a16:creationId xmlns:a16="http://schemas.microsoft.com/office/drawing/2014/main" id="{DA2F8CEA-EC0D-88CD-4F59-7D413D6F56EE}"/>
                </a:ext>
              </a:extLst>
            </p:cNvPr>
            <p:cNvSpPr/>
            <p:nvPr/>
          </p:nvSpPr>
          <p:spPr>
            <a:xfrm flipH="1">
              <a:off x="3032892" y="1992492"/>
              <a:ext cx="2160000" cy="2160001"/>
            </a:xfrm>
            <a:prstGeom prst="arc">
              <a:avLst>
                <a:gd name="adj1" fmla="val 6765684"/>
                <a:gd name="adj2" fmla="val 1614920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D3E7C09E-F2C5-5C84-8A1A-2D783D57C0A4}"/>
              </a:ext>
            </a:extLst>
          </p:cNvPr>
          <p:cNvGrpSpPr/>
          <p:nvPr/>
        </p:nvGrpSpPr>
        <p:grpSpPr>
          <a:xfrm>
            <a:off x="6366202" y="3990046"/>
            <a:ext cx="2160000" cy="2010405"/>
            <a:chOff x="3029526" y="1992259"/>
            <a:chExt cx="2163366" cy="2160390"/>
          </a:xfrm>
        </p:grpSpPr>
        <p:sp>
          <p:nvSpPr>
            <p:cNvPr id="93" name="Arco 92">
              <a:extLst>
                <a:ext uri="{FF2B5EF4-FFF2-40B4-BE49-F238E27FC236}">
                  <a16:creationId xmlns:a16="http://schemas.microsoft.com/office/drawing/2014/main" id="{44763631-B0EA-0B21-43CF-3A105396689B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629634"/>
                <a:gd name="adj2" fmla="val 1619955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4" name="Arco 93">
              <a:extLst>
                <a:ext uri="{FF2B5EF4-FFF2-40B4-BE49-F238E27FC236}">
                  <a16:creationId xmlns:a16="http://schemas.microsoft.com/office/drawing/2014/main" id="{0B3E1339-6728-FAA7-3C11-3C740A1AE3FB}"/>
                </a:ext>
              </a:extLst>
            </p:cNvPr>
            <p:cNvSpPr/>
            <p:nvPr/>
          </p:nvSpPr>
          <p:spPr>
            <a:xfrm flipH="1">
              <a:off x="3032892" y="1992259"/>
              <a:ext cx="2160000" cy="2160000"/>
            </a:xfrm>
            <a:prstGeom prst="arc">
              <a:avLst>
                <a:gd name="adj1" fmla="val 6654484"/>
                <a:gd name="adj2" fmla="val 1622510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87F26ADC-1437-A10F-A265-FB9A2A35D475}"/>
              </a:ext>
            </a:extLst>
          </p:cNvPr>
          <p:cNvGrpSpPr/>
          <p:nvPr/>
        </p:nvGrpSpPr>
        <p:grpSpPr>
          <a:xfrm>
            <a:off x="6367483" y="4046823"/>
            <a:ext cx="2160000" cy="1903785"/>
            <a:chOff x="3029526" y="1992649"/>
            <a:chExt cx="2163366" cy="2161617"/>
          </a:xfrm>
        </p:grpSpPr>
        <p:sp>
          <p:nvSpPr>
            <p:cNvPr id="97" name="Arco 96">
              <a:extLst>
                <a:ext uri="{FF2B5EF4-FFF2-40B4-BE49-F238E27FC236}">
                  <a16:creationId xmlns:a16="http://schemas.microsoft.com/office/drawing/2014/main" id="{16043BC9-AAE8-AD71-8EC8-4DB04BA6218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689779"/>
                <a:gd name="adj2" fmla="val 161838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8" name="Arco 97">
              <a:extLst>
                <a:ext uri="{FF2B5EF4-FFF2-40B4-BE49-F238E27FC236}">
                  <a16:creationId xmlns:a16="http://schemas.microsoft.com/office/drawing/2014/main" id="{1E79C762-A877-1CD7-AF36-C71F28E54BE0}"/>
                </a:ext>
              </a:extLst>
            </p:cNvPr>
            <p:cNvSpPr/>
            <p:nvPr/>
          </p:nvSpPr>
          <p:spPr>
            <a:xfrm flipH="1">
              <a:off x="3032892" y="1994266"/>
              <a:ext cx="2160000" cy="2160000"/>
            </a:xfrm>
            <a:prstGeom prst="arc">
              <a:avLst>
                <a:gd name="adj1" fmla="val 6704569"/>
                <a:gd name="adj2" fmla="val 1621144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E23E8509-AE4C-EFA7-BF08-8409E3578450}"/>
              </a:ext>
            </a:extLst>
          </p:cNvPr>
          <p:cNvGrpSpPr/>
          <p:nvPr/>
        </p:nvGrpSpPr>
        <p:grpSpPr>
          <a:xfrm>
            <a:off x="6367026" y="4118499"/>
            <a:ext cx="2160000" cy="1759787"/>
            <a:chOff x="3029526" y="1992649"/>
            <a:chExt cx="2163366" cy="2161227"/>
          </a:xfrm>
        </p:grpSpPr>
        <p:sp>
          <p:nvSpPr>
            <p:cNvPr id="102" name="Arco 101">
              <a:extLst>
                <a:ext uri="{FF2B5EF4-FFF2-40B4-BE49-F238E27FC236}">
                  <a16:creationId xmlns:a16="http://schemas.microsoft.com/office/drawing/2014/main" id="{98E6EC48-0A7E-709B-F2E9-8079E8E8594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868183"/>
                <a:gd name="adj2" fmla="val 1619864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3" name="Arco 102">
              <a:extLst>
                <a:ext uri="{FF2B5EF4-FFF2-40B4-BE49-F238E27FC236}">
                  <a16:creationId xmlns:a16="http://schemas.microsoft.com/office/drawing/2014/main" id="{B9D595D6-CEA5-8E9C-89D6-336415C20E80}"/>
                </a:ext>
              </a:extLst>
            </p:cNvPr>
            <p:cNvSpPr/>
            <p:nvPr/>
          </p:nvSpPr>
          <p:spPr>
            <a:xfrm flipH="1">
              <a:off x="3032892" y="1993876"/>
              <a:ext cx="2160000" cy="2160000"/>
            </a:xfrm>
            <a:prstGeom prst="arc">
              <a:avLst>
                <a:gd name="adj1" fmla="val 6885149"/>
                <a:gd name="adj2" fmla="val 1621640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043A828B-2810-D256-C7E2-FFEED9D2D30E}"/>
              </a:ext>
            </a:extLst>
          </p:cNvPr>
          <p:cNvGrpSpPr/>
          <p:nvPr/>
        </p:nvGrpSpPr>
        <p:grpSpPr>
          <a:xfrm>
            <a:off x="6362656" y="4280221"/>
            <a:ext cx="2160000" cy="1435787"/>
            <a:chOff x="3029526" y="1992649"/>
            <a:chExt cx="2163366" cy="2160063"/>
          </a:xfrm>
        </p:grpSpPr>
        <p:sp>
          <p:nvSpPr>
            <p:cNvPr id="109" name="Arco 108">
              <a:extLst>
                <a:ext uri="{FF2B5EF4-FFF2-40B4-BE49-F238E27FC236}">
                  <a16:creationId xmlns:a16="http://schemas.microsoft.com/office/drawing/2014/main" id="{C7DDD97F-AC42-A375-B156-EA4B63021DC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202822"/>
                <a:gd name="adj2" fmla="val 1624661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Arco 160">
              <a:extLst>
                <a:ext uri="{FF2B5EF4-FFF2-40B4-BE49-F238E27FC236}">
                  <a16:creationId xmlns:a16="http://schemas.microsoft.com/office/drawing/2014/main" id="{E9755626-9FB1-A79F-2986-93D939651669}"/>
                </a:ext>
              </a:extLst>
            </p:cNvPr>
            <p:cNvSpPr/>
            <p:nvPr/>
          </p:nvSpPr>
          <p:spPr>
            <a:xfrm flipH="1">
              <a:off x="3032892" y="1992711"/>
              <a:ext cx="2160000" cy="2160001"/>
            </a:xfrm>
            <a:prstGeom prst="arc">
              <a:avLst>
                <a:gd name="adj1" fmla="val 7331756"/>
                <a:gd name="adj2" fmla="val 1622579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3" name="Gruppo 162">
            <a:extLst>
              <a:ext uri="{FF2B5EF4-FFF2-40B4-BE49-F238E27FC236}">
                <a16:creationId xmlns:a16="http://schemas.microsoft.com/office/drawing/2014/main" id="{54404B87-E031-67CA-6D78-0F3C95C0604F}"/>
              </a:ext>
            </a:extLst>
          </p:cNvPr>
          <p:cNvGrpSpPr/>
          <p:nvPr/>
        </p:nvGrpSpPr>
        <p:grpSpPr>
          <a:xfrm>
            <a:off x="6368196" y="4464196"/>
            <a:ext cx="2160000" cy="1080000"/>
            <a:chOff x="3029526" y="1992649"/>
            <a:chExt cx="2163366" cy="2166402"/>
          </a:xfrm>
        </p:grpSpPr>
        <p:sp>
          <p:nvSpPr>
            <p:cNvPr id="164" name="Arco 163">
              <a:extLst>
                <a:ext uri="{FF2B5EF4-FFF2-40B4-BE49-F238E27FC236}">
                  <a16:creationId xmlns:a16="http://schemas.microsoft.com/office/drawing/2014/main" id="{0F70CD5F-8919-5646-506C-88A85DAF756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608867"/>
                <a:gd name="adj2" fmla="val 1619895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Arco 165">
              <a:extLst>
                <a:ext uri="{FF2B5EF4-FFF2-40B4-BE49-F238E27FC236}">
                  <a16:creationId xmlns:a16="http://schemas.microsoft.com/office/drawing/2014/main" id="{82CD34A7-7F24-6E6F-E90F-55A3923D3CF3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7612807"/>
                <a:gd name="adj2" fmla="val 1629104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99F555E9-D121-A9CD-4CD5-CD01D5520E24}"/>
              </a:ext>
            </a:extLst>
          </p:cNvPr>
          <p:cNvGrpSpPr/>
          <p:nvPr/>
        </p:nvGrpSpPr>
        <p:grpSpPr>
          <a:xfrm>
            <a:off x="6365518" y="4676478"/>
            <a:ext cx="2160000" cy="648000"/>
            <a:chOff x="3029526" y="1992649"/>
            <a:chExt cx="2163366" cy="2166402"/>
          </a:xfrm>
        </p:grpSpPr>
        <p:sp>
          <p:nvSpPr>
            <p:cNvPr id="168" name="Arco 167">
              <a:extLst>
                <a:ext uri="{FF2B5EF4-FFF2-40B4-BE49-F238E27FC236}">
                  <a16:creationId xmlns:a16="http://schemas.microsoft.com/office/drawing/2014/main" id="{80336939-1B68-32BB-5F1C-2372171ACEC1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755576"/>
                <a:gd name="adj2" fmla="val 162309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Arco 168">
              <a:extLst>
                <a:ext uri="{FF2B5EF4-FFF2-40B4-BE49-F238E27FC236}">
                  <a16:creationId xmlns:a16="http://schemas.microsoft.com/office/drawing/2014/main" id="{BCC3CBFE-A0BC-7B43-F9EE-7D60418E4602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7975588"/>
                <a:gd name="adj2" fmla="val 1625481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22DF6ED3-CD88-2850-162F-7B126BEE8F3B}"/>
              </a:ext>
            </a:extLst>
          </p:cNvPr>
          <p:cNvGrpSpPr/>
          <p:nvPr/>
        </p:nvGrpSpPr>
        <p:grpSpPr>
          <a:xfrm>
            <a:off x="6366393" y="4861447"/>
            <a:ext cx="2160000" cy="288000"/>
            <a:chOff x="3029526" y="1992649"/>
            <a:chExt cx="2163366" cy="2166402"/>
          </a:xfrm>
        </p:grpSpPr>
        <p:sp>
          <p:nvSpPr>
            <p:cNvPr id="173" name="Arco 172">
              <a:extLst>
                <a:ext uri="{FF2B5EF4-FFF2-40B4-BE49-F238E27FC236}">
                  <a16:creationId xmlns:a16="http://schemas.microsoft.com/office/drawing/2014/main" id="{B631824F-78A3-2058-2D9E-1FD04E0A3863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5405024"/>
                <a:gd name="adj2" fmla="val 1644214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8" name="Arco 177">
              <a:extLst>
                <a:ext uri="{FF2B5EF4-FFF2-40B4-BE49-F238E27FC236}">
                  <a16:creationId xmlns:a16="http://schemas.microsoft.com/office/drawing/2014/main" id="{2CFB4986-99F8-30F1-0C66-53D189B46D4B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5229624"/>
                <a:gd name="adj2" fmla="val 1629264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9FB5B42-9380-C872-5D92-C9A672D5DA86}"/>
              </a:ext>
            </a:extLst>
          </p:cNvPr>
          <p:cNvCxnSpPr>
            <a:cxnSpLocks/>
          </p:cNvCxnSpPr>
          <p:nvPr/>
        </p:nvCxnSpPr>
        <p:spPr>
          <a:xfrm flipH="1">
            <a:off x="9581832" y="3937697"/>
            <a:ext cx="332753" cy="18871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27629F7E-9BB7-6C51-0ADC-AF8DDFECAA7B}"/>
              </a:ext>
            </a:extLst>
          </p:cNvPr>
          <p:cNvCxnSpPr>
            <a:cxnSpLocks/>
          </p:cNvCxnSpPr>
          <p:nvPr/>
        </p:nvCxnSpPr>
        <p:spPr>
          <a:xfrm flipH="1">
            <a:off x="9460967" y="3984023"/>
            <a:ext cx="635685" cy="17465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DC182A74-E315-FAEF-C85A-6D830C74CCA0}"/>
              </a:ext>
            </a:extLst>
          </p:cNvPr>
          <p:cNvCxnSpPr>
            <a:cxnSpLocks/>
          </p:cNvCxnSpPr>
          <p:nvPr/>
        </p:nvCxnSpPr>
        <p:spPr>
          <a:xfrm flipH="1">
            <a:off x="9372537" y="4062649"/>
            <a:ext cx="896686" cy="15531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D6DB5A6-F7C4-5FA9-C659-85FF869C95ED}"/>
              </a:ext>
            </a:extLst>
          </p:cNvPr>
          <p:cNvCxnSpPr>
            <a:cxnSpLocks/>
          </p:cNvCxnSpPr>
          <p:nvPr/>
        </p:nvCxnSpPr>
        <p:spPr>
          <a:xfrm flipH="1">
            <a:off x="9296376" y="4172100"/>
            <a:ext cx="1125518" cy="13413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7CB816FA-7B40-E8E5-4318-2581D83492EE}"/>
              </a:ext>
            </a:extLst>
          </p:cNvPr>
          <p:cNvCxnSpPr>
            <a:cxnSpLocks/>
          </p:cNvCxnSpPr>
          <p:nvPr/>
        </p:nvCxnSpPr>
        <p:spPr>
          <a:xfrm flipH="1">
            <a:off x="9234863" y="4306919"/>
            <a:ext cx="1318032" cy="11059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7B12526-677A-AA43-94BD-F5A51FA2CDB8}"/>
              </a:ext>
            </a:extLst>
          </p:cNvPr>
          <p:cNvCxnSpPr>
            <a:cxnSpLocks/>
          </p:cNvCxnSpPr>
          <p:nvPr/>
        </p:nvCxnSpPr>
        <p:spPr>
          <a:xfrm flipH="1">
            <a:off x="9180466" y="4466078"/>
            <a:ext cx="1476157" cy="8522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5CE6FCB-CE7F-D2E7-1467-D6EF1A7C15B3}"/>
              </a:ext>
            </a:extLst>
          </p:cNvPr>
          <p:cNvCxnSpPr>
            <a:cxnSpLocks/>
          </p:cNvCxnSpPr>
          <p:nvPr/>
        </p:nvCxnSpPr>
        <p:spPr>
          <a:xfrm flipH="1">
            <a:off x="9119412" y="4632284"/>
            <a:ext cx="1625347" cy="591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29F7D5AC-5F2C-4181-F19F-C7B069833FFC}"/>
              </a:ext>
            </a:extLst>
          </p:cNvPr>
          <p:cNvCxnSpPr>
            <a:cxnSpLocks/>
          </p:cNvCxnSpPr>
          <p:nvPr/>
        </p:nvCxnSpPr>
        <p:spPr>
          <a:xfrm flipH="1">
            <a:off x="9066450" y="4815409"/>
            <a:ext cx="1725874" cy="3043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9B7A590D-A7ED-934F-9FD6-C14979F200D5}"/>
              </a:ext>
            </a:extLst>
          </p:cNvPr>
          <p:cNvCxnSpPr>
            <a:cxnSpLocks/>
          </p:cNvCxnSpPr>
          <p:nvPr/>
        </p:nvCxnSpPr>
        <p:spPr>
          <a:xfrm flipH="1">
            <a:off x="8999783" y="5001877"/>
            <a:ext cx="180833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4C2664C-B051-2032-246C-21926D187A05}"/>
              </a:ext>
            </a:extLst>
          </p:cNvPr>
          <p:cNvCxnSpPr>
            <a:cxnSpLocks/>
          </p:cNvCxnSpPr>
          <p:nvPr/>
        </p:nvCxnSpPr>
        <p:spPr>
          <a:xfrm flipH="1" flipV="1">
            <a:off x="8940278" y="4864338"/>
            <a:ext cx="1851505" cy="326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80684528-113C-FD29-9FCB-035982880B88}"/>
              </a:ext>
            </a:extLst>
          </p:cNvPr>
          <p:cNvCxnSpPr>
            <a:cxnSpLocks/>
          </p:cNvCxnSpPr>
          <p:nvPr/>
        </p:nvCxnSpPr>
        <p:spPr>
          <a:xfrm flipH="1" flipV="1">
            <a:off x="8850409" y="4683134"/>
            <a:ext cx="1843263" cy="6708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FF87730-5299-E4E3-F58A-07DD14E2A91C}"/>
              </a:ext>
            </a:extLst>
          </p:cNvPr>
          <p:cNvCxnSpPr>
            <a:cxnSpLocks/>
          </p:cNvCxnSpPr>
          <p:nvPr/>
        </p:nvCxnSpPr>
        <p:spPr>
          <a:xfrm flipH="1" flipV="1">
            <a:off x="8796217" y="4465446"/>
            <a:ext cx="1795505" cy="10366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E6E83B64-2055-EA01-478D-4C0E6FA37B96}"/>
              </a:ext>
            </a:extLst>
          </p:cNvPr>
          <p:cNvCxnSpPr>
            <a:cxnSpLocks/>
          </p:cNvCxnSpPr>
          <p:nvPr/>
        </p:nvCxnSpPr>
        <p:spPr>
          <a:xfrm flipH="1" flipV="1">
            <a:off x="8902724" y="4309695"/>
            <a:ext cx="1597750" cy="1340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4B083224-ABF5-04CE-1F26-F5EED3A064BE}"/>
              </a:ext>
            </a:extLst>
          </p:cNvPr>
          <p:cNvCxnSpPr>
            <a:cxnSpLocks/>
          </p:cNvCxnSpPr>
          <p:nvPr/>
        </p:nvCxnSpPr>
        <p:spPr>
          <a:xfrm flipH="1" flipV="1">
            <a:off x="9034139" y="4174462"/>
            <a:ext cx="1342565" cy="16000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2959C14B-AC1E-A9BE-6F42-BA7F36F1823C}"/>
              </a:ext>
            </a:extLst>
          </p:cNvPr>
          <p:cNvCxnSpPr>
            <a:cxnSpLocks/>
          </p:cNvCxnSpPr>
          <p:nvPr/>
        </p:nvCxnSpPr>
        <p:spPr>
          <a:xfrm flipH="1" flipV="1">
            <a:off x="9183402" y="4062232"/>
            <a:ext cx="1051166" cy="18206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0261903A-953C-AA1F-F1E8-229AD471A9A6}"/>
              </a:ext>
            </a:extLst>
          </p:cNvPr>
          <p:cNvCxnSpPr>
            <a:cxnSpLocks/>
          </p:cNvCxnSpPr>
          <p:nvPr/>
        </p:nvCxnSpPr>
        <p:spPr>
          <a:xfrm flipH="1" flipV="1">
            <a:off x="9358432" y="3991246"/>
            <a:ext cx="708691" cy="19471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84A6DE91-C427-E587-3ED2-8E4E25C24469}"/>
              </a:ext>
            </a:extLst>
          </p:cNvPr>
          <p:cNvCxnSpPr>
            <a:cxnSpLocks/>
          </p:cNvCxnSpPr>
          <p:nvPr/>
        </p:nvCxnSpPr>
        <p:spPr>
          <a:xfrm flipH="1" flipV="1">
            <a:off x="9538991" y="3941363"/>
            <a:ext cx="356603" cy="20223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0882E62-6FA3-1542-9DCD-E6B194D47DDB}"/>
              </a:ext>
            </a:extLst>
          </p:cNvPr>
          <p:cNvCxnSpPr>
            <a:cxnSpLocks/>
            <a:stCxn id="362" idx="4"/>
          </p:cNvCxnSpPr>
          <p:nvPr/>
        </p:nvCxnSpPr>
        <p:spPr>
          <a:xfrm flipV="1">
            <a:off x="9723863" y="3924336"/>
            <a:ext cx="3740" cy="19969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984A442C-9364-612E-F401-047D85BE2BC2}"/>
              </a:ext>
            </a:extLst>
          </p:cNvPr>
          <p:cNvCxnSpPr>
            <a:cxnSpLocks/>
          </p:cNvCxnSpPr>
          <p:nvPr/>
        </p:nvCxnSpPr>
        <p:spPr>
          <a:xfrm>
            <a:off x="7427606" y="6083438"/>
            <a:ext cx="229579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5190116-1B53-107A-4D68-57C0BF6047B6}"/>
              </a:ext>
            </a:extLst>
          </p:cNvPr>
          <p:cNvSpPr txBox="1"/>
          <p:nvPr/>
        </p:nvSpPr>
        <p:spPr>
          <a:xfrm>
            <a:off x="0" y="1536553"/>
            <a:ext cx="45496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Dissolte tutte le costruzioni grafiche per la ricerca delle curve di compenetrazione e individuate le parti in vista e quelle nascoste dei due solidi rimane la presente immagine sintetica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6E2EACF-3D16-44B0-4798-BFC0CBB18425}"/>
              </a:ext>
            </a:extLst>
          </p:cNvPr>
          <p:cNvSpPr txBox="1"/>
          <p:nvPr/>
        </p:nvSpPr>
        <p:spPr>
          <a:xfrm>
            <a:off x="-49875" y="4104934"/>
            <a:ext cx="419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Per una lettura più agevole si provvede con  una campitura dinamica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93432387-5442-A2E8-2D70-292BE7464468}"/>
              </a:ext>
            </a:extLst>
          </p:cNvPr>
          <p:cNvSpPr txBox="1"/>
          <p:nvPr/>
        </p:nvSpPr>
        <p:spPr>
          <a:xfrm>
            <a:off x="0" y="5829939"/>
            <a:ext cx="2290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B050"/>
                </a:solidFill>
              </a:rPr>
              <a:t>per la sfera</a:t>
            </a:r>
            <a:endParaRPr lang="it-IT" sz="2800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1A5CF53-3B28-440E-A8E1-F281D64C5995}"/>
              </a:ext>
            </a:extLst>
          </p:cNvPr>
          <p:cNvSpPr txBox="1"/>
          <p:nvPr/>
        </p:nvSpPr>
        <p:spPr>
          <a:xfrm>
            <a:off x="-19150" y="4994961"/>
            <a:ext cx="1976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B0F0"/>
                </a:solidFill>
              </a:rPr>
              <a:t>per il cono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E0E60435-2A85-484E-23CB-BB9E39A9DC33}"/>
              </a:ext>
            </a:extLst>
          </p:cNvPr>
          <p:cNvGrpSpPr/>
          <p:nvPr/>
        </p:nvGrpSpPr>
        <p:grpSpPr>
          <a:xfrm>
            <a:off x="6575529" y="1598090"/>
            <a:ext cx="1741788" cy="2010966"/>
            <a:chOff x="6579759" y="1596237"/>
            <a:chExt cx="1741788" cy="2010966"/>
          </a:xfrm>
        </p:grpSpPr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33C22757-C4C6-DF2D-F722-E46F3271BD58}"/>
                </a:ext>
              </a:extLst>
            </p:cNvPr>
            <p:cNvSpPr/>
            <p:nvPr/>
          </p:nvSpPr>
          <p:spPr>
            <a:xfrm>
              <a:off x="6579759" y="3031200"/>
              <a:ext cx="1741788" cy="576003"/>
            </a:xfrm>
            <a:custGeom>
              <a:avLst/>
              <a:gdLst>
                <a:gd name="connsiteX0" fmla="*/ 19785 w 1694511"/>
                <a:gd name="connsiteY0" fmla="*/ 7200 h 576003"/>
                <a:gd name="connsiteX1" fmla="*/ 16185 w 1694511"/>
                <a:gd name="connsiteY1" fmla="*/ 313200 h 576003"/>
                <a:gd name="connsiteX2" fmla="*/ 196185 w 1694511"/>
                <a:gd name="connsiteY2" fmla="*/ 460800 h 576003"/>
                <a:gd name="connsiteX3" fmla="*/ 844185 w 1694511"/>
                <a:gd name="connsiteY3" fmla="*/ 576000 h 576003"/>
                <a:gd name="connsiteX4" fmla="*/ 1499385 w 1694511"/>
                <a:gd name="connsiteY4" fmla="*/ 457200 h 576003"/>
                <a:gd name="connsiteX5" fmla="*/ 1679385 w 1694511"/>
                <a:gd name="connsiteY5" fmla="*/ 313200 h 576003"/>
                <a:gd name="connsiteX6" fmla="*/ 1672185 w 1694511"/>
                <a:gd name="connsiteY6" fmla="*/ 0 h 576003"/>
                <a:gd name="connsiteX0" fmla="*/ 38454 w 1713180"/>
                <a:gd name="connsiteY0" fmla="*/ 7200 h 576003"/>
                <a:gd name="connsiteX1" fmla="*/ 34854 w 1713180"/>
                <a:gd name="connsiteY1" fmla="*/ 313200 h 576003"/>
                <a:gd name="connsiteX2" fmla="*/ 214854 w 1713180"/>
                <a:gd name="connsiteY2" fmla="*/ 460800 h 576003"/>
                <a:gd name="connsiteX3" fmla="*/ 862854 w 1713180"/>
                <a:gd name="connsiteY3" fmla="*/ 576000 h 576003"/>
                <a:gd name="connsiteX4" fmla="*/ 1518054 w 1713180"/>
                <a:gd name="connsiteY4" fmla="*/ 457200 h 576003"/>
                <a:gd name="connsiteX5" fmla="*/ 1698054 w 1713180"/>
                <a:gd name="connsiteY5" fmla="*/ 313200 h 576003"/>
                <a:gd name="connsiteX6" fmla="*/ 1690854 w 1713180"/>
                <a:gd name="connsiteY6" fmla="*/ 0 h 576003"/>
                <a:gd name="connsiteX0" fmla="*/ 39900 w 1714626"/>
                <a:gd name="connsiteY0" fmla="*/ 7200 h 576003"/>
                <a:gd name="connsiteX1" fmla="*/ 36300 w 1714626"/>
                <a:gd name="connsiteY1" fmla="*/ 313200 h 576003"/>
                <a:gd name="connsiteX2" fmla="*/ 216300 w 1714626"/>
                <a:gd name="connsiteY2" fmla="*/ 460800 h 576003"/>
                <a:gd name="connsiteX3" fmla="*/ 864300 w 1714626"/>
                <a:gd name="connsiteY3" fmla="*/ 576000 h 576003"/>
                <a:gd name="connsiteX4" fmla="*/ 1519500 w 1714626"/>
                <a:gd name="connsiteY4" fmla="*/ 457200 h 576003"/>
                <a:gd name="connsiteX5" fmla="*/ 1699500 w 1714626"/>
                <a:gd name="connsiteY5" fmla="*/ 313200 h 576003"/>
                <a:gd name="connsiteX6" fmla="*/ 1692300 w 1714626"/>
                <a:gd name="connsiteY6" fmla="*/ 0 h 576003"/>
                <a:gd name="connsiteX0" fmla="*/ 39900 w 1714626"/>
                <a:gd name="connsiteY0" fmla="*/ 7200 h 576005"/>
                <a:gd name="connsiteX1" fmla="*/ 36300 w 1714626"/>
                <a:gd name="connsiteY1" fmla="*/ 313200 h 576005"/>
                <a:gd name="connsiteX2" fmla="*/ 216300 w 1714626"/>
                <a:gd name="connsiteY2" fmla="*/ 460800 h 576005"/>
                <a:gd name="connsiteX3" fmla="*/ 864300 w 1714626"/>
                <a:gd name="connsiteY3" fmla="*/ 576000 h 576005"/>
                <a:gd name="connsiteX4" fmla="*/ 1519500 w 1714626"/>
                <a:gd name="connsiteY4" fmla="*/ 457200 h 576005"/>
                <a:gd name="connsiteX5" fmla="*/ 1699500 w 1714626"/>
                <a:gd name="connsiteY5" fmla="*/ 313200 h 576005"/>
                <a:gd name="connsiteX6" fmla="*/ 1692300 w 1714626"/>
                <a:gd name="connsiteY6" fmla="*/ 0 h 576005"/>
                <a:gd name="connsiteX0" fmla="*/ 39900 w 1714626"/>
                <a:gd name="connsiteY0" fmla="*/ 7200 h 576003"/>
                <a:gd name="connsiteX1" fmla="*/ 36300 w 1714626"/>
                <a:gd name="connsiteY1" fmla="*/ 313200 h 576003"/>
                <a:gd name="connsiteX2" fmla="*/ 216300 w 1714626"/>
                <a:gd name="connsiteY2" fmla="*/ 460800 h 576003"/>
                <a:gd name="connsiteX3" fmla="*/ 864300 w 1714626"/>
                <a:gd name="connsiteY3" fmla="*/ 576000 h 576003"/>
                <a:gd name="connsiteX4" fmla="*/ 1519500 w 1714626"/>
                <a:gd name="connsiteY4" fmla="*/ 457200 h 576003"/>
                <a:gd name="connsiteX5" fmla="*/ 1699500 w 1714626"/>
                <a:gd name="connsiteY5" fmla="*/ 313200 h 576003"/>
                <a:gd name="connsiteX6" fmla="*/ 1692300 w 1714626"/>
                <a:gd name="connsiteY6" fmla="*/ 0 h 576003"/>
                <a:gd name="connsiteX0" fmla="*/ 39900 w 1714626"/>
                <a:gd name="connsiteY0" fmla="*/ 7200 h 576003"/>
                <a:gd name="connsiteX1" fmla="*/ 36300 w 1714626"/>
                <a:gd name="connsiteY1" fmla="*/ 313200 h 576003"/>
                <a:gd name="connsiteX2" fmla="*/ 216300 w 1714626"/>
                <a:gd name="connsiteY2" fmla="*/ 460800 h 576003"/>
                <a:gd name="connsiteX3" fmla="*/ 864300 w 1714626"/>
                <a:gd name="connsiteY3" fmla="*/ 576000 h 576003"/>
                <a:gd name="connsiteX4" fmla="*/ 1519500 w 1714626"/>
                <a:gd name="connsiteY4" fmla="*/ 457200 h 576003"/>
                <a:gd name="connsiteX5" fmla="*/ 1699500 w 1714626"/>
                <a:gd name="connsiteY5" fmla="*/ 313200 h 576003"/>
                <a:gd name="connsiteX6" fmla="*/ 1692300 w 1714626"/>
                <a:gd name="connsiteY6" fmla="*/ 0 h 576003"/>
                <a:gd name="connsiteX0" fmla="*/ 39900 w 1714626"/>
                <a:gd name="connsiteY0" fmla="*/ 7200 h 576003"/>
                <a:gd name="connsiteX1" fmla="*/ 36300 w 1714626"/>
                <a:gd name="connsiteY1" fmla="*/ 313200 h 576003"/>
                <a:gd name="connsiteX2" fmla="*/ 216300 w 1714626"/>
                <a:gd name="connsiteY2" fmla="*/ 460800 h 576003"/>
                <a:gd name="connsiteX3" fmla="*/ 864300 w 1714626"/>
                <a:gd name="connsiteY3" fmla="*/ 576000 h 576003"/>
                <a:gd name="connsiteX4" fmla="*/ 1519500 w 1714626"/>
                <a:gd name="connsiteY4" fmla="*/ 457200 h 576003"/>
                <a:gd name="connsiteX5" fmla="*/ 1699500 w 1714626"/>
                <a:gd name="connsiteY5" fmla="*/ 313200 h 576003"/>
                <a:gd name="connsiteX6" fmla="*/ 1692300 w 1714626"/>
                <a:gd name="connsiteY6" fmla="*/ 0 h 576003"/>
                <a:gd name="connsiteX0" fmla="*/ 39900 w 1728939"/>
                <a:gd name="connsiteY0" fmla="*/ 7200 h 576003"/>
                <a:gd name="connsiteX1" fmla="*/ 36300 w 1728939"/>
                <a:gd name="connsiteY1" fmla="*/ 313200 h 576003"/>
                <a:gd name="connsiteX2" fmla="*/ 216300 w 1728939"/>
                <a:gd name="connsiteY2" fmla="*/ 460800 h 576003"/>
                <a:gd name="connsiteX3" fmla="*/ 864300 w 1728939"/>
                <a:gd name="connsiteY3" fmla="*/ 576000 h 576003"/>
                <a:gd name="connsiteX4" fmla="*/ 1519500 w 1728939"/>
                <a:gd name="connsiteY4" fmla="*/ 457200 h 576003"/>
                <a:gd name="connsiteX5" fmla="*/ 1699500 w 1728939"/>
                <a:gd name="connsiteY5" fmla="*/ 313200 h 576003"/>
                <a:gd name="connsiteX6" fmla="*/ 1692300 w 1728939"/>
                <a:gd name="connsiteY6" fmla="*/ 0 h 576003"/>
                <a:gd name="connsiteX0" fmla="*/ 39900 w 1733773"/>
                <a:gd name="connsiteY0" fmla="*/ 7200 h 576003"/>
                <a:gd name="connsiteX1" fmla="*/ 36300 w 1733773"/>
                <a:gd name="connsiteY1" fmla="*/ 313200 h 576003"/>
                <a:gd name="connsiteX2" fmla="*/ 216300 w 1733773"/>
                <a:gd name="connsiteY2" fmla="*/ 460800 h 576003"/>
                <a:gd name="connsiteX3" fmla="*/ 864300 w 1733773"/>
                <a:gd name="connsiteY3" fmla="*/ 576000 h 576003"/>
                <a:gd name="connsiteX4" fmla="*/ 1519500 w 1733773"/>
                <a:gd name="connsiteY4" fmla="*/ 457200 h 576003"/>
                <a:gd name="connsiteX5" fmla="*/ 1699500 w 1733773"/>
                <a:gd name="connsiteY5" fmla="*/ 313200 h 576003"/>
                <a:gd name="connsiteX6" fmla="*/ 1692300 w 1733773"/>
                <a:gd name="connsiteY6" fmla="*/ 0 h 576003"/>
                <a:gd name="connsiteX0" fmla="*/ 39900 w 1733773"/>
                <a:gd name="connsiteY0" fmla="*/ 7200 h 576009"/>
                <a:gd name="connsiteX1" fmla="*/ 36300 w 1733773"/>
                <a:gd name="connsiteY1" fmla="*/ 313200 h 576009"/>
                <a:gd name="connsiteX2" fmla="*/ 216300 w 1733773"/>
                <a:gd name="connsiteY2" fmla="*/ 460800 h 576009"/>
                <a:gd name="connsiteX3" fmla="*/ 864300 w 1733773"/>
                <a:gd name="connsiteY3" fmla="*/ 576000 h 576009"/>
                <a:gd name="connsiteX4" fmla="*/ 1519500 w 1733773"/>
                <a:gd name="connsiteY4" fmla="*/ 454943 h 576009"/>
                <a:gd name="connsiteX5" fmla="*/ 1699500 w 1733773"/>
                <a:gd name="connsiteY5" fmla="*/ 313200 h 576009"/>
                <a:gd name="connsiteX6" fmla="*/ 1692300 w 1733773"/>
                <a:gd name="connsiteY6" fmla="*/ 0 h 576009"/>
                <a:gd name="connsiteX0" fmla="*/ 39900 w 1733773"/>
                <a:gd name="connsiteY0" fmla="*/ 7200 h 576009"/>
                <a:gd name="connsiteX1" fmla="*/ 36300 w 1733773"/>
                <a:gd name="connsiteY1" fmla="*/ 313200 h 576009"/>
                <a:gd name="connsiteX2" fmla="*/ 216300 w 1733773"/>
                <a:gd name="connsiteY2" fmla="*/ 460800 h 576009"/>
                <a:gd name="connsiteX3" fmla="*/ 864300 w 1733773"/>
                <a:gd name="connsiteY3" fmla="*/ 576000 h 576009"/>
                <a:gd name="connsiteX4" fmla="*/ 1519500 w 1733773"/>
                <a:gd name="connsiteY4" fmla="*/ 454943 h 576009"/>
                <a:gd name="connsiteX5" fmla="*/ 1699500 w 1733773"/>
                <a:gd name="connsiteY5" fmla="*/ 313200 h 576009"/>
                <a:gd name="connsiteX6" fmla="*/ 1692300 w 1733773"/>
                <a:gd name="connsiteY6" fmla="*/ 0 h 576009"/>
                <a:gd name="connsiteX0" fmla="*/ 39900 w 1733773"/>
                <a:gd name="connsiteY0" fmla="*/ 7200 h 576009"/>
                <a:gd name="connsiteX1" fmla="*/ 36300 w 1733773"/>
                <a:gd name="connsiteY1" fmla="*/ 313200 h 576009"/>
                <a:gd name="connsiteX2" fmla="*/ 216300 w 1733773"/>
                <a:gd name="connsiteY2" fmla="*/ 460800 h 576009"/>
                <a:gd name="connsiteX3" fmla="*/ 864300 w 1733773"/>
                <a:gd name="connsiteY3" fmla="*/ 576000 h 576009"/>
                <a:gd name="connsiteX4" fmla="*/ 1519500 w 1733773"/>
                <a:gd name="connsiteY4" fmla="*/ 454943 h 576009"/>
                <a:gd name="connsiteX5" fmla="*/ 1699500 w 1733773"/>
                <a:gd name="connsiteY5" fmla="*/ 313200 h 576009"/>
                <a:gd name="connsiteX6" fmla="*/ 1692300 w 1733773"/>
                <a:gd name="connsiteY6" fmla="*/ 0 h 576009"/>
                <a:gd name="connsiteX0" fmla="*/ 38455 w 1732328"/>
                <a:gd name="connsiteY0" fmla="*/ 7200 h 576000"/>
                <a:gd name="connsiteX1" fmla="*/ 34855 w 1732328"/>
                <a:gd name="connsiteY1" fmla="*/ 313200 h 576000"/>
                <a:gd name="connsiteX2" fmla="*/ 214855 w 1732328"/>
                <a:gd name="connsiteY2" fmla="*/ 454027 h 576000"/>
                <a:gd name="connsiteX3" fmla="*/ 862855 w 1732328"/>
                <a:gd name="connsiteY3" fmla="*/ 576000 h 576000"/>
                <a:gd name="connsiteX4" fmla="*/ 1518055 w 1732328"/>
                <a:gd name="connsiteY4" fmla="*/ 454943 h 576000"/>
                <a:gd name="connsiteX5" fmla="*/ 1698055 w 1732328"/>
                <a:gd name="connsiteY5" fmla="*/ 313200 h 576000"/>
                <a:gd name="connsiteX6" fmla="*/ 1690855 w 1732328"/>
                <a:gd name="connsiteY6" fmla="*/ 0 h 576000"/>
                <a:gd name="connsiteX0" fmla="*/ 38455 w 1732328"/>
                <a:gd name="connsiteY0" fmla="*/ 7200 h 576000"/>
                <a:gd name="connsiteX1" fmla="*/ 34855 w 1732328"/>
                <a:gd name="connsiteY1" fmla="*/ 313200 h 576000"/>
                <a:gd name="connsiteX2" fmla="*/ 214855 w 1732328"/>
                <a:gd name="connsiteY2" fmla="*/ 454027 h 576000"/>
                <a:gd name="connsiteX3" fmla="*/ 862855 w 1732328"/>
                <a:gd name="connsiteY3" fmla="*/ 576000 h 576000"/>
                <a:gd name="connsiteX4" fmla="*/ 1518055 w 1732328"/>
                <a:gd name="connsiteY4" fmla="*/ 454943 h 576000"/>
                <a:gd name="connsiteX5" fmla="*/ 1698055 w 1732328"/>
                <a:gd name="connsiteY5" fmla="*/ 313200 h 576000"/>
                <a:gd name="connsiteX6" fmla="*/ 1690855 w 1732328"/>
                <a:gd name="connsiteY6" fmla="*/ 0 h 576000"/>
                <a:gd name="connsiteX0" fmla="*/ 45328 w 1739201"/>
                <a:gd name="connsiteY0" fmla="*/ 7200 h 576000"/>
                <a:gd name="connsiteX1" fmla="*/ 41728 w 1739201"/>
                <a:gd name="connsiteY1" fmla="*/ 313200 h 576000"/>
                <a:gd name="connsiteX2" fmla="*/ 221728 w 1739201"/>
                <a:gd name="connsiteY2" fmla="*/ 454027 h 576000"/>
                <a:gd name="connsiteX3" fmla="*/ 869728 w 1739201"/>
                <a:gd name="connsiteY3" fmla="*/ 576000 h 576000"/>
                <a:gd name="connsiteX4" fmla="*/ 1524928 w 1739201"/>
                <a:gd name="connsiteY4" fmla="*/ 454943 h 576000"/>
                <a:gd name="connsiteX5" fmla="*/ 1704928 w 1739201"/>
                <a:gd name="connsiteY5" fmla="*/ 313200 h 576000"/>
                <a:gd name="connsiteX6" fmla="*/ 1697728 w 1739201"/>
                <a:gd name="connsiteY6" fmla="*/ 0 h 576000"/>
                <a:gd name="connsiteX0" fmla="*/ 40643 w 1734516"/>
                <a:gd name="connsiteY0" fmla="*/ 7200 h 576000"/>
                <a:gd name="connsiteX1" fmla="*/ 37043 w 1734516"/>
                <a:gd name="connsiteY1" fmla="*/ 313200 h 576000"/>
                <a:gd name="connsiteX2" fmla="*/ 217043 w 1734516"/>
                <a:gd name="connsiteY2" fmla="*/ 454027 h 576000"/>
                <a:gd name="connsiteX3" fmla="*/ 865043 w 1734516"/>
                <a:gd name="connsiteY3" fmla="*/ 576000 h 576000"/>
                <a:gd name="connsiteX4" fmla="*/ 1520243 w 1734516"/>
                <a:gd name="connsiteY4" fmla="*/ 454943 h 576000"/>
                <a:gd name="connsiteX5" fmla="*/ 1700243 w 1734516"/>
                <a:gd name="connsiteY5" fmla="*/ 313200 h 576000"/>
                <a:gd name="connsiteX6" fmla="*/ 1693043 w 1734516"/>
                <a:gd name="connsiteY6" fmla="*/ 0 h 576000"/>
                <a:gd name="connsiteX0" fmla="*/ 40643 w 1734516"/>
                <a:gd name="connsiteY0" fmla="*/ 7200 h 576000"/>
                <a:gd name="connsiteX1" fmla="*/ 37043 w 1734516"/>
                <a:gd name="connsiteY1" fmla="*/ 313200 h 576000"/>
                <a:gd name="connsiteX2" fmla="*/ 217043 w 1734516"/>
                <a:gd name="connsiteY2" fmla="*/ 454027 h 576000"/>
                <a:gd name="connsiteX3" fmla="*/ 865043 w 1734516"/>
                <a:gd name="connsiteY3" fmla="*/ 576000 h 576000"/>
                <a:gd name="connsiteX4" fmla="*/ 1520243 w 1734516"/>
                <a:gd name="connsiteY4" fmla="*/ 454943 h 576000"/>
                <a:gd name="connsiteX5" fmla="*/ 1700243 w 1734516"/>
                <a:gd name="connsiteY5" fmla="*/ 313200 h 576000"/>
                <a:gd name="connsiteX6" fmla="*/ 1693043 w 1734516"/>
                <a:gd name="connsiteY6" fmla="*/ 0 h 576000"/>
                <a:gd name="connsiteX0" fmla="*/ 40643 w 1734516"/>
                <a:gd name="connsiteY0" fmla="*/ 7200 h 576003"/>
                <a:gd name="connsiteX1" fmla="*/ 37043 w 1734516"/>
                <a:gd name="connsiteY1" fmla="*/ 313200 h 576003"/>
                <a:gd name="connsiteX2" fmla="*/ 217043 w 1734516"/>
                <a:gd name="connsiteY2" fmla="*/ 454027 h 576003"/>
                <a:gd name="connsiteX3" fmla="*/ 865043 w 1734516"/>
                <a:gd name="connsiteY3" fmla="*/ 576000 h 576003"/>
                <a:gd name="connsiteX4" fmla="*/ 1522501 w 1734516"/>
                <a:gd name="connsiteY4" fmla="*/ 450427 h 576003"/>
                <a:gd name="connsiteX5" fmla="*/ 1700243 w 1734516"/>
                <a:gd name="connsiteY5" fmla="*/ 313200 h 576003"/>
                <a:gd name="connsiteX6" fmla="*/ 1693043 w 1734516"/>
                <a:gd name="connsiteY6" fmla="*/ 0 h 576003"/>
                <a:gd name="connsiteX0" fmla="*/ 40643 w 1730457"/>
                <a:gd name="connsiteY0" fmla="*/ 7200 h 576003"/>
                <a:gd name="connsiteX1" fmla="*/ 37043 w 1730457"/>
                <a:gd name="connsiteY1" fmla="*/ 313200 h 576003"/>
                <a:gd name="connsiteX2" fmla="*/ 217043 w 1730457"/>
                <a:gd name="connsiteY2" fmla="*/ 454027 h 576003"/>
                <a:gd name="connsiteX3" fmla="*/ 865043 w 1730457"/>
                <a:gd name="connsiteY3" fmla="*/ 576000 h 576003"/>
                <a:gd name="connsiteX4" fmla="*/ 1522501 w 1730457"/>
                <a:gd name="connsiteY4" fmla="*/ 450427 h 576003"/>
                <a:gd name="connsiteX5" fmla="*/ 1700243 w 1730457"/>
                <a:gd name="connsiteY5" fmla="*/ 313200 h 576003"/>
                <a:gd name="connsiteX6" fmla="*/ 1693043 w 1730457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13200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2276"/>
                <a:gd name="connsiteY0" fmla="*/ 7200 h 576003"/>
                <a:gd name="connsiteX1" fmla="*/ 37043 w 1732276"/>
                <a:gd name="connsiteY1" fmla="*/ 313200 h 576003"/>
                <a:gd name="connsiteX2" fmla="*/ 217043 w 1732276"/>
                <a:gd name="connsiteY2" fmla="*/ 454027 h 576003"/>
                <a:gd name="connsiteX3" fmla="*/ 865043 w 1732276"/>
                <a:gd name="connsiteY3" fmla="*/ 576000 h 576003"/>
                <a:gd name="connsiteX4" fmla="*/ 1522501 w 1732276"/>
                <a:gd name="connsiteY4" fmla="*/ 450427 h 576003"/>
                <a:gd name="connsiteX5" fmla="*/ 1700243 w 1732276"/>
                <a:gd name="connsiteY5" fmla="*/ 306427 h 576003"/>
                <a:gd name="connsiteX6" fmla="*/ 1693043 w 1732276"/>
                <a:gd name="connsiteY6" fmla="*/ 0 h 576003"/>
                <a:gd name="connsiteX0" fmla="*/ 40643 w 1739839"/>
                <a:gd name="connsiteY0" fmla="*/ 7200 h 576003"/>
                <a:gd name="connsiteX1" fmla="*/ 37043 w 1739839"/>
                <a:gd name="connsiteY1" fmla="*/ 313200 h 576003"/>
                <a:gd name="connsiteX2" fmla="*/ 217043 w 1739839"/>
                <a:gd name="connsiteY2" fmla="*/ 454027 h 576003"/>
                <a:gd name="connsiteX3" fmla="*/ 865043 w 1739839"/>
                <a:gd name="connsiteY3" fmla="*/ 576000 h 576003"/>
                <a:gd name="connsiteX4" fmla="*/ 1522501 w 1739839"/>
                <a:gd name="connsiteY4" fmla="*/ 450427 h 576003"/>
                <a:gd name="connsiteX5" fmla="*/ 1700243 w 1739839"/>
                <a:gd name="connsiteY5" fmla="*/ 306427 h 576003"/>
                <a:gd name="connsiteX6" fmla="*/ 1693043 w 1739839"/>
                <a:gd name="connsiteY6" fmla="*/ 0 h 576003"/>
                <a:gd name="connsiteX0" fmla="*/ 40643 w 1736403"/>
                <a:gd name="connsiteY0" fmla="*/ 7200 h 576003"/>
                <a:gd name="connsiteX1" fmla="*/ 37043 w 1736403"/>
                <a:gd name="connsiteY1" fmla="*/ 313200 h 576003"/>
                <a:gd name="connsiteX2" fmla="*/ 217043 w 1736403"/>
                <a:gd name="connsiteY2" fmla="*/ 454027 h 576003"/>
                <a:gd name="connsiteX3" fmla="*/ 865043 w 1736403"/>
                <a:gd name="connsiteY3" fmla="*/ 576000 h 576003"/>
                <a:gd name="connsiteX4" fmla="*/ 1522501 w 1736403"/>
                <a:gd name="connsiteY4" fmla="*/ 450427 h 576003"/>
                <a:gd name="connsiteX5" fmla="*/ 1700243 w 1736403"/>
                <a:gd name="connsiteY5" fmla="*/ 306427 h 576003"/>
                <a:gd name="connsiteX6" fmla="*/ 1693043 w 1736403"/>
                <a:gd name="connsiteY6" fmla="*/ 0 h 576003"/>
                <a:gd name="connsiteX0" fmla="*/ 40643 w 1741788"/>
                <a:gd name="connsiteY0" fmla="*/ 7200 h 576003"/>
                <a:gd name="connsiteX1" fmla="*/ 37043 w 1741788"/>
                <a:gd name="connsiteY1" fmla="*/ 313200 h 576003"/>
                <a:gd name="connsiteX2" fmla="*/ 217043 w 1741788"/>
                <a:gd name="connsiteY2" fmla="*/ 454027 h 576003"/>
                <a:gd name="connsiteX3" fmla="*/ 865043 w 1741788"/>
                <a:gd name="connsiteY3" fmla="*/ 576000 h 576003"/>
                <a:gd name="connsiteX4" fmla="*/ 1522501 w 1741788"/>
                <a:gd name="connsiteY4" fmla="*/ 450427 h 576003"/>
                <a:gd name="connsiteX5" fmla="*/ 1700243 w 1741788"/>
                <a:gd name="connsiteY5" fmla="*/ 306427 h 576003"/>
                <a:gd name="connsiteX6" fmla="*/ 1693043 w 1741788"/>
                <a:gd name="connsiteY6" fmla="*/ 0 h 576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1788" h="576003">
                  <a:moveTo>
                    <a:pt x="40643" y="7200"/>
                  </a:moveTo>
                  <a:cubicBezTo>
                    <a:pt x="-25528" y="122400"/>
                    <a:pt x="869" y="252276"/>
                    <a:pt x="37043" y="313200"/>
                  </a:cubicBezTo>
                  <a:cubicBezTo>
                    <a:pt x="73217" y="374124"/>
                    <a:pt x="155808" y="414743"/>
                    <a:pt x="217043" y="454027"/>
                  </a:cubicBezTo>
                  <a:cubicBezTo>
                    <a:pt x="278278" y="493311"/>
                    <a:pt x="647467" y="576600"/>
                    <a:pt x="865043" y="576000"/>
                  </a:cubicBezTo>
                  <a:cubicBezTo>
                    <a:pt x="1082619" y="575400"/>
                    <a:pt x="1451035" y="488582"/>
                    <a:pt x="1522501" y="450427"/>
                  </a:cubicBezTo>
                  <a:cubicBezTo>
                    <a:pt x="1593967" y="412272"/>
                    <a:pt x="1651122" y="384884"/>
                    <a:pt x="1700243" y="306427"/>
                  </a:cubicBezTo>
                  <a:cubicBezTo>
                    <a:pt x="1765590" y="144855"/>
                    <a:pt x="1746673" y="104600"/>
                    <a:pt x="1693043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0A8CB4B2-0EDD-B551-F109-508A1253B25E}"/>
                </a:ext>
              </a:extLst>
            </p:cNvPr>
            <p:cNvSpPr/>
            <p:nvPr/>
          </p:nvSpPr>
          <p:spPr>
            <a:xfrm>
              <a:off x="6619805" y="1847356"/>
              <a:ext cx="479743" cy="1187097"/>
            </a:xfrm>
            <a:custGeom>
              <a:avLst/>
              <a:gdLst>
                <a:gd name="connsiteX0" fmla="*/ 413174 w 480187"/>
                <a:gd name="connsiteY0" fmla="*/ 0 h 1196622"/>
                <a:gd name="connsiteX1" fmla="*/ 435752 w 480187"/>
                <a:gd name="connsiteY1" fmla="*/ 137725 h 1196622"/>
                <a:gd name="connsiteX2" fmla="*/ 471876 w 480187"/>
                <a:gd name="connsiteY2" fmla="*/ 444782 h 1196622"/>
                <a:gd name="connsiteX3" fmla="*/ 261903 w 480187"/>
                <a:gd name="connsiteY3" fmla="*/ 824089 h 1196622"/>
                <a:gd name="connsiteX4" fmla="*/ 0 w 480187"/>
                <a:gd name="connsiteY4" fmla="*/ 1196622 h 1196622"/>
                <a:gd name="connsiteX0" fmla="*/ 413174 w 476021"/>
                <a:gd name="connsiteY0" fmla="*/ 0 h 1196622"/>
                <a:gd name="connsiteX1" fmla="*/ 435752 w 476021"/>
                <a:gd name="connsiteY1" fmla="*/ 137725 h 1196622"/>
                <a:gd name="connsiteX2" fmla="*/ 471876 w 476021"/>
                <a:gd name="connsiteY2" fmla="*/ 444782 h 1196622"/>
                <a:gd name="connsiteX3" fmla="*/ 261903 w 476021"/>
                <a:gd name="connsiteY3" fmla="*/ 824089 h 1196622"/>
                <a:gd name="connsiteX4" fmla="*/ 0 w 476021"/>
                <a:gd name="connsiteY4" fmla="*/ 1196622 h 1196622"/>
                <a:gd name="connsiteX0" fmla="*/ 413174 w 479318"/>
                <a:gd name="connsiteY0" fmla="*/ 0 h 1196622"/>
                <a:gd name="connsiteX1" fmla="*/ 435752 w 479318"/>
                <a:gd name="connsiteY1" fmla="*/ 137725 h 1196622"/>
                <a:gd name="connsiteX2" fmla="*/ 471876 w 479318"/>
                <a:gd name="connsiteY2" fmla="*/ 444782 h 1196622"/>
                <a:gd name="connsiteX3" fmla="*/ 261903 w 479318"/>
                <a:gd name="connsiteY3" fmla="*/ 824089 h 1196622"/>
                <a:gd name="connsiteX4" fmla="*/ 0 w 479318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26509 w 479684"/>
                <a:gd name="connsiteY0" fmla="*/ 0 h 1192812"/>
                <a:gd name="connsiteX1" fmla="*/ 435752 w 479684"/>
                <a:gd name="connsiteY1" fmla="*/ 133915 h 1192812"/>
                <a:gd name="connsiteX2" fmla="*/ 471876 w 479684"/>
                <a:gd name="connsiteY2" fmla="*/ 440972 h 1192812"/>
                <a:gd name="connsiteX3" fmla="*/ 266418 w 479684"/>
                <a:gd name="connsiteY3" fmla="*/ 818021 h 1192812"/>
                <a:gd name="connsiteX4" fmla="*/ 0 w 479684"/>
                <a:gd name="connsiteY4" fmla="*/ 1192812 h 1192812"/>
                <a:gd name="connsiteX0" fmla="*/ 426509 w 479684"/>
                <a:gd name="connsiteY0" fmla="*/ 0 h 1192812"/>
                <a:gd name="connsiteX1" fmla="*/ 435752 w 479684"/>
                <a:gd name="connsiteY1" fmla="*/ 133915 h 1192812"/>
                <a:gd name="connsiteX2" fmla="*/ 471876 w 479684"/>
                <a:gd name="connsiteY2" fmla="*/ 440972 h 1192812"/>
                <a:gd name="connsiteX3" fmla="*/ 266418 w 479684"/>
                <a:gd name="connsiteY3" fmla="*/ 818021 h 1192812"/>
                <a:gd name="connsiteX4" fmla="*/ 0 w 479684"/>
                <a:gd name="connsiteY4" fmla="*/ 1192812 h 1192812"/>
                <a:gd name="connsiteX0" fmla="*/ 426509 w 479684"/>
                <a:gd name="connsiteY0" fmla="*/ 0 h 1187097"/>
                <a:gd name="connsiteX1" fmla="*/ 435752 w 479684"/>
                <a:gd name="connsiteY1" fmla="*/ 128200 h 1187097"/>
                <a:gd name="connsiteX2" fmla="*/ 471876 w 479684"/>
                <a:gd name="connsiteY2" fmla="*/ 435257 h 1187097"/>
                <a:gd name="connsiteX3" fmla="*/ 266418 w 479684"/>
                <a:gd name="connsiteY3" fmla="*/ 812306 h 1187097"/>
                <a:gd name="connsiteX4" fmla="*/ 0 w 479684"/>
                <a:gd name="connsiteY4" fmla="*/ 1187097 h 1187097"/>
                <a:gd name="connsiteX0" fmla="*/ 422699 w 479743"/>
                <a:gd name="connsiteY0" fmla="*/ 0 h 1187097"/>
                <a:gd name="connsiteX1" fmla="*/ 435752 w 479743"/>
                <a:gd name="connsiteY1" fmla="*/ 128200 h 1187097"/>
                <a:gd name="connsiteX2" fmla="*/ 471876 w 479743"/>
                <a:gd name="connsiteY2" fmla="*/ 435257 h 1187097"/>
                <a:gd name="connsiteX3" fmla="*/ 266418 w 479743"/>
                <a:gd name="connsiteY3" fmla="*/ 812306 h 1187097"/>
                <a:gd name="connsiteX4" fmla="*/ 0 w 479743"/>
                <a:gd name="connsiteY4" fmla="*/ 1187097 h 1187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743" h="1187097">
                  <a:moveTo>
                    <a:pt x="422699" y="0"/>
                  </a:moveTo>
                  <a:cubicBezTo>
                    <a:pt x="423429" y="31748"/>
                    <a:pt x="427556" y="55657"/>
                    <a:pt x="435752" y="128200"/>
                  </a:cubicBezTo>
                  <a:cubicBezTo>
                    <a:pt x="443948" y="200743"/>
                    <a:pt x="500098" y="321239"/>
                    <a:pt x="471876" y="435257"/>
                  </a:cubicBezTo>
                  <a:cubicBezTo>
                    <a:pt x="443654" y="549275"/>
                    <a:pt x="345064" y="686999"/>
                    <a:pt x="266418" y="812306"/>
                  </a:cubicBezTo>
                  <a:cubicBezTo>
                    <a:pt x="187772" y="937613"/>
                    <a:pt x="91628" y="1063484"/>
                    <a:pt x="0" y="118709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4C91DD29-D78B-EE65-6B91-87954C093432}"/>
                </a:ext>
              </a:extLst>
            </p:cNvPr>
            <p:cNvSpPr/>
            <p:nvPr/>
          </p:nvSpPr>
          <p:spPr>
            <a:xfrm>
              <a:off x="7807240" y="1819769"/>
              <a:ext cx="465258" cy="1212427"/>
            </a:xfrm>
            <a:custGeom>
              <a:avLst/>
              <a:gdLst>
                <a:gd name="connsiteX0" fmla="*/ 45311 w 465258"/>
                <a:gd name="connsiteY0" fmla="*/ 0 h 1212427"/>
                <a:gd name="connsiteX1" fmla="*/ 45311 w 465258"/>
                <a:gd name="connsiteY1" fmla="*/ 146755 h 1212427"/>
                <a:gd name="connsiteX2" fmla="*/ 6929 w 465258"/>
                <a:gd name="connsiteY2" fmla="*/ 453813 h 1212427"/>
                <a:gd name="connsiteX3" fmla="*/ 205613 w 465258"/>
                <a:gd name="connsiteY3" fmla="*/ 844409 h 1212427"/>
                <a:gd name="connsiteX4" fmla="*/ 465258 w 465258"/>
                <a:gd name="connsiteY4" fmla="*/ 1212427 h 1212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5258" h="1212427">
                  <a:moveTo>
                    <a:pt x="45311" y="0"/>
                  </a:moveTo>
                  <a:cubicBezTo>
                    <a:pt x="48509" y="35560"/>
                    <a:pt x="51708" y="71120"/>
                    <a:pt x="45311" y="146755"/>
                  </a:cubicBezTo>
                  <a:cubicBezTo>
                    <a:pt x="38914" y="222390"/>
                    <a:pt x="-19788" y="337537"/>
                    <a:pt x="6929" y="453813"/>
                  </a:cubicBezTo>
                  <a:cubicBezTo>
                    <a:pt x="33646" y="570089"/>
                    <a:pt x="129225" y="717973"/>
                    <a:pt x="205613" y="844409"/>
                  </a:cubicBezTo>
                  <a:cubicBezTo>
                    <a:pt x="282001" y="970845"/>
                    <a:pt x="373629" y="1091636"/>
                    <a:pt x="465258" y="121242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7AB79C39-5AC4-B8D1-0347-667B11470257}"/>
                </a:ext>
              </a:extLst>
            </p:cNvPr>
            <p:cNvSpPr/>
            <p:nvPr/>
          </p:nvSpPr>
          <p:spPr>
            <a:xfrm>
              <a:off x="7042504" y="1596237"/>
              <a:ext cx="813100" cy="253235"/>
            </a:xfrm>
            <a:custGeom>
              <a:avLst/>
              <a:gdLst>
                <a:gd name="connsiteX0" fmla="*/ 0 w 825437"/>
                <a:gd name="connsiteY0" fmla="*/ 255140 h 255140"/>
                <a:gd name="connsiteX1" fmla="*/ 33866 w 825437"/>
                <a:gd name="connsiteY1" fmla="*/ 191922 h 255140"/>
                <a:gd name="connsiteX2" fmla="*/ 178364 w 825437"/>
                <a:gd name="connsiteY2" fmla="*/ 72260 h 255140"/>
                <a:gd name="connsiteX3" fmla="*/ 415431 w 825437"/>
                <a:gd name="connsiteY3" fmla="*/ 11 h 255140"/>
                <a:gd name="connsiteX4" fmla="*/ 645724 w 825437"/>
                <a:gd name="connsiteY4" fmla="*/ 67744 h 255140"/>
                <a:gd name="connsiteX5" fmla="*/ 799253 w 825437"/>
                <a:gd name="connsiteY5" fmla="*/ 189664 h 255140"/>
                <a:gd name="connsiteX6" fmla="*/ 824089 w 825437"/>
                <a:gd name="connsiteY6" fmla="*/ 230304 h 255140"/>
                <a:gd name="connsiteX0" fmla="*/ 0 w 823671"/>
                <a:gd name="connsiteY0" fmla="*/ 255140 h 255140"/>
                <a:gd name="connsiteX1" fmla="*/ 33866 w 823671"/>
                <a:gd name="connsiteY1" fmla="*/ 191922 h 255140"/>
                <a:gd name="connsiteX2" fmla="*/ 178364 w 823671"/>
                <a:gd name="connsiteY2" fmla="*/ 72260 h 255140"/>
                <a:gd name="connsiteX3" fmla="*/ 415431 w 823671"/>
                <a:gd name="connsiteY3" fmla="*/ 11 h 255140"/>
                <a:gd name="connsiteX4" fmla="*/ 645724 w 823671"/>
                <a:gd name="connsiteY4" fmla="*/ 67744 h 255140"/>
                <a:gd name="connsiteX5" fmla="*/ 799253 w 823671"/>
                <a:gd name="connsiteY5" fmla="*/ 189664 h 255140"/>
                <a:gd name="connsiteX6" fmla="*/ 821831 w 823671"/>
                <a:gd name="connsiteY6" fmla="*/ 237077 h 255140"/>
                <a:gd name="connsiteX0" fmla="*/ 0 w 823671"/>
                <a:gd name="connsiteY0" fmla="*/ 255140 h 255140"/>
                <a:gd name="connsiteX1" fmla="*/ 33866 w 823671"/>
                <a:gd name="connsiteY1" fmla="*/ 191922 h 255140"/>
                <a:gd name="connsiteX2" fmla="*/ 178364 w 823671"/>
                <a:gd name="connsiteY2" fmla="*/ 72260 h 255140"/>
                <a:gd name="connsiteX3" fmla="*/ 415431 w 823671"/>
                <a:gd name="connsiteY3" fmla="*/ 11 h 255140"/>
                <a:gd name="connsiteX4" fmla="*/ 645724 w 823671"/>
                <a:gd name="connsiteY4" fmla="*/ 67744 h 255140"/>
                <a:gd name="connsiteX5" fmla="*/ 799253 w 823671"/>
                <a:gd name="connsiteY5" fmla="*/ 189664 h 255140"/>
                <a:gd name="connsiteX6" fmla="*/ 821831 w 823671"/>
                <a:gd name="connsiteY6" fmla="*/ 237077 h 255140"/>
                <a:gd name="connsiteX0" fmla="*/ 0 w 823671"/>
                <a:gd name="connsiteY0" fmla="*/ 255140 h 255140"/>
                <a:gd name="connsiteX1" fmla="*/ 33866 w 823671"/>
                <a:gd name="connsiteY1" fmla="*/ 191922 h 255140"/>
                <a:gd name="connsiteX2" fmla="*/ 178364 w 823671"/>
                <a:gd name="connsiteY2" fmla="*/ 72260 h 255140"/>
                <a:gd name="connsiteX3" fmla="*/ 415431 w 823671"/>
                <a:gd name="connsiteY3" fmla="*/ 11 h 255140"/>
                <a:gd name="connsiteX4" fmla="*/ 645724 w 823671"/>
                <a:gd name="connsiteY4" fmla="*/ 67744 h 255140"/>
                <a:gd name="connsiteX5" fmla="*/ 799253 w 823671"/>
                <a:gd name="connsiteY5" fmla="*/ 189664 h 255140"/>
                <a:gd name="connsiteX6" fmla="*/ 821831 w 823671"/>
                <a:gd name="connsiteY6" fmla="*/ 237077 h 255140"/>
                <a:gd name="connsiteX0" fmla="*/ 0 w 822625"/>
                <a:gd name="connsiteY0" fmla="*/ 255140 h 255140"/>
                <a:gd name="connsiteX1" fmla="*/ 33866 w 822625"/>
                <a:gd name="connsiteY1" fmla="*/ 191922 h 255140"/>
                <a:gd name="connsiteX2" fmla="*/ 178364 w 822625"/>
                <a:gd name="connsiteY2" fmla="*/ 72260 h 255140"/>
                <a:gd name="connsiteX3" fmla="*/ 415431 w 822625"/>
                <a:gd name="connsiteY3" fmla="*/ 11 h 255140"/>
                <a:gd name="connsiteX4" fmla="*/ 645724 w 822625"/>
                <a:gd name="connsiteY4" fmla="*/ 67744 h 255140"/>
                <a:gd name="connsiteX5" fmla="*/ 799253 w 822625"/>
                <a:gd name="connsiteY5" fmla="*/ 189664 h 255140"/>
                <a:gd name="connsiteX6" fmla="*/ 821831 w 822625"/>
                <a:gd name="connsiteY6" fmla="*/ 237077 h 255140"/>
                <a:gd name="connsiteX0" fmla="*/ 0 w 822625"/>
                <a:gd name="connsiteY0" fmla="*/ 255140 h 255140"/>
                <a:gd name="connsiteX1" fmla="*/ 33866 w 822625"/>
                <a:gd name="connsiteY1" fmla="*/ 191922 h 255140"/>
                <a:gd name="connsiteX2" fmla="*/ 178364 w 822625"/>
                <a:gd name="connsiteY2" fmla="*/ 72260 h 255140"/>
                <a:gd name="connsiteX3" fmla="*/ 415431 w 822625"/>
                <a:gd name="connsiteY3" fmla="*/ 11 h 255140"/>
                <a:gd name="connsiteX4" fmla="*/ 645724 w 822625"/>
                <a:gd name="connsiteY4" fmla="*/ 67744 h 255140"/>
                <a:gd name="connsiteX5" fmla="*/ 799253 w 822625"/>
                <a:gd name="connsiteY5" fmla="*/ 189664 h 255140"/>
                <a:gd name="connsiteX6" fmla="*/ 821831 w 822625"/>
                <a:gd name="connsiteY6" fmla="*/ 237077 h 255140"/>
                <a:gd name="connsiteX0" fmla="*/ 0 w 822625"/>
                <a:gd name="connsiteY0" fmla="*/ 255140 h 255140"/>
                <a:gd name="connsiteX1" fmla="*/ 18433 w 822625"/>
                <a:gd name="connsiteY1" fmla="*/ 191922 h 255140"/>
                <a:gd name="connsiteX2" fmla="*/ 178364 w 822625"/>
                <a:gd name="connsiteY2" fmla="*/ 72260 h 255140"/>
                <a:gd name="connsiteX3" fmla="*/ 415431 w 822625"/>
                <a:gd name="connsiteY3" fmla="*/ 11 h 255140"/>
                <a:gd name="connsiteX4" fmla="*/ 645724 w 822625"/>
                <a:gd name="connsiteY4" fmla="*/ 67744 h 255140"/>
                <a:gd name="connsiteX5" fmla="*/ 799253 w 822625"/>
                <a:gd name="connsiteY5" fmla="*/ 189664 h 255140"/>
                <a:gd name="connsiteX6" fmla="*/ 821831 w 822625"/>
                <a:gd name="connsiteY6" fmla="*/ 237077 h 255140"/>
                <a:gd name="connsiteX0" fmla="*/ 0 w 822625"/>
                <a:gd name="connsiteY0" fmla="*/ 255140 h 255140"/>
                <a:gd name="connsiteX1" fmla="*/ 37483 w 822625"/>
                <a:gd name="connsiteY1" fmla="*/ 184302 h 255140"/>
                <a:gd name="connsiteX2" fmla="*/ 178364 w 822625"/>
                <a:gd name="connsiteY2" fmla="*/ 72260 h 255140"/>
                <a:gd name="connsiteX3" fmla="*/ 415431 w 822625"/>
                <a:gd name="connsiteY3" fmla="*/ 11 h 255140"/>
                <a:gd name="connsiteX4" fmla="*/ 645724 w 822625"/>
                <a:gd name="connsiteY4" fmla="*/ 67744 h 255140"/>
                <a:gd name="connsiteX5" fmla="*/ 799253 w 822625"/>
                <a:gd name="connsiteY5" fmla="*/ 189664 h 255140"/>
                <a:gd name="connsiteX6" fmla="*/ 821831 w 822625"/>
                <a:gd name="connsiteY6" fmla="*/ 237077 h 255140"/>
                <a:gd name="connsiteX0" fmla="*/ 0 w 822625"/>
                <a:gd name="connsiteY0" fmla="*/ 255140 h 255140"/>
                <a:gd name="connsiteX1" fmla="*/ 33673 w 822625"/>
                <a:gd name="connsiteY1" fmla="*/ 188112 h 255140"/>
                <a:gd name="connsiteX2" fmla="*/ 178364 w 822625"/>
                <a:gd name="connsiteY2" fmla="*/ 72260 h 255140"/>
                <a:gd name="connsiteX3" fmla="*/ 415431 w 822625"/>
                <a:gd name="connsiteY3" fmla="*/ 11 h 255140"/>
                <a:gd name="connsiteX4" fmla="*/ 645724 w 822625"/>
                <a:gd name="connsiteY4" fmla="*/ 67744 h 255140"/>
                <a:gd name="connsiteX5" fmla="*/ 799253 w 822625"/>
                <a:gd name="connsiteY5" fmla="*/ 189664 h 255140"/>
                <a:gd name="connsiteX6" fmla="*/ 821831 w 822625"/>
                <a:gd name="connsiteY6" fmla="*/ 237077 h 255140"/>
                <a:gd name="connsiteX0" fmla="*/ 0 w 813100"/>
                <a:gd name="connsiteY0" fmla="*/ 253235 h 253235"/>
                <a:gd name="connsiteX1" fmla="*/ 24148 w 813100"/>
                <a:gd name="connsiteY1" fmla="*/ 188112 h 253235"/>
                <a:gd name="connsiteX2" fmla="*/ 168839 w 813100"/>
                <a:gd name="connsiteY2" fmla="*/ 72260 h 253235"/>
                <a:gd name="connsiteX3" fmla="*/ 405906 w 813100"/>
                <a:gd name="connsiteY3" fmla="*/ 11 h 253235"/>
                <a:gd name="connsiteX4" fmla="*/ 636199 w 813100"/>
                <a:gd name="connsiteY4" fmla="*/ 67744 h 253235"/>
                <a:gd name="connsiteX5" fmla="*/ 789728 w 813100"/>
                <a:gd name="connsiteY5" fmla="*/ 189664 h 253235"/>
                <a:gd name="connsiteX6" fmla="*/ 812306 w 813100"/>
                <a:gd name="connsiteY6" fmla="*/ 237077 h 253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3100" h="253235">
                  <a:moveTo>
                    <a:pt x="0" y="253235"/>
                  </a:moveTo>
                  <a:cubicBezTo>
                    <a:pt x="2069" y="236866"/>
                    <a:pt x="-3992" y="218275"/>
                    <a:pt x="24148" y="188112"/>
                  </a:cubicBezTo>
                  <a:cubicBezTo>
                    <a:pt x="52288" y="157950"/>
                    <a:pt x="105213" y="103610"/>
                    <a:pt x="168839" y="72260"/>
                  </a:cubicBezTo>
                  <a:cubicBezTo>
                    <a:pt x="232465" y="40910"/>
                    <a:pt x="328013" y="764"/>
                    <a:pt x="405906" y="11"/>
                  </a:cubicBezTo>
                  <a:cubicBezTo>
                    <a:pt x="483799" y="-742"/>
                    <a:pt x="572229" y="36135"/>
                    <a:pt x="636199" y="67744"/>
                  </a:cubicBezTo>
                  <a:cubicBezTo>
                    <a:pt x="700169" y="99353"/>
                    <a:pt x="762259" y="144509"/>
                    <a:pt x="789728" y="189664"/>
                  </a:cubicBezTo>
                  <a:cubicBezTo>
                    <a:pt x="812681" y="230304"/>
                    <a:pt x="814751" y="230303"/>
                    <a:pt x="812306" y="237077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E737DD89-5B9C-CD97-EAA2-696C6AA6A6BA}"/>
              </a:ext>
            </a:extLst>
          </p:cNvPr>
          <p:cNvGrpSpPr/>
          <p:nvPr/>
        </p:nvGrpSpPr>
        <p:grpSpPr>
          <a:xfrm>
            <a:off x="6367098" y="1576097"/>
            <a:ext cx="2168156" cy="2161594"/>
            <a:chOff x="7541807" y="1576097"/>
            <a:chExt cx="2168156" cy="2161594"/>
          </a:xfrm>
        </p:grpSpPr>
        <p:sp>
          <p:nvSpPr>
            <p:cNvPr id="30" name="Arco 29">
              <a:extLst>
                <a:ext uri="{FF2B5EF4-FFF2-40B4-BE49-F238E27FC236}">
                  <a16:creationId xmlns:a16="http://schemas.microsoft.com/office/drawing/2014/main" id="{AE50A3A4-DDB4-2FC4-4ADB-1BAD1A65E424}"/>
                </a:ext>
              </a:extLst>
            </p:cNvPr>
            <p:cNvSpPr/>
            <p:nvPr/>
          </p:nvSpPr>
          <p:spPr>
            <a:xfrm>
              <a:off x="7549963" y="1577691"/>
              <a:ext cx="2160000" cy="2160000"/>
            </a:xfrm>
            <a:prstGeom prst="arc">
              <a:avLst>
                <a:gd name="adj1" fmla="val 15102209"/>
                <a:gd name="adj2" fmla="val 17242406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32" name="Gruppo 31">
              <a:extLst>
                <a:ext uri="{FF2B5EF4-FFF2-40B4-BE49-F238E27FC236}">
                  <a16:creationId xmlns:a16="http://schemas.microsoft.com/office/drawing/2014/main" id="{44ABD4CD-838F-A95F-D932-E83044230812}"/>
                </a:ext>
              </a:extLst>
            </p:cNvPr>
            <p:cNvGrpSpPr/>
            <p:nvPr/>
          </p:nvGrpSpPr>
          <p:grpSpPr>
            <a:xfrm>
              <a:off x="7541807" y="1576097"/>
              <a:ext cx="2164140" cy="2160759"/>
              <a:chOff x="6368186" y="1576097"/>
              <a:chExt cx="2164140" cy="2160759"/>
            </a:xfrm>
          </p:grpSpPr>
          <p:sp>
            <p:nvSpPr>
              <p:cNvPr id="20" name="Arco 19">
                <a:extLst>
                  <a:ext uri="{FF2B5EF4-FFF2-40B4-BE49-F238E27FC236}">
                    <a16:creationId xmlns:a16="http://schemas.microsoft.com/office/drawing/2014/main" id="{0CACD53F-FF3E-6F5C-0474-FCD190BA863E}"/>
                  </a:ext>
                </a:extLst>
              </p:cNvPr>
              <p:cNvSpPr/>
              <p:nvPr/>
            </p:nvSpPr>
            <p:spPr>
              <a:xfrm>
                <a:off x="6368186" y="1576097"/>
                <a:ext cx="2160000" cy="2160000"/>
              </a:xfrm>
              <a:prstGeom prst="arc">
                <a:avLst>
                  <a:gd name="adj1" fmla="val 8822998"/>
                  <a:gd name="adj2" fmla="val 15161142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9" name="Arco 28">
                <a:extLst>
                  <a:ext uri="{FF2B5EF4-FFF2-40B4-BE49-F238E27FC236}">
                    <a16:creationId xmlns:a16="http://schemas.microsoft.com/office/drawing/2014/main" id="{471B2CC3-373F-DB8D-951A-9551726993E7}"/>
                  </a:ext>
                </a:extLst>
              </p:cNvPr>
              <p:cNvSpPr/>
              <p:nvPr/>
            </p:nvSpPr>
            <p:spPr>
              <a:xfrm>
                <a:off x="6371318" y="1576856"/>
                <a:ext cx="2160000" cy="2160000"/>
              </a:xfrm>
              <a:prstGeom prst="arc">
                <a:avLst>
                  <a:gd name="adj1" fmla="val 17268407"/>
                  <a:gd name="adj2" fmla="val 2019425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Arco 30">
                <a:extLst>
                  <a:ext uri="{FF2B5EF4-FFF2-40B4-BE49-F238E27FC236}">
                    <a16:creationId xmlns:a16="http://schemas.microsoft.com/office/drawing/2014/main" id="{78E1F7ED-E4AC-CFBF-7157-766898B708C7}"/>
                  </a:ext>
                </a:extLst>
              </p:cNvPr>
              <p:cNvSpPr/>
              <p:nvPr/>
            </p:nvSpPr>
            <p:spPr>
              <a:xfrm>
                <a:off x="6372326" y="1576457"/>
                <a:ext cx="2160000" cy="2160000"/>
              </a:xfrm>
              <a:prstGeom prst="arc">
                <a:avLst>
                  <a:gd name="adj1" fmla="val 1974168"/>
                  <a:gd name="adj2" fmla="val 8867599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2F717EEE-7B5D-BA36-B7BA-FA205E5A96B7}"/>
              </a:ext>
            </a:extLst>
          </p:cNvPr>
          <p:cNvGrpSpPr/>
          <p:nvPr/>
        </p:nvGrpSpPr>
        <p:grpSpPr>
          <a:xfrm>
            <a:off x="6587043" y="4480763"/>
            <a:ext cx="1715523" cy="1488345"/>
            <a:chOff x="6059540" y="4480763"/>
            <a:chExt cx="1715523" cy="1488345"/>
          </a:xfrm>
        </p:grpSpPr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EE49EF31-BADC-EC4B-99D7-E89D9AD0B31C}"/>
                </a:ext>
              </a:extLst>
            </p:cNvPr>
            <p:cNvSpPr/>
            <p:nvPr/>
          </p:nvSpPr>
          <p:spPr>
            <a:xfrm>
              <a:off x="6059540" y="4480763"/>
              <a:ext cx="1715523" cy="1439521"/>
            </a:xfrm>
            <a:custGeom>
              <a:avLst/>
              <a:gdLst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7486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0512 w 1715523"/>
                <a:gd name="connsiteY10" fmla="*/ 287904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7486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0512 w 1715523"/>
                <a:gd name="connsiteY10" fmla="*/ 287904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9513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0512 w 1715523"/>
                <a:gd name="connsiteY10" fmla="*/ 287904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9513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08484 w 1715523"/>
                <a:gd name="connsiteY10" fmla="*/ 283849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9513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2539 w 1715523"/>
                <a:gd name="connsiteY10" fmla="*/ 283849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7761 w 1715523"/>
                <a:gd name="connsiteY1" fmla="*/ 1285431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9513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2539 w 1715523"/>
                <a:gd name="connsiteY10" fmla="*/ 283849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  <a:gd name="connsiteX0" fmla="*/ 296043 w 1715523"/>
                <a:gd name="connsiteY0" fmla="*/ 1439521 h 1439521"/>
                <a:gd name="connsiteX1" fmla="*/ 129789 w 1715523"/>
                <a:gd name="connsiteY1" fmla="*/ 1281376 h 1439521"/>
                <a:gd name="connsiteX2" fmla="*/ 32469 w 1715523"/>
                <a:gd name="connsiteY2" fmla="*/ 1111067 h 1439521"/>
                <a:gd name="connsiteX3" fmla="*/ 29 w 1715523"/>
                <a:gd name="connsiteY3" fmla="*/ 835327 h 1439521"/>
                <a:gd name="connsiteX4" fmla="*/ 28414 w 1715523"/>
                <a:gd name="connsiteY4" fmla="*/ 583918 h 1439521"/>
                <a:gd name="connsiteX5" fmla="*/ 109513 w 1715523"/>
                <a:gd name="connsiteY5" fmla="*/ 391306 h 1439521"/>
                <a:gd name="connsiteX6" fmla="*/ 202778 w 1715523"/>
                <a:gd name="connsiteY6" fmla="*/ 287904 h 1439521"/>
                <a:gd name="connsiteX7" fmla="*/ 452160 w 1715523"/>
                <a:gd name="connsiteY7" fmla="*/ 113539 h 1439521"/>
                <a:gd name="connsiteX8" fmla="*/ 853604 w 1715523"/>
                <a:gd name="connsiteY8" fmla="*/ 0 h 1439521"/>
                <a:gd name="connsiteX9" fmla="*/ 1271268 w 1715523"/>
                <a:gd name="connsiteY9" fmla="*/ 113539 h 1439521"/>
                <a:gd name="connsiteX10" fmla="*/ 1512539 w 1715523"/>
                <a:gd name="connsiteY10" fmla="*/ 283849 h 1439521"/>
                <a:gd name="connsiteX11" fmla="*/ 1615942 w 1715523"/>
                <a:gd name="connsiteY11" fmla="*/ 401444 h 1439521"/>
                <a:gd name="connsiteX12" fmla="*/ 1692987 w 1715523"/>
                <a:gd name="connsiteY12" fmla="*/ 587973 h 1439521"/>
                <a:gd name="connsiteX13" fmla="*/ 1715289 w 1715523"/>
                <a:gd name="connsiteY13" fmla="*/ 823162 h 1439521"/>
                <a:gd name="connsiteX14" fmla="*/ 1682849 w 1715523"/>
                <a:gd name="connsiteY14" fmla="*/ 1115122 h 1439521"/>
                <a:gd name="connsiteX15" fmla="*/ 1563227 w 1715523"/>
                <a:gd name="connsiteY15" fmla="*/ 1301651 h 1439521"/>
                <a:gd name="connsiteX16" fmla="*/ 1429413 w 1715523"/>
                <a:gd name="connsiteY16" fmla="*/ 1431411 h 1439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523" h="1439521">
                  <a:moveTo>
                    <a:pt x="296043" y="1439521"/>
                  </a:moveTo>
                  <a:cubicBezTo>
                    <a:pt x="233866" y="1389847"/>
                    <a:pt x="173718" y="1340173"/>
                    <a:pt x="129789" y="1281376"/>
                  </a:cubicBezTo>
                  <a:cubicBezTo>
                    <a:pt x="85860" y="1222579"/>
                    <a:pt x="54096" y="1185409"/>
                    <a:pt x="32469" y="1111067"/>
                  </a:cubicBezTo>
                  <a:cubicBezTo>
                    <a:pt x="10842" y="1036726"/>
                    <a:pt x="705" y="923185"/>
                    <a:pt x="29" y="835327"/>
                  </a:cubicBezTo>
                  <a:cubicBezTo>
                    <a:pt x="-647" y="747469"/>
                    <a:pt x="10167" y="657922"/>
                    <a:pt x="28414" y="583918"/>
                  </a:cubicBezTo>
                  <a:cubicBezTo>
                    <a:pt x="46661" y="509914"/>
                    <a:pt x="68287" y="448752"/>
                    <a:pt x="109513" y="391306"/>
                  </a:cubicBezTo>
                  <a:cubicBezTo>
                    <a:pt x="150739" y="333860"/>
                    <a:pt x="145670" y="334199"/>
                    <a:pt x="202778" y="287904"/>
                  </a:cubicBezTo>
                  <a:cubicBezTo>
                    <a:pt x="259886" y="241609"/>
                    <a:pt x="343689" y="161523"/>
                    <a:pt x="452160" y="113539"/>
                  </a:cubicBezTo>
                  <a:cubicBezTo>
                    <a:pt x="560631" y="65555"/>
                    <a:pt x="717086" y="0"/>
                    <a:pt x="853604" y="0"/>
                  </a:cubicBezTo>
                  <a:cubicBezTo>
                    <a:pt x="990122" y="0"/>
                    <a:pt x="1161446" y="66231"/>
                    <a:pt x="1271268" y="113539"/>
                  </a:cubicBezTo>
                  <a:cubicBezTo>
                    <a:pt x="1381091" y="160847"/>
                    <a:pt x="1455093" y="235865"/>
                    <a:pt x="1512539" y="283849"/>
                  </a:cubicBezTo>
                  <a:cubicBezTo>
                    <a:pt x="1569985" y="331833"/>
                    <a:pt x="1585867" y="350757"/>
                    <a:pt x="1615942" y="401444"/>
                  </a:cubicBezTo>
                  <a:cubicBezTo>
                    <a:pt x="1646017" y="452131"/>
                    <a:pt x="1676429" y="517687"/>
                    <a:pt x="1692987" y="587973"/>
                  </a:cubicBezTo>
                  <a:cubicBezTo>
                    <a:pt x="1709545" y="658259"/>
                    <a:pt x="1716979" y="735304"/>
                    <a:pt x="1715289" y="823162"/>
                  </a:cubicBezTo>
                  <a:cubicBezTo>
                    <a:pt x="1713599" y="911020"/>
                    <a:pt x="1708193" y="1035374"/>
                    <a:pt x="1682849" y="1115122"/>
                  </a:cubicBezTo>
                  <a:cubicBezTo>
                    <a:pt x="1657505" y="1194870"/>
                    <a:pt x="1605466" y="1248936"/>
                    <a:pt x="1563227" y="1301651"/>
                  </a:cubicBezTo>
                  <a:cubicBezTo>
                    <a:pt x="1520988" y="1354366"/>
                    <a:pt x="1475200" y="1392888"/>
                    <a:pt x="1429413" y="143141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id="{C9B6A881-CF64-E8B5-FBF3-75F05FC20597}"/>
                </a:ext>
              </a:extLst>
            </p:cNvPr>
            <p:cNvSpPr/>
            <p:nvPr/>
          </p:nvSpPr>
          <p:spPr>
            <a:xfrm>
              <a:off x="6360748" y="5182091"/>
              <a:ext cx="1141479" cy="787017"/>
            </a:xfrm>
            <a:custGeom>
              <a:avLst/>
              <a:gdLst>
                <a:gd name="connsiteX0" fmla="*/ 0 w 1141479"/>
                <a:gd name="connsiteY0" fmla="*/ 742433 h 787202"/>
                <a:gd name="connsiteX1" fmla="*/ 87182 w 1141479"/>
                <a:gd name="connsiteY1" fmla="*/ 785010 h 787202"/>
                <a:gd name="connsiteX2" fmla="*/ 204777 w 1141479"/>
                <a:gd name="connsiteY2" fmla="*/ 766763 h 787202"/>
                <a:gd name="connsiteX3" fmla="*/ 190584 w 1141479"/>
                <a:gd name="connsiteY3" fmla="*/ 647141 h 787202"/>
                <a:gd name="connsiteX4" fmla="*/ 174364 w 1141479"/>
                <a:gd name="connsiteY4" fmla="*/ 555903 h 787202"/>
                <a:gd name="connsiteX5" fmla="*/ 184502 w 1141479"/>
                <a:gd name="connsiteY5" fmla="*/ 320714 h 787202"/>
                <a:gd name="connsiteX6" fmla="*/ 296014 w 1141479"/>
                <a:gd name="connsiteY6" fmla="*/ 128102 h 787202"/>
                <a:gd name="connsiteX7" fmla="*/ 565671 w 1141479"/>
                <a:gd name="connsiteY7" fmla="*/ 370 h 787202"/>
                <a:gd name="connsiteX8" fmla="*/ 810997 w 1141479"/>
                <a:gd name="connsiteY8" fmla="*/ 97690 h 787202"/>
                <a:gd name="connsiteX9" fmla="*/ 959005 w 1141479"/>
                <a:gd name="connsiteY9" fmla="*/ 328824 h 787202"/>
                <a:gd name="connsiteX10" fmla="*/ 973197 w 1141479"/>
                <a:gd name="connsiteY10" fmla="*/ 466694 h 787202"/>
                <a:gd name="connsiteX11" fmla="*/ 969142 w 1141479"/>
                <a:gd name="connsiteY11" fmla="*/ 559958 h 787202"/>
                <a:gd name="connsiteX12" fmla="*/ 940757 w 1141479"/>
                <a:gd name="connsiteY12" fmla="*/ 661333 h 787202"/>
                <a:gd name="connsiteX13" fmla="*/ 926565 w 1141479"/>
                <a:gd name="connsiteY13" fmla="*/ 760680 h 787202"/>
                <a:gd name="connsiteX14" fmla="*/ 1021857 w 1141479"/>
                <a:gd name="connsiteY14" fmla="*/ 776900 h 787202"/>
                <a:gd name="connsiteX15" fmla="*/ 1141479 w 1141479"/>
                <a:gd name="connsiteY15" fmla="*/ 728240 h 787202"/>
                <a:gd name="connsiteX0" fmla="*/ 0 w 1141479"/>
                <a:gd name="connsiteY0" fmla="*/ 742218 h 786987"/>
                <a:gd name="connsiteX1" fmla="*/ 87182 w 1141479"/>
                <a:gd name="connsiteY1" fmla="*/ 784795 h 786987"/>
                <a:gd name="connsiteX2" fmla="*/ 204777 w 1141479"/>
                <a:gd name="connsiteY2" fmla="*/ 766548 h 786987"/>
                <a:gd name="connsiteX3" fmla="*/ 190584 w 1141479"/>
                <a:gd name="connsiteY3" fmla="*/ 646926 h 786987"/>
                <a:gd name="connsiteX4" fmla="*/ 174364 w 1141479"/>
                <a:gd name="connsiteY4" fmla="*/ 555688 h 786987"/>
                <a:gd name="connsiteX5" fmla="*/ 184502 w 1141479"/>
                <a:gd name="connsiteY5" fmla="*/ 320499 h 786987"/>
                <a:gd name="connsiteX6" fmla="*/ 296014 w 1141479"/>
                <a:gd name="connsiteY6" fmla="*/ 127887 h 786987"/>
                <a:gd name="connsiteX7" fmla="*/ 565671 w 1141479"/>
                <a:gd name="connsiteY7" fmla="*/ 155 h 786987"/>
                <a:gd name="connsiteX8" fmla="*/ 810997 w 1141479"/>
                <a:gd name="connsiteY8" fmla="*/ 97475 h 786987"/>
                <a:gd name="connsiteX9" fmla="*/ 959005 w 1141479"/>
                <a:gd name="connsiteY9" fmla="*/ 328609 h 786987"/>
                <a:gd name="connsiteX10" fmla="*/ 973197 w 1141479"/>
                <a:gd name="connsiteY10" fmla="*/ 466479 h 786987"/>
                <a:gd name="connsiteX11" fmla="*/ 969142 w 1141479"/>
                <a:gd name="connsiteY11" fmla="*/ 559743 h 786987"/>
                <a:gd name="connsiteX12" fmla="*/ 940757 w 1141479"/>
                <a:gd name="connsiteY12" fmla="*/ 661118 h 786987"/>
                <a:gd name="connsiteX13" fmla="*/ 926565 w 1141479"/>
                <a:gd name="connsiteY13" fmla="*/ 760465 h 786987"/>
                <a:gd name="connsiteX14" fmla="*/ 1021857 w 1141479"/>
                <a:gd name="connsiteY14" fmla="*/ 776685 h 786987"/>
                <a:gd name="connsiteX15" fmla="*/ 1141479 w 1141479"/>
                <a:gd name="connsiteY15" fmla="*/ 728025 h 786987"/>
                <a:gd name="connsiteX0" fmla="*/ 0 w 1141479"/>
                <a:gd name="connsiteY0" fmla="*/ 742244 h 787013"/>
                <a:gd name="connsiteX1" fmla="*/ 87182 w 1141479"/>
                <a:gd name="connsiteY1" fmla="*/ 784821 h 787013"/>
                <a:gd name="connsiteX2" fmla="*/ 204777 w 1141479"/>
                <a:gd name="connsiteY2" fmla="*/ 766574 h 787013"/>
                <a:gd name="connsiteX3" fmla="*/ 190584 w 1141479"/>
                <a:gd name="connsiteY3" fmla="*/ 646952 h 787013"/>
                <a:gd name="connsiteX4" fmla="*/ 174364 w 1141479"/>
                <a:gd name="connsiteY4" fmla="*/ 555714 h 787013"/>
                <a:gd name="connsiteX5" fmla="*/ 184502 w 1141479"/>
                <a:gd name="connsiteY5" fmla="*/ 320525 h 787013"/>
                <a:gd name="connsiteX6" fmla="*/ 296014 w 1141479"/>
                <a:gd name="connsiteY6" fmla="*/ 127913 h 787013"/>
                <a:gd name="connsiteX7" fmla="*/ 565671 w 1141479"/>
                <a:gd name="connsiteY7" fmla="*/ 181 h 787013"/>
                <a:gd name="connsiteX8" fmla="*/ 810997 w 1141479"/>
                <a:gd name="connsiteY8" fmla="*/ 97501 h 787013"/>
                <a:gd name="connsiteX9" fmla="*/ 959005 w 1141479"/>
                <a:gd name="connsiteY9" fmla="*/ 328635 h 787013"/>
                <a:gd name="connsiteX10" fmla="*/ 973197 w 1141479"/>
                <a:gd name="connsiteY10" fmla="*/ 466505 h 787013"/>
                <a:gd name="connsiteX11" fmla="*/ 969142 w 1141479"/>
                <a:gd name="connsiteY11" fmla="*/ 559769 h 787013"/>
                <a:gd name="connsiteX12" fmla="*/ 940757 w 1141479"/>
                <a:gd name="connsiteY12" fmla="*/ 661144 h 787013"/>
                <a:gd name="connsiteX13" fmla="*/ 926565 w 1141479"/>
                <a:gd name="connsiteY13" fmla="*/ 760491 h 787013"/>
                <a:gd name="connsiteX14" fmla="*/ 1021857 w 1141479"/>
                <a:gd name="connsiteY14" fmla="*/ 776711 h 787013"/>
                <a:gd name="connsiteX15" fmla="*/ 1141479 w 1141479"/>
                <a:gd name="connsiteY15" fmla="*/ 728051 h 787013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6557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6557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6557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65577 w 1141479"/>
                <a:gd name="connsiteY10" fmla="*/ 466509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3197 w 1141479"/>
                <a:gd name="connsiteY10" fmla="*/ 464604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1292 w 1141479"/>
                <a:gd name="connsiteY10" fmla="*/ 464604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1292 w 1141479"/>
                <a:gd name="connsiteY10" fmla="*/ 464604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1292 w 1141479"/>
                <a:gd name="connsiteY10" fmla="*/ 464604 h 787017"/>
                <a:gd name="connsiteX11" fmla="*/ 969142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  <a:gd name="connsiteX0" fmla="*/ 0 w 1141479"/>
                <a:gd name="connsiteY0" fmla="*/ 742248 h 787017"/>
                <a:gd name="connsiteX1" fmla="*/ 87182 w 1141479"/>
                <a:gd name="connsiteY1" fmla="*/ 784825 h 787017"/>
                <a:gd name="connsiteX2" fmla="*/ 204777 w 1141479"/>
                <a:gd name="connsiteY2" fmla="*/ 766578 h 787017"/>
                <a:gd name="connsiteX3" fmla="*/ 190584 w 1141479"/>
                <a:gd name="connsiteY3" fmla="*/ 646956 h 787017"/>
                <a:gd name="connsiteX4" fmla="*/ 174364 w 1141479"/>
                <a:gd name="connsiteY4" fmla="*/ 555718 h 787017"/>
                <a:gd name="connsiteX5" fmla="*/ 184502 w 1141479"/>
                <a:gd name="connsiteY5" fmla="*/ 320529 h 787017"/>
                <a:gd name="connsiteX6" fmla="*/ 296014 w 1141479"/>
                <a:gd name="connsiteY6" fmla="*/ 127917 h 787017"/>
                <a:gd name="connsiteX7" fmla="*/ 565671 w 1141479"/>
                <a:gd name="connsiteY7" fmla="*/ 185 h 787017"/>
                <a:gd name="connsiteX8" fmla="*/ 810997 w 1141479"/>
                <a:gd name="connsiteY8" fmla="*/ 97505 h 787017"/>
                <a:gd name="connsiteX9" fmla="*/ 959005 w 1141479"/>
                <a:gd name="connsiteY9" fmla="*/ 328639 h 787017"/>
                <a:gd name="connsiteX10" fmla="*/ 971292 w 1141479"/>
                <a:gd name="connsiteY10" fmla="*/ 464604 h 787017"/>
                <a:gd name="connsiteX11" fmla="*/ 958830 w 1141479"/>
                <a:gd name="connsiteY11" fmla="*/ 559773 h 787017"/>
                <a:gd name="connsiteX12" fmla="*/ 940757 w 1141479"/>
                <a:gd name="connsiteY12" fmla="*/ 661148 h 787017"/>
                <a:gd name="connsiteX13" fmla="*/ 926565 w 1141479"/>
                <a:gd name="connsiteY13" fmla="*/ 760495 h 787017"/>
                <a:gd name="connsiteX14" fmla="*/ 1021857 w 1141479"/>
                <a:gd name="connsiteY14" fmla="*/ 776715 h 787017"/>
                <a:gd name="connsiteX15" fmla="*/ 1141479 w 1141479"/>
                <a:gd name="connsiteY15" fmla="*/ 728055 h 787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41479" h="787017">
                  <a:moveTo>
                    <a:pt x="0" y="742248"/>
                  </a:moveTo>
                  <a:cubicBezTo>
                    <a:pt x="26526" y="761509"/>
                    <a:pt x="53053" y="780770"/>
                    <a:pt x="87182" y="784825"/>
                  </a:cubicBezTo>
                  <a:cubicBezTo>
                    <a:pt x="121311" y="788880"/>
                    <a:pt x="187543" y="789556"/>
                    <a:pt x="204777" y="766578"/>
                  </a:cubicBezTo>
                  <a:cubicBezTo>
                    <a:pt x="222011" y="743600"/>
                    <a:pt x="195653" y="682099"/>
                    <a:pt x="190584" y="646956"/>
                  </a:cubicBezTo>
                  <a:cubicBezTo>
                    <a:pt x="185515" y="611813"/>
                    <a:pt x="175378" y="610122"/>
                    <a:pt x="174364" y="555718"/>
                  </a:cubicBezTo>
                  <a:cubicBezTo>
                    <a:pt x="173350" y="501314"/>
                    <a:pt x="164227" y="391829"/>
                    <a:pt x="184502" y="320529"/>
                  </a:cubicBezTo>
                  <a:cubicBezTo>
                    <a:pt x="204777" y="249229"/>
                    <a:pt x="242011" y="183213"/>
                    <a:pt x="296014" y="127917"/>
                  </a:cubicBezTo>
                  <a:cubicBezTo>
                    <a:pt x="350017" y="72621"/>
                    <a:pt x="458886" y="-4271"/>
                    <a:pt x="565671" y="185"/>
                  </a:cubicBezTo>
                  <a:cubicBezTo>
                    <a:pt x="672456" y="4641"/>
                    <a:pt x="732106" y="46573"/>
                    <a:pt x="810997" y="97505"/>
                  </a:cubicBezTo>
                  <a:cubicBezTo>
                    <a:pt x="889888" y="148437"/>
                    <a:pt x="947529" y="261741"/>
                    <a:pt x="959005" y="328639"/>
                  </a:cubicBezTo>
                  <a:cubicBezTo>
                    <a:pt x="970481" y="395537"/>
                    <a:pt x="971321" y="426082"/>
                    <a:pt x="971292" y="464604"/>
                  </a:cubicBezTo>
                  <a:cubicBezTo>
                    <a:pt x="971263" y="503126"/>
                    <a:pt x="963919" y="527016"/>
                    <a:pt x="958830" y="559773"/>
                  </a:cubicBezTo>
                  <a:cubicBezTo>
                    <a:pt x="953741" y="592530"/>
                    <a:pt x="946134" y="627694"/>
                    <a:pt x="940757" y="661148"/>
                  </a:cubicBezTo>
                  <a:cubicBezTo>
                    <a:pt x="935380" y="694602"/>
                    <a:pt x="913048" y="741234"/>
                    <a:pt x="926565" y="760495"/>
                  </a:cubicBezTo>
                  <a:cubicBezTo>
                    <a:pt x="940082" y="779756"/>
                    <a:pt x="986038" y="782122"/>
                    <a:pt x="1021857" y="776715"/>
                  </a:cubicBezTo>
                  <a:cubicBezTo>
                    <a:pt x="1057676" y="771308"/>
                    <a:pt x="1099577" y="749681"/>
                    <a:pt x="1141479" y="72805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560853A-137F-3C17-890F-021F1C1DF9DB}"/>
              </a:ext>
            </a:extLst>
          </p:cNvPr>
          <p:cNvSpPr txBox="1"/>
          <p:nvPr/>
        </p:nvSpPr>
        <p:spPr>
          <a:xfrm>
            <a:off x="11559995" y="342900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E9DAE0F8-6C06-CE4D-600B-34F664B1A2A0}"/>
              </a:ext>
            </a:extLst>
          </p:cNvPr>
          <p:cNvSpPr txBox="1"/>
          <p:nvPr/>
        </p:nvSpPr>
        <p:spPr>
          <a:xfrm>
            <a:off x="8646841" y="93101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0" name="Titolo 3">
            <a:extLst>
              <a:ext uri="{FF2B5EF4-FFF2-40B4-BE49-F238E27FC236}">
                <a16:creationId xmlns:a16="http://schemas.microsoft.com/office/drawing/2014/main" id="{FBC57C9D-C3E5-166B-05EC-2E966592108F}"/>
              </a:ext>
            </a:extLst>
          </p:cNvPr>
          <p:cNvSpPr txBox="1">
            <a:spLocks/>
          </p:cNvSpPr>
          <p:nvPr/>
        </p:nvSpPr>
        <p:spPr>
          <a:xfrm>
            <a:off x="12000" y="12081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(3)</a:t>
            </a:r>
            <a:endParaRPr lang="it-IT" sz="1700" dirty="0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D6B75093-9559-5055-5CA7-7BE15F7FAD89}"/>
              </a:ext>
            </a:extLst>
          </p:cNvPr>
          <p:cNvCxnSpPr>
            <a:cxnSpLocks/>
          </p:cNvCxnSpPr>
          <p:nvPr/>
        </p:nvCxnSpPr>
        <p:spPr>
          <a:xfrm flipH="1">
            <a:off x="6595884" y="1808998"/>
            <a:ext cx="448722" cy="1272906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3460021-C6DF-6C65-9216-BE8D6DC7EEE0}"/>
              </a:ext>
            </a:extLst>
          </p:cNvPr>
          <p:cNvCxnSpPr>
            <a:cxnSpLocks/>
          </p:cNvCxnSpPr>
          <p:nvPr/>
        </p:nvCxnSpPr>
        <p:spPr>
          <a:xfrm flipH="1">
            <a:off x="6365873" y="3028259"/>
            <a:ext cx="250295" cy="710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8B6CBEA-5882-FB3C-C845-C36F791453F4}"/>
              </a:ext>
            </a:extLst>
          </p:cNvPr>
          <p:cNvCxnSpPr>
            <a:cxnSpLocks/>
          </p:cNvCxnSpPr>
          <p:nvPr/>
        </p:nvCxnSpPr>
        <p:spPr>
          <a:xfrm>
            <a:off x="8282328" y="3031196"/>
            <a:ext cx="248623" cy="7070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6D2A7C0C-FDC2-6C49-E5D6-6814AC087FF0}"/>
              </a:ext>
            </a:extLst>
          </p:cNvPr>
          <p:cNvCxnSpPr>
            <a:cxnSpLocks/>
          </p:cNvCxnSpPr>
          <p:nvPr/>
        </p:nvCxnSpPr>
        <p:spPr>
          <a:xfrm>
            <a:off x="7842149" y="1777817"/>
            <a:ext cx="453851" cy="1290742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45B9446C-D92A-4006-1DA8-DAF547458D35}"/>
              </a:ext>
            </a:extLst>
          </p:cNvPr>
          <p:cNvCxnSpPr>
            <a:cxnSpLocks/>
          </p:cNvCxnSpPr>
          <p:nvPr/>
        </p:nvCxnSpPr>
        <p:spPr>
          <a:xfrm>
            <a:off x="8641177" y="4431309"/>
            <a:ext cx="131241" cy="462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719AB584-CF2C-B780-0B1C-71CCD0B2D826}"/>
              </a:ext>
            </a:extLst>
          </p:cNvPr>
          <p:cNvCxnSpPr>
            <a:cxnSpLocks/>
          </p:cNvCxnSpPr>
          <p:nvPr/>
        </p:nvCxnSpPr>
        <p:spPr>
          <a:xfrm>
            <a:off x="8759249" y="4475979"/>
            <a:ext cx="2056574" cy="724011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uppo 103">
            <a:extLst>
              <a:ext uri="{FF2B5EF4-FFF2-40B4-BE49-F238E27FC236}">
                <a16:creationId xmlns:a16="http://schemas.microsoft.com/office/drawing/2014/main" id="{EFEF6D24-AC81-4CF9-833A-C1E41422D521}"/>
              </a:ext>
            </a:extLst>
          </p:cNvPr>
          <p:cNvGrpSpPr/>
          <p:nvPr/>
        </p:nvGrpSpPr>
        <p:grpSpPr>
          <a:xfrm>
            <a:off x="8645028" y="3922073"/>
            <a:ext cx="2162495" cy="2162619"/>
            <a:chOff x="9068086" y="1308113"/>
            <a:chExt cx="2162495" cy="2162619"/>
          </a:xfrm>
        </p:grpSpPr>
        <p:sp>
          <p:nvSpPr>
            <p:cNvPr id="80" name="Arco 79">
              <a:extLst>
                <a:ext uri="{FF2B5EF4-FFF2-40B4-BE49-F238E27FC236}">
                  <a16:creationId xmlns:a16="http://schemas.microsoft.com/office/drawing/2014/main" id="{BCB30915-BE02-99AA-BE94-C02F03A6119D}"/>
                </a:ext>
              </a:extLst>
            </p:cNvPr>
            <p:cNvSpPr/>
            <p:nvPr/>
          </p:nvSpPr>
          <p:spPr>
            <a:xfrm>
              <a:off x="9068086" y="1310732"/>
              <a:ext cx="2160000" cy="2160000"/>
            </a:xfrm>
            <a:prstGeom prst="arc">
              <a:avLst>
                <a:gd name="adj1" fmla="val 12572896"/>
                <a:gd name="adj2" fmla="val 537829"/>
              </a:avLst>
            </a:prstGeom>
            <a:noFill/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9" name="Arco 98">
              <a:extLst>
                <a:ext uri="{FF2B5EF4-FFF2-40B4-BE49-F238E27FC236}">
                  <a16:creationId xmlns:a16="http://schemas.microsoft.com/office/drawing/2014/main" id="{F682DABA-B8F3-1958-622A-3A9EB46C2584}"/>
                </a:ext>
              </a:extLst>
            </p:cNvPr>
            <p:cNvSpPr/>
            <p:nvPr/>
          </p:nvSpPr>
          <p:spPr>
            <a:xfrm>
              <a:off x="9070581" y="1308113"/>
              <a:ext cx="2160000" cy="2160000"/>
            </a:xfrm>
            <a:prstGeom prst="arc">
              <a:avLst>
                <a:gd name="adj1" fmla="val 475502"/>
                <a:gd name="adj2" fmla="val 12620849"/>
              </a:avLst>
            </a:prstGeom>
            <a:noFill/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DC46FB86-169C-3F89-34CF-457F835226BF}"/>
              </a:ext>
            </a:extLst>
          </p:cNvPr>
          <p:cNvGrpSpPr/>
          <p:nvPr/>
        </p:nvGrpSpPr>
        <p:grpSpPr>
          <a:xfrm>
            <a:off x="6364210" y="3921169"/>
            <a:ext cx="2162495" cy="2162619"/>
            <a:chOff x="9068086" y="1308113"/>
            <a:chExt cx="2162495" cy="2162619"/>
          </a:xfrm>
        </p:grpSpPr>
        <p:sp>
          <p:nvSpPr>
            <p:cNvPr id="122" name="Arco 121">
              <a:extLst>
                <a:ext uri="{FF2B5EF4-FFF2-40B4-BE49-F238E27FC236}">
                  <a16:creationId xmlns:a16="http://schemas.microsoft.com/office/drawing/2014/main" id="{D4A684F2-1ED8-B1A0-0270-27F6968D517F}"/>
                </a:ext>
              </a:extLst>
            </p:cNvPr>
            <p:cNvSpPr/>
            <p:nvPr/>
          </p:nvSpPr>
          <p:spPr>
            <a:xfrm>
              <a:off x="9068086" y="1310732"/>
              <a:ext cx="2160000" cy="2160000"/>
            </a:xfrm>
            <a:prstGeom prst="arc">
              <a:avLst>
                <a:gd name="adj1" fmla="val 7317307"/>
                <a:gd name="adj2" fmla="val 3463132"/>
              </a:avLst>
            </a:prstGeom>
            <a:noFill/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0" name="Arco 149">
              <a:extLst>
                <a:ext uri="{FF2B5EF4-FFF2-40B4-BE49-F238E27FC236}">
                  <a16:creationId xmlns:a16="http://schemas.microsoft.com/office/drawing/2014/main" id="{3F597998-BA7D-6303-D00A-57F75FB0F0D4}"/>
                </a:ext>
              </a:extLst>
            </p:cNvPr>
            <p:cNvSpPr/>
            <p:nvPr/>
          </p:nvSpPr>
          <p:spPr>
            <a:xfrm>
              <a:off x="9070581" y="1308113"/>
              <a:ext cx="2160000" cy="2160000"/>
            </a:xfrm>
            <a:prstGeom prst="arc">
              <a:avLst>
                <a:gd name="adj1" fmla="val 3510638"/>
                <a:gd name="adj2" fmla="val 7447400"/>
              </a:avLst>
            </a:prstGeom>
            <a:noFill/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B0E8F36-5523-5486-C364-30CE066AE379}"/>
              </a:ext>
            </a:extLst>
          </p:cNvPr>
          <p:cNvCxnSpPr/>
          <p:nvPr/>
        </p:nvCxnSpPr>
        <p:spPr>
          <a:xfrm>
            <a:off x="7394811" y="2656943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1D0957E-27E1-53BA-C693-879ACB46BCC0}"/>
              </a:ext>
            </a:extLst>
          </p:cNvPr>
          <p:cNvCxnSpPr>
            <a:cxnSpLocks/>
          </p:cNvCxnSpPr>
          <p:nvPr/>
        </p:nvCxnSpPr>
        <p:spPr>
          <a:xfrm rot="16200000">
            <a:off x="7450176" y="4947541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C581F05C-BF62-F7AA-EE0A-2493E6674DC1}"/>
              </a:ext>
            </a:extLst>
          </p:cNvPr>
          <p:cNvCxnSpPr>
            <a:cxnSpLocks/>
          </p:cNvCxnSpPr>
          <p:nvPr/>
        </p:nvCxnSpPr>
        <p:spPr>
          <a:xfrm rot="16200000">
            <a:off x="9732337" y="4947282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01DEE7A5-7FD0-00F1-F0C4-3CEBE33AAA3D}"/>
              </a:ext>
            </a:extLst>
          </p:cNvPr>
          <p:cNvCxnSpPr>
            <a:cxnSpLocks/>
          </p:cNvCxnSpPr>
          <p:nvPr/>
        </p:nvCxnSpPr>
        <p:spPr>
          <a:xfrm rot="10800000">
            <a:off x="9725509" y="4947540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14639C4-355A-18AF-898C-6AB31F03476C}"/>
              </a:ext>
            </a:extLst>
          </p:cNvPr>
          <p:cNvCxnSpPr>
            <a:cxnSpLocks/>
          </p:cNvCxnSpPr>
          <p:nvPr/>
        </p:nvCxnSpPr>
        <p:spPr>
          <a:xfrm>
            <a:off x="7442819" y="5001540"/>
            <a:ext cx="232474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5E229F0-297B-1E8E-CD7E-D8E4978F394C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54669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5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0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500"/>
                            </p:stCondLst>
                            <p:childTnLst>
                              <p:par>
                                <p:cTn id="1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60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5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80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5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0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00"/>
                            </p:stCondLst>
                            <p:childTnLst>
                              <p:par>
                                <p:cTn id="2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00"/>
                            </p:stCondLst>
                            <p:childTnLst>
                              <p:par>
                                <p:cTn id="2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500"/>
                            </p:stCondLst>
                            <p:childTnLst>
                              <p:par>
                                <p:cTn id="2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5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000"/>
                            </p:stCondLst>
                            <p:childTnLst>
                              <p:par>
                                <p:cTn id="2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1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3500"/>
                            </p:stCondLst>
                            <p:childTnLst>
                              <p:par>
                                <p:cTn id="2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9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4500"/>
                            </p:stCondLst>
                            <p:childTnLst>
                              <p:par>
                                <p:cTn id="2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000"/>
                            </p:stCondLst>
                            <p:childTnLst>
                              <p:par>
                                <p:cTn id="2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500"/>
                            </p:stCondLst>
                            <p:childTnLst>
                              <p:par>
                                <p:cTn id="2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000"/>
                            </p:stCondLst>
                            <p:childTnLst>
                              <p:par>
                                <p:cTn id="2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5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500"/>
                            </p:stCondLst>
                            <p:childTnLst>
                              <p:par>
                                <p:cTn id="2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7000"/>
                            </p:stCondLst>
                            <p:childTnLst>
                              <p:par>
                                <p:cTn id="3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7500"/>
                            </p:stCondLst>
                            <p:childTnLst>
                              <p:par>
                                <p:cTn id="3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8000"/>
                            </p:stCondLst>
                            <p:childTnLst>
                              <p:par>
                                <p:cTn id="3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8500"/>
                            </p:stCondLst>
                            <p:childTnLst>
                              <p:par>
                                <p:cTn id="3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9000"/>
                            </p:stCondLst>
                            <p:childTnLst>
                              <p:par>
                                <p:cTn id="3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9500"/>
                            </p:stCondLst>
                            <p:childTnLst>
                              <p:par>
                                <p:cTn id="3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1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3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1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5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9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4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000"/>
                            </p:stCondLst>
                            <p:childTnLst>
                              <p:par>
                                <p:cTn id="372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2000"/>
                            </p:stCondLst>
                            <p:childTnLst>
                              <p:par>
                                <p:cTn id="376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3000"/>
                            </p:stCondLst>
                            <p:childTnLst>
                              <p:par>
                                <p:cTn id="380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4000"/>
                            </p:stCondLst>
                            <p:childTnLst>
                              <p:par>
                                <p:cTn id="384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8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6000"/>
                            </p:stCondLst>
                            <p:childTnLst>
                              <p:par>
                                <p:cTn id="392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7000"/>
                            </p:stCondLst>
                            <p:childTnLst>
                              <p:par>
                                <p:cTn id="396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0" presetID="22" presetClass="entr" presetSubtype="4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2" presetClass="entr" presetSubtype="1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1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"/>
                            </p:stCondLst>
                            <p:childTnLst>
                              <p:par>
                                <p:cTn id="412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2000"/>
                            </p:stCondLst>
                            <p:childTnLst>
                              <p:par>
                                <p:cTn id="416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3000"/>
                            </p:stCondLst>
                            <p:childTnLst>
                              <p:par>
                                <p:cTn id="420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4000"/>
                            </p:stCondLst>
                            <p:childTnLst>
                              <p:par>
                                <p:cTn id="424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5000"/>
                            </p:stCondLst>
                            <p:childTnLst>
                              <p:par>
                                <p:cTn id="428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6000"/>
                            </p:stCondLst>
                            <p:childTnLst>
                              <p:par>
                                <p:cTn id="432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7000"/>
                            </p:stCondLst>
                            <p:childTnLst>
                              <p:par>
                                <p:cTn id="436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40" presetID="22" presetClass="entr" presetSubtype="1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500"/>
                            </p:stCondLst>
                            <p:childTnLst>
                              <p:par>
                                <p:cTn id="4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000"/>
                            </p:stCondLst>
                            <p:childTnLst>
                              <p:par>
                                <p:cTn id="4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500"/>
                            </p:stCondLst>
                            <p:childTnLst>
                              <p:par>
                                <p:cTn id="4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2000"/>
                            </p:stCondLst>
                            <p:childTnLst>
                              <p:par>
                                <p:cTn id="4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2500"/>
                            </p:stCondLst>
                            <p:childTnLst>
                              <p:par>
                                <p:cTn id="4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3000"/>
                            </p:stCondLst>
                            <p:childTnLst>
                              <p:par>
                                <p:cTn id="4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3500"/>
                            </p:stCondLst>
                            <p:childTnLst>
                              <p:par>
                                <p:cTn id="4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4500"/>
                            </p:stCondLst>
                            <p:childTnLst>
                              <p:par>
                                <p:cTn id="4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5000"/>
                            </p:stCondLst>
                            <p:childTnLst>
                              <p:par>
                                <p:cTn id="4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5500"/>
                            </p:stCondLst>
                            <p:childTnLst>
                              <p:par>
                                <p:cTn id="4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6000"/>
                            </p:stCondLst>
                            <p:childTnLst>
                              <p:par>
                                <p:cTn id="4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6500"/>
                            </p:stCondLst>
                            <p:childTnLst>
                              <p:par>
                                <p:cTn id="4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7000"/>
                            </p:stCondLst>
                            <p:childTnLst>
                              <p:par>
                                <p:cTn id="5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7500"/>
                            </p:stCondLst>
                            <p:childTnLst>
                              <p:par>
                                <p:cTn id="5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8000"/>
                            </p:stCondLst>
                            <p:childTnLst>
                              <p:par>
                                <p:cTn id="5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8500"/>
                            </p:stCondLst>
                            <p:childTnLst>
                              <p:par>
                                <p:cTn id="5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60D453E-0776-B0D6-92AB-88329B7F2FC7}"/>
              </a:ext>
            </a:extLst>
          </p:cNvPr>
          <p:cNvCxnSpPr>
            <a:cxnSpLocks/>
          </p:cNvCxnSpPr>
          <p:nvPr/>
        </p:nvCxnSpPr>
        <p:spPr>
          <a:xfrm>
            <a:off x="7444640" y="2614786"/>
            <a:ext cx="0" cy="24365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19FDB86F-221D-FD8F-DB07-2258E7169D5D}"/>
              </a:ext>
            </a:extLst>
          </p:cNvPr>
          <p:cNvCxnSpPr>
            <a:cxnSpLocks/>
          </p:cNvCxnSpPr>
          <p:nvPr/>
        </p:nvCxnSpPr>
        <p:spPr>
          <a:xfrm>
            <a:off x="4959927" y="3734857"/>
            <a:ext cx="699829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E19EE935-C836-81F9-3518-10661C83A25A}"/>
              </a:ext>
            </a:extLst>
          </p:cNvPr>
          <p:cNvCxnSpPr>
            <a:cxnSpLocks/>
          </p:cNvCxnSpPr>
          <p:nvPr/>
        </p:nvCxnSpPr>
        <p:spPr>
          <a:xfrm>
            <a:off x="8645243" y="1066322"/>
            <a:ext cx="0" cy="573307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2DBF9EE-84F4-5EC1-1E17-5F80FEA7279D}"/>
              </a:ext>
            </a:extLst>
          </p:cNvPr>
          <p:cNvCxnSpPr>
            <a:cxnSpLocks/>
          </p:cNvCxnSpPr>
          <p:nvPr/>
        </p:nvCxnSpPr>
        <p:spPr>
          <a:xfrm>
            <a:off x="10790198" y="5190808"/>
            <a:ext cx="915045" cy="3221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D6DB740D-51B8-DB5A-78E7-228BEB62A337}"/>
              </a:ext>
            </a:extLst>
          </p:cNvPr>
          <p:cNvCxnSpPr>
            <a:cxnSpLocks/>
          </p:cNvCxnSpPr>
          <p:nvPr/>
        </p:nvCxnSpPr>
        <p:spPr>
          <a:xfrm flipV="1">
            <a:off x="8643771" y="5512947"/>
            <a:ext cx="3061472" cy="10834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5A935DC-6935-87A5-1890-7F92E26742F3}"/>
              </a:ext>
            </a:extLst>
          </p:cNvPr>
          <p:cNvCxnSpPr>
            <a:cxnSpLocks/>
          </p:cNvCxnSpPr>
          <p:nvPr/>
        </p:nvCxnSpPr>
        <p:spPr>
          <a:xfrm flipH="1">
            <a:off x="7075874" y="5522503"/>
            <a:ext cx="7804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1782C123-A523-5CDD-570C-F9213F644B16}"/>
              </a:ext>
            </a:extLst>
          </p:cNvPr>
          <p:cNvCxnSpPr>
            <a:cxnSpLocks/>
          </p:cNvCxnSpPr>
          <p:nvPr/>
        </p:nvCxnSpPr>
        <p:spPr>
          <a:xfrm flipV="1">
            <a:off x="7445313" y="681476"/>
            <a:ext cx="0" cy="306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3A09F7DC-1AF3-4258-B6EE-8697D97F76DA}"/>
              </a:ext>
            </a:extLst>
          </p:cNvPr>
          <p:cNvCxnSpPr>
            <a:cxnSpLocks/>
          </p:cNvCxnSpPr>
          <p:nvPr/>
        </p:nvCxnSpPr>
        <p:spPr>
          <a:xfrm flipH="1">
            <a:off x="7040553" y="669201"/>
            <a:ext cx="407237" cy="11552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4543C6EF-C537-B092-CE99-12FB73A3D38E}"/>
              </a:ext>
            </a:extLst>
          </p:cNvPr>
          <p:cNvCxnSpPr>
            <a:cxnSpLocks/>
          </p:cNvCxnSpPr>
          <p:nvPr/>
        </p:nvCxnSpPr>
        <p:spPr>
          <a:xfrm>
            <a:off x="7450212" y="672231"/>
            <a:ext cx="408665" cy="11622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170C396E-3F7A-22D7-D813-F8CB4462FB65}"/>
              </a:ext>
            </a:extLst>
          </p:cNvPr>
          <p:cNvGrpSpPr/>
          <p:nvPr/>
        </p:nvGrpSpPr>
        <p:grpSpPr>
          <a:xfrm>
            <a:off x="6366411" y="4432556"/>
            <a:ext cx="2160000" cy="2160000"/>
            <a:chOff x="3765008" y="4432556"/>
            <a:chExt cx="2160000" cy="2160000"/>
          </a:xfrm>
        </p:grpSpPr>
        <p:grpSp>
          <p:nvGrpSpPr>
            <p:cNvPr id="76" name="Gruppo 75">
              <a:extLst>
                <a:ext uri="{FF2B5EF4-FFF2-40B4-BE49-F238E27FC236}">
                  <a16:creationId xmlns:a16="http://schemas.microsoft.com/office/drawing/2014/main" id="{0EFEF59C-9842-3069-A9EA-EF3C5F8C0F88}"/>
                </a:ext>
              </a:extLst>
            </p:cNvPr>
            <p:cNvGrpSpPr/>
            <p:nvPr/>
          </p:nvGrpSpPr>
          <p:grpSpPr>
            <a:xfrm>
              <a:off x="4760218" y="5439891"/>
              <a:ext cx="144000" cy="129055"/>
              <a:chOff x="5669844" y="5439891"/>
              <a:chExt cx="144000" cy="129055"/>
            </a:xfrm>
          </p:grpSpPr>
          <p:cxnSp>
            <p:nvCxnSpPr>
              <p:cNvPr id="133" name="Connettore diritto 132">
                <a:extLst>
                  <a:ext uri="{FF2B5EF4-FFF2-40B4-BE49-F238E27FC236}">
                    <a16:creationId xmlns:a16="http://schemas.microsoft.com/office/drawing/2014/main" id="{C0843B47-F58C-AE81-5970-8A5AFD00BB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69844" y="5512947"/>
                <a:ext cx="144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>
                <a:extLst>
                  <a:ext uri="{FF2B5EF4-FFF2-40B4-BE49-F238E27FC236}">
                    <a16:creationId xmlns:a16="http://schemas.microsoft.com/office/drawing/2014/main" id="{F2516296-91C6-6B5E-7DF1-94A83903CA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52354" y="5439891"/>
                <a:ext cx="0" cy="129055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Arco 60">
              <a:extLst>
                <a:ext uri="{FF2B5EF4-FFF2-40B4-BE49-F238E27FC236}">
                  <a16:creationId xmlns:a16="http://schemas.microsoft.com/office/drawing/2014/main" id="{FD8D9EA8-E13D-1890-1EB7-C64AD7FC9634}"/>
                </a:ext>
              </a:extLst>
            </p:cNvPr>
            <p:cNvSpPr/>
            <p:nvPr/>
          </p:nvSpPr>
          <p:spPr>
            <a:xfrm>
              <a:off x="3765008" y="4432556"/>
              <a:ext cx="2160000" cy="2160000"/>
            </a:xfrm>
            <a:prstGeom prst="arc">
              <a:avLst>
                <a:gd name="adj1" fmla="val 20811927"/>
                <a:gd name="adj2" fmla="val 11625017"/>
              </a:avLst>
            </a:prstGeom>
            <a:ln w="3175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274F3636-D49B-A6B7-0F46-DFC52DF61D74}"/>
              </a:ext>
            </a:extLst>
          </p:cNvPr>
          <p:cNvCxnSpPr>
            <a:cxnSpLocks/>
          </p:cNvCxnSpPr>
          <p:nvPr/>
        </p:nvCxnSpPr>
        <p:spPr>
          <a:xfrm flipH="1" flipV="1">
            <a:off x="7101113" y="5459851"/>
            <a:ext cx="763646" cy="1346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A81607D4-622E-CFBB-09CC-1B2858D3EFD2}"/>
              </a:ext>
            </a:extLst>
          </p:cNvPr>
          <p:cNvCxnSpPr>
            <a:cxnSpLocks/>
          </p:cNvCxnSpPr>
          <p:nvPr/>
        </p:nvCxnSpPr>
        <p:spPr>
          <a:xfrm flipH="1" flipV="1">
            <a:off x="7123669" y="5392694"/>
            <a:ext cx="729100" cy="2653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A3A1DC67-6F0B-BA2F-A97B-CFB64C36ED71}"/>
              </a:ext>
            </a:extLst>
          </p:cNvPr>
          <p:cNvCxnSpPr>
            <a:cxnSpLocks/>
          </p:cNvCxnSpPr>
          <p:nvPr/>
        </p:nvCxnSpPr>
        <p:spPr>
          <a:xfrm flipH="1" flipV="1">
            <a:off x="7156622" y="5341836"/>
            <a:ext cx="698297" cy="403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43B811D-6C24-33E4-D683-1AC0293E0ABB}"/>
              </a:ext>
            </a:extLst>
          </p:cNvPr>
          <p:cNvCxnSpPr>
            <a:cxnSpLocks/>
          </p:cNvCxnSpPr>
          <p:nvPr/>
        </p:nvCxnSpPr>
        <p:spPr>
          <a:xfrm flipH="1" flipV="1">
            <a:off x="7204687" y="5303138"/>
            <a:ext cx="628145" cy="5270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67F217A0-EB4B-3187-A855-4E12CF0F8C92}"/>
              </a:ext>
            </a:extLst>
          </p:cNvPr>
          <p:cNvCxnSpPr>
            <a:cxnSpLocks/>
          </p:cNvCxnSpPr>
          <p:nvPr/>
        </p:nvCxnSpPr>
        <p:spPr>
          <a:xfrm flipH="1" flipV="1">
            <a:off x="7246669" y="5263896"/>
            <a:ext cx="904343" cy="107775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06A01D8-3456-2930-6957-FA3FB9BD542C}"/>
              </a:ext>
            </a:extLst>
          </p:cNvPr>
          <p:cNvCxnSpPr>
            <a:cxnSpLocks/>
          </p:cNvCxnSpPr>
          <p:nvPr/>
        </p:nvCxnSpPr>
        <p:spPr>
          <a:xfrm flipH="1" flipV="1">
            <a:off x="7293304" y="5232355"/>
            <a:ext cx="703497" cy="1218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CDE3E046-CB17-04E4-3CFF-5E35D97F0BB5}"/>
              </a:ext>
            </a:extLst>
          </p:cNvPr>
          <p:cNvCxnSpPr>
            <a:cxnSpLocks/>
          </p:cNvCxnSpPr>
          <p:nvPr/>
        </p:nvCxnSpPr>
        <p:spPr>
          <a:xfrm flipH="1" flipV="1">
            <a:off x="7343437" y="5203591"/>
            <a:ext cx="482420" cy="13254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F72633FC-5BD1-4EC9-BA11-0B059FAAECE3}"/>
              </a:ext>
            </a:extLst>
          </p:cNvPr>
          <p:cNvCxnSpPr>
            <a:cxnSpLocks/>
          </p:cNvCxnSpPr>
          <p:nvPr/>
        </p:nvCxnSpPr>
        <p:spPr>
          <a:xfrm flipH="1" flipV="1">
            <a:off x="7394811" y="5174138"/>
            <a:ext cx="246275" cy="13966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2911BC76-6EAF-A023-7B9D-9B65E84D3DF6}"/>
              </a:ext>
            </a:extLst>
          </p:cNvPr>
          <p:cNvCxnSpPr>
            <a:cxnSpLocks/>
          </p:cNvCxnSpPr>
          <p:nvPr/>
        </p:nvCxnSpPr>
        <p:spPr>
          <a:xfrm flipV="1">
            <a:off x="7455680" y="5174138"/>
            <a:ext cx="0" cy="14206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170D5972-F477-244A-91AF-FC66BB2D0AA6}"/>
              </a:ext>
            </a:extLst>
          </p:cNvPr>
          <p:cNvCxnSpPr>
            <a:cxnSpLocks/>
          </p:cNvCxnSpPr>
          <p:nvPr/>
        </p:nvCxnSpPr>
        <p:spPr>
          <a:xfrm flipV="1">
            <a:off x="7273532" y="5195175"/>
            <a:ext cx="242507" cy="13753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90CEC45-A26B-557B-0143-711B0CA277DE}"/>
              </a:ext>
            </a:extLst>
          </p:cNvPr>
          <p:cNvCxnSpPr>
            <a:cxnSpLocks/>
          </p:cNvCxnSpPr>
          <p:nvPr/>
        </p:nvCxnSpPr>
        <p:spPr>
          <a:xfrm flipV="1">
            <a:off x="7091677" y="5204344"/>
            <a:ext cx="481709" cy="13234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B093EB01-3CEA-BE0B-74AA-7D9C274D333E}"/>
              </a:ext>
            </a:extLst>
          </p:cNvPr>
          <p:cNvCxnSpPr>
            <a:cxnSpLocks/>
          </p:cNvCxnSpPr>
          <p:nvPr/>
        </p:nvCxnSpPr>
        <p:spPr>
          <a:xfrm flipV="1">
            <a:off x="6921430" y="5228265"/>
            <a:ext cx="705125" cy="12213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0A09759-B772-8ABF-7569-C734765D28F9}"/>
              </a:ext>
            </a:extLst>
          </p:cNvPr>
          <p:cNvCxnSpPr>
            <a:cxnSpLocks/>
          </p:cNvCxnSpPr>
          <p:nvPr/>
        </p:nvCxnSpPr>
        <p:spPr>
          <a:xfrm flipV="1">
            <a:off x="6769071" y="5251664"/>
            <a:ext cx="911964" cy="10868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EB4E366-335F-D937-6789-CDEE9C2B3371}"/>
              </a:ext>
            </a:extLst>
          </p:cNvPr>
          <p:cNvCxnSpPr>
            <a:cxnSpLocks/>
          </p:cNvCxnSpPr>
          <p:nvPr/>
        </p:nvCxnSpPr>
        <p:spPr>
          <a:xfrm flipV="1">
            <a:off x="7093354" y="5287478"/>
            <a:ext cx="636351" cy="5339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D3A7B04C-34B1-A915-EF4E-2030364D9EAB}"/>
              </a:ext>
            </a:extLst>
          </p:cNvPr>
          <p:cNvCxnSpPr>
            <a:cxnSpLocks/>
          </p:cNvCxnSpPr>
          <p:nvPr/>
        </p:nvCxnSpPr>
        <p:spPr>
          <a:xfrm flipV="1">
            <a:off x="7072778" y="5331794"/>
            <a:ext cx="699000" cy="4035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1FC7C731-3448-B6FF-5E4B-FB719B347EE7}"/>
              </a:ext>
            </a:extLst>
          </p:cNvPr>
          <p:cNvCxnSpPr>
            <a:cxnSpLocks/>
          </p:cNvCxnSpPr>
          <p:nvPr/>
        </p:nvCxnSpPr>
        <p:spPr>
          <a:xfrm flipV="1">
            <a:off x="7062611" y="5393516"/>
            <a:ext cx="745198" cy="2712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7F59B405-6DBD-5A87-6182-E0E03820FE01}"/>
              </a:ext>
            </a:extLst>
          </p:cNvPr>
          <p:cNvCxnSpPr>
            <a:cxnSpLocks/>
          </p:cNvCxnSpPr>
          <p:nvPr/>
        </p:nvCxnSpPr>
        <p:spPr>
          <a:xfrm flipV="1">
            <a:off x="7072479" y="5450919"/>
            <a:ext cx="764823" cy="1348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D0B5E5D-9112-C355-C131-BDB41250B7EA}"/>
              </a:ext>
            </a:extLst>
          </p:cNvPr>
          <p:cNvCxnSpPr>
            <a:cxnSpLocks/>
          </p:cNvCxnSpPr>
          <p:nvPr/>
        </p:nvCxnSpPr>
        <p:spPr>
          <a:xfrm flipH="1" flipV="1">
            <a:off x="6398269" y="5337563"/>
            <a:ext cx="35887" cy="63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251DE9D2-C395-6706-5D78-D7FAA5A1DCD3}"/>
              </a:ext>
            </a:extLst>
          </p:cNvPr>
          <p:cNvCxnSpPr>
            <a:cxnSpLocks/>
          </p:cNvCxnSpPr>
          <p:nvPr/>
        </p:nvCxnSpPr>
        <p:spPr>
          <a:xfrm flipH="1">
            <a:off x="6377922" y="5522568"/>
            <a:ext cx="14548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48C8063F-314C-2BD7-5642-C370B0D40A82}"/>
              </a:ext>
            </a:extLst>
          </p:cNvPr>
          <p:cNvCxnSpPr>
            <a:cxnSpLocks/>
          </p:cNvCxnSpPr>
          <p:nvPr/>
        </p:nvCxnSpPr>
        <p:spPr>
          <a:xfrm flipV="1">
            <a:off x="6394635" y="5668503"/>
            <a:ext cx="207109" cy="365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8157CD4B-43E0-71F5-2DCD-5A590CD91FDA}"/>
              </a:ext>
            </a:extLst>
          </p:cNvPr>
          <p:cNvCxnSpPr>
            <a:cxnSpLocks/>
          </p:cNvCxnSpPr>
          <p:nvPr/>
        </p:nvCxnSpPr>
        <p:spPr>
          <a:xfrm flipV="1">
            <a:off x="6448234" y="5786121"/>
            <a:ext cx="273938" cy="997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3CCD6AF2-AE91-7B89-7E23-A21DAA4E6C6E}"/>
              </a:ext>
            </a:extLst>
          </p:cNvPr>
          <p:cNvCxnSpPr>
            <a:cxnSpLocks/>
          </p:cNvCxnSpPr>
          <p:nvPr/>
        </p:nvCxnSpPr>
        <p:spPr>
          <a:xfrm flipV="1">
            <a:off x="6522924" y="5885298"/>
            <a:ext cx="308492" cy="1781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5A525523-A756-847C-D147-CD58232CE05B}"/>
              </a:ext>
            </a:extLst>
          </p:cNvPr>
          <p:cNvCxnSpPr>
            <a:cxnSpLocks/>
          </p:cNvCxnSpPr>
          <p:nvPr/>
        </p:nvCxnSpPr>
        <p:spPr>
          <a:xfrm flipV="1">
            <a:off x="6634451" y="5950391"/>
            <a:ext cx="308209" cy="25861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Connettore diritto 312">
            <a:extLst>
              <a:ext uri="{FF2B5EF4-FFF2-40B4-BE49-F238E27FC236}">
                <a16:creationId xmlns:a16="http://schemas.microsoft.com/office/drawing/2014/main" id="{80AE16CF-DBAC-D298-B300-4F16E6FD5817}"/>
              </a:ext>
            </a:extLst>
          </p:cNvPr>
          <p:cNvCxnSpPr>
            <a:cxnSpLocks/>
          </p:cNvCxnSpPr>
          <p:nvPr/>
        </p:nvCxnSpPr>
        <p:spPr>
          <a:xfrm flipH="1" flipV="1">
            <a:off x="7970174" y="5951360"/>
            <a:ext cx="303444" cy="2546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nettore diritto 318">
            <a:extLst>
              <a:ext uri="{FF2B5EF4-FFF2-40B4-BE49-F238E27FC236}">
                <a16:creationId xmlns:a16="http://schemas.microsoft.com/office/drawing/2014/main" id="{F6759212-B051-0241-EB47-BD65BA26EEDF}"/>
              </a:ext>
            </a:extLst>
          </p:cNvPr>
          <p:cNvCxnSpPr>
            <a:cxnSpLocks/>
          </p:cNvCxnSpPr>
          <p:nvPr/>
        </p:nvCxnSpPr>
        <p:spPr>
          <a:xfrm flipH="1" flipV="1">
            <a:off x="8085487" y="5876379"/>
            <a:ext cx="298991" cy="1726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4D81AE40-B55F-D4AA-B8C9-CC5058B1685C}"/>
              </a:ext>
            </a:extLst>
          </p:cNvPr>
          <p:cNvCxnSpPr>
            <a:cxnSpLocks/>
          </p:cNvCxnSpPr>
          <p:nvPr/>
        </p:nvCxnSpPr>
        <p:spPr>
          <a:xfrm flipH="1" flipV="1">
            <a:off x="8199305" y="5785575"/>
            <a:ext cx="267634" cy="974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nettore diritto 330">
            <a:extLst>
              <a:ext uri="{FF2B5EF4-FFF2-40B4-BE49-F238E27FC236}">
                <a16:creationId xmlns:a16="http://schemas.microsoft.com/office/drawing/2014/main" id="{6FAF33EC-A716-5A54-73B2-06CA8C38155D}"/>
              </a:ext>
            </a:extLst>
          </p:cNvPr>
          <p:cNvCxnSpPr>
            <a:cxnSpLocks/>
          </p:cNvCxnSpPr>
          <p:nvPr/>
        </p:nvCxnSpPr>
        <p:spPr>
          <a:xfrm flipH="1" flipV="1">
            <a:off x="8299603" y="5665210"/>
            <a:ext cx="214975" cy="379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Connettore diritto 336">
            <a:extLst>
              <a:ext uri="{FF2B5EF4-FFF2-40B4-BE49-F238E27FC236}">
                <a16:creationId xmlns:a16="http://schemas.microsoft.com/office/drawing/2014/main" id="{3C6C9FBC-EA42-64AB-5D5D-A6DE89DA4131}"/>
              </a:ext>
            </a:extLst>
          </p:cNvPr>
          <p:cNvCxnSpPr>
            <a:cxnSpLocks/>
          </p:cNvCxnSpPr>
          <p:nvPr/>
        </p:nvCxnSpPr>
        <p:spPr>
          <a:xfrm flipH="1">
            <a:off x="8399386" y="5514848"/>
            <a:ext cx="12552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010AA715-8D8C-B60D-92CA-9307F68E7E05}"/>
              </a:ext>
            </a:extLst>
          </p:cNvPr>
          <p:cNvCxnSpPr>
            <a:cxnSpLocks/>
          </p:cNvCxnSpPr>
          <p:nvPr/>
        </p:nvCxnSpPr>
        <p:spPr>
          <a:xfrm flipV="1">
            <a:off x="8478997" y="5320920"/>
            <a:ext cx="33244" cy="58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Figura a mano libera: forma 361">
            <a:extLst>
              <a:ext uri="{FF2B5EF4-FFF2-40B4-BE49-F238E27FC236}">
                <a16:creationId xmlns:a16="http://schemas.microsoft.com/office/drawing/2014/main" id="{F378A90F-76E9-1C18-36B2-2C4C2A9F34FC}"/>
              </a:ext>
            </a:extLst>
          </p:cNvPr>
          <p:cNvSpPr/>
          <p:nvPr/>
        </p:nvSpPr>
        <p:spPr>
          <a:xfrm>
            <a:off x="8776010" y="4480560"/>
            <a:ext cx="2011680" cy="1488099"/>
          </a:xfrm>
          <a:custGeom>
            <a:avLst/>
            <a:gdLst>
              <a:gd name="connsiteX0" fmla="*/ 0 w 2011680"/>
              <a:gd name="connsiteY0" fmla="*/ 0 h 1488099"/>
              <a:gd name="connsiteX1" fmla="*/ 122663 w 2011680"/>
              <a:gd name="connsiteY1" fmla="*/ 287701 h 1488099"/>
              <a:gd name="connsiteX2" fmla="*/ 265399 w 2011680"/>
              <a:gd name="connsiteY2" fmla="*/ 584324 h 1488099"/>
              <a:gd name="connsiteX3" fmla="*/ 579863 w 2011680"/>
              <a:gd name="connsiteY3" fmla="*/ 1115122 h 1488099"/>
              <a:gd name="connsiteX4" fmla="*/ 947853 w 2011680"/>
              <a:gd name="connsiteY4" fmla="*/ 1440738 h 1488099"/>
              <a:gd name="connsiteX5" fmla="*/ 1326995 w 2011680"/>
              <a:gd name="connsiteY5" fmla="*/ 1467500 h 1488099"/>
              <a:gd name="connsiteX6" fmla="*/ 1634769 w 2011680"/>
              <a:gd name="connsiteY6" fmla="*/ 1260088 h 1488099"/>
              <a:gd name="connsiteX7" fmla="*/ 1828800 w 2011680"/>
              <a:gd name="connsiteY7" fmla="*/ 1019221 h 1488099"/>
              <a:gd name="connsiteX8" fmla="*/ 2011680 w 2011680"/>
              <a:gd name="connsiteY8" fmla="*/ 704757 h 148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1680" h="1488099">
                <a:moveTo>
                  <a:pt x="0" y="0"/>
                </a:moveTo>
                <a:cubicBezTo>
                  <a:pt x="39215" y="95157"/>
                  <a:pt x="78430" y="190314"/>
                  <a:pt x="122663" y="287701"/>
                </a:cubicBezTo>
                <a:cubicBezTo>
                  <a:pt x="166896" y="385088"/>
                  <a:pt x="189199" y="446421"/>
                  <a:pt x="265399" y="584324"/>
                </a:cubicBezTo>
                <a:cubicBezTo>
                  <a:pt x="341599" y="722228"/>
                  <a:pt x="466121" y="972386"/>
                  <a:pt x="579863" y="1115122"/>
                </a:cubicBezTo>
                <a:cubicBezTo>
                  <a:pt x="693605" y="1257858"/>
                  <a:pt x="823331" y="1382008"/>
                  <a:pt x="947853" y="1440738"/>
                </a:cubicBezTo>
                <a:cubicBezTo>
                  <a:pt x="1072375" y="1499468"/>
                  <a:pt x="1212509" y="1497608"/>
                  <a:pt x="1326995" y="1467500"/>
                </a:cubicBezTo>
                <a:cubicBezTo>
                  <a:pt x="1441481" y="1437392"/>
                  <a:pt x="1551135" y="1334801"/>
                  <a:pt x="1634769" y="1260088"/>
                </a:cubicBezTo>
                <a:cubicBezTo>
                  <a:pt x="1718403" y="1185375"/>
                  <a:pt x="1765982" y="1111776"/>
                  <a:pt x="1828800" y="1019221"/>
                </a:cubicBezTo>
                <a:cubicBezTo>
                  <a:pt x="1891618" y="926666"/>
                  <a:pt x="1951649" y="815711"/>
                  <a:pt x="2011680" y="7047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0F34A817-5ADF-EB3B-6BCB-1F1A89880939}"/>
              </a:ext>
            </a:extLst>
          </p:cNvPr>
          <p:cNvCxnSpPr>
            <a:cxnSpLocks/>
            <a:endCxn id="362" idx="6"/>
          </p:cNvCxnSpPr>
          <p:nvPr/>
        </p:nvCxnSpPr>
        <p:spPr>
          <a:xfrm flipH="1">
            <a:off x="10410779" y="5512947"/>
            <a:ext cx="1294464" cy="2277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8D78182C-A576-0F68-6DFB-FF25F1027F56}"/>
              </a:ext>
            </a:extLst>
          </p:cNvPr>
          <p:cNvCxnSpPr>
            <a:cxnSpLocks/>
          </p:cNvCxnSpPr>
          <p:nvPr/>
        </p:nvCxnSpPr>
        <p:spPr>
          <a:xfrm flipH="1">
            <a:off x="10315892" y="5512947"/>
            <a:ext cx="1389351" cy="3145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1BA5518E-AC83-64B1-A880-41358819F8B9}"/>
              </a:ext>
            </a:extLst>
          </p:cNvPr>
          <p:cNvCxnSpPr/>
          <p:nvPr/>
        </p:nvCxnSpPr>
        <p:spPr>
          <a:xfrm flipH="1">
            <a:off x="8643771" y="5512947"/>
            <a:ext cx="3061472" cy="8255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nettore diritto 390">
            <a:extLst>
              <a:ext uri="{FF2B5EF4-FFF2-40B4-BE49-F238E27FC236}">
                <a16:creationId xmlns:a16="http://schemas.microsoft.com/office/drawing/2014/main" id="{D5CC49CC-7698-572C-2B55-99141CCB7B54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9366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ttore diritto 392">
            <a:extLst>
              <a:ext uri="{FF2B5EF4-FFF2-40B4-BE49-F238E27FC236}">
                <a16:creationId xmlns:a16="http://schemas.microsoft.com/office/drawing/2014/main" id="{FA510D73-200C-0234-4E5A-6357123582D0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10148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Connettore diritto 394">
            <a:extLst>
              <a:ext uri="{FF2B5EF4-FFF2-40B4-BE49-F238E27FC236}">
                <a16:creationId xmlns:a16="http://schemas.microsoft.com/office/drawing/2014/main" id="{315B1C08-2D76-6796-6FB4-1982D221BB79}"/>
              </a:ext>
            </a:extLst>
          </p:cNvPr>
          <p:cNvCxnSpPr>
            <a:cxnSpLocks/>
          </p:cNvCxnSpPr>
          <p:nvPr/>
        </p:nvCxnSpPr>
        <p:spPr>
          <a:xfrm flipH="1">
            <a:off x="8643771" y="5512947"/>
            <a:ext cx="3061472" cy="10619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1F73AD3D-D886-F419-0F94-1191D5E5D9F5}"/>
              </a:ext>
            </a:extLst>
          </p:cNvPr>
          <p:cNvCxnSpPr>
            <a:cxnSpLocks/>
          </p:cNvCxnSpPr>
          <p:nvPr/>
        </p:nvCxnSpPr>
        <p:spPr>
          <a:xfrm flipH="1">
            <a:off x="10491309" y="5511158"/>
            <a:ext cx="1215421" cy="1469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65FBF569-D37D-749F-0DA6-33CF0650587F}"/>
              </a:ext>
            </a:extLst>
          </p:cNvPr>
          <p:cNvCxnSpPr>
            <a:cxnSpLocks/>
          </p:cNvCxnSpPr>
          <p:nvPr/>
        </p:nvCxnSpPr>
        <p:spPr>
          <a:xfrm flipH="1">
            <a:off x="10536226" y="5513584"/>
            <a:ext cx="1169017" cy="7276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nettore diritto 404">
            <a:extLst>
              <a:ext uri="{FF2B5EF4-FFF2-40B4-BE49-F238E27FC236}">
                <a16:creationId xmlns:a16="http://schemas.microsoft.com/office/drawing/2014/main" id="{E5FBF2C0-791D-F163-B374-D6CBBBB67018}"/>
              </a:ext>
            </a:extLst>
          </p:cNvPr>
          <p:cNvCxnSpPr>
            <a:cxnSpLocks/>
          </p:cNvCxnSpPr>
          <p:nvPr/>
        </p:nvCxnSpPr>
        <p:spPr>
          <a:xfrm>
            <a:off x="10591722" y="5515036"/>
            <a:ext cx="112180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ttore diritto 405">
            <a:extLst>
              <a:ext uri="{FF2B5EF4-FFF2-40B4-BE49-F238E27FC236}">
                <a16:creationId xmlns:a16="http://schemas.microsoft.com/office/drawing/2014/main" id="{7155004D-2B6D-1C83-7E50-82344D7F4DE2}"/>
              </a:ext>
            </a:extLst>
          </p:cNvPr>
          <p:cNvCxnSpPr>
            <a:cxnSpLocks/>
          </p:cNvCxnSpPr>
          <p:nvPr/>
        </p:nvCxnSpPr>
        <p:spPr>
          <a:xfrm flipH="1" flipV="1">
            <a:off x="10698489" y="5336393"/>
            <a:ext cx="1015037" cy="1795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1562D34E-6700-0696-71A5-4DDE5A317643}"/>
              </a:ext>
            </a:extLst>
          </p:cNvPr>
          <p:cNvCxnSpPr>
            <a:cxnSpLocks/>
          </p:cNvCxnSpPr>
          <p:nvPr/>
        </p:nvCxnSpPr>
        <p:spPr>
          <a:xfrm flipH="1" flipV="1">
            <a:off x="10720341" y="5291112"/>
            <a:ext cx="993185" cy="2248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nettore diritto 407">
            <a:extLst>
              <a:ext uri="{FF2B5EF4-FFF2-40B4-BE49-F238E27FC236}">
                <a16:creationId xmlns:a16="http://schemas.microsoft.com/office/drawing/2014/main" id="{3F32F34E-3035-39DE-7B83-618598F5D2EC}"/>
              </a:ext>
            </a:extLst>
          </p:cNvPr>
          <p:cNvCxnSpPr>
            <a:cxnSpLocks/>
          </p:cNvCxnSpPr>
          <p:nvPr/>
        </p:nvCxnSpPr>
        <p:spPr>
          <a:xfrm flipH="1" flipV="1">
            <a:off x="10742647" y="5254136"/>
            <a:ext cx="970879" cy="2618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" name="Connettore diritto 408">
            <a:extLst>
              <a:ext uri="{FF2B5EF4-FFF2-40B4-BE49-F238E27FC236}">
                <a16:creationId xmlns:a16="http://schemas.microsoft.com/office/drawing/2014/main" id="{84935E0E-547D-0351-344E-DE6BFE9D7EA6}"/>
              </a:ext>
            </a:extLst>
          </p:cNvPr>
          <p:cNvCxnSpPr>
            <a:cxnSpLocks/>
          </p:cNvCxnSpPr>
          <p:nvPr/>
        </p:nvCxnSpPr>
        <p:spPr>
          <a:xfrm flipH="1" flipV="1">
            <a:off x="10766909" y="5226333"/>
            <a:ext cx="946617" cy="2896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5E40BAA4-CC1B-1846-38AE-CDC95CE12939}"/>
              </a:ext>
            </a:extLst>
          </p:cNvPr>
          <p:cNvCxnSpPr>
            <a:cxnSpLocks/>
          </p:cNvCxnSpPr>
          <p:nvPr/>
        </p:nvCxnSpPr>
        <p:spPr>
          <a:xfrm flipH="1" flipV="1">
            <a:off x="10766909" y="5202137"/>
            <a:ext cx="946617" cy="3138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6BAD10A7-58B5-5A61-B0AC-61688081E4AB}"/>
              </a:ext>
            </a:extLst>
          </p:cNvPr>
          <p:cNvCxnSpPr>
            <a:cxnSpLocks/>
          </p:cNvCxnSpPr>
          <p:nvPr/>
        </p:nvCxnSpPr>
        <p:spPr>
          <a:xfrm flipH="1" flipV="1">
            <a:off x="10671268" y="5391574"/>
            <a:ext cx="1043745" cy="1261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Connettore diritto 412">
            <a:extLst>
              <a:ext uri="{FF2B5EF4-FFF2-40B4-BE49-F238E27FC236}">
                <a16:creationId xmlns:a16="http://schemas.microsoft.com/office/drawing/2014/main" id="{A4065A2A-CCC7-DD63-4D44-4F537B907D96}"/>
              </a:ext>
            </a:extLst>
          </p:cNvPr>
          <p:cNvCxnSpPr>
            <a:cxnSpLocks/>
          </p:cNvCxnSpPr>
          <p:nvPr/>
        </p:nvCxnSpPr>
        <p:spPr>
          <a:xfrm flipH="1" flipV="1">
            <a:off x="10635144" y="5448182"/>
            <a:ext cx="1078382" cy="67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6B560A58-0087-58E0-94DF-1B6339ABA213}"/>
              </a:ext>
            </a:extLst>
          </p:cNvPr>
          <p:cNvCxnSpPr>
            <a:cxnSpLocks/>
          </p:cNvCxnSpPr>
          <p:nvPr/>
        </p:nvCxnSpPr>
        <p:spPr>
          <a:xfrm flipH="1">
            <a:off x="8649366" y="5951188"/>
            <a:ext cx="1134864" cy="2569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Connettore diritto 423">
            <a:extLst>
              <a:ext uri="{FF2B5EF4-FFF2-40B4-BE49-F238E27FC236}">
                <a16:creationId xmlns:a16="http://schemas.microsoft.com/office/drawing/2014/main" id="{D6A86ACD-6C03-608B-EB9C-F3D75155AB9B}"/>
              </a:ext>
            </a:extLst>
          </p:cNvPr>
          <p:cNvCxnSpPr>
            <a:cxnSpLocks/>
          </p:cNvCxnSpPr>
          <p:nvPr/>
        </p:nvCxnSpPr>
        <p:spPr>
          <a:xfrm flipH="1">
            <a:off x="8649366" y="5879580"/>
            <a:ext cx="993672" cy="1757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Connettore diritto 426">
            <a:extLst>
              <a:ext uri="{FF2B5EF4-FFF2-40B4-BE49-F238E27FC236}">
                <a16:creationId xmlns:a16="http://schemas.microsoft.com/office/drawing/2014/main" id="{A198F467-C641-F06C-1EE1-D75E3E37B6AF}"/>
              </a:ext>
            </a:extLst>
          </p:cNvPr>
          <p:cNvCxnSpPr>
            <a:cxnSpLocks/>
          </p:cNvCxnSpPr>
          <p:nvPr/>
        </p:nvCxnSpPr>
        <p:spPr>
          <a:xfrm flipH="1">
            <a:off x="8642503" y="5774260"/>
            <a:ext cx="883348" cy="1067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4A2E48D-8838-6526-510F-1DD07938F390}"/>
              </a:ext>
            </a:extLst>
          </p:cNvPr>
          <p:cNvCxnSpPr>
            <a:cxnSpLocks/>
          </p:cNvCxnSpPr>
          <p:nvPr/>
        </p:nvCxnSpPr>
        <p:spPr>
          <a:xfrm flipH="1">
            <a:off x="8642817" y="5658745"/>
            <a:ext cx="759546" cy="472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F94A5395-0908-371A-FB1D-CF6672B48299}"/>
              </a:ext>
            </a:extLst>
          </p:cNvPr>
          <p:cNvCxnSpPr>
            <a:cxnSpLocks/>
          </p:cNvCxnSpPr>
          <p:nvPr/>
        </p:nvCxnSpPr>
        <p:spPr>
          <a:xfrm>
            <a:off x="8649366" y="5512467"/>
            <a:ext cx="6526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C4CFB6A-883F-5B24-6675-CDE48D08A125}"/>
              </a:ext>
            </a:extLst>
          </p:cNvPr>
          <p:cNvCxnSpPr>
            <a:cxnSpLocks/>
          </p:cNvCxnSpPr>
          <p:nvPr/>
        </p:nvCxnSpPr>
        <p:spPr>
          <a:xfrm flipH="1" flipV="1">
            <a:off x="8645048" y="5320939"/>
            <a:ext cx="567620" cy="353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45EE54B9-FE05-9B0A-2465-6BB537F70326}"/>
              </a:ext>
            </a:extLst>
          </p:cNvPr>
          <p:cNvCxnSpPr>
            <a:cxnSpLocks/>
          </p:cNvCxnSpPr>
          <p:nvPr/>
        </p:nvCxnSpPr>
        <p:spPr>
          <a:xfrm flipH="1" flipV="1">
            <a:off x="8647521" y="5146720"/>
            <a:ext cx="463464" cy="560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3E6AE7E4-9728-A85B-3F2D-083A796D26E9}"/>
              </a:ext>
            </a:extLst>
          </p:cNvPr>
          <p:cNvCxnSpPr>
            <a:cxnSpLocks/>
          </p:cNvCxnSpPr>
          <p:nvPr/>
        </p:nvCxnSpPr>
        <p:spPr>
          <a:xfrm flipH="1" flipV="1">
            <a:off x="8649017" y="4974735"/>
            <a:ext cx="373377" cy="660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CB384174-EFDB-A3CA-C49C-2F973C5FA521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822479"/>
            <a:ext cx="314372" cy="711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7879F864-DF96-A692-E4C5-6AB74E3B89AE}"/>
              </a:ext>
            </a:extLst>
          </p:cNvPr>
          <p:cNvCxnSpPr>
            <a:cxnSpLocks/>
          </p:cNvCxnSpPr>
          <p:nvPr/>
        </p:nvCxnSpPr>
        <p:spPr>
          <a:xfrm flipH="1" flipV="1">
            <a:off x="8652895" y="4689419"/>
            <a:ext cx="253795" cy="684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5D1E770B-4D4D-0565-AA03-A17C6878B21E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573909"/>
            <a:ext cx="199683" cy="610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DFC22E3F-A173-62B7-2C84-4CE3B11BA608}"/>
              </a:ext>
            </a:extLst>
          </p:cNvPr>
          <p:cNvCxnSpPr>
            <a:cxnSpLocks/>
          </p:cNvCxnSpPr>
          <p:nvPr/>
        </p:nvCxnSpPr>
        <p:spPr>
          <a:xfrm flipH="1" flipV="1">
            <a:off x="8642817" y="4497523"/>
            <a:ext cx="181293" cy="6009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97FF8396-C852-BD56-E9B3-96FCED436369}"/>
              </a:ext>
            </a:extLst>
          </p:cNvPr>
          <p:cNvCxnSpPr>
            <a:cxnSpLocks/>
          </p:cNvCxnSpPr>
          <p:nvPr/>
        </p:nvCxnSpPr>
        <p:spPr>
          <a:xfrm flipH="1" flipV="1">
            <a:off x="8645048" y="4456122"/>
            <a:ext cx="135957" cy="471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E568BB7F-0932-1791-ACF2-BFC5F54D867E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378664" cy="14042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5B92E40C-5188-FD3A-41B0-0C01BB390E6C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403213" cy="13179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33C14BB4-4BB7-74DA-F738-BB2A377E0DB2}"/>
              </a:ext>
            </a:extLst>
          </p:cNvPr>
          <p:cNvCxnSpPr>
            <a:cxnSpLocks/>
          </p:cNvCxnSpPr>
          <p:nvPr/>
        </p:nvCxnSpPr>
        <p:spPr>
          <a:xfrm>
            <a:off x="7446145" y="672116"/>
            <a:ext cx="414790" cy="12512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BE8ADCD4-44AB-BB75-B64A-C2895209F354}"/>
              </a:ext>
            </a:extLst>
          </p:cNvPr>
          <p:cNvCxnSpPr>
            <a:cxnSpLocks/>
          </p:cNvCxnSpPr>
          <p:nvPr/>
        </p:nvCxnSpPr>
        <p:spPr>
          <a:xfrm>
            <a:off x="7446145" y="672117"/>
            <a:ext cx="411652" cy="118672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CD3EC5B-744C-10A5-962E-678217B9D8A7}"/>
              </a:ext>
            </a:extLst>
          </p:cNvPr>
          <p:cNvCxnSpPr>
            <a:cxnSpLocks/>
          </p:cNvCxnSpPr>
          <p:nvPr/>
        </p:nvCxnSpPr>
        <p:spPr>
          <a:xfrm>
            <a:off x="7467509" y="751576"/>
            <a:ext cx="673779" cy="29764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DBF273EF-9D4D-D8AF-F51D-9EDAC829013A}"/>
              </a:ext>
            </a:extLst>
          </p:cNvPr>
          <p:cNvCxnSpPr>
            <a:cxnSpLocks/>
          </p:cNvCxnSpPr>
          <p:nvPr/>
        </p:nvCxnSpPr>
        <p:spPr>
          <a:xfrm>
            <a:off x="7446182" y="661846"/>
            <a:ext cx="542365" cy="306614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CC44E0A2-9C37-714C-5CFB-358FCCB6E27A}"/>
              </a:ext>
            </a:extLst>
          </p:cNvPr>
          <p:cNvCxnSpPr>
            <a:cxnSpLocks/>
          </p:cNvCxnSpPr>
          <p:nvPr/>
        </p:nvCxnSpPr>
        <p:spPr>
          <a:xfrm>
            <a:off x="7445170" y="681476"/>
            <a:ext cx="369057" cy="30533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D8F20211-39DE-0870-5FB6-D339EBDDF63C}"/>
              </a:ext>
            </a:extLst>
          </p:cNvPr>
          <p:cNvCxnSpPr>
            <a:cxnSpLocks/>
          </p:cNvCxnSpPr>
          <p:nvPr/>
        </p:nvCxnSpPr>
        <p:spPr>
          <a:xfrm>
            <a:off x="7450425" y="701366"/>
            <a:ext cx="188795" cy="30331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025BC01-F5DB-AAA0-5EB4-D2CCC64582A4}"/>
              </a:ext>
            </a:extLst>
          </p:cNvPr>
          <p:cNvCxnSpPr>
            <a:cxnSpLocks/>
          </p:cNvCxnSpPr>
          <p:nvPr/>
        </p:nvCxnSpPr>
        <p:spPr>
          <a:xfrm flipH="1">
            <a:off x="7254138" y="660314"/>
            <a:ext cx="191214" cy="307199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7B6EA8EA-E42E-ADD7-0E88-A327096639AA}"/>
              </a:ext>
            </a:extLst>
          </p:cNvPr>
          <p:cNvCxnSpPr>
            <a:cxnSpLocks/>
          </p:cNvCxnSpPr>
          <p:nvPr/>
        </p:nvCxnSpPr>
        <p:spPr>
          <a:xfrm flipH="1">
            <a:off x="7079919" y="697258"/>
            <a:ext cx="366549" cy="303258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A9C59A5C-53D1-73F5-8440-1FAD665EAA99}"/>
              </a:ext>
            </a:extLst>
          </p:cNvPr>
          <p:cNvCxnSpPr>
            <a:cxnSpLocks/>
          </p:cNvCxnSpPr>
          <p:nvPr/>
        </p:nvCxnSpPr>
        <p:spPr>
          <a:xfrm flipH="1">
            <a:off x="6907933" y="688842"/>
            <a:ext cx="537653" cy="30395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E497E962-0BC4-0305-0D8F-C7A2B4969A6E}"/>
              </a:ext>
            </a:extLst>
          </p:cNvPr>
          <p:cNvCxnSpPr>
            <a:cxnSpLocks/>
          </p:cNvCxnSpPr>
          <p:nvPr/>
        </p:nvCxnSpPr>
        <p:spPr>
          <a:xfrm flipH="1">
            <a:off x="6755678" y="683609"/>
            <a:ext cx="690645" cy="30509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595BCDC6-C352-6DFC-5DA9-34BD4743440C}"/>
              </a:ext>
            </a:extLst>
          </p:cNvPr>
          <p:cNvCxnSpPr>
            <a:cxnSpLocks/>
          </p:cNvCxnSpPr>
          <p:nvPr/>
        </p:nvCxnSpPr>
        <p:spPr>
          <a:xfrm flipH="1">
            <a:off x="7072476" y="655553"/>
            <a:ext cx="377700" cy="14006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0A2319B1-8954-8E2B-F6DE-630104027E2A}"/>
              </a:ext>
            </a:extLst>
          </p:cNvPr>
          <p:cNvCxnSpPr>
            <a:cxnSpLocks/>
          </p:cNvCxnSpPr>
          <p:nvPr/>
        </p:nvCxnSpPr>
        <p:spPr>
          <a:xfrm flipH="1">
            <a:off x="7053508" y="668465"/>
            <a:ext cx="391635" cy="12801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A7B64776-F653-779A-8209-A1F69E198DB8}"/>
              </a:ext>
            </a:extLst>
          </p:cNvPr>
          <p:cNvCxnSpPr>
            <a:cxnSpLocks/>
          </p:cNvCxnSpPr>
          <p:nvPr/>
        </p:nvCxnSpPr>
        <p:spPr>
          <a:xfrm flipH="1">
            <a:off x="7041349" y="681476"/>
            <a:ext cx="401470" cy="12110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82D5F77F-6AC1-908F-BCDA-C2FCF5A4E7FC}"/>
              </a:ext>
            </a:extLst>
          </p:cNvPr>
          <p:cNvCxnSpPr>
            <a:cxnSpLocks/>
          </p:cNvCxnSpPr>
          <p:nvPr/>
        </p:nvCxnSpPr>
        <p:spPr>
          <a:xfrm flipH="1">
            <a:off x="7032911" y="692760"/>
            <a:ext cx="410774" cy="11841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6648AE7D-D610-83DC-E12C-B4D729526422}"/>
              </a:ext>
            </a:extLst>
          </p:cNvPr>
          <p:cNvCxnSpPr>
            <a:cxnSpLocks/>
          </p:cNvCxnSpPr>
          <p:nvPr/>
        </p:nvCxnSpPr>
        <p:spPr>
          <a:xfrm flipH="1">
            <a:off x="6618195" y="2578920"/>
            <a:ext cx="313117" cy="1161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F56992AA-0974-3011-6C31-F459A7097AB2}"/>
              </a:ext>
            </a:extLst>
          </p:cNvPr>
          <p:cNvCxnSpPr>
            <a:cxnSpLocks/>
          </p:cNvCxnSpPr>
          <p:nvPr/>
        </p:nvCxnSpPr>
        <p:spPr>
          <a:xfrm flipH="1">
            <a:off x="6508477" y="2787405"/>
            <a:ext cx="290205" cy="9485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B27E7AF1-0609-22B7-AC6D-8522C9B099F6}"/>
              </a:ext>
            </a:extLst>
          </p:cNvPr>
          <p:cNvCxnSpPr>
            <a:cxnSpLocks/>
          </p:cNvCxnSpPr>
          <p:nvPr/>
        </p:nvCxnSpPr>
        <p:spPr>
          <a:xfrm flipH="1">
            <a:off x="6430346" y="2930677"/>
            <a:ext cx="267463" cy="8068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C206D5B1-B274-986D-46A0-4A81E4B6A733}"/>
              </a:ext>
            </a:extLst>
          </p:cNvPr>
          <p:cNvCxnSpPr>
            <a:cxnSpLocks/>
          </p:cNvCxnSpPr>
          <p:nvPr/>
        </p:nvCxnSpPr>
        <p:spPr>
          <a:xfrm flipH="1">
            <a:off x="6387390" y="2978118"/>
            <a:ext cx="262975" cy="7581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6EA68E3E-EF6B-E5E4-BDA2-1C6FC5B3191E}"/>
              </a:ext>
            </a:extLst>
          </p:cNvPr>
          <p:cNvCxnSpPr>
            <a:cxnSpLocks/>
          </p:cNvCxnSpPr>
          <p:nvPr/>
        </p:nvCxnSpPr>
        <p:spPr>
          <a:xfrm>
            <a:off x="7959419" y="2569468"/>
            <a:ext cx="313845" cy="11638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DC30A31C-5252-9DB4-2834-12F78E75744F}"/>
              </a:ext>
            </a:extLst>
          </p:cNvPr>
          <p:cNvCxnSpPr>
            <a:cxnSpLocks/>
          </p:cNvCxnSpPr>
          <p:nvPr/>
        </p:nvCxnSpPr>
        <p:spPr>
          <a:xfrm>
            <a:off x="8089296" y="2773223"/>
            <a:ext cx="295959" cy="9673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E4218A82-7107-158A-95DF-C696B09C8EEB}"/>
              </a:ext>
            </a:extLst>
          </p:cNvPr>
          <p:cNvCxnSpPr>
            <a:cxnSpLocks/>
          </p:cNvCxnSpPr>
          <p:nvPr/>
        </p:nvCxnSpPr>
        <p:spPr>
          <a:xfrm>
            <a:off x="8186462" y="2909950"/>
            <a:ext cx="274157" cy="8270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425B4F03-8F5F-A266-2A00-19538520DD52}"/>
              </a:ext>
            </a:extLst>
          </p:cNvPr>
          <p:cNvCxnSpPr>
            <a:cxnSpLocks/>
          </p:cNvCxnSpPr>
          <p:nvPr/>
        </p:nvCxnSpPr>
        <p:spPr>
          <a:xfrm>
            <a:off x="8263612" y="3027494"/>
            <a:ext cx="242827" cy="7000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E82BFBF-79B5-DEC1-E287-D06F62935C21}"/>
              </a:ext>
            </a:extLst>
          </p:cNvPr>
          <p:cNvCxnSpPr>
            <a:cxnSpLocks/>
          </p:cNvCxnSpPr>
          <p:nvPr/>
        </p:nvCxnSpPr>
        <p:spPr>
          <a:xfrm>
            <a:off x="6368564" y="2657096"/>
            <a:ext cx="51282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A48E2DCE-2910-C60C-006C-E6F20C5544F6}"/>
              </a:ext>
            </a:extLst>
          </p:cNvPr>
          <p:cNvGrpSpPr/>
          <p:nvPr/>
        </p:nvGrpSpPr>
        <p:grpSpPr>
          <a:xfrm>
            <a:off x="6368714" y="1607856"/>
            <a:ext cx="2160000" cy="2088001"/>
            <a:chOff x="3029526" y="1992649"/>
            <a:chExt cx="2163366" cy="2166403"/>
          </a:xfrm>
        </p:grpSpPr>
        <p:sp>
          <p:nvSpPr>
            <p:cNvPr id="110" name="Arco 109">
              <a:extLst>
                <a:ext uri="{FF2B5EF4-FFF2-40B4-BE49-F238E27FC236}">
                  <a16:creationId xmlns:a16="http://schemas.microsoft.com/office/drawing/2014/main" id="{555703C0-4948-80D3-C8A5-0949D927295B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871223"/>
                <a:gd name="adj2" fmla="val 1502032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Arco 136">
              <a:extLst>
                <a:ext uri="{FF2B5EF4-FFF2-40B4-BE49-F238E27FC236}">
                  <a16:creationId xmlns:a16="http://schemas.microsoft.com/office/drawing/2014/main" id="{8AF6FC50-13C3-1910-EEB7-825DD234B779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1"/>
            </a:xfrm>
            <a:prstGeom prst="arc">
              <a:avLst>
                <a:gd name="adj1" fmla="val 8866855"/>
                <a:gd name="adj2" fmla="val 1502555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6DB3EBBB-9A52-AEB8-E925-02A4CB7B5317}"/>
              </a:ext>
            </a:extLst>
          </p:cNvPr>
          <p:cNvGrpSpPr/>
          <p:nvPr/>
        </p:nvGrpSpPr>
        <p:grpSpPr>
          <a:xfrm>
            <a:off x="6367652" y="1645964"/>
            <a:ext cx="2160000" cy="2016000"/>
            <a:chOff x="3029526" y="1992649"/>
            <a:chExt cx="2163366" cy="2166402"/>
          </a:xfrm>
        </p:grpSpPr>
        <p:sp>
          <p:nvSpPr>
            <p:cNvPr id="140" name="Arco 139">
              <a:extLst>
                <a:ext uri="{FF2B5EF4-FFF2-40B4-BE49-F238E27FC236}">
                  <a16:creationId xmlns:a16="http://schemas.microsoft.com/office/drawing/2014/main" id="{8F402896-985B-C665-A43A-66471A886003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908228"/>
                <a:gd name="adj2" fmla="val 1494263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8" name="Arco 147">
              <a:extLst>
                <a:ext uri="{FF2B5EF4-FFF2-40B4-BE49-F238E27FC236}">
                  <a16:creationId xmlns:a16="http://schemas.microsoft.com/office/drawing/2014/main" id="{AD8CBB0A-DB9A-924E-33E1-4DF39D1D168A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866855"/>
                <a:gd name="adj2" fmla="val 1493140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EDA57FCD-9F72-023F-2471-D99655B79684}"/>
              </a:ext>
            </a:extLst>
          </p:cNvPr>
          <p:cNvGrpSpPr/>
          <p:nvPr/>
        </p:nvGrpSpPr>
        <p:grpSpPr>
          <a:xfrm>
            <a:off x="6368933" y="1702378"/>
            <a:ext cx="2160000" cy="1908000"/>
            <a:chOff x="3029526" y="1992649"/>
            <a:chExt cx="2163366" cy="2166402"/>
          </a:xfrm>
        </p:grpSpPr>
        <p:sp>
          <p:nvSpPr>
            <p:cNvPr id="151" name="Arco 150">
              <a:extLst>
                <a:ext uri="{FF2B5EF4-FFF2-40B4-BE49-F238E27FC236}">
                  <a16:creationId xmlns:a16="http://schemas.microsoft.com/office/drawing/2014/main" id="{069DDB18-5E42-7AC0-0789-336682FD1E4D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8947893"/>
                <a:gd name="adj2" fmla="val 1472874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Arco 152">
              <a:extLst>
                <a:ext uri="{FF2B5EF4-FFF2-40B4-BE49-F238E27FC236}">
                  <a16:creationId xmlns:a16="http://schemas.microsoft.com/office/drawing/2014/main" id="{0BB9B197-1394-180D-BE1D-00FB17E061AF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920202"/>
                <a:gd name="adj2" fmla="val 1470927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" name="Gruppo 1">
            <a:extLst>
              <a:ext uri="{FF2B5EF4-FFF2-40B4-BE49-F238E27FC236}">
                <a16:creationId xmlns:a16="http://schemas.microsoft.com/office/drawing/2014/main" id="{32D39DAB-CEDA-81C5-BC48-90B64BE3C802}"/>
              </a:ext>
            </a:extLst>
          </p:cNvPr>
          <p:cNvGrpSpPr/>
          <p:nvPr/>
        </p:nvGrpSpPr>
        <p:grpSpPr>
          <a:xfrm>
            <a:off x="6368476" y="1774054"/>
            <a:ext cx="2160000" cy="1764000"/>
            <a:chOff x="3029526" y="1992649"/>
            <a:chExt cx="2163366" cy="2166402"/>
          </a:xfrm>
        </p:grpSpPr>
        <p:sp>
          <p:nvSpPr>
            <p:cNvPr id="7" name="Arco 6">
              <a:extLst>
                <a:ext uri="{FF2B5EF4-FFF2-40B4-BE49-F238E27FC236}">
                  <a16:creationId xmlns:a16="http://schemas.microsoft.com/office/drawing/2014/main" id="{8D379B9F-DC82-CE4E-9931-F1213C96705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020570"/>
                <a:gd name="adj2" fmla="val 1455699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Arco 8">
              <a:extLst>
                <a:ext uri="{FF2B5EF4-FFF2-40B4-BE49-F238E27FC236}">
                  <a16:creationId xmlns:a16="http://schemas.microsoft.com/office/drawing/2014/main" id="{3DBB0529-3C8F-5A2F-3084-E00F1E13524C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8993783"/>
                <a:gd name="adj2" fmla="val 1457476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F5CEEF1D-B789-3BD7-AD7E-FFCAFDE93958}"/>
              </a:ext>
            </a:extLst>
          </p:cNvPr>
          <p:cNvGrpSpPr/>
          <p:nvPr/>
        </p:nvGrpSpPr>
        <p:grpSpPr>
          <a:xfrm>
            <a:off x="6364106" y="1935776"/>
            <a:ext cx="2160000" cy="1440000"/>
            <a:chOff x="3029526" y="1992649"/>
            <a:chExt cx="2163366" cy="2166402"/>
          </a:xfrm>
        </p:grpSpPr>
        <p:sp>
          <p:nvSpPr>
            <p:cNvPr id="63" name="Arco 62">
              <a:extLst>
                <a:ext uri="{FF2B5EF4-FFF2-40B4-BE49-F238E27FC236}">
                  <a16:creationId xmlns:a16="http://schemas.microsoft.com/office/drawing/2014/main" id="{CFD7D8CA-171F-256D-C064-D608217F1E41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170520"/>
                <a:gd name="adj2" fmla="val 143729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Arco 64">
              <a:extLst>
                <a:ext uri="{FF2B5EF4-FFF2-40B4-BE49-F238E27FC236}">
                  <a16:creationId xmlns:a16="http://schemas.microsoft.com/office/drawing/2014/main" id="{DFD2BD4F-2F8B-20F2-F195-6D48906EB24D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166029"/>
                <a:gd name="adj2" fmla="val 14335653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B34D7EDC-8839-9E50-C54A-3DD9A028FE9B}"/>
              </a:ext>
            </a:extLst>
          </p:cNvPr>
          <p:cNvGrpSpPr/>
          <p:nvPr/>
        </p:nvGrpSpPr>
        <p:grpSpPr>
          <a:xfrm>
            <a:off x="6369646" y="2119751"/>
            <a:ext cx="2160000" cy="1080000"/>
            <a:chOff x="3029526" y="1992649"/>
            <a:chExt cx="2163366" cy="2166402"/>
          </a:xfrm>
        </p:grpSpPr>
        <p:sp>
          <p:nvSpPr>
            <p:cNvPr id="67" name="Arco 66">
              <a:extLst>
                <a:ext uri="{FF2B5EF4-FFF2-40B4-BE49-F238E27FC236}">
                  <a16:creationId xmlns:a16="http://schemas.microsoft.com/office/drawing/2014/main" id="{3DF0BFFF-44FB-2180-285A-C108E705EE4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367392"/>
                <a:gd name="adj2" fmla="val 1404493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Arco 69">
              <a:extLst>
                <a:ext uri="{FF2B5EF4-FFF2-40B4-BE49-F238E27FC236}">
                  <a16:creationId xmlns:a16="http://schemas.microsoft.com/office/drawing/2014/main" id="{AF530482-6260-7C13-004D-761EC6D64889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355412"/>
                <a:gd name="adj2" fmla="val 141451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FC56A0A6-BDBE-F075-C80B-2A326BB2E29B}"/>
              </a:ext>
            </a:extLst>
          </p:cNvPr>
          <p:cNvGrpSpPr/>
          <p:nvPr/>
        </p:nvGrpSpPr>
        <p:grpSpPr>
          <a:xfrm>
            <a:off x="6366968" y="2332033"/>
            <a:ext cx="2160000" cy="648000"/>
            <a:chOff x="3029526" y="1992649"/>
            <a:chExt cx="2163366" cy="2166402"/>
          </a:xfrm>
        </p:grpSpPr>
        <p:sp>
          <p:nvSpPr>
            <p:cNvPr id="74" name="Arco 73">
              <a:extLst>
                <a:ext uri="{FF2B5EF4-FFF2-40B4-BE49-F238E27FC236}">
                  <a16:creationId xmlns:a16="http://schemas.microsoft.com/office/drawing/2014/main" id="{E3BED413-02EF-BE22-58A0-B93CE044349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9694060"/>
                <a:gd name="adj2" fmla="val 1305394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5" name="Arco 74">
              <a:extLst>
                <a:ext uri="{FF2B5EF4-FFF2-40B4-BE49-F238E27FC236}">
                  <a16:creationId xmlns:a16="http://schemas.microsoft.com/office/drawing/2014/main" id="{DAB2BEE0-5FA4-36CD-0CB7-00DCE576672D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9694699"/>
                <a:gd name="adj2" fmla="val 13054079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0E771F04-1544-944E-B3AC-420674C7F194}"/>
              </a:ext>
            </a:extLst>
          </p:cNvPr>
          <p:cNvGrpSpPr/>
          <p:nvPr/>
        </p:nvGrpSpPr>
        <p:grpSpPr>
          <a:xfrm>
            <a:off x="6367843" y="2517002"/>
            <a:ext cx="2160000" cy="288000"/>
            <a:chOff x="3029526" y="1992649"/>
            <a:chExt cx="2163366" cy="2166402"/>
          </a:xfrm>
        </p:grpSpPr>
        <p:sp>
          <p:nvSpPr>
            <p:cNvPr id="82" name="Arco 81">
              <a:extLst>
                <a:ext uri="{FF2B5EF4-FFF2-40B4-BE49-F238E27FC236}">
                  <a16:creationId xmlns:a16="http://schemas.microsoft.com/office/drawing/2014/main" id="{17892390-1A7E-6429-2E2D-E141EF397FB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10171723"/>
                <a:gd name="adj2" fmla="val 1171773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Arco 82">
              <a:extLst>
                <a:ext uri="{FF2B5EF4-FFF2-40B4-BE49-F238E27FC236}">
                  <a16:creationId xmlns:a16="http://schemas.microsoft.com/office/drawing/2014/main" id="{1B513ACA-7836-D839-8E93-4BD734E1C05C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10193039"/>
                <a:gd name="adj2" fmla="val 1167396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11BAE1B-5CAA-78E0-28B6-C017F65DF7CA}"/>
              </a:ext>
            </a:extLst>
          </p:cNvPr>
          <p:cNvCxnSpPr>
            <a:cxnSpLocks/>
          </p:cNvCxnSpPr>
          <p:nvPr/>
        </p:nvCxnSpPr>
        <p:spPr>
          <a:xfrm>
            <a:off x="8007663" y="2656943"/>
            <a:ext cx="51594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339FF84F-BE1B-89E4-33BB-026171258E25}"/>
              </a:ext>
            </a:extLst>
          </p:cNvPr>
          <p:cNvCxnSpPr>
            <a:cxnSpLocks/>
          </p:cNvCxnSpPr>
          <p:nvPr/>
        </p:nvCxnSpPr>
        <p:spPr>
          <a:xfrm>
            <a:off x="6367114" y="5001541"/>
            <a:ext cx="215908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A15B4DE0-0514-8CD5-489E-0964FF30D1FB}"/>
              </a:ext>
            </a:extLst>
          </p:cNvPr>
          <p:cNvGrpSpPr/>
          <p:nvPr/>
        </p:nvGrpSpPr>
        <p:grpSpPr>
          <a:xfrm>
            <a:off x="6367264" y="3952150"/>
            <a:ext cx="2160000" cy="2081981"/>
            <a:chOff x="3029526" y="1992492"/>
            <a:chExt cx="2163366" cy="2160157"/>
          </a:xfrm>
        </p:grpSpPr>
        <p:sp>
          <p:nvSpPr>
            <p:cNvPr id="88" name="Arco 87">
              <a:extLst>
                <a:ext uri="{FF2B5EF4-FFF2-40B4-BE49-F238E27FC236}">
                  <a16:creationId xmlns:a16="http://schemas.microsoft.com/office/drawing/2014/main" id="{42C6A3D6-4963-98A5-E1EF-C2EF78484C54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705198"/>
                <a:gd name="adj2" fmla="val 1627683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0" name="Arco 89">
              <a:extLst>
                <a:ext uri="{FF2B5EF4-FFF2-40B4-BE49-F238E27FC236}">
                  <a16:creationId xmlns:a16="http://schemas.microsoft.com/office/drawing/2014/main" id="{DA2F8CEA-EC0D-88CD-4F59-7D413D6F56EE}"/>
                </a:ext>
              </a:extLst>
            </p:cNvPr>
            <p:cNvSpPr/>
            <p:nvPr/>
          </p:nvSpPr>
          <p:spPr>
            <a:xfrm flipH="1">
              <a:off x="3032892" y="1992492"/>
              <a:ext cx="2160000" cy="2160001"/>
            </a:xfrm>
            <a:prstGeom prst="arc">
              <a:avLst>
                <a:gd name="adj1" fmla="val 6765684"/>
                <a:gd name="adj2" fmla="val 1614920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D3E7C09E-F2C5-5C84-8A1A-2D783D57C0A4}"/>
              </a:ext>
            </a:extLst>
          </p:cNvPr>
          <p:cNvGrpSpPr/>
          <p:nvPr/>
        </p:nvGrpSpPr>
        <p:grpSpPr>
          <a:xfrm>
            <a:off x="6366202" y="3990046"/>
            <a:ext cx="2160000" cy="2010405"/>
            <a:chOff x="3029526" y="1992259"/>
            <a:chExt cx="2163366" cy="2160390"/>
          </a:xfrm>
        </p:grpSpPr>
        <p:sp>
          <p:nvSpPr>
            <p:cNvPr id="93" name="Arco 92">
              <a:extLst>
                <a:ext uri="{FF2B5EF4-FFF2-40B4-BE49-F238E27FC236}">
                  <a16:creationId xmlns:a16="http://schemas.microsoft.com/office/drawing/2014/main" id="{44763631-B0EA-0B21-43CF-3A105396689B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629634"/>
                <a:gd name="adj2" fmla="val 1619955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4" name="Arco 93">
              <a:extLst>
                <a:ext uri="{FF2B5EF4-FFF2-40B4-BE49-F238E27FC236}">
                  <a16:creationId xmlns:a16="http://schemas.microsoft.com/office/drawing/2014/main" id="{0B3E1339-6728-FAA7-3C11-3C740A1AE3FB}"/>
                </a:ext>
              </a:extLst>
            </p:cNvPr>
            <p:cNvSpPr/>
            <p:nvPr/>
          </p:nvSpPr>
          <p:spPr>
            <a:xfrm flipH="1">
              <a:off x="3032892" y="1992259"/>
              <a:ext cx="2160000" cy="2160000"/>
            </a:xfrm>
            <a:prstGeom prst="arc">
              <a:avLst>
                <a:gd name="adj1" fmla="val 6654484"/>
                <a:gd name="adj2" fmla="val 1622510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87F26ADC-1437-A10F-A265-FB9A2A35D475}"/>
              </a:ext>
            </a:extLst>
          </p:cNvPr>
          <p:cNvGrpSpPr/>
          <p:nvPr/>
        </p:nvGrpSpPr>
        <p:grpSpPr>
          <a:xfrm>
            <a:off x="6367483" y="4046823"/>
            <a:ext cx="2160000" cy="1903785"/>
            <a:chOff x="3029526" y="1992649"/>
            <a:chExt cx="2163366" cy="2161617"/>
          </a:xfrm>
        </p:grpSpPr>
        <p:sp>
          <p:nvSpPr>
            <p:cNvPr id="97" name="Arco 96">
              <a:extLst>
                <a:ext uri="{FF2B5EF4-FFF2-40B4-BE49-F238E27FC236}">
                  <a16:creationId xmlns:a16="http://schemas.microsoft.com/office/drawing/2014/main" id="{16043BC9-AAE8-AD71-8EC8-4DB04BA6218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689779"/>
                <a:gd name="adj2" fmla="val 1618380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8" name="Arco 97">
              <a:extLst>
                <a:ext uri="{FF2B5EF4-FFF2-40B4-BE49-F238E27FC236}">
                  <a16:creationId xmlns:a16="http://schemas.microsoft.com/office/drawing/2014/main" id="{1E79C762-A877-1CD7-AF36-C71F28E54BE0}"/>
                </a:ext>
              </a:extLst>
            </p:cNvPr>
            <p:cNvSpPr/>
            <p:nvPr/>
          </p:nvSpPr>
          <p:spPr>
            <a:xfrm flipH="1">
              <a:off x="3032892" y="1994266"/>
              <a:ext cx="2160000" cy="2160000"/>
            </a:xfrm>
            <a:prstGeom prst="arc">
              <a:avLst>
                <a:gd name="adj1" fmla="val 6704569"/>
                <a:gd name="adj2" fmla="val 1621144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1" name="Gruppo 100">
            <a:extLst>
              <a:ext uri="{FF2B5EF4-FFF2-40B4-BE49-F238E27FC236}">
                <a16:creationId xmlns:a16="http://schemas.microsoft.com/office/drawing/2014/main" id="{E23E8509-AE4C-EFA7-BF08-8409E3578450}"/>
              </a:ext>
            </a:extLst>
          </p:cNvPr>
          <p:cNvGrpSpPr/>
          <p:nvPr/>
        </p:nvGrpSpPr>
        <p:grpSpPr>
          <a:xfrm>
            <a:off x="6367026" y="4118499"/>
            <a:ext cx="2160000" cy="1759787"/>
            <a:chOff x="3029526" y="1992649"/>
            <a:chExt cx="2163366" cy="2161227"/>
          </a:xfrm>
        </p:grpSpPr>
        <p:sp>
          <p:nvSpPr>
            <p:cNvPr id="102" name="Arco 101">
              <a:extLst>
                <a:ext uri="{FF2B5EF4-FFF2-40B4-BE49-F238E27FC236}">
                  <a16:creationId xmlns:a16="http://schemas.microsoft.com/office/drawing/2014/main" id="{98E6EC48-0A7E-709B-F2E9-8079E8E8594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6868183"/>
                <a:gd name="adj2" fmla="val 1619864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3" name="Arco 102">
              <a:extLst>
                <a:ext uri="{FF2B5EF4-FFF2-40B4-BE49-F238E27FC236}">
                  <a16:creationId xmlns:a16="http://schemas.microsoft.com/office/drawing/2014/main" id="{B9D595D6-CEA5-8E9C-89D6-336415C20E80}"/>
                </a:ext>
              </a:extLst>
            </p:cNvPr>
            <p:cNvSpPr/>
            <p:nvPr/>
          </p:nvSpPr>
          <p:spPr>
            <a:xfrm flipH="1">
              <a:off x="3032892" y="1993876"/>
              <a:ext cx="2160000" cy="2160000"/>
            </a:xfrm>
            <a:prstGeom prst="arc">
              <a:avLst>
                <a:gd name="adj1" fmla="val 6885149"/>
                <a:gd name="adj2" fmla="val 1621640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043A828B-2810-D256-C7E2-FFEED9D2D30E}"/>
              </a:ext>
            </a:extLst>
          </p:cNvPr>
          <p:cNvGrpSpPr/>
          <p:nvPr/>
        </p:nvGrpSpPr>
        <p:grpSpPr>
          <a:xfrm>
            <a:off x="6362656" y="4280221"/>
            <a:ext cx="2160000" cy="1435787"/>
            <a:chOff x="3029526" y="1992649"/>
            <a:chExt cx="2163366" cy="2160063"/>
          </a:xfrm>
        </p:grpSpPr>
        <p:sp>
          <p:nvSpPr>
            <p:cNvPr id="109" name="Arco 108">
              <a:extLst>
                <a:ext uri="{FF2B5EF4-FFF2-40B4-BE49-F238E27FC236}">
                  <a16:creationId xmlns:a16="http://schemas.microsoft.com/office/drawing/2014/main" id="{C7DDD97F-AC42-A375-B156-EA4B63021DCF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202822"/>
                <a:gd name="adj2" fmla="val 1624661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Arco 160">
              <a:extLst>
                <a:ext uri="{FF2B5EF4-FFF2-40B4-BE49-F238E27FC236}">
                  <a16:creationId xmlns:a16="http://schemas.microsoft.com/office/drawing/2014/main" id="{E9755626-9FB1-A79F-2986-93D939651669}"/>
                </a:ext>
              </a:extLst>
            </p:cNvPr>
            <p:cNvSpPr/>
            <p:nvPr/>
          </p:nvSpPr>
          <p:spPr>
            <a:xfrm flipH="1">
              <a:off x="3032892" y="1992711"/>
              <a:ext cx="2160000" cy="2160001"/>
            </a:xfrm>
            <a:prstGeom prst="arc">
              <a:avLst>
                <a:gd name="adj1" fmla="val 7331756"/>
                <a:gd name="adj2" fmla="val 16225790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3" name="Gruppo 162">
            <a:extLst>
              <a:ext uri="{FF2B5EF4-FFF2-40B4-BE49-F238E27FC236}">
                <a16:creationId xmlns:a16="http://schemas.microsoft.com/office/drawing/2014/main" id="{54404B87-E031-67CA-6D78-0F3C95C0604F}"/>
              </a:ext>
            </a:extLst>
          </p:cNvPr>
          <p:cNvGrpSpPr/>
          <p:nvPr/>
        </p:nvGrpSpPr>
        <p:grpSpPr>
          <a:xfrm>
            <a:off x="6368196" y="4464196"/>
            <a:ext cx="2160000" cy="1080000"/>
            <a:chOff x="3029526" y="1992649"/>
            <a:chExt cx="2163366" cy="2166402"/>
          </a:xfrm>
        </p:grpSpPr>
        <p:sp>
          <p:nvSpPr>
            <p:cNvPr id="164" name="Arco 163">
              <a:extLst>
                <a:ext uri="{FF2B5EF4-FFF2-40B4-BE49-F238E27FC236}">
                  <a16:creationId xmlns:a16="http://schemas.microsoft.com/office/drawing/2014/main" id="{0F70CD5F-8919-5646-506C-88A85DAF7560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608867"/>
                <a:gd name="adj2" fmla="val 16198951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6" name="Arco 165">
              <a:extLst>
                <a:ext uri="{FF2B5EF4-FFF2-40B4-BE49-F238E27FC236}">
                  <a16:creationId xmlns:a16="http://schemas.microsoft.com/office/drawing/2014/main" id="{82CD34A7-7F24-6E6F-E90F-55A3923D3CF3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7612807"/>
                <a:gd name="adj2" fmla="val 1629104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99F555E9-D121-A9CD-4CD5-CD01D5520E24}"/>
              </a:ext>
            </a:extLst>
          </p:cNvPr>
          <p:cNvGrpSpPr/>
          <p:nvPr/>
        </p:nvGrpSpPr>
        <p:grpSpPr>
          <a:xfrm>
            <a:off x="6365518" y="4676478"/>
            <a:ext cx="2160000" cy="648000"/>
            <a:chOff x="3029526" y="1992649"/>
            <a:chExt cx="2163366" cy="2166402"/>
          </a:xfrm>
        </p:grpSpPr>
        <p:sp>
          <p:nvSpPr>
            <p:cNvPr id="168" name="Arco 167">
              <a:extLst>
                <a:ext uri="{FF2B5EF4-FFF2-40B4-BE49-F238E27FC236}">
                  <a16:creationId xmlns:a16="http://schemas.microsoft.com/office/drawing/2014/main" id="{80336939-1B68-32BB-5F1C-2372171ACEC1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7755576"/>
                <a:gd name="adj2" fmla="val 1623091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9" name="Arco 168">
              <a:extLst>
                <a:ext uri="{FF2B5EF4-FFF2-40B4-BE49-F238E27FC236}">
                  <a16:creationId xmlns:a16="http://schemas.microsoft.com/office/drawing/2014/main" id="{BCC3CBFE-A0BC-7B43-F9EE-7D60418E4602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7975588"/>
                <a:gd name="adj2" fmla="val 1625481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22DF6ED3-CD88-2850-162F-7B126BEE8F3B}"/>
              </a:ext>
            </a:extLst>
          </p:cNvPr>
          <p:cNvGrpSpPr/>
          <p:nvPr/>
        </p:nvGrpSpPr>
        <p:grpSpPr>
          <a:xfrm>
            <a:off x="6366393" y="4861447"/>
            <a:ext cx="2160000" cy="288000"/>
            <a:chOff x="3029526" y="1992649"/>
            <a:chExt cx="2163366" cy="2166402"/>
          </a:xfrm>
        </p:grpSpPr>
        <p:sp>
          <p:nvSpPr>
            <p:cNvPr id="173" name="Arco 172">
              <a:extLst>
                <a:ext uri="{FF2B5EF4-FFF2-40B4-BE49-F238E27FC236}">
                  <a16:creationId xmlns:a16="http://schemas.microsoft.com/office/drawing/2014/main" id="{B631824F-78A3-2058-2D9E-1FD04E0A3863}"/>
                </a:ext>
              </a:extLst>
            </p:cNvPr>
            <p:cNvSpPr/>
            <p:nvPr/>
          </p:nvSpPr>
          <p:spPr>
            <a:xfrm>
              <a:off x="3029526" y="1992649"/>
              <a:ext cx="2160000" cy="2160000"/>
            </a:xfrm>
            <a:prstGeom prst="arc">
              <a:avLst>
                <a:gd name="adj1" fmla="val 5405024"/>
                <a:gd name="adj2" fmla="val 16442146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8" name="Arco 177">
              <a:extLst>
                <a:ext uri="{FF2B5EF4-FFF2-40B4-BE49-F238E27FC236}">
                  <a16:creationId xmlns:a16="http://schemas.microsoft.com/office/drawing/2014/main" id="{2CFB4986-99F8-30F1-0C66-53D189B46D4B}"/>
                </a:ext>
              </a:extLst>
            </p:cNvPr>
            <p:cNvSpPr/>
            <p:nvPr/>
          </p:nvSpPr>
          <p:spPr>
            <a:xfrm flipH="1">
              <a:off x="3032892" y="1999051"/>
              <a:ext cx="2160000" cy="2160000"/>
            </a:xfrm>
            <a:prstGeom prst="arc">
              <a:avLst>
                <a:gd name="adj1" fmla="val 5229624"/>
                <a:gd name="adj2" fmla="val 16292644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49FB5B42-9380-C872-5D92-C9A672D5DA86}"/>
              </a:ext>
            </a:extLst>
          </p:cNvPr>
          <p:cNvCxnSpPr>
            <a:cxnSpLocks/>
          </p:cNvCxnSpPr>
          <p:nvPr/>
        </p:nvCxnSpPr>
        <p:spPr>
          <a:xfrm flipH="1">
            <a:off x="9581832" y="3937697"/>
            <a:ext cx="332753" cy="188713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27629F7E-9BB7-6C51-0ADC-AF8DDFECAA7B}"/>
              </a:ext>
            </a:extLst>
          </p:cNvPr>
          <p:cNvCxnSpPr>
            <a:cxnSpLocks/>
          </p:cNvCxnSpPr>
          <p:nvPr/>
        </p:nvCxnSpPr>
        <p:spPr>
          <a:xfrm flipH="1">
            <a:off x="9460967" y="3984023"/>
            <a:ext cx="635685" cy="17465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DC182A74-E315-FAEF-C85A-6D830C74CCA0}"/>
              </a:ext>
            </a:extLst>
          </p:cNvPr>
          <p:cNvCxnSpPr>
            <a:cxnSpLocks/>
          </p:cNvCxnSpPr>
          <p:nvPr/>
        </p:nvCxnSpPr>
        <p:spPr>
          <a:xfrm flipH="1">
            <a:off x="9372537" y="4062649"/>
            <a:ext cx="896686" cy="15531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CD6DB5A6-F7C4-5FA9-C659-85FF869C95ED}"/>
              </a:ext>
            </a:extLst>
          </p:cNvPr>
          <p:cNvCxnSpPr>
            <a:cxnSpLocks/>
          </p:cNvCxnSpPr>
          <p:nvPr/>
        </p:nvCxnSpPr>
        <p:spPr>
          <a:xfrm flipH="1">
            <a:off x="9296376" y="4172100"/>
            <a:ext cx="1125518" cy="13413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7CB816FA-7B40-E8E5-4318-2581D83492EE}"/>
              </a:ext>
            </a:extLst>
          </p:cNvPr>
          <p:cNvCxnSpPr>
            <a:cxnSpLocks/>
          </p:cNvCxnSpPr>
          <p:nvPr/>
        </p:nvCxnSpPr>
        <p:spPr>
          <a:xfrm flipH="1">
            <a:off x="9234863" y="4306919"/>
            <a:ext cx="1318032" cy="11059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37B12526-677A-AA43-94BD-F5A51FA2CDB8}"/>
              </a:ext>
            </a:extLst>
          </p:cNvPr>
          <p:cNvCxnSpPr>
            <a:cxnSpLocks/>
          </p:cNvCxnSpPr>
          <p:nvPr/>
        </p:nvCxnSpPr>
        <p:spPr>
          <a:xfrm flipH="1">
            <a:off x="9180466" y="4466078"/>
            <a:ext cx="1476157" cy="8522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B5CE6FCB-CE7F-D2E7-1467-D6EF1A7C15B3}"/>
              </a:ext>
            </a:extLst>
          </p:cNvPr>
          <p:cNvCxnSpPr>
            <a:cxnSpLocks/>
          </p:cNvCxnSpPr>
          <p:nvPr/>
        </p:nvCxnSpPr>
        <p:spPr>
          <a:xfrm flipH="1">
            <a:off x="9119412" y="4632284"/>
            <a:ext cx="1625347" cy="5915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29F7D5AC-5F2C-4181-F19F-C7B069833FFC}"/>
              </a:ext>
            </a:extLst>
          </p:cNvPr>
          <p:cNvCxnSpPr>
            <a:cxnSpLocks/>
          </p:cNvCxnSpPr>
          <p:nvPr/>
        </p:nvCxnSpPr>
        <p:spPr>
          <a:xfrm flipH="1">
            <a:off x="9066450" y="4815409"/>
            <a:ext cx="1725874" cy="30431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9B7A590D-A7ED-934F-9FD6-C14979F200D5}"/>
              </a:ext>
            </a:extLst>
          </p:cNvPr>
          <p:cNvCxnSpPr>
            <a:cxnSpLocks/>
          </p:cNvCxnSpPr>
          <p:nvPr/>
        </p:nvCxnSpPr>
        <p:spPr>
          <a:xfrm flipH="1">
            <a:off x="8999783" y="5001877"/>
            <a:ext cx="180833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94C2664C-B051-2032-246C-21926D187A05}"/>
              </a:ext>
            </a:extLst>
          </p:cNvPr>
          <p:cNvCxnSpPr>
            <a:cxnSpLocks/>
          </p:cNvCxnSpPr>
          <p:nvPr/>
        </p:nvCxnSpPr>
        <p:spPr>
          <a:xfrm flipH="1" flipV="1">
            <a:off x="8940278" y="4864338"/>
            <a:ext cx="1851505" cy="3264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80684528-113C-FD29-9FCB-035982880B88}"/>
              </a:ext>
            </a:extLst>
          </p:cNvPr>
          <p:cNvCxnSpPr>
            <a:cxnSpLocks/>
          </p:cNvCxnSpPr>
          <p:nvPr/>
        </p:nvCxnSpPr>
        <p:spPr>
          <a:xfrm flipH="1" flipV="1">
            <a:off x="8850409" y="4683134"/>
            <a:ext cx="1843263" cy="6708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9FF87730-5299-E4E3-F58A-07DD14E2A91C}"/>
              </a:ext>
            </a:extLst>
          </p:cNvPr>
          <p:cNvCxnSpPr>
            <a:cxnSpLocks/>
          </p:cNvCxnSpPr>
          <p:nvPr/>
        </p:nvCxnSpPr>
        <p:spPr>
          <a:xfrm flipH="1" flipV="1">
            <a:off x="8796217" y="4465446"/>
            <a:ext cx="1795505" cy="10366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E6E83B64-2055-EA01-478D-4C0E6FA37B96}"/>
              </a:ext>
            </a:extLst>
          </p:cNvPr>
          <p:cNvCxnSpPr>
            <a:cxnSpLocks/>
          </p:cNvCxnSpPr>
          <p:nvPr/>
        </p:nvCxnSpPr>
        <p:spPr>
          <a:xfrm flipH="1" flipV="1">
            <a:off x="8902724" y="4309695"/>
            <a:ext cx="1597750" cy="1340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4B083224-ABF5-04CE-1F26-F5EED3A064BE}"/>
              </a:ext>
            </a:extLst>
          </p:cNvPr>
          <p:cNvCxnSpPr>
            <a:cxnSpLocks/>
          </p:cNvCxnSpPr>
          <p:nvPr/>
        </p:nvCxnSpPr>
        <p:spPr>
          <a:xfrm flipH="1" flipV="1">
            <a:off x="9034139" y="4174462"/>
            <a:ext cx="1342565" cy="16000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2959C14B-AC1E-A9BE-6F42-BA7F36F1823C}"/>
              </a:ext>
            </a:extLst>
          </p:cNvPr>
          <p:cNvCxnSpPr>
            <a:cxnSpLocks/>
          </p:cNvCxnSpPr>
          <p:nvPr/>
        </p:nvCxnSpPr>
        <p:spPr>
          <a:xfrm flipH="1" flipV="1">
            <a:off x="9183402" y="4062232"/>
            <a:ext cx="1051166" cy="18206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0261903A-953C-AA1F-F1E8-229AD471A9A6}"/>
              </a:ext>
            </a:extLst>
          </p:cNvPr>
          <p:cNvCxnSpPr>
            <a:cxnSpLocks/>
          </p:cNvCxnSpPr>
          <p:nvPr/>
        </p:nvCxnSpPr>
        <p:spPr>
          <a:xfrm flipH="1" flipV="1">
            <a:off x="9358432" y="3991246"/>
            <a:ext cx="708691" cy="19471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84A6DE91-C427-E587-3ED2-8E4E25C24469}"/>
              </a:ext>
            </a:extLst>
          </p:cNvPr>
          <p:cNvCxnSpPr>
            <a:cxnSpLocks/>
          </p:cNvCxnSpPr>
          <p:nvPr/>
        </p:nvCxnSpPr>
        <p:spPr>
          <a:xfrm flipH="1" flipV="1">
            <a:off x="9538991" y="3941363"/>
            <a:ext cx="356603" cy="20223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70882E62-6FA3-1542-9DCD-E6B194D47DDB}"/>
              </a:ext>
            </a:extLst>
          </p:cNvPr>
          <p:cNvCxnSpPr>
            <a:cxnSpLocks/>
            <a:stCxn id="362" idx="4"/>
          </p:cNvCxnSpPr>
          <p:nvPr/>
        </p:nvCxnSpPr>
        <p:spPr>
          <a:xfrm flipV="1">
            <a:off x="9723863" y="3924336"/>
            <a:ext cx="3740" cy="19969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E0E60435-2A85-484E-23CB-BB9E39A9DC33}"/>
              </a:ext>
            </a:extLst>
          </p:cNvPr>
          <p:cNvGrpSpPr/>
          <p:nvPr/>
        </p:nvGrpSpPr>
        <p:grpSpPr>
          <a:xfrm>
            <a:off x="6615575" y="1805295"/>
            <a:ext cx="1665831" cy="1236638"/>
            <a:chOff x="6619805" y="1803442"/>
            <a:chExt cx="1665831" cy="1236638"/>
          </a:xfrm>
        </p:grpSpPr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0A8CB4B2-0EDD-B551-F109-508A1253B25E}"/>
                </a:ext>
              </a:extLst>
            </p:cNvPr>
            <p:cNvSpPr/>
            <p:nvPr/>
          </p:nvSpPr>
          <p:spPr>
            <a:xfrm>
              <a:off x="6619805" y="1822863"/>
              <a:ext cx="479743" cy="1211590"/>
            </a:xfrm>
            <a:custGeom>
              <a:avLst/>
              <a:gdLst>
                <a:gd name="connsiteX0" fmla="*/ 413174 w 480187"/>
                <a:gd name="connsiteY0" fmla="*/ 0 h 1196622"/>
                <a:gd name="connsiteX1" fmla="*/ 435752 w 480187"/>
                <a:gd name="connsiteY1" fmla="*/ 137725 h 1196622"/>
                <a:gd name="connsiteX2" fmla="*/ 471876 w 480187"/>
                <a:gd name="connsiteY2" fmla="*/ 444782 h 1196622"/>
                <a:gd name="connsiteX3" fmla="*/ 261903 w 480187"/>
                <a:gd name="connsiteY3" fmla="*/ 824089 h 1196622"/>
                <a:gd name="connsiteX4" fmla="*/ 0 w 480187"/>
                <a:gd name="connsiteY4" fmla="*/ 1196622 h 1196622"/>
                <a:gd name="connsiteX0" fmla="*/ 413174 w 476021"/>
                <a:gd name="connsiteY0" fmla="*/ 0 h 1196622"/>
                <a:gd name="connsiteX1" fmla="*/ 435752 w 476021"/>
                <a:gd name="connsiteY1" fmla="*/ 137725 h 1196622"/>
                <a:gd name="connsiteX2" fmla="*/ 471876 w 476021"/>
                <a:gd name="connsiteY2" fmla="*/ 444782 h 1196622"/>
                <a:gd name="connsiteX3" fmla="*/ 261903 w 476021"/>
                <a:gd name="connsiteY3" fmla="*/ 824089 h 1196622"/>
                <a:gd name="connsiteX4" fmla="*/ 0 w 476021"/>
                <a:gd name="connsiteY4" fmla="*/ 1196622 h 1196622"/>
                <a:gd name="connsiteX0" fmla="*/ 413174 w 479318"/>
                <a:gd name="connsiteY0" fmla="*/ 0 h 1196622"/>
                <a:gd name="connsiteX1" fmla="*/ 435752 w 479318"/>
                <a:gd name="connsiteY1" fmla="*/ 137725 h 1196622"/>
                <a:gd name="connsiteX2" fmla="*/ 471876 w 479318"/>
                <a:gd name="connsiteY2" fmla="*/ 444782 h 1196622"/>
                <a:gd name="connsiteX3" fmla="*/ 261903 w 479318"/>
                <a:gd name="connsiteY3" fmla="*/ 824089 h 1196622"/>
                <a:gd name="connsiteX4" fmla="*/ 0 w 479318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13174 w 479896"/>
                <a:gd name="connsiteY0" fmla="*/ 0 h 1196622"/>
                <a:gd name="connsiteX1" fmla="*/ 435752 w 479896"/>
                <a:gd name="connsiteY1" fmla="*/ 137725 h 1196622"/>
                <a:gd name="connsiteX2" fmla="*/ 471876 w 479896"/>
                <a:gd name="connsiteY2" fmla="*/ 444782 h 1196622"/>
                <a:gd name="connsiteX3" fmla="*/ 266418 w 479896"/>
                <a:gd name="connsiteY3" fmla="*/ 821831 h 1196622"/>
                <a:gd name="connsiteX4" fmla="*/ 0 w 479896"/>
                <a:gd name="connsiteY4" fmla="*/ 1196622 h 1196622"/>
                <a:gd name="connsiteX0" fmla="*/ 426509 w 479684"/>
                <a:gd name="connsiteY0" fmla="*/ 0 h 1192812"/>
                <a:gd name="connsiteX1" fmla="*/ 435752 w 479684"/>
                <a:gd name="connsiteY1" fmla="*/ 133915 h 1192812"/>
                <a:gd name="connsiteX2" fmla="*/ 471876 w 479684"/>
                <a:gd name="connsiteY2" fmla="*/ 440972 h 1192812"/>
                <a:gd name="connsiteX3" fmla="*/ 266418 w 479684"/>
                <a:gd name="connsiteY3" fmla="*/ 818021 h 1192812"/>
                <a:gd name="connsiteX4" fmla="*/ 0 w 479684"/>
                <a:gd name="connsiteY4" fmla="*/ 1192812 h 1192812"/>
                <a:gd name="connsiteX0" fmla="*/ 426509 w 479684"/>
                <a:gd name="connsiteY0" fmla="*/ 0 h 1192812"/>
                <a:gd name="connsiteX1" fmla="*/ 435752 w 479684"/>
                <a:gd name="connsiteY1" fmla="*/ 133915 h 1192812"/>
                <a:gd name="connsiteX2" fmla="*/ 471876 w 479684"/>
                <a:gd name="connsiteY2" fmla="*/ 440972 h 1192812"/>
                <a:gd name="connsiteX3" fmla="*/ 266418 w 479684"/>
                <a:gd name="connsiteY3" fmla="*/ 818021 h 1192812"/>
                <a:gd name="connsiteX4" fmla="*/ 0 w 479684"/>
                <a:gd name="connsiteY4" fmla="*/ 1192812 h 1192812"/>
                <a:gd name="connsiteX0" fmla="*/ 426509 w 479684"/>
                <a:gd name="connsiteY0" fmla="*/ 0 h 1187097"/>
                <a:gd name="connsiteX1" fmla="*/ 435752 w 479684"/>
                <a:gd name="connsiteY1" fmla="*/ 128200 h 1187097"/>
                <a:gd name="connsiteX2" fmla="*/ 471876 w 479684"/>
                <a:gd name="connsiteY2" fmla="*/ 435257 h 1187097"/>
                <a:gd name="connsiteX3" fmla="*/ 266418 w 479684"/>
                <a:gd name="connsiteY3" fmla="*/ 812306 h 1187097"/>
                <a:gd name="connsiteX4" fmla="*/ 0 w 479684"/>
                <a:gd name="connsiteY4" fmla="*/ 1187097 h 1187097"/>
                <a:gd name="connsiteX0" fmla="*/ 422699 w 479743"/>
                <a:gd name="connsiteY0" fmla="*/ 0 h 1187097"/>
                <a:gd name="connsiteX1" fmla="*/ 435752 w 479743"/>
                <a:gd name="connsiteY1" fmla="*/ 128200 h 1187097"/>
                <a:gd name="connsiteX2" fmla="*/ 471876 w 479743"/>
                <a:gd name="connsiteY2" fmla="*/ 435257 h 1187097"/>
                <a:gd name="connsiteX3" fmla="*/ 266418 w 479743"/>
                <a:gd name="connsiteY3" fmla="*/ 812306 h 1187097"/>
                <a:gd name="connsiteX4" fmla="*/ 0 w 479743"/>
                <a:gd name="connsiteY4" fmla="*/ 1187097 h 1187097"/>
                <a:gd name="connsiteX0" fmla="*/ 422699 w 479743"/>
                <a:gd name="connsiteY0" fmla="*/ 0 h 1211590"/>
                <a:gd name="connsiteX1" fmla="*/ 435752 w 479743"/>
                <a:gd name="connsiteY1" fmla="*/ 152693 h 1211590"/>
                <a:gd name="connsiteX2" fmla="*/ 471876 w 479743"/>
                <a:gd name="connsiteY2" fmla="*/ 459750 h 1211590"/>
                <a:gd name="connsiteX3" fmla="*/ 266418 w 479743"/>
                <a:gd name="connsiteY3" fmla="*/ 836799 h 1211590"/>
                <a:gd name="connsiteX4" fmla="*/ 0 w 479743"/>
                <a:gd name="connsiteY4" fmla="*/ 1211590 h 1211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9743" h="1211590">
                  <a:moveTo>
                    <a:pt x="422699" y="0"/>
                  </a:moveTo>
                  <a:cubicBezTo>
                    <a:pt x="423429" y="31748"/>
                    <a:pt x="427556" y="76068"/>
                    <a:pt x="435752" y="152693"/>
                  </a:cubicBezTo>
                  <a:cubicBezTo>
                    <a:pt x="443948" y="229318"/>
                    <a:pt x="500098" y="345732"/>
                    <a:pt x="471876" y="459750"/>
                  </a:cubicBezTo>
                  <a:cubicBezTo>
                    <a:pt x="443654" y="573768"/>
                    <a:pt x="345064" y="711492"/>
                    <a:pt x="266418" y="836799"/>
                  </a:cubicBezTo>
                  <a:cubicBezTo>
                    <a:pt x="187772" y="962106"/>
                    <a:pt x="91628" y="1087977"/>
                    <a:pt x="0" y="121159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Figura a mano libera: forma 17">
              <a:extLst>
                <a:ext uri="{FF2B5EF4-FFF2-40B4-BE49-F238E27FC236}">
                  <a16:creationId xmlns:a16="http://schemas.microsoft.com/office/drawing/2014/main" id="{4C91DD29-D78B-EE65-6B91-87954C093432}"/>
                </a:ext>
              </a:extLst>
            </p:cNvPr>
            <p:cNvSpPr/>
            <p:nvPr/>
          </p:nvSpPr>
          <p:spPr>
            <a:xfrm>
              <a:off x="7807164" y="1803442"/>
              <a:ext cx="478472" cy="1236638"/>
            </a:xfrm>
            <a:custGeom>
              <a:avLst/>
              <a:gdLst>
                <a:gd name="connsiteX0" fmla="*/ 45311 w 465258"/>
                <a:gd name="connsiteY0" fmla="*/ 0 h 1212427"/>
                <a:gd name="connsiteX1" fmla="*/ 45311 w 465258"/>
                <a:gd name="connsiteY1" fmla="*/ 146755 h 1212427"/>
                <a:gd name="connsiteX2" fmla="*/ 6929 w 465258"/>
                <a:gd name="connsiteY2" fmla="*/ 453813 h 1212427"/>
                <a:gd name="connsiteX3" fmla="*/ 205613 w 465258"/>
                <a:gd name="connsiteY3" fmla="*/ 844409 h 1212427"/>
                <a:gd name="connsiteX4" fmla="*/ 465258 w 465258"/>
                <a:gd name="connsiteY4" fmla="*/ 1212427 h 1212427"/>
                <a:gd name="connsiteX0" fmla="*/ 45311 w 478396"/>
                <a:gd name="connsiteY0" fmla="*/ 0 h 1220310"/>
                <a:gd name="connsiteX1" fmla="*/ 45311 w 478396"/>
                <a:gd name="connsiteY1" fmla="*/ 146755 h 1220310"/>
                <a:gd name="connsiteX2" fmla="*/ 6929 w 478396"/>
                <a:gd name="connsiteY2" fmla="*/ 453813 h 1220310"/>
                <a:gd name="connsiteX3" fmla="*/ 205613 w 478396"/>
                <a:gd name="connsiteY3" fmla="*/ 844409 h 1220310"/>
                <a:gd name="connsiteX4" fmla="*/ 478396 w 478396"/>
                <a:gd name="connsiteY4" fmla="*/ 1220310 h 1220310"/>
                <a:gd name="connsiteX0" fmla="*/ 50830 w 478472"/>
                <a:gd name="connsiteY0" fmla="*/ 0 h 1236638"/>
                <a:gd name="connsiteX1" fmla="*/ 45387 w 478472"/>
                <a:gd name="connsiteY1" fmla="*/ 163083 h 1236638"/>
                <a:gd name="connsiteX2" fmla="*/ 7005 w 478472"/>
                <a:gd name="connsiteY2" fmla="*/ 470141 h 1236638"/>
                <a:gd name="connsiteX3" fmla="*/ 205689 w 478472"/>
                <a:gd name="connsiteY3" fmla="*/ 860737 h 1236638"/>
                <a:gd name="connsiteX4" fmla="*/ 478472 w 478472"/>
                <a:gd name="connsiteY4" fmla="*/ 1236638 h 1236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472" h="1236638">
                  <a:moveTo>
                    <a:pt x="50830" y="0"/>
                  </a:moveTo>
                  <a:cubicBezTo>
                    <a:pt x="54028" y="35560"/>
                    <a:pt x="52691" y="84726"/>
                    <a:pt x="45387" y="163083"/>
                  </a:cubicBezTo>
                  <a:cubicBezTo>
                    <a:pt x="38083" y="241440"/>
                    <a:pt x="-19712" y="353865"/>
                    <a:pt x="7005" y="470141"/>
                  </a:cubicBezTo>
                  <a:cubicBezTo>
                    <a:pt x="33722" y="586417"/>
                    <a:pt x="129301" y="734301"/>
                    <a:pt x="205689" y="860737"/>
                  </a:cubicBezTo>
                  <a:cubicBezTo>
                    <a:pt x="282077" y="987173"/>
                    <a:pt x="386843" y="1115847"/>
                    <a:pt x="478472" y="123663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44ABD4CD-838F-A95F-D932-E83044230812}"/>
              </a:ext>
            </a:extLst>
          </p:cNvPr>
          <p:cNvGrpSpPr/>
          <p:nvPr/>
        </p:nvGrpSpPr>
        <p:grpSpPr>
          <a:xfrm>
            <a:off x="6367098" y="1576097"/>
            <a:ext cx="2163132" cy="2160759"/>
            <a:chOff x="6368186" y="1576097"/>
            <a:chExt cx="2163132" cy="2160759"/>
          </a:xfrm>
        </p:grpSpPr>
        <p:sp>
          <p:nvSpPr>
            <p:cNvPr id="20" name="Arco 19">
              <a:extLst>
                <a:ext uri="{FF2B5EF4-FFF2-40B4-BE49-F238E27FC236}">
                  <a16:creationId xmlns:a16="http://schemas.microsoft.com/office/drawing/2014/main" id="{0CACD53F-FF3E-6F5C-0474-FCD190BA863E}"/>
                </a:ext>
              </a:extLst>
            </p:cNvPr>
            <p:cNvSpPr/>
            <p:nvPr/>
          </p:nvSpPr>
          <p:spPr>
            <a:xfrm>
              <a:off x="6368186" y="1576097"/>
              <a:ext cx="2160000" cy="2160000"/>
            </a:xfrm>
            <a:prstGeom prst="arc">
              <a:avLst>
                <a:gd name="adj1" fmla="val 8822998"/>
                <a:gd name="adj2" fmla="val 15161142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Arco 28">
              <a:extLst>
                <a:ext uri="{FF2B5EF4-FFF2-40B4-BE49-F238E27FC236}">
                  <a16:creationId xmlns:a16="http://schemas.microsoft.com/office/drawing/2014/main" id="{471B2CC3-373F-DB8D-951A-9551726993E7}"/>
                </a:ext>
              </a:extLst>
            </p:cNvPr>
            <p:cNvSpPr/>
            <p:nvPr/>
          </p:nvSpPr>
          <p:spPr>
            <a:xfrm>
              <a:off x="6371318" y="1576856"/>
              <a:ext cx="2160000" cy="2160000"/>
            </a:xfrm>
            <a:prstGeom prst="arc">
              <a:avLst>
                <a:gd name="adj1" fmla="val 17268407"/>
                <a:gd name="adj2" fmla="val 2019425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7" name="Figura a mano libera: forma 36">
            <a:extLst>
              <a:ext uri="{FF2B5EF4-FFF2-40B4-BE49-F238E27FC236}">
                <a16:creationId xmlns:a16="http://schemas.microsoft.com/office/drawing/2014/main" id="{C9B6A881-CF64-E8B5-FBF3-75F05FC20597}"/>
              </a:ext>
            </a:extLst>
          </p:cNvPr>
          <p:cNvSpPr/>
          <p:nvPr/>
        </p:nvSpPr>
        <p:spPr>
          <a:xfrm>
            <a:off x="6888251" y="5182091"/>
            <a:ext cx="1141479" cy="787017"/>
          </a:xfrm>
          <a:custGeom>
            <a:avLst/>
            <a:gdLst>
              <a:gd name="connsiteX0" fmla="*/ 0 w 1141479"/>
              <a:gd name="connsiteY0" fmla="*/ 742433 h 787202"/>
              <a:gd name="connsiteX1" fmla="*/ 87182 w 1141479"/>
              <a:gd name="connsiteY1" fmla="*/ 785010 h 787202"/>
              <a:gd name="connsiteX2" fmla="*/ 204777 w 1141479"/>
              <a:gd name="connsiteY2" fmla="*/ 766763 h 787202"/>
              <a:gd name="connsiteX3" fmla="*/ 190584 w 1141479"/>
              <a:gd name="connsiteY3" fmla="*/ 647141 h 787202"/>
              <a:gd name="connsiteX4" fmla="*/ 174364 w 1141479"/>
              <a:gd name="connsiteY4" fmla="*/ 555903 h 787202"/>
              <a:gd name="connsiteX5" fmla="*/ 184502 w 1141479"/>
              <a:gd name="connsiteY5" fmla="*/ 320714 h 787202"/>
              <a:gd name="connsiteX6" fmla="*/ 296014 w 1141479"/>
              <a:gd name="connsiteY6" fmla="*/ 128102 h 787202"/>
              <a:gd name="connsiteX7" fmla="*/ 565671 w 1141479"/>
              <a:gd name="connsiteY7" fmla="*/ 370 h 787202"/>
              <a:gd name="connsiteX8" fmla="*/ 810997 w 1141479"/>
              <a:gd name="connsiteY8" fmla="*/ 97690 h 787202"/>
              <a:gd name="connsiteX9" fmla="*/ 959005 w 1141479"/>
              <a:gd name="connsiteY9" fmla="*/ 328824 h 787202"/>
              <a:gd name="connsiteX10" fmla="*/ 973197 w 1141479"/>
              <a:gd name="connsiteY10" fmla="*/ 466694 h 787202"/>
              <a:gd name="connsiteX11" fmla="*/ 969142 w 1141479"/>
              <a:gd name="connsiteY11" fmla="*/ 559958 h 787202"/>
              <a:gd name="connsiteX12" fmla="*/ 940757 w 1141479"/>
              <a:gd name="connsiteY12" fmla="*/ 661333 h 787202"/>
              <a:gd name="connsiteX13" fmla="*/ 926565 w 1141479"/>
              <a:gd name="connsiteY13" fmla="*/ 760680 h 787202"/>
              <a:gd name="connsiteX14" fmla="*/ 1021857 w 1141479"/>
              <a:gd name="connsiteY14" fmla="*/ 776900 h 787202"/>
              <a:gd name="connsiteX15" fmla="*/ 1141479 w 1141479"/>
              <a:gd name="connsiteY15" fmla="*/ 728240 h 787202"/>
              <a:gd name="connsiteX0" fmla="*/ 0 w 1141479"/>
              <a:gd name="connsiteY0" fmla="*/ 742218 h 786987"/>
              <a:gd name="connsiteX1" fmla="*/ 87182 w 1141479"/>
              <a:gd name="connsiteY1" fmla="*/ 784795 h 786987"/>
              <a:gd name="connsiteX2" fmla="*/ 204777 w 1141479"/>
              <a:gd name="connsiteY2" fmla="*/ 766548 h 786987"/>
              <a:gd name="connsiteX3" fmla="*/ 190584 w 1141479"/>
              <a:gd name="connsiteY3" fmla="*/ 646926 h 786987"/>
              <a:gd name="connsiteX4" fmla="*/ 174364 w 1141479"/>
              <a:gd name="connsiteY4" fmla="*/ 555688 h 786987"/>
              <a:gd name="connsiteX5" fmla="*/ 184502 w 1141479"/>
              <a:gd name="connsiteY5" fmla="*/ 320499 h 786987"/>
              <a:gd name="connsiteX6" fmla="*/ 296014 w 1141479"/>
              <a:gd name="connsiteY6" fmla="*/ 127887 h 786987"/>
              <a:gd name="connsiteX7" fmla="*/ 565671 w 1141479"/>
              <a:gd name="connsiteY7" fmla="*/ 155 h 786987"/>
              <a:gd name="connsiteX8" fmla="*/ 810997 w 1141479"/>
              <a:gd name="connsiteY8" fmla="*/ 97475 h 786987"/>
              <a:gd name="connsiteX9" fmla="*/ 959005 w 1141479"/>
              <a:gd name="connsiteY9" fmla="*/ 328609 h 786987"/>
              <a:gd name="connsiteX10" fmla="*/ 973197 w 1141479"/>
              <a:gd name="connsiteY10" fmla="*/ 466479 h 786987"/>
              <a:gd name="connsiteX11" fmla="*/ 969142 w 1141479"/>
              <a:gd name="connsiteY11" fmla="*/ 559743 h 786987"/>
              <a:gd name="connsiteX12" fmla="*/ 940757 w 1141479"/>
              <a:gd name="connsiteY12" fmla="*/ 661118 h 786987"/>
              <a:gd name="connsiteX13" fmla="*/ 926565 w 1141479"/>
              <a:gd name="connsiteY13" fmla="*/ 760465 h 786987"/>
              <a:gd name="connsiteX14" fmla="*/ 1021857 w 1141479"/>
              <a:gd name="connsiteY14" fmla="*/ 776685 h 786987"/>
              <a:gd name="connsiteX15" fmla="*/ 1141479 w 1141479"/>
              <a:gd name="connsiteY15" fmla="*/ 728025 h 786987"/>
              <a:gd name="connsiteX0" fmla="*/ 0 w 1141479"/>
              <a:gd name="connsiteY0" fmla="*/ 742244 h 787013"/>
              <a:gd name="connsiteX1" fmla="*/ 87182 w 1141479"/>
              <a:gd name="connsiteY1" fmla="*/ 784821 h 787013"/>
              <a:gd name="connsiteX2" fmla="*/ 204777 w 1141479"/>
              <a:gd name="connsiteY2" fmla="*/ 766574 h 787013"/>
              <a:gd name="connsiteX3" fmla="*/ 190584 w 1141479"/>
              <a:gd name="connsiteY3" fmla="*/ 646952 h 787013"/>
              <a:gd name="connsiteX4" fmla="*/ 174364 w 1141479"/>
              <a:gd name="connsiteY4" fmla="*/ 555714 h 787013"/>
              <a:gd name="connsiteX5" fmla="*/ 184502 w 1141479"/>
              <a:gd name="connsiteY5" fmla="*/ 320525 h 787013"/>
              <a:gd name="connsiteX6" fmla="*/ 296014 w 1141479"/>
              <a:gd name="connsiteY6" fmla="*/ 127913 h 787013"/>
              <a:gd name="connsiteX7" fmla="*/ 565671 w 1141479"/>
              <a:gd name="connsiteY7" fmla="*/ 181 h 787013"/>
              <a:gd name="connsiteX8" fmla="*/ 810997 w 1141479"/>
              <a:gd name="connsiteY8" fmla="*/ 97501 h 787013"/>
              <a:gd name="connsiteX9" fmla="*/ 959005 w 1141479"/>
              <a:gd name="connsiteY9" fmla="*/ 328635 h 787013"/>
              <a:gd name="connsiteX10" fmla="*/ 973197 w 1141479"/>
              <a:gd name="connsiteY10" fmla="*/ 466505 h 787013"/>
              <a:gd name="connsiteX11" fmla="*/ 969142 w 1141479"/>
              <a:gd name="connsiteY11" fmla="*/ 559769 h 787013"/>
              <a:gd name="connsiteX12" fmla="*/ 940757 w 1141479"/>
              <a:gd name="connsiteY12" fmla="*/ 661144 h 787013"/>
              <a:gd name="connsiteX13" fmla="*/ 926565 w 1141479"/>
              <a:gd name="connsiteY13" fmla="*/ 760491 h 787013"/>
              <a:gd name="connsiteX14" fmla="*/ 1021857 w 1141479"/>
              <a:gd name="connsiteY14" fmla="*/ 776711 h 787013"/>
              <a:gd name="connsiteX15" fmla="*/ 1141479 w 1141479"/>
              <a:gd name="connsiteY15" fmla="*/ 728051 h 787013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6557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6557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6557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65577 w 1141479"/>
              <a:gd name="connsiteY10" fmla="*/ 466509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3197 w 1141479"/>
              <a:gd name="connsiteY10" fmla="*/ 464604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1292 w 1141479"/>
              <a:gd name="connsiteY10" fmla="*/ 464604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1292 w 1141479"/>
              <a:gd name="connsiteY10" fmla="*/ 464604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1292 w 1141479"/>
              <a:gd name="connsiteY10" fmla="*/ 464604 h 787017"/>
              <a:gd name="connsiteX11" fmla="*/ 969142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  <a:gd name="connsiteX0" fmla="*/ 0 w 1141479"/>
              <a:gd name="connsiteY0" fmla="*/ 742248 h 787017"/>
              <a:gd name="connsiteX1" fmla="*/ 87182 w 1141479"/>
              <a:gd name="connsiteY1" fmla="*/ 784825 h 787017"/>
              <a:gd name="connsiteX2" fmla="*/ 204777 w 1141479"/>
              <a:gd name="connsiteY2" fmla="*/ 766578 h 787017"/>
              <a:gd name="connsiteX3" fmla="*/ 190584 w 1141479"/>
              <a:gd name="connsiteY3" fmla="*/ 646956 h 787017"/>
              <a:gd name="connsiteX4" fmla="*/ 174364 w 1141479"/>
              <a:gd name="connsiteY4" fmla="*/ 555718 h 787017"/>
              <a:gd name="connsiteX5" fmla="*/ 184502 w 1141479"/>
              <a:gd name="connsiteY5" fmla="*/ 320529 h 787017"/>
              <a:gd name="connsiteX6" fmla="*/ 296014 w 1141479"/>
              <a:gd name="connsiteY6" fmla="*/ 127917 h 787017"/>
              <a:gd name="connsiteX7" fmla="*/ 565671 w 1141479"/>
              <a:gd name="connsiteY7" fmla="*/ 185 h 787017"/>
              <a:gd name="connsiteX8" fmla="*/ 810997 w 1141479"/>
              <a:gd name="connsiteY8" fmla="*/ 97505 h 787017"/>
              <a:gd name="connsiteX9" fmla="*/ 959005 w 1141479"/>
              <a:gd name="connsiteY9" fmla="*/ 328639 h 787017"/>
              <a:gd name="connsiteX10" fmla="*/ 971292 w 1141479"/>
              <a:gd name="connsiteY10" fmla="*/ 464604 h 787017"/>
              <a:gd name="connsiteX11" fmla="*/ 958830 w 1141479"/>
              <a:gd name="connsiteY11" fmla="*/ 559773 h 787017"/>
              <a:gd name="connsiteX12" fmla="*/ 940757 w 1141479"/>
              <a:gd name="connsiteY12" fmla="*/ 661148 h 787017"/>
              <a:gd name="connsiteX13" fmla="*/ 926565 w 1141479"/>
              <a:gd name="connsiteY13" fmla="*/ 760495 h 787017"/>
              <a:gd name="connsiteX14" fmla="*/ 1021857 w 1141479"/>
              <a:gd name="connsiteY14" fmla="*/ 776715 h 787017"/>
              <a:gd name="connsiteX15" fmla="*/ 1141479 w 1141479"/>
              <a:gd name="connsiteY15" fmla="*/ 728055 h 787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41479" h="787017">
                <a:moveTo>
                  <a:pt x="0" y="742248"/>
                </a:moveTo>
                <a:cubicBezTo>
                  <a:pt x="26526" y="761509"/>
                  <a:pt x="53053" y="780770"/>
                  <a:pt x="87182" y="784825"/>
                </a:cubicBezTo>
                <a:cubicBezTo>
                  <a:pt x="121311" y="788880"/>
                  <a:pt x="187543" y="789556"/>
                  <a:pt x="204777" y="766578"/>
                </a:cubicBezTo>
                <a:cubicBezTo>
                  <a:pt x="222011" y="743600"/>
                  <a:pt x="195653" y="682099"/>
                  <a:pt x="190584" y="646956"/>
                </a:cubicBezTo>
                <a:cubicBezTo>
                  <a:pt x="185515" y="611813"/>
                  <a:pt x="175378" y="610122"/>
                  <a:pt x="174364" y="555718"/>
                </a:cubicBezTo>
                <a:cubicBezTo>
                  <a:pt x="173350" y="501314"/>
                  <a:pt x="164227" y="391829"/>
                  <a:pt x="184502" y="320529"/>
                </a:cubicBezTo>
                <a:cubicBezTo>
                  <a:pt x="204777" y="249229"/>
                  <a:pt x="242011" y="183213"/>
                  <a:pt x="296014" y="127917"/>
                </a:cubicBezTo>
                <a:cubicBezTo>
                  <a:pt x="350017" y="72621"/>
                  <a:pt x="458886" y="-4271"/>
                  <a:pt x="565671" y="185"/>
                </a:cubicBezTo>
                <a:cubicBezTo>
                  <a:pt x="672456" y="4641"/>
                  <a:pt x="732106" y="46573"/>
                  <a:pt x="810997" y="97505"/>
                </a:cubicBezTo>
                <a:cubicBezTo>
                  <a:pt x="889888" y="148437"/>
                  <a:pt x="947529" y="261741"/>
                  <a:pt x="959005" y="328639"/>
                </a:cubicBezTo>
                <a:cubicBezTo>
                  <a:pt x="970481" y="395537"/>
                  <a:pt x="971321" y="426082"/>
                  <a:pt x="971292" y="464604"/>
                </a:cubicBezTo>
                <a:cubicBezTo>
                  <a:pt x="971263" y="503126"/>
                  <a:pt x="963919" y="527016"/>
                  <a:pt x="958830" y="559773"/>
                </a:cubicBezTo>
                <a:cubicBezTo>
                  <a:pt x="953741" y="592530"/>
                  <a:pt x="946134" y="627694"/>
                  <a:pt x="940757" y="661148"/>
                </a:cubicBezTo>
                <a:cubicBezTo>
                  <a:pt x="935380" y="694602"/>
                  <a:pt x="913048" y="741234"/>
                  <a:pt x="926565" y="760495"/>
                </a:cubicBezTo>
                <a:cubicBezTo>
                  <a:pt x="940082" y="779756"/>
                  <a:pt x="986038" y="782122"/>
                  <a:pt x="1021857" y="776715"/>
                </a:cubicBezTo>
                <a:cubicBezTo>
                  <a:pt x="1057676" y="771308"/>
                  <a:pt x="1099577" y="749681"/>
                  <a:pt x="1141479" y="72805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560853A-137F-3C17-890F-021F1C1DF9DB}"/>
              </a:ext>
            </a:extLst>
          </p:cNvPr>
          <p:cNvSpPr txBox="1"/>
          <p:nvPr/>
        </p:nvSpPr>
        <p:spPr>
          <a:xfrm>
            <a:off x="11559995" y="3429000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E9DAE0F8-6C06-CE4D-600B-34F664B1A2A0}"/>
              </a:ext>
            </a:extLst>
          </p:cNvPr>
          <p:cNvSpPr txBox="1"/>
          <p:nvPr/>
        </p:nvSpPr>
        <p:spPr>
          <a:xfrm>
            <a:off x="8646841" y="931015"/>
            <a:ext cx="51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lt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0" name="Titolo 3">
            <a:extLst>
              <a:ext uri="{FF2B5EF4-FFF2-40B4-BE49-F238E27FC236}">
                <a16:creationId xmlns:a16="http://schemas.microsoft.com/office/drawing/2014/main" id="{FBC57C9D-C3E5-166B-05EC-2E966592108F}"/>
              </a:ext>
            </a:extLst>
          </p:cNvPr>
          <p:cNvSpPr txBox="1">
            <a:spLocks/>
          </p:cNvSpPr>
          <p:nvPr/>
        </p:nvSpPr>
        <p:spPr>
          <a:xfrm>
            <a:off x="12000" y="12081"/>
            <a:ext cx="12168000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 – COMPENETRAZIONE DI SOLIDI DI ROTAZIONE (4)</a:t>
            </a:r>
            <a:endParaRPr lang="it-IT" sz="1700" dirty="0"/>
          </a:p>
        </p:txBody>
      </p: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3460021-C6DF-6C65-9216-BE8D6DC7EEE0}"/>
              </a:ext>
            </a:extLst>
          </p:cNvPr>
          <p:cNvCxnSpPr>
            <a:cxnSpLocks/>
          </p:cNvCxnSpPr>
          <p:nvPr/>
        </p:nvCxnSpPr>
        <p:spPr>
          <a:xfrm flipH="1">
            <a:off x="6365873" y="3028259"/>
            <a:ext cx="250295" cy="710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8B6CBEA-5882-FB3C-C845-C36F791453F4}"/>
              </a:ext>
            </a:extLst>
          </p:cNvPr>
          <p:cNvCxnSpPr>
            <a:cxnSpLocks/>
          </p:cNvCxnSpPr>
          <p:nvPr/>
        </p:nvCxnSpPr>
        <p:spPr>
          <a:xfrm>
            <a:off x="8282328" y="3031196"/>
            <a:ext cx="248623" cy="7070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45B9446C-D92A-4006-1DA8-DAF547458D35}"/>
              </a:ext>
            </a:extLst>
          </p:cNvPr>
          <p:cNvCxnSpPr>
            <a:cxnSpLocks/>
          </p:cNvCxnSpPr>
          <p:nvPr/>
        </p:nvCxnSpPr>
        <p:spPr>
          <a:xfrm>
            <a:off x="8641177" y="4431309"/>
            <a:ext cx="131241" cy="462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o 79">
            <a:extLst>
              <a:ext uri="{FF2B5EF4-FFF2-40B4-BE49-F238E27FC236}">
                <a16:creationId xmlns:a16="http://schemas.microsoft.com/office/drawing/2014/main" id="{BCB30915-BE02-99AA-BE94-C02F03A6119D}"/>
              </a:ext>
            </a:extLst>
          </p:cNvPr>
          <p:cNvSpPr/>
          <p:nvPr/>
        </p:nvSpPr>
        <p:spPr>
          <a:xfrm>
            <a:off x="8645028" y="3924692"/>
            <a:ext cx="2160000" cy="2160000"/>
          </a:xfrm>
          <a:prstGeom prst="arc">
            <a:avLst>
              <a:gd name="adj1" fmla="val 12516497"/>
              <a:gd name="adj2" fmla="val 612798"/>
            </a:avLst>
          </a:prstGeom>
          <a:noFill/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Arco 121">
            <a:extLst>
              <a:ext uri="{FF2B5EF4-FFF2-40B4-BE49-F238E27FC236}">
                <a16:creationId xmlns:a16="http://schemas.microsoft.com/office/drawing/2014/main" id="{D4A684F2-1ED8-B1A0-0270-27F6968D517F}"/>
              </a:ext>
            </a:extLst>
          </p:cNvPr>
          <p:cNvSpPr/>
          <p:nvPr/>
        </p:nvSpPr>
        <p:spPr>
          <a:xfrm>
            <a:off x="6364210" y="3923788"/>
            <a:ext cx="2160000" cy="2160000"/>
          </a:xfrm>
          <a:prstGeom prst="arc">
            <a:avLst>
              <a:gd name="adj1" fmla="val 7234163"/>
              <a:gd name="adj2" fmla="val 3463132"/>
            </a:avLst>
          </a:prstGeom>
          <a:noFill/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B0E8F36-5523-5486-C364-30CE066AE379}"/>
              </a:ext>
            </a:extLst>
          </p:cNvPr>
          <p:cNvCxnSpPr/>
          <p:nvPr/>
        </p:nvCxnSpPr>
        <p:spPr>
          <a:xfrm>
            <a:off x="7394811" y="2656943"/>
            <a:ext cx="108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1D0957E-27E1-53BA-C693-879ACB46BCC0}"/>
              </a:ext>
            </a:extLst>
          </p:cNvPr>
          <p:cNvCxnSpPr>
            <a:cxnSpLocks/>
          </p:cNvCxnSpPr>
          <p:nvPr/>
        </p:nvCxnSpPr>
        <p:spPr>
          <a:xfrm rot="16200000">
            <a:off x="7450176" y="4947541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C581F05C-BF62-F7AA-EE0A-2493E6674DC1}"/>
              </a:ext>
            </a:extLst>
          </p:cNvPr>
          <p:cNvCxnSpPr>
            <a:cxnSpLocks/>
          </p:cNvCxnSpPr>
          <p:nvPr/>
        </p:nvCxnSpPr>
        <p:spPr>
          <a:xfrm rot="16200000">
            <a:off x="9732337" y="4947282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01DEE7A5-7FD0-00F1-F0C4-3CEBE33AAA3D}"/>
              </a:ext>
            </a:extLst>
          </p:cNvPr>
          <p:cNvCxnSpPr>
            <a:cxnSpLocks/>
          </p:cNvCxnSpPr>
          <p:nvPr/>
        </p:nvCxnSpPr>
        <p:spPr>
          <a:xfrm rot="10800000">
            <a:off x="9725509" y="4947540"/>
            <a:ext cx="0" cy="10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14639C4-355A-18AF-898C-6AB31F03476C}"/>
              </a:ext>
            </a:extLst>
          </p:cNvPr>
          <p:cNvCxnSpPr>
            <a:cxnSpLocks/>
          </p:cNvCxnSpPr>
          <p:nvPr/>
        </p:nvCxnSpPr>
        <p:spPr>
          <a:xfrm>
            <a:off x="7442819" y="5001540"/>
            <a:ext cx="2324741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6423DC9-B7DF-7272-97F5-26466C609DEB}"/>
              </a:ext>
            </a:extLst>
          </p:cNvPr>
          <p:cNvSpPr txBox="1"/>
          <p:nvPr/>
        </p:nvSpPr>
        <p:spPr>
          <a:xfrm>
            <a:off x="18614" y="3194341"/>
            <a:ext cx="3822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Eliminando, infine, le porzioni nascoste l’immagine di sintesi si presenta come nelle tre proiezioni del disegno posto a fianco</a:t>
            </a:r>
          </a:p>
        </p:txBody>
      </p:sp>
      <p:sp>
        <p:nvSpPr>
          <p:cNvPr id="4" name="Pulsante di azione: vuot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4073DC7-7616-1785-B200-8AC3FFC86755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17899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649705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Widescreen</PresentationFormat>
  <Paragraphs>139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62</cp:revision>
  <dcterms:created xsi:type="dcterms:W3CDTF">2022-11-26T22:34:30Z</dcterms:created>
  <dcterms:modified xsi:type="dcterms:W3CDTF">2022-12-08T17:14:22Z</dcterms:modified>
</cp:coreProperties>
</file>